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6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7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63" r:id="rId4"/>
    <p:sldId id="285" r:id="rId5"/>
    <p:sldId id="287" r:id="rId6"/>
    <p:sldId id="261" r:id="rId7"/>
    <p:sldId id="274" r:id="rId8"/>
    <p:sldId id="289" r:id="rId9"/>
    <p:sldId id="273" r:id="rId10"/>
    <p:sldId id="275" r:id="rId11"/>
    <p:sldId id="277" r:id="rId12"/>
    <p:sldId id="292" r:id="rId13"/>
    <p:sldId id="276" r:id="rId14"/>
    <p:sldId id="262" r:id="rId15"/>
    <p:sldId id="268" r:id="rId16"/>
    <p:sldId id="278" r:id="rId17"/>
    <p:sldId id="279" r:id="rId18"/>
    <p:sldId id="280" r:id="rId19"/>
    <p:sldId id="281" r:id="rId20"/>
    <p:sldId id="283" r:id="rId21"/>
    <p:sldId id="284" r:id="rId22"/>
    <p:sldId id="265" r:id="rId23"/>
    <p:sldId id="271" r:id="rId24"/>
  </p:sldIdLst>
  <p:sldSz cx="9144000" cy="6858000" type="screen4x3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1C1C"/>
    <a:srgbClr val="EA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8" autoAdjust="0"/>
    <p:restoredTop sz="84116" autoAdjust="0"/>
  </p:normalViewPr>
  <p:slideViewPr>
    <p:cSldViewPr>
      <p:cViewPr>
        <p:scale>
          <a:sx n="60" d="100"/>
          <a:sy n="60" d="100"/>
        </p:scale>
        <p:origin x="-120" y="-3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fr-BE" sz="2000"/>
              <a:t>Nitrogen concentration in leaves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0-0-0 _ both season</c:v>
          </c:tx>
          <c:spPr>
            <a:ln w="28575">
              <a:noFill/>
            </a:ln>
          </c:spPr>
          <c:marker>
            <c:symbol val="diamond"/>
            <c:size val="4"/>
            <c:spPr>
              <a:ln>
                <a:noFill/>
              </a:ln>
            </c:spPr>
          </c:marker>
          <c:xVal>
            <c:numRef>
              <c:f>Nc!$S$2:$S$11</c:f>
              <c:numCache>
                <c:formatCode>[$-809]dd\-mmm</c:formatCode>
                <c:ptCount val="10"/>
                <c:pt idx="0">
                  <c:v>42513</c:v>
                </c:pt>
                <c:pt idx="1">
                  <c:v>42513</c:v>
                </c:pt>
                <c:pt idx="2">
                  <c:v>42520</c:v>
                </c:pt>
                <c:pt idx="3">
                  <c:v>42520</c:v>
                </c:pt>
                <c:pt idx="4">
                  <c:v>42527</c:v>
                </c:pt>
                <c:pt idx="5">
                  <c:v>42527</c:v>
                </c:pt>
                <c:pt idx="6">
                  <c:v>42471</c:v>
                </c:pt>
                <c:pt idx="7">
                  <c:v>42471</c:v>
                </c:pt>
                <c:pt idx="8">
                  <c:v>42471</c:v>
                </c:pt>
                <c:pt idx="9">
                  <c:v>42471</c:v>
                </c:pt>
              </c:numCache>
            </c:numRef>
          </c:xVal>
          <c:yVal>
            <c:numRef>
              <c:f>Nc!$Z$2:$Z$11</c:f>
              <c:numCache>
                <c:formatCode>0.000</c:formatCode>
                <c:ptCount val="10"/>
                <c:pt idx="0">
                  <c:v>2.9180000000000001</c:v>
                </c:pt>
                <c:pt idx="1">
                  <c:v>3.5190000000000001</c:v>
                </c:pt>
                <c:pt idx="2">
                  <c:v>2.7</c:v>
                </c:pt>
                <c:pt idx="3">
                  <c:v>3.081</c:v>
                </c:pt>
                <c:pt idx="4">
                  <c:v>3.4329999999999998</c:v>
                </c:pt>
                <c:pt idx="5">
                  <c:v>3.2629999999999999</c:v>
                </c:pt>
                <c:pt idx="6">
                  <c:v>1.61487130600572</c:v>
                </c:pt>
                <c:pt idx="7">
                  <c:v>1.52702032721864</c:v>
                </c:pt>
                <c:pt idx="8">
                  <c:v>1.5176529090005</c:v>
                </c:pt>
                <c:pt idx="9">
                  <c:v>1.5495145631067999</c:v>
                </c:pt>
              </c:numCache>
            </c:numRef>
          </c:yVal>
          <c:smooth val="0"/>
        </c:ser>
        <c:ser>
          <c:idx val="4"/>
          <c:order val="1"/>
          <c:tx>
            <c:v>60-60-60 _ both season</c:v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C00000"/>
              </a:solidFill>
              <a:ln>
                <a:noFill/>
              </a:ln>
            </c:spPr>
          </c:marker>
          <c:xVal>
            <c:numRef>
              <c:f>Nc!$S$32:$S$41</c:f>
              <c:numCache>
                <c:formatCode>[$-809]dd\-mmm</c:formatCode>
                <c:ptCount val="10"/>
                <c:pt idx="0">
                  <c:v>42513</c:v>
                </c:pt>
                <c:pt idx="1">
                  <c:v>42513</c:v>
                </c:pt>
                <c:pt idx="2">
                  <c:v>42520</c:v>
                </c:pt>
                <c:pt idx="3">
                  <c:v>42520</c:v>
                </c:pt>
                <c:pt idx="4">
                  <c:v>42527</c:v>
                </c:pt>
                <c:pt idx="5">
                  <c:v>42527</c:v>
                </c:pt>
                <c:pt idx="6">
                  <c:v>42471</c:v>
                </c:pt>
                <c:pt idx="7">
                  <c:v>42471</c:v>
                </c:pt>
                <c:pt idx="8">
                  <c:v>42471</c:v>
                </c:pt>
                <c:pt idx="9">
                  <c:v>42471</c:v>
                </c:pt>
              </c:numCache>
            </c:numRef>
          </c:xVal>
          <c:yVal>
            <c:numRef>
              <c:f>Nc!$Z$32:$Z$41</c:f>
              <c:numCache>
                <c:formatCode>0.000</c:formatCode>
                <c:ptCount val="10"/>
                <c:pt idx="0">
                  <c:v>3.206</c:v>
                </c:pt>
                <c:pt idx="1">
                  <c:v>3.3490000000000002</c:v>
                </c:pt>
                <c:pt idx="2">
                  <c:v>3.3410000000000002</c:v>
                </c:pt>
                <c:pt idx="3">
                  <c:v>3.3250000000000002</c:v>
                </c:pt>
                <c:pt idx="4">
                  <c:v>3.8420000000000001</c:v>
                </c:pt>
                <c:pt idx="5">
                  <c:v>3.5550000000000002</c:v>
                </c:pt>
                <c:pt idx="6">
                  <c:v>2.2123456790123499</c:v>
                </c:pt>
                <c:pt idx="7">
                  <c:v>2.1434761675493501</c:v>
                </c:pt>
                <c:pt idx="8">
                  <c:v>2.0663694898464602</c:v>
                </c:pt>
                <c:pt idx="9">
                  <c:v>2.08510638297872</c:v>
                </c:pt>
              </c:numCache>
            </c:numRef>
          </c:yVal>
          <c:smooth val="0"/>
        </c:ser>
        <c:ser>
          <c:idx val="1"/>
          <c:order val="2"/>
          <c:tx>
            <c:v>30-30-90 _ 2014 season</c:v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Nc!$S$12:$S$17</c:f>
              <c:numCache>
                <c:formatCode>[$-809]dd\-mmm</c:formatCode>
                <c:ptCount val="6"/>
                <c:pt idx="0">
                  <c:v>42513</c:v>
                </c:pt>
                <c:pt idx="1">
                  <c:v>42513</c:v>
                </c:pt>
                <c:pt idx="2">
                  <c:v>42520</c:v>
                </c:pt>
                <c:pt idx="3">
                  <c:v>42520</c:v>
                </c:pt>
                <c:pt idx="4">
                  <c:v>42527</c:v>
                </c:pt>
                <c:pt idx="5">
                  <c:v>42527</c:v>
                </c:pt>
              </c:numCache>
            </c:numRef>
          </c:xVal>
          <c:yVal>
            <c:numRef>
              <c:f>Nc!$Z$12:$Z$17</c:f>
              <c:numCache>
                <c:formatCode>0.000</c:formatCode>
                <c:ptCount val="6"/>
                <c:pt idx="0">
                  <c:v>3.6989999999999998</c:v>
                </c:pt>
                <c:pt idx="1">
                  <c:v>3.3580000000000001</c:v>
                </c:pt>
                <c:pt idx="2">
                  <c:v>3.3559999999999999</c:v>
                </c:pt>
                <c:pt idx="3">
                  <c:v>3.3210000000000002</c:v>
                </c:pt>
                <c:pt idx="4">
                  <c:v>3.778</c:v>
                </c:pt>
                <c:pt idx="5">
                  <c:v>3.8250000000000002</c:v>
                </c:pt>
              </c:numCache>
            </c:numRef>
          </c:yVal>
          <c:smooth val="0"/>
        </c:ser>
        <c:ser>
          <c:idx val="3"/>
          <c:order val="3"/>
          <c:tx>
            <c:v>50-40-65 _ 2014 season</c:v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Nc!$S$26:$S$31</c:f>
              <c:numCache>
                <c:formatCode>[$-809]dd\-mmm</c:formatCode>
                <c:ptCount val="6"/>
                <c:pt idx="0">
                  <c:v>42513</c:v>
                </c:pt>
                <c:pt idx="1">
                  <c:v>42513</c:v>
                </c:pt>
                <c:pt idx="2">
                  <c:v>42520</c:v>
                </c:pt>
                <c:pt idx="3">
                  <c:v>42520</c:v>
                </c:pt>
                <c:pt idx="4">
                  <c:v>42527</c:v>
                </c:pt>
                <c:pt idx="5">
                  <c:v>42527</c:v>
                </c:pt>
              </c:numCache>
            </c:numRef>
          </c:xVal>
          <c:yVal>
            <c:numRef>
              <c:f>Nc!$Z$26:$Z$31</c:f>
              <c:numCache>
                <c:formatCode>0.000</c:formatCode>
                <c:ptCount val="6"/>
                <c:pt idx="0">
                  <c:v>3.9169999999999998</c:v>
                </c:pt>
                <c:pt idx="1">
                  <c:v>3.5920000000000001</c:v>
                </c:pt>
                <c:pt idx="2">
                  <c:v>3.4020000000000001</c:v>
                </c:pt>
                <c:pt idx="3">
                  <c:v>2.839</c:v>
                </c:pt>
                <c:pt idx="4">
                  <c:v>3.7320000000000002</c:v>
                </c:pt>
                <c:pt idx="5">
                  <c:v>3.875</c:v>
                </c:pt>
              </c:numCache>
            </c:numRef>
          </c:yVal>
          <c:smooth val="0"/>
        </c:ser>
        <c:ser>
          <c:idx val="2"/>
          <c:order val="4"/>
          <c:tx>
            <c:v>30-60-90 _ 2016 season</c:v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Nc!$S$18:$S$21</c:f>
              <c:numCache>
                <c:formatCode>[$-809]dd\-mmm</c:formatCode>
                <c:ptCount val="4"/>
                <c:pt idx="0">
                  <c:v>42471</c:v>
                </c:pt>
                <c:pt idx="1">
                  <c:v>42471</c:v>
                </c:pt>
                <c:pt idx="2">
                  <c:v>42471</c:v>
                </c:pt>
                <c:pt idx="3">
                  <c:v>42471</c:v>
                </c:pt>
              </c:numCache>
            </c:numRef>
          </c:xVal>
          <c:yVal>
            <c:numRef>
              <c:f>Nc!$Z$18:$Z$21</c:f>
              <c:numCache>
                <c:formatCode>0.000</c:formatCode>
                <c:ptCount val="4"/>
                <c:pt idx="0">
                  <c:v>1.5763358778626</c:v>
                </c:pt>
                <c:pt idx="1">
                  <c:v>1.7976653696498099</c:v>
                </c:pt>
                <c:pt idx="2">
                  <c:v>1.7465069860279401</c:v>
                </c:pt>
                <c:pt idx="3">
                  <c:v>1.75175175175175</c:v>
                </c:pt>
              </c:numCache>
            </c:numRef>
          </c:yVal>
          <c:smooth val="0"/>
        </c:ser>
        <c:ser>
          <c:idx val="5"/>
          <c:order val="5"/>
          <c:tx>
            <c:v>90-30-60 _ 2016 season</c:v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Nc!$S$42:$S$45</c:f>
              <c:numCache>
                <c:formatCode>[$-809]dd\-mmm</c:formatCode>
                <c:ptCount val="4"/>
                <c:pt idx="0">
                  <c:v>42471</c:v>
                </c:pt>
                <c:pt idx="1">
                  <c:v>42471</c:v>
                </c:pt>
                <c:pt idx="2">
                  <c:v>42471</c:v>
                </c:pt>
                <c:pt idx="3">
                  <c:v>42471</c:v>
                </c:pt>
              </c:numCache>
            </c:numRef>
          </c:xVal>
          <c:yVal>
            <c:numRef>
              <c:f>Nc!$Z$42:$Z$45</c:f>
              <c:numCache>
                <c:formatCode>0.000</c:formatCode>
                <c:ptCount val="4"/>
                <c:pt idx="0">
                  <c:v>2.2807858169621502</c:v>
                </c:pt>
                <c:pt idx="1">
                  <c:v>2.2178217821782198</c:v>
                </c:pt>
                <c:pt idx="2">
                  <c:v>2.30784508440914</c:v>
                </c:pt>
                <c:pt idx="3">
                  <c:v>2.26770126091174</c:v>
                </c:pt>
              </c:numCache>
            </c:numRef>
          </c:yVal>
          <c:smooth val="0"/>
        </c:ser>
        <c:ser>
          <c:idx val="6"/>
          <c:order val="6"/>
          <c:tx>
            <c:v>30-90-60 _ 2016 season</c:v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rgbClr val="7030A0"/>
              </a:solidFill>
              <a:ln>
                <a:noFill/>
              </a:ln>
            </c:spPr>
          </c:marker>
          <c:xVal>
            <c:numRef>
              <c:f>Nc!$S$22:$S$25</c:f>
              <c:numCache>
                <c:formatCode>[$-809]dd\-mmm</c:formatCode>
                <c:ptCount val="4"/>
                <c:pt idx="0">
                  <c:v>42471</c:v>
                </c:pt>
                <c:pt idx="1">
                  <c:v>42471</c:v>
                </c:pt>
                <c:pt idx="2">
                  <c:v>42471</c:v>
                </c:pt>
                <c:pt idx="3">
                  <c:v>42471</c:v>
                </c:pt>
              </c:numCache>
            </c:numRef>
          </c:xVal>
          <c:yVal>
            <c:numRef>
              <c:f>Nc!$Z$22:$Z$25</c:f>
              <c:numCache>
                <c:formatCode>0.000</c:formatCode>
                <c:ptCount val="4"/>
                <c:pt idx="0">
                  <c:v>1.87225548902196</c:v>
                </c:pt>
                <c:pt idx="1">
                  <c:v>1.53769345981028</c:v>
                </c:pt>
                <c:pt idx="2">
                  <c:v>1.9043863972400199</c:v>
                </c:pt>
                <c:pt idx="3">
                  <c:v>1.82487562189055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422272"/>
        <c:axId val="130424832"/>
      </c:scatterChart>
      <c:valAx>
        <c:axId val="130422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fr-BE" sz="1800"/>
                  <a:t>time  </a:t>
                </a:r>
              </a:p>
            </c:rich>
          </c:tx>
          <c:layout/>
          <c:overlay val="0"/>
        </c:title>
        <c:numFmt formatCode="[$-809]dd\-mmm" sourceLinked="1"/>
        <c:majorTickMark val="none"/>
        <c:minorTickMark val="none"/>
        <c:tickLblPos val="nextTo"/>
        <c:crossAx val="130424832"/>
        <c:crosses val="autoZero"/>
        <c:crossBetween val="midCat"/>
      </c:valAx>
      <c:valAx>
        <c:axId val="1304248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fr-BE" sz="1800" dirty="0" err="1"/>
                  <a:t>nitrogen</a:t>
                </a:r>
                <a:r>
                  <a:rPr lang="fr-BE" sz="1800" dirty="0"/>
                  <a:t> concentration [%]</a:t>
                </a:r>
              </a:p>
            </c:rich>
          </c:tx>
          <c:layout/>
          <c:overlay val="0"/>
        </c:title>
        <c:numFmt formatCode="0.000" sourceLinked="1"/>
        <c:majorTickMark val="none"/>
        <c:minorTickMark val="none"/>
        <c:tickLblPos val="nextTo"/>
        <c:crossAx val="1304222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8370655872044606"/>
          <c:y val="0.17330425929685975"/>
          <c:w val="0.30121914279230133"/>
          <c:h val="0.59079570660731184"/>
        </c:manualLayout>
      </c:layout>
      <c:overlay val="0"/>
      <c:txPr>
        <a:bodyPr/>
        <a:lstStyle/>
        <a:p>
          <a:pPr>
            <a:defRPr sz="1800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fr-F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fr-BE" sz="2000" dirty="0" err="1"/>
              <a:t>Mean</a:t>
            </a:r>
            <a:r>
              <a:rPr lang="fr-BE" sz="2000" baseline="0" dirty="0"/>
              <a:t> </a:t>
            </a:r>
            <a:r>
              <a:rPr lang="fr-BE" sz="2000" baseline="0" dirty="0" err="1" smtClean="0"/>
              <a:t>reflectance</a:t>
            </a:r>
            <a:r>
              <a:rPr lang="fr-BE" sz="2000" baseline="0" dirty="0" smtClean="0"/>
              <a:t> for 11/04/2016 output</a:t>
            </a:r>
            <a:endParaRPr lang="fr-BE" sz="2000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mod1_BF</c:v>
          </c:tx>
          <c:spPr>
            <a:ln w="28575">
              <a:noFill/>
            </a:ln>
          </c:spPr>
          <c:marker>
            <c:symbol val="square"/>
            <c:size val="4"/>
          </c:marker>
          <c:xVal>
            <c:numRef>
              <c:f>reflectance_DATA!$O$2:$O$12</c:f>
              <c:numCache>
                <c:formatCode>General</c:formatCode>
                <c:ptCount val="11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950</c:v>
                </c:pt>
              </c:numCache>
            </c:numRef>
          </c:xVal>
          <c:yVal>
            <c:numRef>
              <c:f>reflectance_DATA!$R$2:$R$12</c:f>
              <c:numCache>
                <c:formatCode>General</c:formatCode>
                <c:ptCount val="11"/>
                <c:pt idx="0">
                  <c:v>0.10221104879191134</c:v>
                </c:pt>
                <c:pt idx="1">
                  <c:v>0.12782039928487468</c:v>
                </c:pt>
                <c:pt idx="2">
                  <c:v>0.16875950190764485</c:v>
                </c:pt>
                <c:pt idx="3">
                  <c:v>0.16932832368301029</c:v>
                </c:pt>
                <c:pt idx="4">
                  <c:v>0.14532015551243868</c:v>
                </c:pt>
                <c:pt idx="5">
                  <c:v>0.28519694763891024</c:v>
                </c:pt>
                <c:pt idx="6">
                  <c:v>0.55975785348393037</c:v>
                </c:pt>
                <c:pt idx="7">
                  <c:v>0.63069402442924039</c:v>
                </c:pt>
                <c:pt idx="8">
                  <c:v>0.65975226571703538</c:v>
                </c:pt>
                <c:pt idx="9">
                  <c:v>0.6800362725930803</c:v>
                </c:pt>
                <c:pt idx="10">
                  <c:v>0.6504329527642202</c:v>
                </c:pt>
              </c:numCache>
            </c:numRef>
          </c:yVal>
          <c:smooth val="0"/>
        </c:ser>
        <c:ser>
          <c:idx val="1"/>
          <c:order val="1"/>
          <c:tx>
            <c:v>mod2_BF</c:v>
          </c:tx>
          <c:spPr>
            <a:ln w="28575">
              <a:noFill/>
            </a:ln>
          </c:spPr>
          <c:marker>
            <c:symbol val="square"/>
            <c:size val="4"/>
          </c:marker>
          <c:xVal>
            <c:numRef>
              <c:f>reflectance_DATA!$O$13:$O$23</c:f>
              <c:numCache>
                <c:formatCode>General</c:formatCode>
                <c:ptCount val="11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950</c:v>
                </c:pt>
              </c:numCache>
            </c:numRef>
          </c:xVal>
          <c:yVal>
            <c:numRef>
              <c:f>reflectance_DATA!$R$13:$R$23</c:f>
              <c:numCache>
                <c:formatCode>General</c:formatCode>
                <c:ptCount val="11"/>
                <c:pt idx="0">
                  <c:v>9.9189700489880905E-2</c:v>
                </c:pt>
                <c:pt idx="1">
                  <c:v>0.11186498260986097</c:v>
                </c:pt>
                <c:pt idx="2">
                  <c:v>0.13342908553121208</c:v>
                </c:pt>
                <c:pt idx="3">
                  <c:v>0.13359259014887315</c:v>
                </c:pt>
                <c:pt idx="4">
                  <c:v>0.11755042168447209</c:v>
                </c:pt>
                <c:pt idx="5">
                  <c:v>0.24002826639220878</c:v>
                </c:pt>
                <c:pt idx="6">
                  <c:v>0.53636756886860459</c:v>
                </c:pt>
                <c:pt idx="7">
                  <c:v>0.62783176927634643</c:v>
                </c:pt>
                <c:pt idx="8">
                  <c:v>0.66890918915547259</c:v>
                </c:pt>
                <c:pt idx="9">
                  <c:v>0.67629665948869011</c:v>
                </c:pt>
                <c:pt idx="10">
                  <c:v>0.64715484493660413</c:v>
                </c:pt>
              </c:numCache>
            </c:numRef>
          </c:yVal>
          <c:smooth val="0"/>
        </c:ser>
        <c:ser>
          <c:idx val="2"/>
          <c:order val="2"/>
          <c:tx>
            <c:v>mod3_BF</c:v>
          </c:tx>
          <c:spPr>
            <a:ln w="28575">
              <a:noFill/>
            </a:ln>
          </c:spPr>
          <c:marker>
            <c:symbol val="square"/>
            <c:size val="4"/>
          </c:marker>
          <c:xVal>
            <c:numRef>
              <c:f>reflectance_DATA!$O$24:$O$34</c:f>
              <c:numCache>
                <c:formatCode>General</c:formatCode>
                <c:ptCount val="11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950</c:v>
                </c:pt>
              </c:numCache>
            </c:numRef>
          </c:xVal>
          <c:yVal>
            <c:numRef>
              <c:f>reflectance_DATA!$R$24:$R$34</c:f>
              <c:numCache>
                <c:formatCode>General</c:formatCode>
                <c:ptCount val="11"/>
                <c:pt idx="0">
                  <c:v>9.7155213629315479E-2</c:v>
                </c:pt>
                <c:pt idx="1">
                  <c:v>0.11267965859281472</c:v>
                </c:pt>
                <c:pt idx="2">
                  <c:v>0.13890323739009691</c:v>
                </c:pt>
                <c:pt idx="3">
                  <c:v>0.14134315111675561</c:v>
                </c:pt>
                <c:pt idx="4">
                  <c:v>0.12020999395366787</c:v>
                </c:pt>
                <c:pt idx="5">
                  <c:v>0.25505417354360044</c:v>
                </c:pt>
                <c:pt idx="6">
                  <c:v>0.54738626462839757</c:v>
                </c:pt>
                <c:pt idx="7">
                  <c:v>0.62407799536624042</c:v>
                </c:pt>
                <c:pt idx="8">
                  <c:v>0.66344183515324151</c:v>
                </c:pt>
                <c:pt idx="9">
                  <c:v>0.67695345696889897</c:v>
                </c:pt>
                <c:pt idx="10">
                  <c:v>0.65087510631446144</c:v>
                </c:pt>
              </c:numCache>
            </c:numRef>
          </c:yVal>
          <c:smooth val="0"/>
        </c:ser>
        <c:ser>
          <c:idx val="3"/>
          <c:order val="3"/>
          <c:tx>
            <c:v>mod4_BF</c:v>
          </c:tx>
          <c:spPr>
            <a:ln w="28575">
              <a:noFill/>
            </a:ln>
          </c:spPr>
          <c:marker>
            <c:symbol val="square"/>
            <c:size val="4"/>
          </c:marker>
          <c:xVal>
            <c:numRef>
              <c:f>reflectance_DATA!$O$35:$O$45</c:f>
              <c:numCache>
                <c:formatCode>General</c:formatCode>
                <c:ptCount val="11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950</c:v>
                </c:pt>
              </c:numCache>
            </c:numRef>
          </c:xVal>
          <c:yVal>
            <c:numRef>
              <c:f>reflectance_DATA!$R$35:$R$45</c:f>
              <c:numCache>
                <c:formatCode>General</c:formatCode>
                <c:ptCount val="11"/>
                <c:pt idx="0">
                  <c:v>9.8382143485804735E-2</c:v>
                </c:pt>
                <c:pt idx="1">
                  <c:v>0.11733283167724626</c:v>
                </c:pt>
                <c:pt idx="2">
                  <c:v>0.15102285884470387</c:v>
                </c:pt>
                <c:pt idx="3">
                  <c:v>0.15682112961097014</c:v>
                </c:pt>
                <c:pt idx="4">
                  <c:v>0.12998683245163148</c:v>
                </c:pt>
                <c:pt idx="5">
                  <c:v>0.27167976073365585</c:v>
                </c:pt>
                <c:pt idx="6">
                  <c:v>0.54435059582659628</c:v>
                </c:pt>
                <c:pt idx="7">
                  <c:v>0.62040145876338915</c:v>
                </c:pt>
                <c:pt idx="8">
                  <c:v>0.66185437650119538</c:v>
                </c:pt>
                <c:pt idx="9">
                  <c:v>0.67254372368180204</c:v>
                </c:pt>
                <c:pt idx="10">
                  <c:v>0.64771828985132873</c:v>
                </c:pt>
              </c:numCache>
            </c:numRef>
          </c:yVal>
          <c:smooth val="0"/>
        </c:ser>
        <c:ser>
          <c:idx val="4"/>
          <c:order val="4"/>
          <c:tx>
            <c:v>mod5_BF</c:v>
          </c:tx>
          <c:spPr>
            <a:ln w="28575">
              <a:noFill/>
            </a:ln>
          </c:spPr>
          <c:marker>
            <c:symbol val="square"/>
            <c:size val="4"/>
          </c:marker>
          <c:xVal>
            <c:numRef>
              <c:f>reflectance_DATA!$O$46:$O$56</c:f>
              <c:numCache>
                <c:formatCode>General</c:formatCode>
                <c:ptCount val="11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950</c:v>
                </c:pt>
              </c:numCache>
            </c:numRef>
          </c:xVal>
          <c:yVal>
            <c:numRef>
              <c:f>reflectance_DATA!$R$46:$R$56</c:f>
              <c:numCache>
                <c:formatCode>General</c:formatCode>
                <c:ptCount val="11"/>
                <c:pt idx="0">
                  <c:v>9.7785475457542834E-2</c:v>
                </c:pt>
                <c:pt idx="1">
                  <c:v>0.10921895056448105</c:v>
                </c:pt>
                <c:pt idx="2">
                  <c:v>0.12986074683691554</c:v>
                </c:pt>
                <c:pt idx="3">
                  <c:v>0.13135260135284174</c:v>
                </c:pt>
                <c:pt idx="4">
                  <c:v>0.11452252262748883</c:v>
                </c:pt>
                <c:pt idx="5">
                  <c:v>0.24398050907619112</c:v>
                </c:pt>
                <c:pt idx="6">
                  <c:v>0.54590917668019368</c:v>
                </c:pt>
                <c:pt idx="7">
                  <c:v>0.64410024139833266</c:v>
                </c:pt>
                <c:pt idx="8">
                  <c:v>0.68223922716501406</c:v>
                </c:pt>
                <c:pt idx="9">
                  <c:v>0.69294461239460281</c:v>
                </c:pt>
                <c:pt idx="10">
                  <c:v>0.667739729612016</c:v>
                </c:pt>
              </c:numCache>
            </c:numRef>
          </c:yVal>
          <c:smooth val="0"/>
        </c:ser>
        <c:ser>
          <c:idx val="5"/>
          <c:order val="5"/>
          <c:tx>
            <c:v>mod1_NF</c:v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reflectance_DATA!$O$57:$O$67</c:f>
              <c:numCache>
                <c:formatCode>General</c:formatCode>
                <c:ptCount val="11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950</c:v>
                </c:pt>
              </c:numCache>
            </c:numRef>
          </c:xVal>
          <c:yVal>
            <c:numRef>
              <c:f>reflectance_DATA!$R$57:$R$67</c:f>
              <c:numCache>
                <c:formatCode>General</c:formatCode>
                <c:ptCount val="11"/>
                <c:pt idx="0">
                  <c:v>9.7871253039965439E-2</c:v>
                </c:pt>
                <c:pt idx="1">
                  <c:v>0.1064915085760654</c:v>
                </c:pt>
                <c:pt idx="2">
                  <c:v>0.15628606455372621</c:v>
                </c:pt>
                <c:pt idx="3">
                  <c:v>0.12961725234981084</c:v>
                </c:pt>
                <c:pt idx="4">
                  <c:v>0.10704017311589686</c:v>
                </c:pt>
                <c:pt idx="5">
                  <c:v>0.18638361805089487</c:v>
                </c:pt>
                <c:pt idx="6">
                  <c:v>0.58183533150709998</c:v>
                </c:pt>
                <c:pt idx="7">
                  <c:v>0.66379786455593748</c:v>
                </c:pt>
                <c:pt idx="8">
                  <c:v>0.69050760882603224</c:v>
                </c:pt>
                <c:pt idx="9">
                  <c:v>0.72889239387074078</c:v>
                </c:pt>
                <c:pt idx="10">
                  <c:v>0.66422451376753366</c:v>
                </c:pt>
              </c:numCache>
            </c:numRef>
          </c:yVal>
          <c:smooth val="0"/>
        </c:ser>
        <c:ser>
          <c:idx val="6"/>
          <c:order val="6"/>
          <c:tx>
            <c:v>mod2_NF</c:v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reflectance_DATA!$O$68:$O$78</c:f>
              <c:numCache>
                <c:formatCode>General</c:formatCode>
                <c:ptCount val="11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950</c:v>
                </c:pt>
              </c:numCache>
            </c:numRef>
          </c:xVal>
          <c:yVal>
            <c:numRef>
              <c:f>reflectance_DATA!$R$68:$R$78</c:f>
              <c:numCache>
                <c:formatCode>General</c:formatCode>
                <c:ptCount val="11"/>
                <c:pt idx="0">
                  <c:v>9.7559332050158015E-2</c:v>
                </c:pt>
                <c:pt idx="1">
                  <c:v>0.10023495170553218</c:v>
                </c:pt>
                <c:pt idx="2">
                  <c:v>0.12606277855244796</c:v>
                </c:pt>
                <c:pt idx="3">
                  <c:v>0.10595012959553211</c:v>
                </c:pt>
                <c:pt idx="4">
                  <c:v>9.6555950349426253E-2</c:v>
                </c:pt>
                <c:pt idx="5">
                  <c:v>0.13577259911337861</c:v>
                </c:pt>
                <c:pt idx="6">
                  <c:v>0.56515331361478327</c:v>
                </c:pt>
                <c:pt idx="7">
                  <c:v>0.66045066896300253</c:v>
                </c:pt>
                <c:pt idx="8">
                  <c:v>0.68830647219321328</c:v>
                </c:pt>
                <c:pt idx="9">
                  <c:v>0.72645798574242126</c:v>
                </c:pt>
                <c:pt idx="10">
                  <c:v>0.65787303598850499</c:v>
                </c:pt>
              </c:numCache>
            </c:numRef>
          </c:yVal>
          <c:smooth val="0"/>
        </c:ser>
        <c:ser>
          <c:idx val="7"/>
          <c:order val="7"/>
          <c:tx>
            <c:v>mod3_NF</c:v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reflectance_DATA!$O$79:$O$89</c:f>
              <c:numCache>
                <c:formatCode>General</c:formatCode>
                <c:ptCount val="11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950</c:v>
                </c:pt>
              </c:numCache>
            </c:numRef>
          </c:xVal>
          <c:yVal>
            <c:numRef>
              <c:f>reflectance_DATA!$R$79:$R$89</c:f>
              <c:numCache>
                <c:formatCode>General</c:formatCode>
                <c:ptCount val="11"/>
                <c:pt idx="0">
                  <c:v>9.9164874012184628E-2</c:v>
                </c:pt>
                <c:pt idx="1">
                  <c:v>9.9485227468742929E-2</c:v>
                </c:pt>
                <c:pt idx="2">
                  <c:v>0.13461979931266146</c:v>
                </c:pt>
                <c:pt idx="3">
                  <c:v>0.10832285820319341</c:v>
                </c:pt>
                <c:pt idx="4">
                  <c:v>9.6394096863971809E-2</c:v>
                </c:pt>
                <c:pt idx="5">
                  <c:v>0.14661867525844757</c:v>
                </c:pt>
                <c:pt idx="6">
                  <c:v>0.56561840400100805</c:v>
                </c:pt>
                <c:pt idx="7">
                  <c:v>0.64728056233737918</c:v>
                </c:pt>
                <c:pt idx="8">
                  <c:v>0.68373059457983509</c:v>
                </c:pt>
                <c:pt idx="9">
                  <c:v>0.71789042129925507</c:v>
                </c:pt>
                <c:pt idx="10">
                  <c:v>0.65295898492665361</c:v>
                </c:pt>
              </c:numCache>
            </c:numRef>
          </c:yVal>
          <c:smooth val="0"/>
        </c:ser>
        <c:ser>
          <c:idx val="8"/>
          <c:order val="8"/>
          <c:tx>
            <c:v>mod4_NF</c:v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reflectance_DATA!$O$90:$O$100</c:f>
              <c:numCache>
                <c:formatCode>General</c:formatCode>
                <c:ptCount val="11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950</c:v>
                </c:pt>
              </c:numCache>
            </c:numRef>
          </c:xVal>
          <c:yVal>
            <c:numRef>
              <c:f>reflectance_DATA!$R$90:$R$100</c:f>
              <c:numCache>
                <c:formatCode>General</c:formatCode>
                <c:ptCount val="11"/>
                <c:pt idx="0">
                  <c:v>9.6639831962266429E-2</c:v>
                </c:pt>
                <c:pt idx="1">
                  <c:v>0.10180055933790846</c:v>
                </c:pt>
                <c:pt idx="2">
                  <c:v>0.13928199572668626</c:v>
                </c:pt>
                <c:pt idx="3">
                  <c:v>0.11480273299679493</c:v>
                </c:pt>
                <c:pt idx="4">
                  <c:v>0.10237125822157922</c:v>
                </c:pt>
                <c:pt idx="5">
                  <c:v>0.16081461549499484</c:v>
                </c:pt>
                <c:pt idx="6">
                  <c:v>0.57079091408860883</c:v>
                </c:pt>
                <c:pt idx="7">
                  <c:v>0.64756408460424097</c:v>
                </c:pt>
                <c:pt idx="8">
                  <c:v>0.68488965695115189</c:v>
                </c:pt>
                <c:pt idx="9">
                  <c:v>0.71703686092183172</c:v>
                </c:pt>
                <c:pt idx="10">
                  <c:v>0.6628680684163214</c:v>
                </c:pt>
              </c:numCache>
            </c:numRef>
          </c:yVal>
          <c:smooth val="0"/>
        </c:ser>
        <c:ser>
          <c:idx val="9"/>
          <c:order val="9"/>
          <c:tx>
            <c:v>mod5_NF</c:v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reflectance_DATA!$O$101:$O$111</c:f>
              <c:numCache>
                <c:formatCode>General</c:formatCode>
                <c:ptCount val="11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750</c:v>
                </c:pt>
                <c:pt idx="7">
                  <c:v>800</c:v>
                </c:pt>
                <c:pt idx="8">
                  <c:v>850</c:v>
                </c:pt>
                <c:pt idx="9">
                  <c:v>900</c:v>
                </c:pt>
                <c:pt idx="10">
                  <c:v>950</c:v>
                </c:pt>
              </c:numCache>
            </c:numRef>
          </c:xVal>
          <c:yVal>
            <c:numRef>
              <c:f>reflectance_DATA!$R$101:$R$111</c:f>
              <c:numCache>
                <c:formatCode>General</c:formatCode>
                <c:ptCount val="11"/>
                <c:pt idx="0">
                  <c:v>9.860628721101504E-2</c:v>
                </c:pt>
                <c:pt idx="1">
                  <c:v>0.10005810324420394</c:v>
                </c:pt>
                <c:pt idx="2">
                  <c:v>0.12314210227520855</c:v>
                </c:pt>
                <c:pt idx="3">
                  <c:v>0.1035339879041845</c:v>
                </c:pt>
                <c:pt idx="4">
                  <c:v>9.6610688617620274E-2</c:v>
                </c:pt>
                <c:pt idx="5">
                  <c:v>0.13328483829183346</c:v>
                </c:pt>
                <c:pt idx="6">
                  <c:v>0.57969659640354709</c:v>
                </c:pt>
                <c:pt idx="7">
                  <c:v>0.67538720197385693</c:v>
                </c:pt>
                <c:pt idx="8">
                  <c:v>0.71040068089088193</c:v>
                </c:pt>
                <c:pt idx="9">
                  <c:v>0.74132660670053907</c:v>
                </c:pt>
                <c:pt idx="10">
                  <c:v>0.68595437791499492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466304"/>
        <c:axId val="43283968"/>
      </c:scatterChart>
      <c:valAx>
        <c:axId val="128466304"/>
        <c:scaling>
          <c:orientation val="minMax"/>
          <c:min val="40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fr-BE" sz="1800"/>
                  <a:t>wavelength</a:t>
                </a:r>
                <a:r>
                  <a:rPr lang="fr-BE" sz="1800" baseline="0"/>
                  <a:t> [nm]</a:t>
                </a:r>
                <a:endParaRPr lang="fr-BE" sz="18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43283968"/>
        <c:crosses val="autoZero"/>
        <c:crossBetween val="midCat"/>
      </c:valAx>
      <c:valAx>
        <c:axId val="432839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fr-BE" sz="1800"/>
                  <a:t>Reflection [-]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284663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2612916746624099"/>
          <c:y val="2.4917664515618793E-2"/>
          <c:w val="0.15600268025807001"/>
          <c:h val="0.71393432744760943"/>
        </c:manualLayout>
      </c:layout>
      <c:overlay val="0"/>
      <c:txPr>
        <a:bodyPr/>
        <a:lstStyle/>
        <a:p>
          <a:pPr>
            <a:defRPr sz="18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marker>
            <c:symbol val="square"/>
            <c:size val="3"/>
            <c:spPr>
              <a:solidFill>
                <a:srgbClr val="C00000"/>
              </a:solidFill>
              <a:ln>
                <a:noFill/>
              </a:ln>
            </c:spPr>
          </c:marker>
          <c:trendline>
            <c:spPr>
              <a:ln w="19050">
                <a:solidFill>
                  <a:srgbClr val="C00000"/>
                </a:solidFill>
              </a:ln>
            </c:spPr>
            <c:trendlineType val="linear"/>
            <c:dispRSqr val="0"/>
            <c:dispEq val="0"/>
          </c:trendline>
          <c:xVal>
            <c:numRef>
              <c:f>leavesArea!$D$2:$D$3</c:f>
              <c:numCache>
                <c:formatCode>General</c:formatCode>
                <c:ptCount val="2"/>
                <c:pt idx="0">
                  <c:v>0</c:v>
                </c:pt>
                <c:pt idx="1">
                  <c:v>4.5</c:v>
                </c:pt>
              </c:numCache>
            </c:numRef>
          </c:xVal>
          <c:yVal>
            <c:numRef>
              <c:f>leavesArea!$E$2:$E$3</c:f>
              <c:numCache>
                <c:formatCode>General</c:formatCode>
                <c:ptCount val="2"/>
                <c:pt idx="0">
                  <c:v>0</c:v>
                </c:pt>
                <c:pt idx="1">
                  <c:v>4.5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noFill/>
            </a:ln>
          </c:spPr>
          <c:marker>
            <c:symbol val="diamond"/>
            <c:size val="5"/>
            <c:spPr>
              <a:solidFill>
                <a:schemeClr val="accent1"/>
              </a:solidFill>
              <a:ln>
                <a:noFill/>
              </a:ln>
            </c:spPr>
          </c:marker>
          <c:trendline>
            <c:trendlineType val="linear"/>
            <c:dispRSqr val="1"/>
            <c:dispEq val="0"/>
            <c:trendlineLbl>
              <c:layout>
                <c:manualLayout>
                  <c:x val="-0.23798017151533427"/>
                  <c:y val="-8.4029423087357225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/>
                  </a:pPr>
                  <a:endParaRPr lang="fr-FR"/>
                </a:p>
              </c:txPr>
            </c:trendlineLbl>
          </c:trendline>
          <c:xVal>
            <c:numRef>
              <c:f>leavesArea!$A$2:$A$4841</c:f>
              <c:numCache>
                <c:formatCode>General</c:formatCode>
                <c:ptCount val="4840"/>
                <c:pt idx="0">
                  <c:v>2.9180000000000001</c:v>
                </c:pt>
                <c:pt idx="1">
                  <c:v>2.9180000000000001</c:v>
                </c:pt>
                <c:pt idx="2">
                  <c:v>2.9180000000000001</c:v>
                </c:pt>
                <c:pt idx="3">
                  <c:v>2.9180000000000001</c:v>
                </c:pt>
                <c:pt idx="4">
                  <c:v>2.9180000000000001</c:v>
                </c:pt>
                <c:pt idx="5">
                  <c:v>2.9180000000000001</c:v>
                </c:pt>
                <c:pt idx="6">
                  <c:v>2.9180000000000001</c:v>
                </c:pt>
                <c:pt idx="7">
                  <c:v>2.9180000000000001</c:v>
                </c:pt>
                <c:pt idx="8">
                  <c:v>2.9180000000000001</c:v>
                </c:pt>
                <c:pt idx="9">
                  <c:v>2.9180000000000001</c:v>
                </c:pt>
                <c:pt idx="10">
                  <c:v>2.9180000000000001</c:v>
                </c:pt>
                <c:pt idx="11">
                  <c:v>2.9180000000000001</c:v>
                </c:pt>
                <c:pt idx="12">
                  <c:v>2.9180000000000001</c:v>
                </c:pt>
                <c:pt idx="13">
                  <c:v>2.9180000000000001</c:v>
                </c:pt>
                <c:pt idx="14">
                  <c:v>2.9180000000000001</c:v>
                </c:pt>
                <c:pt idx="15">
                  <c:v>2.9180000000000001</c:v>
                </c:pt>
                <c:pt idx="16">
                  <c:v>2.9180000000000001</c:v>
                </c:pt>
                <c:pt idx="17">
                  <c:v>2.9180000000000001</c:v>
                </c:pt>
                <c:pt idx="18">
                  <c:v>2.9180000000000001</c:v>
                </c:pt>
                <c:pt idx="19">
                  <c:v>2.9180000000000001</c:v>
                </c:pt>
                <c:pt idx="20">
                  <c:v>2.9180000000000001</c:v>
                </c:pt>
                <c:pt idx="21">
                  <c:v>2.9180000000000001</c:v>
                </c:pt>
                <c:pt idx="22">
                  <c:v>2.9180000000000001</c:v>
                </c:pt>
                <c:pt idx="23">
                  <c:v>2.9180000000000001</c:v>
                </c:pt>
                <c:pt idx="24">
                  <c:v>2.9180000000000001</c:v>
                </c:pt>
                <c:pt idx="25">
                  <c:v>2.9180000000000001</c:v>
                </c:pt>
                <c:pt idx="26">
                  <c:v>2.9180000000000001</c:v>
                </c:pt>
                <c:pt idx="27">
                  <c:v>2.9180000000000001</c:v>
                </c:pt>
                <c:pt idx="28">
                  <c:v>2.9180000000000001</c:v>
                </c:pt>
                <c:pt idx="29">
                  <c:v>2.9180000000000001</c:v>
                </c:pt>
                <c:pt idx="30">
                  <c:v>2.9180000000000001</c:v>
                </c:pt>
                <c:pt idx="31">
                  <c:v>2.9180000000000001</c:v>
                </c:pt>
                <c:pt idx="32">
                  <c:v>2.9180000000000001</c:v>
                </c:pt>
                <c:pt idx="33">
                  <c:v>2.9180000000000001</c:v>
                </c:pt>
                <c:pt idx="34">
                  <c:v>2.9180000000000001</c:v>
                </c:pt>
                <c:pt idx="35">
                  <c:v>2.9180000000000001</c:v>
                </c:pt>
                <c:pt idx="36">
                  <c:v>2.9180000000000001</c:v>
                </c:pt>
                <c:pt idx="37">
                  <c:v>2.9180000000000001</c:v>
                </c:pt>
                <c:pt idx="38">
                  <c:v>2.9180000000000001</c:v>
                </c:pt>
                <c:pt idx="39">
                  <c:v>2.9180000000000001</c:v>
                </c:pt>
                <c:pt idx="40">
                  <c:v>2.9180000000000001</c:v>
                </c:pt>
                <c:pt idx="41">
                  <c:v>2.9180000000000001</c:v>
                </c:pt>
                <c:pt idx="42">
                  <c:v>2.9180000000000001</c:v>
                </c:pt>
                <c:pt idx="43">
                  <c:v>2.9180000000000001</c:v>
                </c:pt>
                <c:pt idx="44">
                  <c:v>2.9180000000000001</c:v>
                </c:pt>
                <c:pt idx="45">
                  <c:v>2.9180000000000001</c:v>
                </c:pt>
                <c:pt idx="46">
                  <c:v>2.9180000000000001</c:v>
                </c:pt>
                <c:pt idx="47">
                  <c:v>2.9180000000000001</c:v>
                </c:pt>
                <c:pt idx="48">
                  <c:v>2.9180000000000001</c:v>
                </c:pt>
                <c:pt idx="49">
                  <c:v>2.9180000000000001</c:v>
                </c:pt>
                <c:pt idx="50">
                  <c:v>2.9180000000000001</c:v>
                </c:pt>
                <c:pt idx="51">
                  <c:v>2.9180000000000001</c:v>
                </c:pt>
                <c:pt idx="52">
                  <c:v>2.9180000000000001</c:v>
                </c:pt>
                <c:pt idx="53">
                  <c:v>2.9180000000000001</c:v>
                </c:pt>
                <c:pt idx="54">
                  <c:v>2.9180000000000001</c:v>
                </c:pt>
                <c:pt idx="55">
                  <c:v>2.9180000000000001</c:v>
                </c:pt>
                <c:pt idx="56">
                  <c:v>2.9180000000000001</c:v>
                </c:pt>
                <c:pt idx="57">
                  <c:v>2.9180000000000001</c:v>
                </c:pt>
                <c:pt idx="58">
                  <c:v>2.9180000000000001</c:v>
                </c:pt>
                <c:pt idx="59">
                  <c:v>2.9180000000000001</c:v>
                </c:pt>
                <c:pt idx="60">
                  <c:v>2.9180000000000001</c:v>
                </c:pt>
                <c:pt idx="61">
                  <c:v>2.9180000000000001</c:v>
                </c:pt>
                <c:pt idx="62">
                  <c:v>2.9180000000000001</c:v>
                </c:pt>
                <c:pt idx="63">
                  <c:v>2.9180000000000001</c:v>
                </c:pt>
                <c:pt idx="64">
                  <c:v>2.9180000000000001</c:v>
                </c:pt>
                <c:pt idx="65">
                  <c:v>2.9180000000000001</c:v>
                </c:pt>
                <c:pt idx="66">
                  <c:v>2.9180000000000001</c:v>
                </c:pt>
                <c:pt idx="67">
                  <c:v>2.9180000000000001</c:v>
                </c:pt>
                <c:pt idx="68">
                  <c:v>2.9180000000000001</c:v>
                </c:pt>
                <c:pt idx="69">
                  <c:v>2.9180000000000001</c:v>
                </c:pt>
                <c:pt idx="70">
                  <c:v>2.9180000000000001</c:v>
                </c:pt>
                <c:pt idx="71">
                  <c:v>2.9180000000000001</c:v>
                </c:pt>
                <c:pt idx="72">
                  <c:v>2.9180000000000001</c:v>
                </c:pt>
                <c:pt idx="73">
                  <c:v>2.9180000000000001</c:v>
                </c:pt>
                <c:pt idx="74">
                  <c:v>2.9180000000000001</c:v>
                </c:pt>
                <c:pt idx="75">
                  <c:v>2.9180000000000001</c:v>
                </c:pt>
                <c:pt idx="76">
                  <c:v>2.9180000000000001</c:v>
                </c:pt>
                <c:pt idx="77">
                  <c:v>2.9180000000000001</c:v>
                </c:pt>
                <c:pt idx="78">
                  <c:v>2.9180000000000001</c:v>
                </c:pt>
                <c:pt idx="79">
                  <c:v>2.9180000000000001</c:v>
                </c:pt>
                <c:pt idx="80">
                  <c:v>2.9180000000000001</c:v>
                </c:pt>
                <c:pt idx="81">
                  <c:v>2.9180000000000001</c:v>
                </c:pt>
                <c:pt idx="82">
                  <c:v>2.9180000000000001</c:v>
                </c:pt>
                <c:pt idx="83">
                  <c:v>2.9180000000000001</c:v>
                </c:pt>
                <c:pt idx="84">
                  <c:v>2.9180000000000001</c:v>
                </c:pt>
                <c:pt idx="85">
                  <c:v>2.9180000000000001</c:v>
                </c:pt>
                <c:pt idx="86">
                  <c:v>2.9180000000000001</c:v>
                </c:pt>
                <c:pt idx="87">
                  <c:v>2.9180000000000001</c:v>
                </c:pt>
                <c:pt idx="88">
                  <c:v>2.9180000000000001</c:v>
                </c:pt>
                <c:pt idx="89">
                  <c:v>2.9180000000000001</c:v>
                </c:pt>
                <c:pt idx="90">
                  <c:v>2.9180000000000001</c:v>
                </c:pt>
                <c:pt idx="91">
                  <c:v>2.9180000000000001</c:v>
                </c:pt>
                <c:pt idx="92">
                  <c:v>2.9180000000000001</c:v>
                </c:pt>
                <c:pt idx="93">
                  <c:v>2.9180000000000001</c:v>
                </c:pt>
                <c:pt idx="94">
                  <c:v>2.9180000000000001</c:v>
                </c:pt>
                <c:pt idx="95">
                  <c:v>2.9180000000000001</c:v>
                </c:pt>
                <c:pt idx="96">
                  <c:v>2.9180000000000001</c:v>
                </c:pt>
                <c:pt idx="97">
                  <c:v>2.9180000000000001</c:v>
                </c:pt>
                <c:pt idx="98">
                  <c:v>2.9180000000000001</c:v>
                </c:pt>
                <c:pt idx="99">
                  <c:v>2.9180000000000001</c:v>
                </c:pt>
                <c:pt idx="100">
                  <c:v>2.9180000000000001</c:v>
                </c:pt>
                <c:pt idx="101">
                  <c:v>2.9180000000000001</c:v>
                </c:pt>
                <c:pt idx="102">
                  <c:v>2.9180000000000001</c:v>
                </c:pt>
                <c:pt idx="103">
                  <c:v>2.9180000000000001</c:v>
                </c:pt>
                <c:pt idx="104">
                  <c:v>2.9180000000000001</c:v>
                </c:pt>
                <c:pt idx="105">
                  <c:v>2.9180000000000001</c:v>
                </c:pt>
                <c:pt idx="106">
                  <c:v>2.9180000000000001</c:v>
                </c:pt>
                <c:pt idx="107">
                  <c:v>2.9180000000000001</c:v>
                </c:pt>
                <c:pt idx="108">
                  <c:v>2.9180000000000001</c:v>
                </c:pt>
                <c:pt idx="109">
                  <c:v>2.9180000000000001</c:v>
                </c:pt>
                <c:pt idx="110">
                  <c:v>3.9169999999999998</c:v>
                </c:pt>
                <c:pt idx="111">
                  <c:v>3.9169999999999998</c:v>
                </c:pt>
                <c:pt idx="112">
                  <c:v>3.9169999999999998</c:v>
                </c:pt>
                <c:pt idx="113">
                  <c:v>3.9169999999999998</c:v>
                </c:pt>
                <c:pt idx="114">
                  <c:v>3.9169999999999998</c:v>
                </c:pt>
                <c:pt idx="115">
                  <c:v>3.9169999999999998</c:v>
                </c:pt>
                <c:pt idx="116">
                  <c:v>3.9169999999999998</c:v>
                </c:pt>
                <c:pt idx="117">
                  <c:v>3.9169999999999998</c:v>
                </c:pt>
                <c:pt idx="118">
                  <c:v>3.9169999999999998</c:v>
                </c:pt>
                <c:pt idx="119">
                  <c:v>3.9169999999999998</c:v>
                </c:pt>
                <c:pt idx="120">
                  <c:v>3.9169999999999998</c:v>
                </c:pt>
                <c:pt idx="121">
                  <c:v>3.9169999999999998</c:v>
                </c:pt>
                <c:pt idx="122">
                  <c:v>3.9169999999999998</c:v>
                </c:pt>
                <c:pt idx="123">
                  <c:v>3.9169999999999998</c:v>
                </c:pt>
                <c:pt idx="124">
                  <c:v>3.9169999999999998</c:v>
                </c:pt>
                <c:pt idx="125">
                  <c:v>3.9169999999999998</c:v>
                </c:pt>
                <c:pt idx="126">
                  <c:v>3.9169999999999998</c:v>
                </c:pt>
                <c:pt idx="127">
                  <c:v>3.9169999999999998</c:v>
                </c:pt>
                <c:pt idx="128">
                  <c:v>3.9169999999999998</c:v>
                </c:pt>
                <c:pt idx="129">
                  <c:v>3.9169999999999998</c:v>
                </c:pt>
                <c:pt idx="130">
                  <c:v>3.9169999999999998</c:v>
                </c:pt>
                <c:pt idx="131">
                  <c:v>3.9169999999999998</c:v>
                </c:pt>
                <c:pt idx="132">
                  <c:v>3.9169999999999998</c:v>
                </c:pt>
                <c:pt idx="133">
                  <c:v>3.9169999999999998</c:v>
                </c:pt>
                <c:pt idx="134">
                  <c:v>3.9169999999999998</c:v>
                </c:pt>
                <c:pt idx="135">
                  <c:v>3.9169999999999998</c:v>
                </c:pt>
                <c:pt idx="136">
                  <c:v>3.9169999999999998</c:v>
                </c:pt>
                <c:pt idx="137">
                  <c:v>3.9169999999999998</c:v>
                </c:pt>
                <c:pt idx="138">
                  <c:v>3.9169999999999998</c:v>
                </c:pt>
                <c:pt idx="139">
                  <c:v>3.9169999999999998</c:v>
                </c:pt>
                <c:pt idx="140">
                  <c:v>3.9169999999999998</c:v>
                </c:pt>
                <c:pt idx="141">
                  <c:v>3.9169999999999998</c:v>
                </c:pt>
                <c:pt idx="142">
                  <c:v>3.9169999999999998</c:v>
                </c:pt>
                <c:pt idx="143">
                  <c:v>3.9169999999999998</c:v>
                </c:pt>
                <c:pt idx="144">
                  <c:v>3.9169999999999998</c:v>
                </c:pt>
                <c:pt idx="145">
                  <c:v>3.9169999999999998</c:v>
                </c:pt>
                <c:pt idx="146">
                  <c:v>3.9169999999999998</c:v>
                </c:pt>
                <c:pt idx="147">
                  <c:v>3.9169999999999998</c:v>
                </c:pt>
                <c:pt idx="148">
                  <c:v>3.9169999999999998</c:v>
                </c:pt>
                <c:pt idx="149">
                  <c:v>3.9169999999999998</c:v>
                </c:pt>
                <c:pt idx="150">
                  <c:v>3.9169999999999998</c:v>
                </c:pt>
                <c:pt idx="151">
                  <c:v>3.9169999999999998</c:v>
                </c:pt>
                <c:pt idx="152">
                  <c:v>3.9169999999999998</c:v>
                </c:pt>
                <c:pt idx="153">
                  <c:v>3.9169999999999998</c:v>
                </c:pt>
                <c:pt idx="154">
                  <c:v>3.9169999999999998</c:v>
                </c:pt>
                <c:pt idx="155">
                  <c:v>3.9169999999999998</c:v>
                </c:pt>
                <c:pt idx="156">
                  <c:v>3.9169999999999998</c:v>
                </c:pt>
                <c:pt idx="157">
                  <c:v>3.9169999999999998</c:v>
                </c:pt>
                <c:pt idx="158">
                  <c:v>3.9169999999999998</c:v>
                </c:pt>
                <c:pt idx="159">
                  <c:v>3.9169999999999998</c:v>
                </c:pt>
                <c:pt idx="160">
                  <c:v>3.9169999999999998</c:v>
                </c:pt>
                <c:pt idx="161">
                  <c:v>3.9169999999999998</c:v>
                </c:pt>
                <c:pt idx="162">
                  <c:v>3.9169999999999998</c:v>
                </c:pt>
                <c:pt idx="163">
                  <c:v>3.9169999999999998</c:v>
                </c:pt>
                <c:pt idx="164">
                  <c:v>3.9169999999999998</c:v>
                </c:pt>
                <c:pt idx="165">
                  <c:v>3.9169999999999998</c:v>
                </c:pt>
                <c:pt idx="166">
                  <c:v>3.9169999999999998</c:v>
                </c:pt>
                <c:pt idx="167">
                  <c:v>3.9169999999999998</c:v>
                </c:pt>
                <c:pt idx="168">
                  <c:v>3.9169999999999998</c:v>
                </c:pt>
                <c:pt idx="169">
                  <c:v>3.9169999999999998</c:v>
                </c:pt>
                <c:pt idx="170">
                  <c:v>3.9169999999999998</c:v>
                </c:pt>
                <c:pt idx="171">
                  <c:v>3.9169999999999998</c:v>
                </c:pt>
                <c:pt idx="172">
                  <c:v>3.9169999999999998</c:v>
                </c:pt>
                <c:pt idx="173">
                  <c:v>3.9169999999999998</c:v>
                </c:pt>
                <c:pt idx="174">
                  <c:v>3.9169999999999998</c:v>
                </c:pt>
                <c:pt idx="175">
                  <c:v>3.9169999999999998</c:v>
                </c:pt>
                <c:pt idx="176">
                  <c:v>3.9169999999999998</c:v>
                </c:pt>
                <c:pt idx="177">
                  <c:v>3.9169999999999998</c:v>
                </c:pt>
                <c:pt idx="178">
                  <c:v>3.9169999999999998</c:v>
                </c:pt>
                <c:pt idx="179">
                  <c:v>3.9169999999999998</c:v>
                </c:pt>
                <c:pt idx="180">
                  <c:v>3.9169999999999998</c:v>
                </c:pt>
                <c:pt idx="181">
                  <c:v>3.9169999999999998</c:v>
                </c:pt>
                <c:pt idx="182">
                  <c:v>3.9169999999999998</c:v>
                </c:pt>
                <c:pt idx="183">
                  <c:v>3.9169999999999998</c:v>
                </c:pt>
                <c:pt idx="184">
                  <c:v>3.9169999999999998</c:v>
                </c:pt>
                <c:pt idx="185">
                  <c:v>3.9169999999999998</c:v>
                </c:pt>
                <c:pt idx="186">
                  <c:v>3.9169999999999998</c:v>
                </c:pt>
                <c:pt idx="187">
                  <c:v>3.9169999999999998</c:v>
                </c:pt>
                <c:pt idx="188">
                  <c:v>3.9169999999999998</c:v>
                </c:pt>
                <c:pt idx="189">
                  <c:v>3.9169999999999998</c:v>
                </c:pt>
                <c:pt idx="190">
                  <c:v>3.9169999999999998</c:v>
                </c:pt>
                <c:pt idx="191">
                  <c:v>3.9169999999999998</c:v>
                </c:pt>
                <c:pt idx="192">
                  <c:v>3.9169999999999998</c:v>
                </c:pt>
                <c:pt idx="193">
                  <c:v>3.9169999999999998</c:v>
                </c:pt>
                <c:pt idx="194">
                  <c:v>3.9169999999999998</c:v>
                </c:pt>
                <c:pt idx="195">
                  <c:v>3.9169999999999998</c:v>
                </c:pt>
                <c:pt idx="196">
                  <c:v>3.9169999999999998</c:v>
                </c:pt>
                <c:pt idx="197">
                  <c:v>3.9169999999999998</c:v>
                </c:pt>
                <c:pt idx="198">
                  <c:v>3.9169999999999998</c:v>
                </c:pt>
                <c:pt idx="199">
                  <c:v>3.9169999999999998</c:v>
                </c:pt>
                <c:pt idx="200">
                  <c:v>3.9169999999999998</c:v>
                </c:pt>
                <c:pt idx="201">
                  <c:v>3.9169999999999998</c:v>
                </c:pt>
                <c:pt idx="202">
                  <c:v>3.9169999999999998</c:v>
                </c:pt>
                <c:pt idx="203">
                  <c:v>3.9169999999999998</c:v>
                </c:pt>
                <c:pt idx="204">
                  <c:v>3.9169999999999998</c:v>
                </c:pt>
                <c:pt idx="205">
                  <c:v>3.9169999999999998</c:v>
                </c:pt>
                <c:pt idx="206">
                  <c:v>3.9169999999999998</c:v>
                </c:pt>
                <c:pt idx="207">
                  <c:v>3.9169999999999998</c:v>
                </c:pt>
                <c:pt idx="208">
                  <c:v>3.9169999999999998</c:v>
                </c:pt>
                <c:pt idx="209">
                  <c:v>3.9169999999999998</c:v>
                </c:pt>
                <c:pt idx="210">
                  <c:v>3.9169999999999998</c:v>
                </c:pt>
                <c:pt idx="211">
                  <c:v>3.9169999999999998</c:v>
                </c:pt>
                <c:pt idx="212">
                  <c:v>3.9169999999999998</c:v>
                </c:pt>
                <c:pt idx="213">
                  <c:v>3.9169999999999998</c:v>
                </c:pt>
                <c:pt idx="214">
                  <c:v>3.9169999999999998</c:v>
                </c:pt>
                <c:pt idx="215">
                  <c:v>3.9169999999999998</c:v>
                </c:pt>
                <c:pt idx="216">
                  <c:v>3.9169999999999998</c:v>
                </c:pt>
                <c:pt idx="217">
                  <c:v>3.9169999999999998</c:v>
                </c:pt>
                <c:pt idx="218">
                  <c:v>3.9169999999999998</c:v>
                </c:pt>
                <c:pt idx="219">
                  <c:v>3.9169999999999998</c:v>
                </c:pt>
                <c:pt idx="220">
                  <c:v>3.6989999999999998</c:v>
                </c:pt>
                <c:pt idx="221">
                  <c:v>3.6989999999999998</c:v>
                </c:pt>
                <c:pt idx="222">
                  <c:v>3.6989999999999998</c:v>
                </c:pt>
                <c:pt idx="223">
                  <c:v>3.6989999999999998</c:v>
                </c:pt>
                <c:pt idx="224">
                  <c:v>3.6989999999999998</c:v>
                </c:pt>
                <c:pt idx="225">
                  <c:v>3.6989999999999998</c:v>
                </c:pt>
                <c:pt idx="226">
                  <c:v>3.6989999999999998</c:v>
                </c:pt>
                <c:pt idx="227">
                  <c:v>3.6989999999999998</c:v>
                </c:pt>
                <c:pt idx="228">
                  <c:v>3.6989999999999998</c:v>
                </c:pt>
                <c:pt idx="229">
                  <c:v>3.6989999999999998</c:v>
                </c:pt>
                <c:pt idx="230">
                  <c:v>3.6989999999999998</c:v>
                </c:pt>
                <c:pt idx="231">
                  <c:v>3.6989999999999998</c:v>
                </c:pt>
                <c:pt idx="232">
                  <c:v>3.6989999999999998</c:v>
                </c:pt>
                <c:pt idx="233">
                  <c:v>3.6989999999999998</c:v>
                </c:pt>
                <c:pt idx="234">
                  <c:v>3.6989999999999998</c:v>
                </c:pt>
                <c:pt idx="235">
                  <c:v>3.6989999999999998</c:v>
                </c:pt>
                <c:pt idx="236">
                  <c:v>3.6989999999999998</c:v>
                </c:pt>
                <c:pt idx="237">
                  <c:v>3.6989999999999998</c:v>
                </c:pt>
                <c:pt idx="238">
                  <c:v>3.6989999999999998</c:v>
                </c:pt>
                <c:pt idx="239">
                  <c:v>3.6989999999999998</c:v>
                </c:pt>
                <c:pt idx="240">
                  <c:v>3.6989999999999998</c:v>
                </c:pt>
                <c:pt idx="241">
                  <c:v>3.6989999999999998</c:v>
                </c:pt>
                <c:pt idx="242">
                  <c:v>3.6989999999999998</c:v>
                </c:pt>
                <c:pt idx="243">
                  <c:v>3.6989999999999998</c:v>
                </c:pt>
                <c:pt idx="244">
                  <c:v>3.6989999999999998</c:v>
                </c:pt>
                <c:pt idx="245">
                  <c:v>3.6989999999999998</c:v>
                </c:pt>
                <c:pt idx="246">
                  <c:v>3.6989999999999998</c:v>
                </c:pt>
                <c:pt idx="247">
                  <c:v>3.6989999999999998</c:v>
                </c:pt>
                <c:pt idx="248">
                  <c:v>3.6989999999999998</c:v>
                </c:pt>
                <c:pt idx="249">
                  <c:v>3.6989999999999998</c:v>
                </c:pt>
                <c:pt idx="250">
                  <c:v>3.6989999999999998</c:v>
                </c:pt>
                <c:pt idx="251">
                  <c:v>3.6989999999999998</c:v>
                </c:pt>
                <c:pt idx="252">
                  <c:v>3.6989999999999998</c:v>
                </c:pt>
                <c:pt idx="253">
                  <c:v>3.6989999999999998</c:v>
                </c:pt>
                <c:pt idx="254">
                  <c:v>3.6989999999999998</c:v>
                </c:pt>
                <c:pt idx="255">
                  <c:v>3.6989999999999998</c:v>
                </c:pt>
                <c:pt idx="256">
                  <c:v>3.6989999999999998</c:v>
                </c:pt>
                <c:pt idx="257">
                  <c:v>3.6989999999999998</c:v>
                </c:pt>
                <c:pt idx="258">
                  <c:v>3.6989999999999998</c:v>
                </c:pt>
                <c:pt idx="259">
                  <c:v>3.6989999999999998</c:v>
                </c:pt>
                <c:pt idx="260">
                  <c:v>3.6989999999999998</c:v>
                </c:pt>
                <c:pt idx="261">
                  <c:v>3.6989999999999998</c:v>
                </c:pt>
                <c:pt idx="262">
                  <c:v>3.6989999999999998</c:v>
                </c:pt>
                <c:pt idx="263">
                  <c:v>3.6989999999999998</c:v>
                </c:pt>
                <c:pt idx="264">
                  <c:v>3.6989999999999998</c:v>
                </c:pt>
                <c:pt idx="265">
                  <c:v>3.6989999999999998</c:v>
                </c:pt>
                <c:pt idx="266">
                  <c:v>3.6989999999999998</c:v>
                </c:pt>
                <c:pt idx="267">
                  <c:v>3.6989999999999998</c:v>
                </c:pt>
                <c:pt idx="268">
                  <c:v>3.6989999999999998</c:v>
                </c:pt>
                <c:pt idx="269">
                  <c:v>3.6989999999999998</c:v>
                </c:pt>
                <c:pt idx="270">
                  <c:v>3.6989999999999998</c:v>
                </c:pt>
                <c:pt idx="271">
                  <c:v>3.6989999999999998</c:v>
                </c:pt>
                <c:pt idx="272">
                  <c:v>3.6989999999999998</c:v>
                </c:pt>
                <c:pt idx="273">
                  <c:v>3.6989999999999998</c:v>
                </c:pt>
                <c:pt idx="274">
                  <c:v>3.6989999999999998</c:v>
                </c:pt>
                <c:pt idx="275">
                  <c:v>3.6989999999999998</c:v>
                </c:pt>
                <c:pt idx="276">
                  <c:v>3.6989999999999998</c:v>
                </c:pt>
                <c:pt idx="277">
                  <c:v>3.6989999999999998</c:v>
                </c:pt>
                <c:pt idx="278">
                  <c:v>3.6989999999999998</c:v>
                </c:pt>
                <c:pt idx="279">
                  <c:v>3.6989999999999998</c:v>
                </c:pt>
                <c:pt idx="280">
                  <c:v>3.6989999999999998</c:v>
                </c:pt>
                <c:pt idx="281">
                  <c:v>3.6989999999999998</c:v>
                </c:pt>
                <c:pt idx="282">
                  <c:v>3.6989999999999998</c:v>
                </c:pt>
                <c:pt idx="283">
                  <c:v>3.6989999999999998</c:v>
                </c:pt>
                <c:pt idx="284">
                  <c:v>3.6989999999999998</c:v>
                </c:pt>
                <c:pt idx="285">
                  <c:v>3.6989999999999998</c:v>
                </c:pt>
                <c:pt idx="286">
                  <c:v>3.6989999999999998</c:v>
                </c:pt>
                <c:pt idx="287">
                  <c:v>3.6989999999999998</c:v>
                </c:pt>
                <c:pt idx="288">
                  <c:v>3.6989999999999998</c:v>
                </c:pt>
                <c:pt idx="289">
                  <c:v>3.6989999999999998</c:v>
                </c:pt>
                <c:pt idx="290">
                  <c:v>3.6989999999999998</c:v>
                </c:pt>
                <c:pt idx="291">
                  <c:v>3.6989999999999998</c:v>
                </c:pt>
                <c:pt idx="292">
                  <c:v>3.6989999999999998</c:v>
                </c:pt>
                <c:pt idx="293">
                  <c:v>3.6989999999999998</c:v>
                </c:pt>
                <c:pt idx="294">
                  <c:v>3.6989999999999998</c:v>
                </c:pt>
                <c:pt idx="295">
                  <c:v>3.6989999999999998</c:v>
                </c:pt>
                <c:pt idx="296">
                  <c:v>3.6989999999999998</c:v>
                </c:pt>
                <c:pt idx="297">
                  <c:v>3.6989999999999998</c:v>
                </c:pt>
                <c:pt idx="298">
                  <c:v>3.6989999999999998</c:v>
                </c:pt>
                <c:pt idx="299">
                  <c:v>3.6989999999999998</c:v>
                </c:pt>
                <c:pt idx="300">
                  <c:v>3.6989999999999998</c:v>
                </c:pt>
                <c:pt idx="301">
                  <c:v>3.6989999999999998</c:v>
                </c:pt>
                <c:pt idx="302">
                  <c:v>3.6989999999999998</c:v>
                </c:pt>
                <c:pt idx="303">
                  <c:v>3.6989999999999998</c:v>
                </c:pt>
                <c:pt idx="304">
                  <c:v>3.6989999999999998</c:v>
                </c:pt>
                <c:pt idx="305">
                  <c:v>3.6989999999999998</c:v>
                </c:pt>
                <c:pt idx="306">
                  <c:v>3.6989999999999998</c:v>
                </c:pt>
                <c:pt idx="307">
                  <c:v>3.6989999999999998</c:v>
                </c:pt>
                <c:pt idx="308">
                  <c:v>3.6989999999999998</c:v>
                </c:pt>
                <c:pt idx="309">
                  <c:v>3.6989999999999998</c:v>
                </c:pt>
                <c:pt idx="310">
                  <c:v>3.6989999999999998</c:v>
                </c:pt>
                <c:pt idx="311">
                  <c:v>3.6989999999999998</c:v>
                </c:pt>
                <c:pt idx="312">
                  <c:v>3.6989999999999998</c:v>
                </c:pt>
                <c:pt idx="313">
                  <c:v>3.6989999999999998</c:v>
                </c:pt>
                <c:pt idx="314">
                  <c:v>3.6989999999999998</c:v>
                </c:pt>
                <c:pt idx="315">
                  <c:v>3.6989999999999998</c:v>
                </c:pt>
                <c:pt idx="316">
                  <c:v>3.6989999999999998</c:v>
                </c:pt>
                <c:pt idx="317">
                  <c:v>3.6989999999999998</c:v>
                </c:pt>
                <c:pt idx="318">
                  <c:v>3.6989999999999998</c:v>
                </c:pt>
                <c:pt idx="319">
                  <c:v>3.6989999999999998</c:v>
                </c:pt>
                <c:pt idx="320">
                  <c:v>3.6989999999999998</c:v>
                </c:pt>
                <c:pt idx="321">
                  <c:v>3.6989999999999998</c:v>
                </c:pt>
                <c:pt idx="322">
                  <c:v>3.6989999999999998</c:v>
                </c:pt>
                <c:pt idx="323">
                  <c:v>3.6989999999999998</c:v>
                </c:pt>
                <c:pt idx="324">
                  <c:v>3.6989999999999998</c:v>
                </c:pt>
                <c:pt idx="325">
                  <c:v>3.6989999999999998</c:v>
                </c:pt>
                <c:pt idx="326">
                  <c:v>3.6989999999999998</c:v>
                </c:pt>
                <c:pt idx="327">
                  <c:v>3.6989999999999998</c:v>
                </c:pt>
                <c:pt idx="328">
                  <c:v>3.6989999999999998</c:v>
                </c:pt>
                <c:pt idx="329">
                  <c:v>3.6989999999999998</c:v>
                </c:pt>
                <c:pt idx="330">
                  <c:v>3.206</c:v>
                </c:pt>
                <c:pt idx="331">
                  <c:v>3.206</c:v>
                </c:pt>
                <c:pt idx="332">
                  <c:v>3.206</c:v>
                </c:pt>
                <c:pt idx="333">
                  <c:v>3.206</c:v>
                </c:pt>
                <c:pt idx="334">
                  <c:v>3.206</c:v>
                </c:pt>
                <c:pt idx="335">
                  <c:v>3.206</c:v>
                </c:pt>
                <c:pt idx="336">
                  <c:v>3.206</c:v>
                </c:pt>
                <c:pt idx="337">
                  <c:v>3.206</c:v>
                </c:pt>
                <c:pt idx="338">
                  <c:v>3.206</c:v>
                </c:pt>
                <c:pt idx="339">
                  <c:v>3.206</c:v>
                </c:pt>
                <c:pt idx="340">
                  <c:v>3.206</c:v>
                </c:pt>
                <c:pt idx="341">
                  <c:v>3.206</c:v>
                </c:pt>
                <c:pt idx="342">
                  <c:v>3.206</c:v>
                </c:pt>
                <c:pt idx="343">
                  <c:v>3.206</c:v>
                </c:pt>
                <c:pt idx="344">
                  <c:v>3.206</c:v>
                </c:pt>
                <c:pt idx="345">
                  <c:v>3.206</c:v>
                </c:pt>
                <c:pt idx="346">
                  <c:v>3.206</c:v>
                </c:pt>
                <c:pt idx="347">
                  <c:v>3.206</c:v>
                </c:pt>
                <c:pt idx="348">
                  <c:v>3.206</c:v>
                </c:pt>
                <c:pt idx="349">
                  <c:v>3.206</c:v>
                </c:pt>
                <c:pt idx="350">
                  <c:v>3.206</c:v>
                </c:pt>
                <c:pt idx="351">
                  <c:v>3.206</c:v>
                </c:pt>
                <c:pt idx="352">
                  <c:v>3.206</c:v>
                </c:pt>
                <c:pt idx="353">
                  <c:v>3.206</c:v>
                </c:pt>
                <c:pt idx="354">
                  <c:v>3.206</c:v>
                </c:pt>
                <c:pt idx="355">
                  <c:v>3.206</c:v>
                </c:pt>
                <c:pt idx="356">
                  <c:v>3.206</c:v>
                </c:pt>
                <c:pt idx="357">
                  <c:v>3.206</c:v>
                </c:pt>
                <c:pt idx="358">
                  <c:v>3.206</c:v>
                </c:pt>
                <c:pt idx="359">
                  <c:v>3.206</c:v>
                </c:pt>
                <c:pt idx="360">
                  <c:v>3.206</c:v>
                </c:pt>
                <c:pt idx="361">
                  <c:v>3.206</c:v>
                </c:pt>
                <c:pt idx="362">
                  <c:v>3.206</c:v>
                </c:pt>
                <c:pt idx="363">
                  <c:v>3.206</c:v>
                </c:pt>
                <c:pt idx="364">
                  <c:v>3.206</c:v>
                </c:pt>
                <c:pt idx="365">
                  <c:v>3.206</c:v>
                </c:pt>
                <c:pt idx="366">
                  <c:v>3.206</c:v>
                </c:pt>
                <c:pt idx="367">
                  <c:v>3.206</c:v>
                </c:pt>
                <c:pt idx="368">
                  <c:v>3.206</c:v>
                </c:pt>
                <c:pt idx="369">
                  <c:v>3.206</c:v>
                </c:pt>
                <c:pt idx="370">
                  <c:v>3.206</c:v>
                </c:pt>
                <c:pt idx="371">
                  <c:v>3.206</c:v>
                </c:pt>
                <c:pt idx="372">
                  <c:v>3.206</c:v>
                </c:pt>
                <c:pt idx="373">
                  <c:v>3.206</c:v>
                </c:pt>
                <c:pt idx="374">
                  <c:v>3.206</c:v>
                </c:pt>
                <c:pt idx="375">
                  <c:v>3.206</c:v>
                </c:pt>
                <c:pt idx="376">
                  <c:v>3.206</c:v>
                </c:pt>
                <c:pt idx="377">
                  <c:v>3.206</c:v>
                </c:pt>
                <c:pt idx="378">
                  <c:v>3.206</c:v>
                </c:pt>
                <c:pt idx="379">
                  <c:v>3.206</c:v>
                </c:pt>
                <c:pt idx="380">
                  <c:v>3.206</c:v>
                </c:pt>
                <c:pt idx="381">
                  <c:v>3.206</c:v>
                </c:pt>
                <c:pt idx="382">
                  <c:v>3.206</c:v>
                </c:pt>
                <c:pt idx="383">
                  <c:v>3.206</c:v>
                </c:pt>
                <c:pt idx="384">
                  <c:v>3.206</c:v>
                </c:pt>
                <c:pt idx="385">
                  <c:v>3.206</c:v>
                </c:pt>
                <c:pt idx="386">
                  <c:v>3.206</c:v>
                </c:pt>
                <c:pt idx="387">
                  <c:v>3.206</c:v>
                </c:pt>
                <c:pt idx="388">
                  <c:v>3.206</c:v>
                </c:pt>
                <c:pt idx="389">
                  <c:v>3.206</c:v>
                </c:pt>
                <c:pt idx="390">
                  <c:v>3.206</c:v>
                </c:pt>
                <c:pt idx="391">
                  <c:v>3.206</c:v>
                </c:pt>
                <c:pt idx="392">
                  <c:v>3.206</c:v>
                </c:pt>
                <c:pt idx="393">
                  <c:v>3.206</c:v>
                </c:pt>
                <c:pt idx="394">
                  <c:v>3.206</c:v>
                </c:pt>
                <c:pt idx="395">
                  <c:v>3.206</c:v>
                </c:pt>
                <c:pt idx="396">
                  <c:v>3.206</c:v>
                </c:pt>
                <c:pt idx="397">
                  <c:v>3.206</c:v>
                </c:pt>
                <c:pt idx="398">
                  <c:v>3.206</c:v>
                </c:pt>
                <c:pt idx="399">
                  <c:v>3.206</c:v>
                </c:pt>
                <c:pt idx="400">
                  <c:v>3.206</c:v>
                </c:pt>
                <c:pt idx="401">
                  <c:v>3.206</c:v>
                </c:pt>
                <c:pt idx="402">
                  <c:v>3.206</c:v>
                </c:pt>
                <c:pt idx="403">
                  <c:v>3.206</c:v>
                </c:pt>
                <c:pt idx="404">
                  <c:v>3.206</c:v>
                </c:pt>
                <c:pt idx="405">
                  <c:v>3.206</c:v>
                </c:pt>
                <c:pt idx="406">
                  <c:v>3.206</c:v>
                </c:pt>
                <c:pt idx="407">
                  <c:v>3.206</c:v>
                </c:pt>
                <c:pt idx="408">
                  <c:v>3.206</c:v>
                </c:pt>
                <c:pt idx="409">
                  <c:v>3.206</c:v>
                </c:pt>
                <c:pt idx="410">
                  <c:v>3.206</c:v>
                </c:pt>
                <c:pt idx="411">
                  <c:v>3.206</c:v>
                </c:pt>
                <c:pt idx="412">
                  <c:v>3.206</c:v>
                </c:pt>
                <c:pt idx="413">
                  <c:v>3.206</c:v>
                </c:pt>
                <c:pt idx="414">
                  <c:v>3.206</c:v>
                </c:pt>
                <c:pt idx="415">
                  <c:v>3.206</c:v>
                </c:pt>
                <c:pt idx="416">
                  <c:v>3.206</c:v>
                </c:pt>
                <c:pt idx="417">
                  <c:v>3.206</c:v>
                </c:pt>
                <c:pt idx="418">
                  <c:v>3.206</c:v>
                </c:pt>
                <c:pt idx="419">
                  <c:v>3.206</c:v>
                </c:pt>
                <c:pt idx="420">
                  <c:v>3.206</c:v>
                </c:pt>
                <c:pt idx="421">
                  <c:v>3.206</c:v>
                </c:pt>
                <c:pt idx="422">
                  <c:v>3.206</c:v>
                </c:pt>
                <c:pt idx="423">
                  <c:v>3.206</c:v>
                </c:pt>
                <c:pt idx="424">
                  <c:v>3.206</c:v>
                </c:pt>
                <c:pt idx="425">
                  <c:v>3.206</c:v>
                </c:pt>
                <c:pt idx="426">
                  <c:v>3.206</c:v>
                </c:pt>
                <c:pt idx="427">
                  <c:v>3.206</c:v>
                </c:pt>
                <c:pt idx="428">
                  <c:v>3.206</c:v>
                </c:pt>
                <c:pt idx="429">
                  <c:v>3.206</c:v>
                </c:pt>
                <c:pt idx="430">
                  <c:v>3.206</c:v>
                </c:pt>
                <c:pt idx="431">
                  <c:v>3.206</c:v>
                </c:pt>
                <c:pt idx="432">
                  <c:v>3.206</c:v>
                </c:pt>
                <c:pt idx="433">
                  <c:v>3.206</c:v>
                </c:pt>
                <c:pt idx="434">
                  <c:v>3.206</c:v>
                </c:pt>
                <c:pt idx="435">
                  <c:v>3.206</c:v>
                </c:pt>
                <c:pt idx="436">
                  <c:v>3.206</c:v>
                </c:pt>
                <c:pt idx="437">
                  <c:v>3.206</c:v>
                </c:pt>
                <c:pt idx="438">
                  <c:v>3.206</c:v>
                </c:pt>
                <c:pt idx="439">
                  <c:v>3.206</c:v>
                </c:pt>
                <c:pt idx="440">
                  <c:v>3.5190000000000001</c:v>
                </c:pt>
                <c:pt idx="441">
                  <c:v>3.5190000000000001</c:v>
                </c:pt>
                <c:pt idx="442">
                  <c:v>3.5190000000000001</c:v>
                </c:pt>
                <c:pt idx="443">
                  <c:v>3.5190000000000001</c:v>
                </c:pt>
                <c:pt idx="444">
                  <c:v>3.5190000000000001</c:v>
                </c:pt>
                <c:pt idx="445">
                  <c:v>3.5190000000000001</c:v>
                </c:pt>
                <c:pt idx="446">
                  <c:v>3.5190000000000001</c:v>
                </c:pt>
                <c:pt idx="447">
                  <c:v>3.5190000000000001</c:v>
                </c:pt>
                <c:pt idx="448">
                  <c:v>3.5190000000000001</c:v>
                </c:pt>
                <c:pt idx="449">
                  <c:v>3.5190000000000001</c:v>
                </c:pt>
                <c:pt idx="450">
                  <c:v>3.5190000000000001</c:v>
                </c:pt>
                <c:pt idx="451">
                  <c:v>3.5190000000000001</c:v>
                </c:pt>
                <c:pt idx="452">
                  <c:v>3.5190000000000001</c:v>
                </c:pt>
                <c:pt idx="453">
                  <c:v>3.5190000000000001</c:v>
                </c:pt>
                <c:pt idx="454">
                  <c:v>3.5190000000000001</c:v>
                </c:pt>
                <c:pt idx="455">
                  <c:v>3.5190000000000001</c:v>
                </c:pt>
                <c:pt idx="456">
                  <c:v>3.5190000000000001</c:v>
                </c:pt>
                <c:pt idx="457">
                  <c:v>3.5190000000000001</c:v>
                </c:pt>
                <c:pt idx="458">
                  <c:v>3.5190000000000001</c:v>
                </c:pt>
                <c:pt idx="459">
                  <c:v>3.5190000000000001</c:v>
                </c:pt>
                <c:pt idx="460">
                  <c:v>3.5190000000000001</c:v>
                </c:pt>
                <c:pt idx="461">
                  <c:v>3.5190000000000001</c:v>
                </c:pt>
                <c:pt idx="462">
                  <c:v>3.5190000000000001</c:v>
                </c:pt>
                <c:pt idx="463">
                  <c:v>3.5190000000000001</c:v>
                </c:pt>
                <c:pt idx="464">
                  <c:v>3.5190000000000001</c:v>
                </c:pt>
                <c:pt idx="465">
                  <c:v>3.5190000000000001</c:v>
                </c:pt>
                <c:pt idx="466">
                  <c:v>3.5190000000000001</c:v>
                </c:pt>
                <c:pt idx="467">
                  <c:v>3.5190000000000001</c:v>
                </c:pt>
                <c:pt idx="468">
                  <c:v>3.5190000000000001</c:v>
                </c:pt>
                <c:pt idx="469">
                  <c:v>3.5190000000000001</c:v>
                </c:pt>
                <c:pt idx="470">
                  <c:v>3.5190000000000001</c:v>
                </c:pt>
                <c:pt idx="471">
                  <c:v>3.5190000000000001</c:v>
                </c:pt>
                <c:pt idx="472">
                  <c:v>3.5190000000000001</c:v>
                </c:pt>
                <c:pt idx="473">
                  <c:v>3.5190000000000001</c:v>
                </c:pt>
                <c:pt idx="474">
                  <c:v>3.5190000000000001</c:v>
                </c:pt>
                <c:pt idx="475">
                  <c:v>3.5190000000000001</c:v>
                </c:pt>
                <c:pt idx="476">
                  <c:v>3.5190000000000001</c:v>
                </c:pt>
                <c:pt idx="477">
                  <c:v>3.5190000000000001</c:v>
                </c:pt>
                <c:pt idx="478">
                  <c:v>3.5190000000000001</c:v>
                </c:pt>
                <c:pt idx="479">
                  <c:v>3.5190000000000001</c:v>
                </c:pt>
                <c:pt idx="480">
                  <c:v>3.5190000000000001</c:v>
                </c:pt>
                <c:pt idx="481">
                  <c:v>3.5190000000000001</c:v>
                </c:pt>
                <c:pt idx="482">
                  <c:v>3.5190000000000001</c:v>
                </c:pt>
                <c:pt idx="483">
                  <c:v>3.5190000000000001</c:v>
                </c:pt>
                <c:pt idx="484">
                  <c:v>3.5190000000000001</c:v>
                </c:pt>
                <c:pt idx="485">
                  <c:v>3.5190000000000001</c:v>
                </c:pt>
                <c:pt idx="486">
                  <c:v>3.5190000000000001</c:v>
                </c:pt>
                <c:pt idx="487">
                  <c:v>3.5190000000000001</c:v>
                </c:pt>
                <c:pt idx="488">
                  <c:v>3.5190000000000001</c:v>
                </c:pt>
                <c:pt idx="489">
                  <c:v>3.5190000000000001</c:v>
                </c:pt>
                <c:pt idx="490">
                  <c:v>3.5190000000000001</c:v>
                </c:pt>
                <c:pt idx="491">
                  <c:v>3.5190000000000001</c:v>
                </c:pt>
                <c:pt idx="492">
                  <c:v>3.5190000000000001</c:v>
                </c:pt>
                <c:pt idx="493">
                  <c:v>3.5190000000000001</c:v>
                </c:pt>
                <c:pt idx="494">
                  <c:v>3.5190000000000001</c:v>
                </c:pt>
                <c:pt idx="495">
                  <c:v>3.5190000000000001</c:v>
                </c:pt>
                <c:pt idx="496">
                  <c:v>3.5190000000000001</c:v>
                </c:pt>
                <c:pt idx="497">
                  <c:v>3.5190000000000001</c:v>
                </c:pt>
                <c:pt idx="498">
                  <c:v>3.5190000000000001</c:v>
                </c:pt>
                <c:pt idx="499">
                  <c:v>3.5190000000000001</c:v>
                </c:pt>
                <c:pt idx="500">
                  <c:v>3.5190000000000001</c:v>
                </c:pt>
                <c:pt idx="501">
                  <c:v>3.5190000000000001</c:v>
                </c:pt>
                <c:pt idx="502">
                  <c:v>3.5190000000000001</c:v>
                </c:pt>
                <c:pt idx="503">
                  <c:v>3.5190000000000001</c:v>
                </c:pt>
                <c:pt idx="504">
                  <c:v>3.5190000000000001</c:v>
                </c:pt>
                <c:pt idx="505">
                  <c:v>3.5190000000000001</c:v>
                </c:pt>
                <c:pt idx="506">
                  <c:v>3.5190000000000001</c:v>
                </c:pt>
                <c:pt idx="507">
                  <c:v>3.5190000000000001</c:v>
                </c:pt>
                <c:pt idx="508">
                  <c:v>3.5190000000000001</c:v>
                </c:pt>
                <c:pt idx="509">
                  <c:v>3.5190000000000001</c:v>
                </c:pt>
                <c:pt idx="510">
                  <c:v>3.5190000000000001</c:v>
                </c:pt>
                <c:pt idx="511">
                  <c:v>3.5190000000000001</c:v>
                </c:pt>
                <c:pt idx="512">
                  <c:v>3.5190000000000001</c:v>
                </c:pt>
                <c:pt idx="513">
                  <c:v>3.5190000000000001</c:v>
                </c:pt>
                <c:pt idx="514">
                  <c:v>3.5190000000000001</c:v>
                </c:pt>
                <c:pt idx="515">
                  <c:v>3.5190000000000001</c:v>
                </c:pt>
                <c:pt idx="516">
                  <c:v>3.5190000000000001</c:v>
                </c:pt>
                <c:pt idx="517">
                  <c:v>3.5190000000000001</c:v>
                </c:pt>
                <c:pt idx="518">
                  <c:v>3.5190000000000001</c:v>
                </c:pt>
                <c:pt idx="519">
                  <c:v>3.5190000000000001</c:v>
                </c:pt>
                <c:pt idx="520">
                  <c:v>3.5190000000000001</c:v>
                </c:pt>
                <c:pt idx="521">
                  <c:v>3.5190000000000001</c:v>
                </c:pt>
                <c:pt idx="522">
                  <c:v>3.5190000000000001</c:v>
                </c:pt>
                <c:pt idx="523">
                  <c:v>3.5190000000000001</c:v>
                </c:pt>
                <c:pt idx="524">
                  <c:v>3.5190000000000001</c:v>
                </c:pt>
                <c:pt idx="525">
                  <c:v>3.5190000000000001</c:v>
                </c:pt>
                <c:pt idx="526">
                  <c:v>3.5190000000000001</c:v>
                </c:pt>
                <c:pt idx="527">
                  <c:v>3.5190000000000001</c:v>
                </c:pt>
                <c:pt idx="528">
                  <c:v>3.5190000000000001</c:v>
                </c:pt>
                <c:pt idx="529">
                  <c:v>3.5190000000000001</c:v>
                </c:pt>
                <c:pt idx="530">
                  <c:v>3.5190000000000001</c:v>
                </c:pt>
                <c:pt idx="531">
                  <c:v>3.5190000000000001</c:v>
                </c:pt>
                <c:pt idx="532">
                  <c:v>3.5190000000000001</c:v>
                </c:pt>
                <c:pt idx="533">
                  <c:v>3.5190000000000001</c:v>
                </c:pt>
                <c:pt idx="534">
                  <c:v>3.5190000000000001</c:v>
                </c:pt>
                <c:pt idx="535">
                  <c:v>3.5190000000000001</c:v>
                </c:pt>
                <c:pt idx="536">
                  <c:v>3.5190000000000001</c:v>
                </c:pt>
                <c:pt idx="537">
                  <c:v>3.5190000000000001</c:v>
                </c:pt>
                <c:pt idx="538">
                  <c:v>3.5190000000000001</c:v>
                </c:pt>
                <c:pt idx="539">
                  <c:v>3.5190000000000001</c:v>
                </c:pt>
                <c:pt idx="540">
                  <c:v>3.5190000000000001</c:v>
                </c:pt>
                <c:pt idx="541">
                  <c:v>3.5190000000000001</c:v>
                </c:pt>
                <c:pt idx="542">
                  <c:v>3.5190000000000001</c:v>
                </c:pt>
                <c:pt idx="543">
                  <c:v>3.5190000000000001</c:v>
                </c:pt>
                <c:pt idx="544">
                  <c:v>3.5190000000000001</c:v>
                </c:pt>
                <c:pt idx="545">
                  <c:v>3.5190000000000001</c:v>
                </c:pt>
                <c:pt idx="546">
                  <c:v>3.5190000000000001</c:v>
                </c:pt>
                <c:pt idx="547">
                  <c:v>3.5190000000000001</c:v>
                </c:pt>
                <c:pt idx="548">
                  <c:v>3.5190000000000001</c:v>
                </c:pt>
                <c:pt idx="549">
                  <c:v>3.5190000000000001</c:v>
                </c:pt>
                <c:pt idx="550">
                  <c:v>3.5920000000000001</c:v>
                </c:pt>
                <c:pt idx="551">
                  <c:v>3.5920000000000001</c:v>
                </c:pt>
                <c:pt idx="552">
                  <c:v>3.5920000000000001</c:v>
                </c:pt>
                <c:pt idx="553">
                  <c:v>3.5920000000000001</c:v>
                </c:pt>
                <c:pt idx="554">
                  <c:v>3.5920000000000001</c:v>
                </c:pt>
                <c:pt idx="555">
                  <c:v>3.5920000000000001</c:v>
                </c:pt>
                <c:pt idx="556">
                  <c:v>3.5920000000000001</c:v>
                </c:pt>
                <c:pt idx="557">
                  <c:v>3.5920000000000001</c:v>
                </c:pt>
                <c:pt idx="558">
                  <c:v>3.5920000000000001</c:v>
                </c:pt>
                <c:pt idx="559">
                  <c:v>3.5920000000000001</c:v>
                </c:pt>
                <c:pt idx="560">
                  <c:v>3.5920000000000001</c:v>
                </c:pt>
                <c:pt idx="561">
                  <c:v>3.5920000000000001</c:v>
                </c:pt>
                <c:pt idx="562">
                  <c:v>3.5920000000000001</c:v>
                </c:pt>
                <c:pt idx="563">
                  <c:v>3.5920000000000001</c:v>
                </c:pt>
                <c:pt idx="564">
                  <c:v>3.5920000000000001</c:v>
                </c:pt>
                <c:pt idx="565">
                  <c:v>3.5920000000000001</c:v>
                </c:pt>
                <c:pt idx="566">
                  <c:v>3.5920000000000001</c:v>
                </c:pt>
                <c:pt idx="567">
                  <c:v>3.5920000000000001</c:v>
                </c:pt>
                <c:pt idx="568">
                  <c:v>3.5920000000000001</c:v>
                </c:pt>
                <c:pt idx="569">
                  <c:v>3.5920000000000001</c:v>
                </c:pt>
                <c:pt idx="570">
                  <c:v>3.5920000000000001</c:v>
                </c:pt>
                <c:pt idx="571">
                  <c:v>3.5920000000000001</c:v>
                </c:pt>
                <c:pt idx="572">
                  <c:v>3.5920000000000001</c:v>
                </c:pt>
                <c:pt idx="573">
                  <c:v>3.5920000000000001</c:v>
                </c:pt>
                <c:pt idx="574">
                  <c:v>3.5920000000000001</c:v>
                </c:pt>
                <c:pt idx="575">
                  <c:v>3.5920000000000001</c:v>
                </c:pt>
                <c:pt idx="576">
                  <c:v>3.5920000000000001</c:v>
                </c:pt>
                <c:pt idx="577">
                  <c:v>3.5920000000000001</c:v>
                </c:pt>
                <c:pt idx="578">
                  <c:v>3.5920000000000001</c:v>
                </c:pt>
                <c:pt idx="579">
                  <c:v>3.5920000000000001</c:v>
                </c:pt>
                <c:pt idx="580">
                  <c:v>3.5920000000000001</c:v>
                </c:pt>
                <c:pt idx="581">
                  <c:v>3.5920000000000001</c:v>
                </c:pt>
                <c:pt idx="582">
                  <c:v>3.5920000000000001</c:v>
                </c:pt>
                <c:pt idx="583">
                  <c:v>3.5920000000000001</c:v>
                </c:pt>
                <c:pt idx="584">
                  <c:v>3.5920000000000001</c:v>
                </c:pt>
                <c:pt idx="585">
                  <c:v>3.5920000000000001</c:v>
                </c:pt>
                <c:pt idx="586">
                  <c:v>3.5920000000000001</c:v>
                </c:pt>
                <c:pt idx="587">
                  <c:v>3.5920000000000001</c:v>
                </c:pt>
                <c:pt idx="588">
                  <c:v>3.5920000000000001</c:v>
                </c:pt>
                <c:pt idx="589">
                  <c:v>3.5920000000000001</c:v>
                </c:pt>
                <c:pt idx="590">
                  <c:v>3.5920000000000001</c:v>
                </c:pt>
                <c:pt idx="591">
                  <c:v>3.5920000000000001</c:v>
                </c:pt>
                <c:pt idx="592">
                  <c:v>3.5920000000000001</c:v>
                </c:pt>
                <c:pt idx="593">
                  <c:v>3.5920000000000001</c:v>
                </c:pt>
                <c:pt idx="594">
                  <c:v>3.5920000000000001</c:v>
                </c:pt>
                <c:pt idx="595">
                  <c:v>3.5920000000000001</c:v>
                </c:pt>
                <c:pt idx="596">
                  <c:v>3.5920000000000001</c:v>
                </c:pt>
                <c:pt idx="597">
                  <c:v>3.5920000000000001</c:v>
                </c:pt>
                <c:pt idx="598">
                  <c:v>3.5920000000000001</c:v>
                </c:pt>
                <c:pt idx="599">
                  <c:v>3.5920000000000001</c:v>
                </c:pt>
                <c:pt idx="600">
                  <c:v>3.5920000000000001</c:v>
                </c:pt>
                <c:pt idx="601">
                  <c:v>3.5920000000000001</c:v>
                </c:pt>
                <c:pt idx="602">
                  <c:v>3.5920000000000001</c:v>
                </c:pt>
                <c:pt idx="603">
                  <c:v>3.5920000000000001</c:v>
                </c:pt>
                <c:pt idx="604">
                  <c:v>3.5920000000000001</c:v>
                </c:pt>
                <c:pt idx="605">
                  <c:v>3.5920000000000001</c:v>
                </c:pt>
                <c:pt idx="606">
                  <c:v>3.5920000000000001</c:v>
                </c:pt>
                <c:pt idx="607">
                  <c:v>3.5920000000000001</c:v>
                </c:pt>
                <c:pt idx="608">
                  <c:v>3.5920000000000001</c:v>
                </c:pt>
                <c:pt idx="609">
                  <c:v>3.5920000000000001</c:v>
                </c:pt>
                <c:pt idx="610">
                  <c:v>3.5920000000000001</c:v>
                </c:pt>
                <c:pt idx="611">
                  <c:v>3.5920000000000001</c:v>
                </c:pt>
                <c:pt idx="612">
                  <c:v>3.5920000000000001</c:v>
                </c:pt>
                <c:pt idx="613">
                  <c:v>3.5920000000000001</c:v>
                </c:pt>
                <c:pt idx="614">
                  <c:v>3.5920000000000001</c:v>
                </c:pt>
                <c:pt idx="615">
                  <c:v>3.5920000000000001</c:v>
                </c:pt>
                <c:pt idx="616">
                  <c:v>3.5920000000000001</c:v>
                </c:pt>
                <c:pt idx="617">
                  <c:v>3.5920000000000001</c:v>
                </c:pt>
                <c:pt idx="618">
                  <c:v>3.5920000000000001</c:v>
                </c:pt>
                <c:pt idx="619">
                  <c:v>3.5920000000000001</c:v>
                </c:pt>
                <c:pt idx="620">
                  <c:v>3.5920000000000001</c:v>
                </c:pt>
                <c:pt idx="621">
                  <c:v>3.5920000000000001</c:v>
                </c:pt>
                <c:pt idx="622">
                  <c:v>3.5920000000000001</c:v>
                </c:pt>
                <c:pt idx="623">
                  <c:v>3.5920000000000001</c:v>
                </c:pt>
                <c:pt idx="624">
                  <c:v>3.5920000000000001</c:v>
                </c:pt>
                <c:pt idx="625">
                  <c:v>3.5920000000000001</c:v>
                </c:pt>
                <c:pt idx="626">
                  <c:v>3.5920000000000001</c:v>
                </c:pt>
                <c:pt idx="627">
                  <c:v>3.5920000000000001</c:v>
                </c:pt>
                <c:pt idx="628">
                  <c:v>3.5920000000000001</c:v>
                </c:pt>
                <c:pt idx="629">
                  <c:v>3.5920000000000001</c:v>
                </c:pt>
                <c:pt idx="630">
                  <c:v>3.5920000000000001</c:v>
                </c:pt>
                <c:pt idx="631">
                  <c:v>3.5920000000000001</c:v>
                </c:pt>
                <c:pt idx="632">
                  <c:v>3.5920000000000001</c:v>
                </c:pt>
                <c:pt idx="633">
                  <c:v>3.5920000000000001</c:v>
                </c:pt>
                <c:pt idx="634">
                  <c:v>3.5920000000000001</c:v>
                </c:pt>
                <c:pt idx="635">
                  <c:v>3.5920000000000001</c:v>
                </c:pt>
                <c:pt idx="636">
                  <c:v>3.5920000000000001</c:v>
                </c:pt>
                <c:pt idx="637">
                  <c:v>3.5920000000000001</c:v>
                </c:pt>
                <c:pt idx="638">
                  <c:v>3.5920000000000001</c:v>
                </c:pt>
                <c:pt idx="639">
                  <c:v>3.5920000000000001</c:v>
                </c:pt>
                <c:pt idx="640">
                  <c:v>3.5920000000000001</c:v>
                </c:pt>
                <c:pt idx="641">
                  <c:v>3.5920000000000001</c:v>
                </c:pt>
                <c:pt idx="642">
                  <c:v>3.5920000000000001</c:v>
                </c:pt>
                <c:pt idx="643">
                  <c:v>3.5920000000000001</c:v>
                </c:pt>
                <c:pt idx="644">
                  <c:v>3.5920000000000001</c:v>
                </c:pt>
                <c:pt idx="645">
                  <c:v>3.5920000000000001</c:v>
                </c:pt>
                <c:pt idx="646">
                  <c:v>3.5920000000000001</c:v>
                </c:pt>
                <c:pt idx="647">
                  <c:v>3.5920000000000001</c:v>
                </c:pt>
                <c:pt idx="648">
                  <c:v>3.5920000000000001</c:v>
                </c:pt>
                <c:pt idx="649">
                  <c:v>3.5920000000000001</c:v>
                </c:pt>
                <c:pt idx="650">
                  <c:v>3.5920000000000001</c:v>
                </c:pt>
                <c:pt idx="651">
                  <c:v>3.5920000000000001</c:v>
                </c:pt>
                <c:pt idx="652">
                  <c:v>3.5920000000000001</c:v>
                </c:pt>
                <c:pt idx="653">
                  <c:v>3.5920000000000001</c:v>
                </c:pt>
                <c:pt idx="654">
                  <c:v>3.5920000000000001</c:v>
                </c:pt>
                <c:pt idx="655">
                  <c:v>3.5920000000000001</c:v>
                </c:pt>
                <c:pt idx="656">
                  <c:v>3.5920000000000001</c:v>
                </c:pt>
                <c:pt idx="657">
                  <c:v>3.5920000000000001</c:v>
                </c:pt>
                <c:pt idx="658">
                  <c:v>3.5920000000000001</c:v>
                </c:pt>
                <c:pt idx="659">
                  <c:v>3.5920000000000001</c:v>
                </c:pt>
                <c:pt idx="660">
                  <c:v>3.3580000000000001</c:v>
                </c:pt>
                <c:pt idx="661">
                  <c:v>3.3580000000000001</c:v>
                </c:pt>
                <c:pt idx="662">
                  <c:v>3.3580000000000001</c:v>
                </c:pt>
                <c:pt idx="663">
                  <c:v>3.3580000000000001</c:v>
                </c:pt>
                <c:pt idx="664">
                  <c:v>3.3580000000000001</c:v>
                </c:pt>
                <c:pt idx="665">
                  <c:v>3.3580000000000001</c:v>
                </c:pt>
                <c:pt idx="666">
                  <c:v>3.3580000000000001</c:v>
                </c:pt>
                <c:pt idx="667">
                  <c:v>3.3580000000000001</c:v>
                </c:pt>
                <c:pt idx="668">
                  <c:v>3.3580000000000001</c:v>
                </c:pt>
                <c:pt idx="669">
                  <c:v>3.3580000000000001</c:v>
                </c:pt>
                <c:pt idx="670">
                  <c:v>3.3580000000000001</c:v>
                </c:pt>
                <c:pt idx="671">
                  <c:v>3.3580000000000001</c:v>
                </c:pt>
                <c:pt idx="672">
                  <c:v>3.3580000000000001</c:v>
                </c:pt>
                <c:pt idx="673">
                  <c:v>3.3580000000000001</c:v>
                </c:pt>
                <c:pt idx="674">
                  <c:v>3.3580000000000001</c:v>
                </c:pt>
                <c:pt idx="675">
                  <c:v>3.3580000000000001</c:v>
                </c:pt>
                <c:pt idx="676">
                  <c:v>3.3580000000000001</c:v>
                </c:pt>
                <c:pt idx="677">
                  <c:v>3.3580000000000001</c:v>
                </c:pt>
                <c:pt idx="678">
                  <c:v>3.3580000000000001</c:v>
                </c:pt>
                <c:pt idx="679">
                  <c:v>3.3580000000000001</c:v>
                </c:pt>
                <c:pt idx="680">
                  <c:v>3.3580000000000001</c:v>
                </c:pt>
                <c:pt idx="681">
                  <c:v>3.3580000000000001</c:v>
                </c:pt>
                <c:pt idx="682">
                  <c:v>3.3580000000000001</c:v>
                </c:pt>
                <c:pt idx="683">
                  <c:v>3.3580000000000001</c:v>
                </c:pt>
                <c:pt idx="684">
                  <c:v>3.3580000000000001</c:v>
                </c:pt>
                <c:pt idx="685">
                  <c:v>3.3580000000000001</c:v>
                </c:pt>
                <c:pt idx="686">
                  <c:v>3.3580000000000001</c:v>
                </c:pt>
                <c:pt idx="687">
                  <c:v>3.3580000000000001</c:v>
                </c:pt>
                <c:pt idx="688">
                  <c:v>3.3580000000000001</c:v>
                </c:pt>
                <c:pt idx="689">
                  <c:v>3.3580000000000001</c:v>
                </c:pt>
                <c:pt idx="690">
                  <c:v>3.3580000000000001</c:v>
                </c:pt>
                <c:pt idx="691">
                  <c:v>3.3580000000000001</c:v>
                </c:pt>
                <c:pt idx="692">
                  <c:v>3.3580000000000001</c:v>
                </c:pt>
                <c:pt idx="693">
                  <c:v>3.3580000000000001</c:v>
                </c:pt>
                <c:pt idx="694">
                  <c:v>3.3580000000000001</c:v>
                </c:pt>
                <c:pt idx="695">
                  <c:v>3.3580000000000001</c:v>
                </c:pt>
                <c:pt idx="696">
                  <c:v>3.3580000000000001</c:v>
                </c:pt>
                <c:pt idx="697">
                  <c:v>3.3580000000000001</c:v>
                </c:pt>
                <c:pt idx="698">
                  <c:v>3.3580000000000001</c:v>
                </c:pt>
                <c:pt idx="699">
                  <c:v>3.3580000000000001</c:v>
                </c:pt>
                <c:pt idx="700">
                  <c:v>3.3580000000000001</c:v>
                </c:pt>
                <c:pt idx="701">
                  <c:v>3.3580000000000001</c:v>
                </c:pt>
                <c:pt idx="702">
                  <c:v>3.3580000000000001</c:v>
                </c:pt>
                <c:pt idx="703">
                  <c:v>3.3580000000000001</c:v>
                </c:pt>
                <c:pt idx="704">
                  <c:v>3.3580000000000001</c:v>
                </c:pt>
                <c:pt idx="705">
                  <c:v>3.3580000000000001</c:v>
                </c:pt>
                <c:pt idx="706">
                  <c:v>3.3580000000000001</c:v>
                </c:pt>
                <c:pt idx="707">
                  <c:v>3.3580000000000001</c:v>
                </c:pt>
                <c:pt idx="708">
                  <c:v>3.3580000000000001</c:v>
                </c:pt>
                <c:pt idx="709">
                  <c:v>3.3580000000000001</c:v>
                </c:pt>
                <c:pt idx="710">
                  <c:v>3.3580000000000001</c:v>
                </c:pt>
                <c:pt idx="711">
                  <c:v>3.3580000000000001</c:v>
                </c:pt>
                <c:pt idx="712">
                  <c:v>3.3580000000000001</c:v>
                </c:pt>
                <c:pt idx="713">
                  <c:v>3.3580000000000001</c:v>
                </c:pt>
                <c:pt idx="714">
                  <c:v>3.3580000000000001</c:v>
                </c:pt>
                <c:pt idx="715">
                  <c:v>3.3580000000000001</c:v>
                </c:pt>
                <c:pt idx="716">
                  <c:v>3.3580000000000001</c:v>
                </c:pt>
                <c:pt idx="717">
                  <c:v>3.3580000000000001</c:v>
                </c:pt>
                <c:pt idx="718">
                  <c:v>3.3580000000000001</c:v>
                </c:pt>
                <c:pt idx="719">
                  <c:v>3.3580000000000001</c:v>
                </c:pt>
                <c:pt idx="720">
                  <c:v>3.3580000000000001</c:v>
                </c:pt>
                <c:pt idx="721">
                  <c:v>3.3580000000000001</c:v>
                </c:pt>
                <c:pt idx="722">
                  <c:v>3.3580000000000001</c:v>
                </c:pt>
                <c:pt idx="723">
                  <c:v>3.3580000000000001</c:v>
                </c:pt>
                <c:pt idx="724">
                  <c:v>3.3580000000000001</c:v>
                </c:pt>
                <c:pt idx="725">
                  <c:v>3.3580000000000001</c:v>
                </c:pt>
                <c:pt idx="726">
                  <c:v>3.3580000000000001</c:v>
                </c:pt>
                <c:pt idx="727">
                  <c:v>3.3580000000000001</c:v>
                </c:pt>
                <c:pt idx="728">
                  <c:v>3.3580000000000001</c:v>
                </c:pt>
                <c:pt idx="729">
                  <c:v>3.3580000000000001</c:v>
                </c:pt>
                <c:pt idx="730">
                  <c:v>3.3580000000000001</c:v>
                </c:pt>
                <c:pt idx="731">
                  <c:v>3.3580000000000001</c:v>
                </c:pt>
                <c:pt idx="732">
                  <c:v>3.3580000000000001</c:v>
                </c:pt>
                <c:pt idx="733">
                  <c:v>3.3580000000000001</c:v>
                </c:pt>
                <c:pt idx="734">
                  <c:v>3.3580000000000001</c:v>
                </c:pt>
                <c:pt idx="735">
                  <c:v>3.3580000000000001</c:v>
                </c:pt>
                <c:pt idx="736">
                  <c:v>3.3580000000000001</c:v>
                </c:pt>
                <c:pt idx="737">
                  <c:v>3.3580000000000001</c:v>
                </c:pt>
                <c:pt idx="738">
                  <c:v>3.3580000000000001</c:v>
                </c:pt>
                <c:pt idx="739">
                  <c:v>3.3580000000000001</c:v>
                </c:pt>
                <c:pt idx="740">
                  <c:v>3.3580000000000001</c:v>
                </c:pt>
                <c:pt idx="741">
                  <c:v>3.3580000000000001</c:v>
                </c:pt>
                <c:pt idx="742">
                  <c:v>3.3580000000000001</c:v>
                </c:pt>
                <c:pt idx="743">
                  <c:v>3.3580000000000001</c:v>
                </c:pt>
                <c:pt idx="744">
                  <c:v>3.3580000000000001</c:v>
                </c:pt>
                <c:pt idx="745">
                  <c:v>3.3580000000000001</c:v>
                </c:pt>
                <c:pt idx="746">
                  <c:v>3.3580000000000001</c:v>
                </c:pt>
                <c:pt idx="747">
                  <c:v>3.3580000000000001</c:v>
                </c:pt>
                <c:pt idx="748">
                  <c:v>3.3580000000000001</c:v>
                </c:pt>
                <c:pt idx="749">
                  <c:v>3.3580000000000001</c:v>
                </c:pt>
                <c:pt idx="750">
                  <c:v>3.3580000000000001</c:v>
                </c:pt>
                <c:pt idx="751">
                  <c:v>3.3580000000000001</c:v>
                </c:pt>
                <c:pt idx="752">
                  <c:v>3.3580000000000001</c:v>
                </c:pt>
                <c:pt idx="753">
                  <c:v>3.3580000000000001</c:v>
                </c:pt>
                <c:pt idx="754">
                  <c:v>3.3580000000000001</c:v>
                </c:pt>
                <c:pt idx="755">
                  <c:v>3.3580000000000001</c:v>
                </c:pt>
                <c:pt idx="756">
                  <c:v>3.3580000000000001</c:v>
                </c:pt>
                <c:pt idx="757">
                  <c:v>3.3580000000000001</c:v>
                </c:pt>
                <c:pt idx="758">
                  <c:v>3.3580000000000001</c:v>
                </c:pt>
                <c:pt idx="759">
                  <c:v>3.3580000000000001</c:v>
                </c:pt>
                <c:pt idx="760">
                  <c:v>3.3580000000000001</c:v>
                </c:pt>
                <c:pt idx="761">
                  <c:v>3.3580000000000001</c:v>
                </c:pt>
                <c:pt idx="762">
                  <c:v>3.3580000000000001</c:v>
                </c:pt>
                <c:pt idx="763">
                  <c:v>3.3580000000000001</c:v>
                </c:pt>
                <c:pt idx="764">
                  <c:v>3.3580000000000001</c:v>
                </c:pt>
                <c:pt idx="765">
                  <c:v>3.3580000000000001</c:v>
                </c:pt>
                <c:pt idx="766">
                  <c:v>3.3580000000000001</c:v>
                </c:pt>
                <c:pt idx="767">
                  <c:v>3.3580000000000001</c:v>
                </c:pt>
                <c:pt idx="768">
                  <c:v>3.3580000000000001</c:v>
                </c:pt>
                <c:pt idx="769">
                  <c:v>3.3580000000000001</c:v>
                </c:pt>
                <c:pt idx="770">
                  <c:v>3.3490000000000002</c:v>
                </c:pt>
                <c:pt idx="771">
                  <c:v>3.3490000000000002</c:v>
                </c:pt>
                <c:pt idx="772">
                  <c:v>3.3490000000000002</c:v>
                </c:pt>
                <c:pt idx="773">
                  <c:v>3.3490000000000002</c:v>
                </c:pt>
                <c:pt idx="774">
                  <c:v>3.3490000000000002</c:v>
                </c:pt>
                <c:pt idx="775">
                  <c:v>3.3490000000000002</c:v>
                </c:pt>
                <c:pt idx="776">
                  <c:v>3.3490000000000002</c:v>
                </c:pt>
                <c:pt idx="777">
                  <c:v>3.3490000000000002</c:v>
                </c:pt>
                <c:pt idx="778">
                  <c:v>3.3490000000000002</c:v>
                </c:pt>
                <c:pt idx="779">
                  <c:v>3.3490000000000002</c:v>
                </c:pt>
                <c:pt idx="780">
                  <c:v>3.3490000000000002</c:v>
                </c:pt>
                <c:pt idx="781">
                  <c:v>3.3490000000000002</c:v>
                </c:pt>
                <c:pt idx="782">
                  <c:v>3.3490000000000002</c:v>
                </c:pt>
                <c:pt idx="783">
                  <c:v>3.3490000000000002</c:v>
                </c:pt>
                <c:pt idx="784">
                  <c:v>3.3490000000000002</c:v>
                </c:pt>
                <c:pt idx="785">
                  <c:v>3.3490000000000002</c:v>
                </c:pt>
                <c:pt idx="786">
                  <c:v>3.3490000000000002</c:v>
                </c:pt>
                <c:pt idx="787">
                  <c:v>3.3490000000000002</c:v>
                </c:pt>
                <c:pt idx="788">
                  <c:v>3.3490000000000002</c:v>
                </c:pt>
                <c:pt idx="789">
                  <c:v>3.3490000000000002</c:v>
                </c:pt>
                <c:pt idx="790">
                  <c:v>3.3490000000000002</c:v>
                </c:pt>
                <c:pt idx="791">
                  <c:v>3.3490000000000002</c:v>
                </c:pt>
                <c:pt idx="792">
                  <c:v>3.3490000000000002</c:v>
                </c:pt>
                <c:pt idx="793">
                  <c:v>3.3490000000000002</c:v>
                </c:pt>
                <c:pt idx="794">
                  <c:v>3.3490000000000002</c:v>
                </c:pt>
                <c:pt idx="795">
                  <c:v>3.3490000000000002</c:v>
                </c:pt>
                <c:pt idx="796">
                  <c:v>3.3490000000000002</c:v>
                </c:pt>
                <c:pt idx="797">
                  <c:v>3.3490000000000002</c:v>
                </c:pt>
                <c:pt idx="798">
                  <c:v>3.3490000000000002</c:v>
                </c:pt>
                <c:pt idx="799">
                  <c:v>3.3490000000000002</c:v>
                </c:pt>
                <c:pt idx="800">
                  <c:v>3.3490000000000002</c:v>
                </c:pt>
                <c:pt idx="801">
                  <c:v>3.3490000000000002</c:v>
                </c:pt>
                <c:pt idx="802">
                  <c:v>3.3490000000000002</c:v>
                </c:pt>
                <c:pt idx="803">
                  <c:v>3.3490000000000002</c:v>
                </c:pt>
                <c:pt idx="804">
                  <c:v>3.3490000000000002</c:v>
                </c:pt>
                <c:pt idx="805">
                  <c:v>3.3490000000000002</c:v>
                </c:pt>
                <c:pt idx="806">
                  <c:v>3.3490000000000002</c:v>
                </c:pt>
                <c:pt idx="807">
                  <c:v>3.3490000000000002</c:v>
                </c:pt>
                <c:pt idx="808">
                  <c:v>3.3490000000000002</c:v>
                </c:pt>
                <c:pt idx="809">
                  <c:v>3.3490000000000002</c:v>
                </c:pt>
                <c:pt idx="810">
                  <c:v>3.3490000000000002</c:v>
                </c:pt>
                <c:pt idx="811">
                  <c:v>3.3490000000000002</c:v>
                </c:pt>
                <c:pt idx="812">
                  <c:v>3.3490000000000002</c:v>
                </c:pt>
                <c:pt idx="813">
                  <c:v>3.3490000000000002</c:v>
                </c:pt>
                <c:pt idx="814">
                  <c:v>3.3490000000000002</c:v>
                </c:pt>
                <c:pt idx="815">
                  <c:v>3.3490000000000002</c:v>
                </c:pt>
                <c:pt idx="816">
                  <c:v>3.3490000000000002</c:v>
                </c:pt>
                <c:pt idx="817">
                  <c:v>3.3490000000000002</c:v>
                </c:pt>
                <c:pt idx="818">
                  <c:v>3.3490000000000002</c:v>
                </c:pt>
                <c:pt idx="819">
                  <c:v>3.3490000000000002</c:v>
                </c:pt>
                <c:pt idx="820">
                  <c:v>3.3490000000000002</c:v>
                </c:pt>
                <c:pt idx="821">
                  <c:v>3.3490000000000002</c:v>
                </c:pt>
                <c:pt idx="822">
                  <c:v>3.3490000000000002</c:v>
                </c:pt>
                <c:pt idx="823">
                  <c:v>3.3490000000000002</c:v>
                </c:pt>
                <c:pt idx="824">
                  <c:v>3.3490000000000002</c:v>
                </c:pt>
                <c:pt idx="825">
                  <c:v>3.3490000000000002</c:v>
                </c:pt>
                <c:pt idx="826">
                  <c:v>3.3490000000000002</c:v>
                </c:pt>
                <c:pt idx="827">
                  <c:v>3.3490000000000002</c:v>
                </c:pt>
                <c:pt idx="828">
                  <c:v>3.3490000000000002</c:v>
                </c:pt>
                <c:pt idx="829">
                  <c:v>3.3490000000000002</c:v>
                </c:pt>
                <c:pt idx="830">
                  <c:v>3.3490000000000002</c:v>
                </c:pt>
                <c:pt idx="831">
                  <c:v>3.3490000000000002</c:v>
                </c:pt>
                <c:pt idx="832">
                  <c:v>3.3490000000000002</c:v>
                </c:pt>
                <c:pt idx="833">
                  <c:v>3.3490000000000002</c:v>
                </c:pt>
                <c:pt idx="834">
                  <c:v>3.3490000000000002</c:v>
                </c:pt>
                <c:pt idx="835">
                  <c:v>3.3490000000000002</c:v>
                </c:pt>
                <c:pt idx="836">
                  <c:v>3.3490000000000002</c:v>
                </c:pt>
                <c:pt idx="837">
                  <c:v>3.3490000000000002</c:v>
                </c:pt>
                <c:pt idx="838">
                  <c:v>3.3490000000000002</c:v>
                </c:pt>
                <c:pt idx="839">
                  <c:v>3.3490000000000002</c:v>
                </c:pt>
                <c:pt idx="840">
                  <c:v>3.3490000000000002</c:v>
                </c:pt>
                <c:pt idx="841">
                  <c:v>3.3490000000000002</c:v>
                </c:pt>
                <c:pt idx="842">
                  <c:v>3.3490000000000002</c:v>
                </c:pt>
                <c:pt idx="843">
                  <c:v>3.3490000000000002</c:v>
                </c:pt>
                <c:pt idx="844">
                  <c:v>3.3490000000000002</c:v>
                </c:pt>
                <c:pt idx="845">
                  <c:v>3.3490000000000002</c:v>
                </c:pt>
                <c:pt idx="846">
                  <c:v>3.3490000000000002</c:v>
                </c:pt>
                <c:pt idx="847">
                  <c:v>3.3490000000000002</c:v>
                </c:pt>
                <c:pt idx="848">
                  <c:v>3.3490000000000002</c:v>
                </c:pt>
                <c:pt idx="849">
                  <c:v>3.3490000000000002</c:v>
                </c:pt>
                <c:pt idx="850">
                  <c:v>3.3490000000000002</c:v>
                </c:pt>
                <c:pt idx="851">
                  <c:v>3.3490000000000002</c:v>
                </c:pt>
                <c:pt idx="852">
                  <c:v>3.3490000000000002</c:v>
                </c:pt>
                <c:pt idx="853">
                  <c:v>3.3490000000000002</c:v>
                </c:pt>
                <c:pt idx="854">
                  <c:v>3.3490000000000002</c:v>
                </c:pt>
                <c:pt idx="855">
                  <c:v>3.3490000000000002</c:v>
                </c:pt>
                <c:pt idx="856">
                  <c:v>3.3490000000000002</c:v>
                </c:pt>
                <c:pt idx="857">
                  <c:v>3.3490000000000002</c:v>
                </c:pt>
                <c:pt idx="858">
                  <c:v>3.3490000000000002</c:v>
                </c:pt>
                <c:pt idx="859">
                  <c:v>3.3490000000000002</c:v>
                </c:pt>
                <c:pt idx="860">
                  <c:v>3.3490000000000002</c:v>
                </c:pt>
                <c:pt idx="861">
                  <c:v>3.3490000000000002</c:v>
                </c:pt>
                <c:pt idx="862">
                  <c:v>3.3490000000000002</c:v>
                </c:pt>
                <c:pt idx="863">
                  <c:v>3.3490000000000002</c:v>
                </c:pt>
                <c:pt idx="864">
                  <c:v>3.3490000000000002</c:v>
                </c:pt>
                <c:pt idx="865">
                  <c:v>3.3490000000000002</c:v>
                </c:pt>
                <c:pt idx="866">
                  <c:v>3.3490000000000002</c:v>
                </c:pt>
                <c:pt idx="867">
                  <c:v>3.3490000000000002</c:v>
                </c:pt>
                <c:pt idx="868">
                  <c:v>3.3490000000000002</c:v>
                </c:pt>
                <c:pt idx="869">
                  <c:v>3.3490000000000002</c:v>
                </c:pt>
                <c:pt idx="870">
                  <c:v>3.3490000000000002</c:v>
                </c:pt>
                <c:pt idx="871">
                  <c:v>3.3490000000000002</c:v>
                </c:pt>
                <c:pt idx="872">
                  <c:v>3.3490000000000002</c:v>
                </c:pt>
                <c:pt idx="873">
                  <c:v>3.3490000000000002</c:v>
                </c:pt>
                <c:pt idx="874">
                  <c:v>3.3490000000000002</c:v>
                </c:pt>
                <c:pt idx="875">
                  <c:v>3.3490000000000002</c:v>
                </c:pt>
                <c:pt idx="876">
                  <c:v>3.3490000000000002</c:v>
                </c:pt>
                <c:pt idx="877">
                  <c:v>3.3490000000000002</c:v>
                </c:pt>
                <c:pt idx="878">
                  <c:v>3.3490000000000002</c:v>
                </c:pt>
                <c:pt idx="879">
                  <c:v>3.3490000000000002</c:v>
                </c:pt>
                <c:pt idx="880">
                  <c:v>2.7</c:v>
                </c:pt>
                <c:pt idx="881">
                  <c:v>2.7</c:v>
                </c:pt>
                <c:pt idx="882">
                  <c:v>2.7</c:v>
                </c:pt>
                <c:pt idx="883">
                  <c:v>2.7</c:v>
                </c:pt>
                <c:pt idx="884">
                  <c:v>2.7</c:v>
                </c:pt>
                <c:pt idx="885">
                  <c:v>2.7</c:v>
                </c:pt>
                <c:pt idx="886">
                  <c:v>2.7</c:v>
                </c:pt>
                <c:pt idx="887">
                  <c:v>2.7</c:v>
                </c:pt>
                <c:pt idx="888">
                  <c:v>2.7</c:v>
                </c:pt>
                <c:pt idx="889">
                  <c:v>2.7</c:v>
                </c:pt>
                <c:pt idx="890">
                  <c:v>2.7</c:v>
                </c:pt>
                <c:pt idx="891">
                  <c:v>2.7</c:v>
                </c:pt>
                <c:pt idx="892">
                  <c:v>2.7</c:v>
                </c:pt>
                <c:pt idx="893">
                  <c:v>2.7</c:v>
                </c:pt>
                <c:pt idx="894">
                  <c:v>2.7</c:v>
                </c:pt>
                <c:pt idx="895">
                  <c:v>2.7</c:v>
                </c:pt>
                <c:pt idx="896">
                  <c:v>2.7</c:v>
                </c:pt>
                <c:pt idx="897">
                  <c:v>2.7</c:v>
                </c:pt>
                <c:pt idx="898">
                  <c:v>2.7</c:v>
                </c:pt>
                <c:pt idx="899">
                  <c:v>2.7</c:v>
                </c:pt>
                <c:pt idx="900">
                  <c:v>2.7</c:v>
                </c:pt>
                <c:pt idx="901">
                  <c:v>2.7</c:v>
                </c:pt>
                <c:pt idx="902">
                  <c:v>2.7</c:v>
                </c:pt>
                <c:pt idx="903">
                  <c:v>2.7</c:v>
                </c:pt>
                <c:pt idx="904">
                  <c:v>2.7</c:v>
                </c:pt>
                <c:pt idx="905">
                  <c:v>2.7</c:v>
                </c:pt>
                <c:pt idx="906">
                  <c:v>2.7</c:v>
                </c:pt>
                <c:pt idx="907">
                  <c:v>2.7</c:v>
                </c:pt>
                <c:pt idx="908">
                  <c:v>2.7</c:v>
                </c:pt>
                <c:pt idx="909">
                  <c:v>2.7</c:v>
                </c:pt>
                <c:pt idx="910">
                  <c:v>2.7</c:v>
                </c:pt>
                <c:pt idx="911">
                  <c:v>2.7</c:v>
                </c:pt>
                <c:pt idx="912">
                  <c:v>2.7</c:v>
                </c:pt>
                <c:pt idx="913">
                  <c:v>2.7</c:v>
                </c:pt>
                <c:pt idx="914">
                  <c:v>2.7</c:v>
                </c:pt>
                <c:pt idx="915">
                  <c:v>2.7</c:v>
                </c:pt>
                <c:pt idx="916">
                  <c:v>2.7</c:v>
                </c:pt>
                <c:pt idx="917">
                  <c:v>2.7</c:v>
                </c:pt>
                <c:pt idx="918">
                  <c:v>2.7</c:v>
                </c:pt>
                <c:pt idx="919">
                  <c:v>2.7</c:v>
                </c:pt>
                <c:pt idx="920">
                  <c:v>2.7</c:v>
                </c:pt>
                <c:pt idx="921">
                  <c:v>2.7</c:v>
                </c:pt>
                <c:pt idx="922">
                  <c:v>2.7</c:v>
                </c:pt>
                <c:pt idx="923">
                  <c:v>2.7</c:v>
                </c:pt>
                <c:pt idx="924">
                  <c:v>2.7</c:v>
                </c:pt>
                <c:pt idx="925">
                  <c:v>2.7</c:v>
                </c:pt>
                <c:pt idx="926">
                  <c:v>2.7</c:v>
                </c:pt>
                <c:pt idx="927">
                  <c:v>2.7</c:v>
                </c:pt>
                <c:pt idx="928">
                  <c:v>2.7</c:v>
                </c:pt>
                <c:pt idx="929">
                  <c:v>2.7</c:v>
                </c:pt>
                <c:pt idx="930">
                  <c:v>2.7</c:v>
                </c:pt>
                <c:pt idx="931">
                  <c:v>2.7</c:v>
                </c:pt>
                <c:pt idx="932">
                  <c:v>2.7</c:v>
                </c:pt>
                <c:pt idx="933">
                  <c:v>2.7</c:v>
                </c:pt>
                <c:pt idx="934">
                  <c:v>2.7</c:v>
                </c:pt>
                <c:pt idx="935">
                  <c:v>2.7</c:v>
                </c:pt>
                <c:pt idx="936">
                  <c:v>2.7</c:v>
                </c:pt>
                <c:pt idx="937">
                  <c:v>2.7</c:v>
                </c:pt>
                <c:pt idx="938">
                  <c:v>2.7</c:v>
                </c:pt>
                <c:pt idx="939">
                  <c:v>2.7</c:v>
                </c:pt>
                <c:pt idx="940">
                  <c:v>2.7</c:v>
                </c:pt>
                <c:pt idx="941">
                  <c:v>2.7</c:v>
                </c:pt>
                <c:pt idx="942">
                  <c:v>2.7</c:v>
                </c:pt>
                <c:pt idx="943">
                  <c:v>2.7</c:v>
                </c:pt>
                <c:pt idx="944">
                  <c:v>2.7</c:v>
                </c:pt>
                <c:pt idx="945">
                  <c:v>2.7</c:v>
                </c:pt>
                <c:pt idx="946">
                  <c:v>2.7</c:v>
                </c:pt>
                <c:pt idx="947">
                  <c:v>2.7</c:v>
                </c:pt>
                <c:pt idx="948">
                  <c:v>2.7</c:v>
                </c:pt>
                <c:pt idx="949">
                  <c:v>2.7</c:v>
                </c:pt>
                <c:pt idx="950">
                  <c:v>2.7</c:v>
                </c:pt>
                <c:pt idx="951">
                  <c:v>2.7</c:v>
                </c:pt>
                <c:pt idx="952">
                  <c:v>2.7</c:v>
                </c:pt>
                <c:pt idx="953">
                  <c:v>2.7</c:v>
                </c:pt>
                <c:pt idx="954">
                  <c:v>2.7</c:v>
                </c:pt>
                <c:pt idx="955">
                  <c:v>2.7</c:v>
                </c:pt>
                <c:pt idx="956">
                  <c:v>2.7</c:v>
                </c:pt>
                <c:pt idx="957">
                  <c:v>2.7</c:v>
                </c:pt>
                <c:pt idx="958">
                  <c:v>2.7</c:v>
                </c:pt>
                <c:pt idx="959">
                  <c:v>2.7</c:v>
                </c:pt>
                <c:pt idx="960">
                  <c:v>2.7</c:v>
                </c:pt>
                <c:pt idx="961">
                  <c:v>2.7</c:v>
                </c:pt>
                <c:pt idx="962">
                  <c:v>2.7</c:v>
                </c:pt>
                <c:pt idx="963">
                  <c:v>2.7</c:v>
                </c:pt>
                <c:pt idx="964">
                  <c:v>2.7</c:v>
                </c:pt>
                <c:pt idx="965">
                  <c:v>2.7</c:v>
                </c:pt>
                <c:pt idx="966">
                  <c:v>2.7</c:v>
                </c:pt>
                <c:pt idx="967">
                  <c:v>2.7</c:v>
                </c:pt>
                <c:pt idx="968">
                  <c:v>2.7</c:v>
                </c:pt>
                <c:pt idx="969">
                  <c:v>2.7</c:v>
                </c:pt>
                <c:pt idx="970">
                  <c:v>2.7</c:v>
                </c:pt>
                <c:pt idx="971">
                  <c:v>2.7</c:v>
                </c:pt>
                <c:pt idx="972">
                  <c:v>2.7</c:v>
                </c:pt>
                <c:pt idx="973">
                  <c:v>2.7</c:v>
                </c:pt>
                <c:pt idx="974">
                  <c:v>2.7</c:v>
                </c:pt>
                <c:pt idx="975">
                  <c:v>2.7</c:v>
                </c:pt>
                <c:pt idx="976">
                  <c:v>2.7</c:v>
                </c:pt>
                <c:pt idx="977">
                  <c:v>2.7</c:v>
                </c:pt>
                <c:pt idx="978">
                  <c:v>2.7</c:v>
                </c:pt>
                <c:pt idx="979">
                  <c:v>2.7</c:v>
                </c:pt>
                <c:pt idx="980">
                  <c:v>2.7</c:v>
                </c:pt>
                <c:pt idx="981">
                  <c:v>2.7</c:v>
                </c:pt>
                <c:pt idx="982">
                  <c:v>2.7</c:v>
                </c:pt>
                <c:pt idx="983">
                  <c:v>2.7</c:v>
                </c:pt>
                <c:pt idx="984">
                  <c:v>2.7</c:v>
                </c:pt>
                <c:pt idx="985">
                  <c:v>2.7</c:v>
                </c:pt>
                <c:pt idx="986">
                  <c:v>2.7</c:v>
                </c:pt>
                <c:pt idx="987">
                  <c:v>2.7</c:v>
                </c:pt>
                <c:pt idx="988">
                  <c:v>2.7</c:v>
                </c:pt>
                <c:pt idx="989">
                  <c:v>2.7</c:v>
                </c:pt>
                <c:pt idx="990">
                  <c:v>3.4020000000000001</c:v>
                </c:pt>
                <c:pt idx="991">
                  <c:v>3.4020000000000001</c:v>
                </c:pt>
                <c:pt idx="992">
                  <c:v>3.4020000000000001</c:v>
                </c:pt>
                <c:pt idx="993">
                  <c:v>3.4020000000000001</c:v>
                </c:pt>
                <c:pt idx="994">
                  <c:v>3.4020000000000001</c:v>
                </c:pt>
                <c:pt idx="995">
                  <c:v>3.4020000000000001</c:v>
                </c:pt>
                <c:pt idx="996">
                  <c:v>3.4020000000000001</c:v>
                </c:pt>
                <c:pt idx="997">
                  <c:v>3.4020000000000001</c:v>
                </c:pt>
                <c:pt idx="998">
                  <c:v>3.4020000000000001</c:v>
                </c:pt>
                <c:pt idx="999">
                  <c:v>3.4020000000000001</c:v>
                </c:pt>
                <c:pt idx="1000">
                  <c:v>3.4020000000000001</c:v>
                </c:pt>
                <c:pt idx="1001">
                  <c:v>3.4020000000000001</c:v>
                </c:pt>
                <c:pt idx="1002">
                  <c:v>3.4020000000000001</c:v>
                </c:pt>
                <c:pt idx="1003">
                  <c:v>3.4020000000000001</c:v>
                </c:pt>
                <c:pt idx="1004">
                  <c:v>3.4020000000000001</c:v>
                </c:pt>
                <c:pt idx="1005">
                  <c:v>3.4020000000000001</c:v>
                </c:pt>
                <c:pt idx="1006">
                  <c:v>3.4020000000000001</c:v>
                </c:pt>
                <c:pt idx="1007">
                  <c:v>3.4020000000000001</c:v>
                </c:pt>
                <c:pt idx="1008">
                  <c:v>3.4020000000000001</c:v>
                </c:pt>
                <c:pt idx="1009">
                  <c:v>3.4020000000000001</c:v>
                </c:pt>
                <c:pt idx="1010">
                  <c:v>3.4020000000000001</c:v>
                </c:pt>
                <c:pt idx="1011">
                  <c:v>3.4020000000000001</c:v>
                </c:pt>
                <c:pt idx="1012">
                  <c:v>3.4020000000000001</c:v>
                </c:pt>
                <c:pt idx="1013">
                  <c:v>3.4020000000000001</c:v>
                </c:pt>
                <c:pt idx="1014">
                  <c:v>3.4020000000000001</c:v>
                </c:pt>
                <c:pt idx="1015">
                  <c:v>3.4020000000000001</c:v>
                </c:pt>
                <c:pt idx="1016">
                  <c:v>3.4020000000000001</c:v>
                </c:pt>
                <c:pt idx="1017">
                  <c:v>3.4020000000000001</c:v>
                </c:pt>
                <c:pt idx="1018">
                  <c:v>3.4020000000000001</c:v>
                </c:pt>
                <c:pt idx="1019">
                  <c:v>3.4020000000000001</c:v>
                </c:pt>
                <c:pt idx="1020">
                  <c:v>3.4020000000000001</c:v>
                </c:pt>
                <c:pt idx="1021">
                  <c:v>3.4020000000000001</c:v>
                </c:pt>
                <c:pt idx="1022">
                  <c:v>3.4020000000000001</c:v>
                </c:pt>
                <c:pt idx="1023">
                  <c:v>3.4020000000000001</c:v>
                </c:pt>
                <c:pt idx="1024">
                  <c:v>3.4020000000000001</c:v>
                </c:pt>
                <c:pt idx="1025">
                  <c:v>3.4020000000000001</c:v>
                </c:pt>
                <c:pt idx="1026">
                  <c:v>3.4020000000000001</c:v>
                </c:pt>
                <c:pt idx="1027">
                  <c:v>3.4020000000000001</c:v>
                </c:pt>
                <c:pt idx="1028">
                  <c:v>3.4020000000000001</c:v>
                </c:pt>
                <c:pt idx="1029">
                  <c:v>3.4020000000000001</c:v>
                </c:pt>
                <c:pt idx="1030">
                  <c:v>3.4020000000000001</c:v>
                </c:pt>
                <c:pt idx="1031">
                  <c:v>3.4020000000000001</c:v>
                </c:pt>
                <c:pt idx="1032">
                  <c:v>3.4020000000000001</c:v>
                </c:pt>
                <c:pt idx="1033">
                  <c:v>3.4020000000000001</c:v>
                </c:pt>
                <c:pt idx="1034">
                  <c:v>3.4020000000000001</c:v>
                </c:pt>
                <c:pt idx="1035">
                  <c:v>3.4020000000000001</c:v>
                </c:pt>
                <c:pt idx="1036">
                  <c:v>3.4020000000000001</c:v>
                </c:pt>
                <c:pt idx="1037">
                  <c:v>3.4020000000000001</c:v>
                </c:pt>
                <c:pt idx="1038">
                  <c:v>3.4020000000000001</c:v>
                </c:pt>
                <c:pt idx="1039">
                  <c:v>3.4020000000000001</c:v>
                </c:pt>
                <c:pt idx="1040">
                  <c:v>3.4020000000000001</c:v>
                </c:pt>
                <c:pt idx="1041">
                  <c:v>3.4020000000000001</c:v>
                </c:pt>
                <c:pt idx="1042">
                  <c:v>3.4020000000000001</c:v>
                </c:pt>
                <c:pt idx="1043">
                  <c:v>3.4020000000000001</c:v>
                </c:pt>
                <c:pt idx="1044">
                  <c:v>3.4020000000000001</c:v>
                </c:pt>
                <c:pt idx="1045">
                  <c:v>3.4020000000000001</c:v>
                </c:pt>
                <c:pt idx="1046">
                  <c:v>3.4020000000000001</c:v>
                </c:pt>
                <c:pt idx="1047">
                  <c:v>3.4020000000000001</c:v>
                </c:pt>
                <c:pt idx="1048">
                  <c:v>3.4020000000000001</c:v>
                </c:pt>
                <c:pt idx="1049">
                  <c:v>3.4020000000000001</c:v>
                </c:pt>
                <c:pt idx="1050">
                  <c:v>3.4020000000000001</c:v>
                </c:pt>
                <c:pt idx="1051">
                  <c:v>3.4020000000000001</c:v>
                </c:pt>
                <c:pt idx="1052">
                  <c:v>3.4020000000000001</c:v>
                </c:pt>
                <c:pt idx="1053">
                  <c:v>3.4020000000000001</c:v>
                </c:pt>
                <c:pt idx="1054">
                  <c:v>3.4020000000000001</c:v>
                </c:pt>
                <c:pt idx="1055">
                  <c:v>3.4020000000000001</c:v>
                </c:pt>
                <c:pt idx="1056">
                  <c:v>3.4020000000000001</c:v>
                </c:pt>
                <c:pt idx="1057">
                  <c:v>3.4020000000000001</c:v>
                </c:pt>
                <c:pt idx="1058">
                  <c:v>3.4020000000000001</c:v>
                </c:pt>
                <c:pt idx="1059">
                  <c:v>3.4020000000000001</c:v>
                </c:pt>
                <c:pt idx="1060">
                  <c:v>3.4020000000000001</c:v>
                </c:pt>
                <c:pt idx="1061">
                  <c:v>3.4020000000000001</c:v>
                </c:pt>
                <c:pt idx="1062">
                  <c:v>3.4020000000000001</c:v>
                </c:pt>
                <c:pt idx="1063">
                  <c:v>3.4020000000000001</c:v>
                </c:pt>
                <c:pt idx="1064">
                  <c:v>3.4020000000000001</c:v>
                </c:pt>
                <c:pt idx="1065">
                  <c:v>3.4020000000000001</c:v>
                </c:pt>
                <c:pt idx="1066">
                  <c:v>3.4020000000000001</c:v>
                </c:pt>
                <c:pt idx="1067">
                  <c:v>3.4020000000000001</c:v>
                </c:pt>
                <c:pt idx="1068">
                  <c:v>3.4020000000000001</c:v>
                </c:pt>
                <c:pt idx="1069">
                  <c:v>3.4020000000000001</c:v>
                </c:pt>
                <c:pt idx="1070">
                  <c:v>3.4020000000000001</c:v>
                </c:pt>
                <c:pt idx="1071">
                  <c:v>3.4020000000000001</c:v>
                </c:pt>
                <c:pt idx="1072">
                  <c:v>3.4020000000000001</c:v>
                </c:pt>
                <c:pt idx="1073">
                  <c:v>3.4020000000000001</c:v>
                </c:pt>
                <c:pt idx="1074">
                  <c:v>3.4020000000000001</c:v>
                </c:pt>
                <c:pt idx="1075">
                  <c:v>3.4020000000000001</c:v>
                </c:pt>
                <c:pt idx="1076">
                  <c:v>3.4020000000000001</c:v>
                </c:pt>
                <c:pt idx="1077">
                  <c:v>3.4020000000000001</c:v>
                </c:pt>
                <c:pt idx="1078">
                  <c:v>3.4020000000000001</c:v>
                </c:pt>
                <c:pt idx="1079">
                  <c:v>3.4020000000000001</c:v>
                </c:pt>
                <c:pt idx="1080">
                  <c:v>3.4020000000000001</c:v>
                </c:pt>
                <c:pt idx="1081">
                  <c:v>3.4020000000000001</c:v>
                </c:pt>
                <c:pt idx="1082">
                  <c:v>3.4020000000000001</c:v>
                </c:pt>
                <c:pt idx="1083">
                  <c:v>3.4020000000000001</c:v>
                </c:pt>
                <c:pt idx="1084">
                  <c:v>3.4020000000000001</c:v>
                </c:pt>
                <c:pt idx="1085">
                  <c:v>3.4020000000000001</c:v>
                </c:pt>
                <c:pt idx="1086">
                  <c:v>3.4020000000000001</c:v>
                </c:pt>
                <c:pt idx="1087">
                  <c:v>3.4020000000000001</c:v>
                </c:pt>
                <c:pt idx="1088">
                  <c:v>3.4020000000000001</c:v>
                </c:pt>
                <c:pt idx="1089">
                  <c:v>3.4020000000000001</c:v>
                </c:pt>
                <c:pt idx="1090">
                  <c:v>3.4020000000000001</c:v>
                </c:pt>
                <c:pt idx="1091">
                  <c:v>3.4020000000000001</c:v>
                </c:pt>
                <c:pt idx="1092">
                  <c:v>3.4020000000000001</c:v>
                </c:pt>
                <c:pt idx="1093">
                  <c:v>3.4020000000000001</c:v>
                </c:pt>
                <c:pt idx="1094">
                  <c:v>3.4020000000000001</c:v>
                </c:pt>
                <c:pt idx="1095">
                  <c:v>3.4020000000000001</c:v>
                </c:pt>
                <c:pt idx="1096">
                  <c:v>3.4020000000000001</c:v>
                </c:pt>
                <c:pt idx="1097">
                  <c:v>3.4020000000000001</c:v>
                </c:pt>
                <c:pt idx="1098">
                  <c:v>3.4020000000000001</c:v>
                </c:pt>
                <c:pt idx="1099">
                  <c:v>3.4020000000000001</c:v>
                </c:pt>
                <c:pt idx="1100">
                  <c:v>3.3559999999999999</c:v>
                </c:pt>
                <c:pt idx="1101">
                  <c:v>3.3559999999999999</c:v>
                </c:pt>
                <c:pt idx="1102">
                  <c:v>3.3559999999999999</c:v>
                </c:pt>
                <c:pt idx="1103">
                  <c:v>3.3559999999999999</c:v>
                </c:pt>
                <c:pt idx="1104">
                  <c:v>3.3559999999999999</c:v>
                </c:pt>
                <c:pt idx="1105">
                  <c:v>3.3559999999999999</c:v>
                </c:pt>
                <c:pt idx="1106">
                  <c:v>3.3559999999999999</c:v>
                </c:pt>
                <c:pt idx="1107">
                  <c:v>3.3559999999999999</c:v>
                </c:pt>
                <c:pt idx="1108">
                  <c:v>3.3559999999999999</c:v>
                </c:pt>
                <c:pt idx="1109">
                  <c:v>3.3559999999999999</c:v>
                </c:pt>
                <c:pt idx="1110">
                  <c:v>3.3559999999999999</c:v>
                </c:pt>
                <c:pt idx="1111">
                  <c:v>3.3559999999999999</c:v>
                </c:pt>
                <c:pt idx="1112">
                  <c:v>3.3559999999999999</c:v>
                </c:pt>
                <c:pt idx="1113">
                  <c:v>3.3559999999999999</c:v>
                </c:pt>
                <c:pt idx="1114">
                  <c:v>3.3559999999999999</c:v>
                </c:pt>
                <c:pt idx="1115">
                  <c:v>3.3559999999999999</c:v>
                </c:pt>
                <c:pt idx="1116">
                  <c:v>3.3559999999999999</c:v>
                </c:pt>
                <c:pt idx="1117">
                  <c:v>3.3559999999999999</c:v>
                </c:pt>
                <c:pt idx="1118">
                  <c:v>3.3559999999999999</c:v>
                </c:pt>
                <c:pt idx="1119">
                  <c:v>3.3559999999999999</c:v>
                </c:pt>
                <c:pt idx="1120">
                  <c:v>3.3559999999999999</c:v>
                </c:pt>
                <c:pt idx="1121">
                  <c:v>3.3559999999999999</c:v>
                </c:pt>
                <c:pt idx="1122">
                  <c:v>3.3559999999999999</c:v>
                </c:pt>
                <c:pt idx="1123">
                  <c:v>3.3559999999999999</c:v>
                </c:pt>
                <c:pt idx="1124">
                  <c:v>3.3559999999999999</c:v>
                </c:pt>
                <c:pt idx="1125">
                  <c:v>3.3559999999999999</c:v>
                </c:pt>
                <c:pt idx="1126">
                  <c:v>3.3559999999999999</c:v>
                </c:pt>
                <c:pt idx="1127">
                  <c:v>3.3559999999999999</c:v>
                </c:pt>
                <c:pt idx="1128">
                  <c:v>3.3559999999999999</c:v>
                </c:pt>
                <c:pt idx="1129">
                  <c:v>3.3559999999999999</c:v>
                </c:pt>
                <c:pt idx="1130">
                  <c:v>3.3559999999999999</c:v>
                </c:pt>
                <c:pt idx="1131">
                  <c:v>3.3559999999999999</c:v>
                </c:pt>
                <c:pt idx="1132">
                  <c:v>3.3559999999999999</c:v>
                </c:pt>
                <c:pt idx="1133">
                  <c:v>3.3559999999999999</c:v>
                </c:pt>
                <c:pt idx="1134">
                  <c:v>3.3559999999999999</c:v>
                </c:pt>
                <c:pt idx="1135">
                  <c:v>3.3559999999999999</c:v>
                </c:pt>
                <c:pt idx="1136">
                  <c:v>3.3559999999999999</c:v>
                </c:pt>
                <c:pt idx="1137">
                  <c:v>3.3559999999999999</c:v>
                </c:pt>
                <c:pt idx="1138">
                  <c:v>3.3559999999999999</c:v>
                </c:pt>
                <c:pt idx="1139">
                  <c:v>3.3559999999999999</c:v>
                </c:pt>
                <c:pt idx="1140">
                  <c:v>3.3559999999999999</c:v>
                </c:pt>
                <c:pt idx="1141">
                  <c:v>3.3559999999999999</c:v>
                </c:pt>
                <c:pt idx="1142">
                  <c:v>3.3559999999999999</c:v>
                </c:pt>
                <c:pt idx="1143">
                  <c:v>3.3559999999999999</c:v>
                </c:pt>
                <c:pt idx="1144">
                  <c:v>3.3559999999999999</c:v>
                </c:pt>
                <c:pt idx="1145">
                  <c:v>3.3559999999999999</c:v>
                </c:pt>
                <c:pt idx="1146">
                  <c:v>3.3559999999999999</c:v>
                </c:pt>
                <c:pt idx="1147">
                  <c:v>3.3559999999999999</c:v>
                </c:pt>
                <c:pt idx="1148">
                  <c:v>3.3559999999999999</c:v>
                </c:pt>
                <c:pt idx="1149">
                  <c:v>3.3559999999999999</c:v>
                </c:pt>
                <c:pt idx="1150">
                  <c:v>3.3559999999999999</c:v>
                </c:pt>
                <c:pt idx="1151">
                  <c:v>3.3559999999999999</c:v>
                </c:pt>
                <c:pt idx="1152">
                  <c:v>3.3559999999999999</c:v>
                </c:pt>
                <c:pt idx="1153">
                  <c:v>3.3559999999999999</c:v>
                </c:pt>
                <c:pt idx="1154">
                  <c:v>3.3559999999999999</c:v>
                </c:pt>
                <c:pt idx="1155">
                  <c:v>3.3559999999999999</c:v>
                </c:pt>
                <c:pt idx="1156">
                  <c:v>3.3559999999999999</c:v>
                </c:pt>
                <c:pt idx="1157">
                  <c:v>3.3559999999999999</c:v>
                </c:pt>
                <c:pt idx="1158">
                  <c:v>3.3559999999999999</c:v>
                </c:pt>
                <c:pt idx="1159">
                  <c:v>3.3559999999999999</c:v>
                </c:pt>
                <c:pt idx="1160">
                  <c:v>3.3559999999999999</c:v>
                </c:pt>
                <c:pt idx="1161">
                  <c:v>3.3559999999999999</c:v>
                </c:pt>
                <c:pt idx="1162">
                  <c:v>3.3559999999999999</c:v>
                </c:pt>
                <c:pt idx="1163">
                  <c:v>3.3559999999999999</c:v>
                </c:pt>
                <c:pt idx="1164">
                  <c:v>3.3559999999999999</c:v>
                </c:pt>
                <c:pt idx="1165">
                  <c:v>3.3559999999999999</c:v>
                </c:pt>
                <c:pt idx="1166">
                  <c:v>3.3559999999999999</c:v>
                </c:pt>
                <c:pt idx="1167">
                  <c:v>3.3559999999999999</c:v>
                </c:pt>
                <c:pt idx="1168">
                  <c:v>3.3559999999999999</c:v>
                </c:pt>
                <c:pt idx="1169">
                  <c:v>3.3559999999999999</c:v>
                </c:pt>
                <c:pt idx="1170">
                  <c:v>3.3559999999999999</c:v>
                </c:pt>
                <c:pt idx="1171">
                  <c:v>3.3559999999999999</c:v>
                </c:pt>
                <c:pt idx="1172">
                  <c:v>3.3559999999999999</c:v>
                </c:pt>
                <c:pt idx="1173">
                  <c:v>3.3559999999999999</c:v>
                </c:pt>
                <c:pt idx="1174">
                  <c:v>3.3559999999999999</c:v>
                </c:pt>
                <c:pt idx="1175">
                  <c:v>3.3559999999999999</c:v>
                </c:pt>
                <c:pt idx="1176">
                  <c:v>3.3559999999999999</c:v>
                </c:pt>
                <c:pt idx="1177">
                  <c:v>3.3559999999999999</c:v>
                </c:pt>
                <c:pt idx="1178">
                  <c:v>3.3559999999999999</c:v>
                </c:pt>
                <c:pt idx="1179">
                  <c:v>3.3559999999999999</c:v>
                </c:pt>
                <c:pt idx="1180">
                  <c:v>3.3559999999999999</c:v>
                </c:pt>
                <c:pt idx="1181">
                  <c:v>3.3559999999999999</c:v>
                </c:pt>
                <c:pt idx="1182">
                  <c:v>3.3559999999999999</c:v>
                </c:pt>
                <c:pt idx="1183">
                  <c:v>3.3559999999999999</c:v>
                </c:pt>
                <c:pt idx="1184">
                  <c:v>3.3559999999999999</c:v>
                </c:pt>
                <c:pt idx="1185">
                  <c:v>3.3559999999999999</c:v>
                </c:pt>
                <c:pt idx="1186">
                  <c:v>3.3559999999999999</c:v>
                </c:pt>
                <c:pt idx="1187">
                  <c:v>3.3559999999999999</c:v>
                </c:pt>
                <c:pt idx="1188">
                  <c:v>3.3559999999999999</c:v>
                </c:pt>
                <c:pt idx="1189">
                  <c:v>3.3559999999999999</c:v>
                </c:pt>
                <c:pt idx="1190">
                  <c:v>3.3559999999999999</c:v>
                </c:pt>
                <c:pt idx="1191">
                  <c:v>3.3559999999999999</c:v>
                </c:pt>
                <c:pt idx="1192">
                  <c:v>3.3559999999999999</c:v>
                </c:pt>
                <c:pt idx="1193">
                  <c:v>3.3559999999999999</c:v>
                </c:pt>
                <c:pt idx="1194">
                  <c:v>3.3559999999999999</c:v>
                </c:pt>
                <c:pt idx="1195">
                  <c:v>3.3559999999999999</c:v>
                </c:pt>
                <c:pt idx="1196">
                  <c:v>3.3559999999999999</c:v>
                </c:pt>
                <c:pt idx="1197">
                  <c:v>3.3559999999999999</c:v>
                </c:pt>
                <c:pt idx="1198">
                  <c:v>3.3559999999999999</c:v>
                </c:pt>
                <c:pt idx="1199">
                  <c:v>3.3559999999999999</c:v>
                </c:pt>
                <c:pt idx="1200">
                  <c:v>3.3559999999999999</c:v>
                </c:pt>
                <c:pt idx="1201">
                  <c:v>3.3559999999999999</c:v>
                </c:pt>
                <c:pt idx="1202">
                  <c:v>3.3559999999999999</c:v>
                </c:pt>
                <c:pt idx="1203">
                  <c:v>3.3559999999999999</c:v>
                </c:pt>
                <c:pt idx="1204">
                  <c:v>3.3559999999999999</c:v>
                </c:pt>
                <c:pt idx="1205">
                  <c:v>3.3559999999999999</c:v>
                </c:pt>
                <c:pt idx="1206">
                  <c:v>3.3559999999999999</c:v>
                </c:pt>
                <c:pt idx="1207">
                  <c:v>3.3559999999999999</c:v>
                </c:pt>
                <c:pt idx="1208">
                  <c:v>3.3559999999999999</c:v>
                </c:pt>
                <c:pt idx="1209">
                  <c:v>3.3559999999999999</c:v>
                </c:pt>
                <c:pt idx="1210">
                  <c:v>3.3410000000000002</c:v>
                </c:pt>
                <c:pt idx="1211">
                  <c:v>3.3410000000000002</c:v>
                </c:pt>
                <c:pt idx="1212">
                  <c:v>3.3410000000000002</c:v>
                </c:pt>
                <c:pt idx="1213">
                  <c:v>3.3410000000000002</c:v>
                </c:pt>
                <c:pt idx="1214">
                  <c:v>3.3410000000000002</c:v>
                </c:pt>
                <c:pt idx="1215">
                  <c:v>3.3410000000000002</c:v>
                </c:pt>
                <c:pt idx="1216">
                  <c:v>3.3410000000000002</c:v>
                </c:pt>
                <c:pt idx="1217">
                  <c:v>3.3410000000000002</c:v>
                </c:pt>
                <c:pt idx="1218">
                  <c:v>3.3410000000000002</c:v>
                </c:pt>
                <c:pt idx="1219">
                  <c:v>3.3410000000000002</c:v>
                </c:pt>
                <c:pt idx="1220">
                  <c:v>3.3410000000000002</c:v>
                </c:pt>
                <c:pt idx="1221">
                  <c:v>3.3410000000000002</c:v>
                </c:pt>
                <c:pt idx="1222">
                  <c:v>3.3410000000000002</c:v>
                </c:pt>
                <c:pt idx="1223">
                  <c:v>3.3410000000000002</c:v>
                </c:pt>
                <c:pt idx="1224">
                  <c:v>3.3410000000000002</c:v>
                </c:pt>
                <c:pt idx="1225">
                  <c:v>3.3410000000000002</c:v>
                </c:pt>
                <c:pt idx="1226">
                  <c:v>3.3410000000000002</c:v>
                </c:pt>
                <c:pt idx="1227">
                  <c:v>3.3410000000000002</c:v>
                </c:pt>
                <c:pt idx="1228">
                  <c:v>3.3410000000000002</c:v>
                </c:pt>
                <c:pt idx="1229">
                  <c:v>3.3410000000000002</c:v>
                </c:pt>
                <c:pt idx="1230">
                  <c:v>3.3410000000000002</c:v>
                </c:pt>
                <c:pt idx="1231">
                  <c:v>3.3410000000000002</c:v>
                </c:pt>
                <c:pt idx="1232">
                  <c:v>3.3410000000000002</c:v>
                </c:pt>
                <c:pt idx="1233">
                  <c:v>3.3410000000000002</c:v>
                </c:pt>
                <c:pt idx="1234">
                  <c:v>3.3410000000000002</c:v>
                </c:pt>
                <c:pt idx="1235">
                  <c:v>3.3410000000000002</c:v>
                </c:pt>
                <c:pt idx="1236">
                  <c:v>3.3410000000000002</c:v>
                </c:pt>
                <c:pt idx="1237">
                  <c:v>3.3410000000000002</c:v>
                </c:pt>
                <c:pt idx="1238">
                  <c:v>3.3410000000000002</c:v>
                </c:pt>
                <c:pt idx="1239">
                  <c:v>3.3410000000000002</c:v>
                </c:pt>
                <c:pt idx="1240">
                  <c:v>3.3410000000000002</c:v>
                </c:pt>
                <c:pt idx="1241">
                  <c:v>3.3410000000000002</c:v>
                </c:pt>
                <c:pt idx="1242">
                  <c:v>3.3410000000000002</c:v>
                </c:pt>
                <c:pt idx="1243">
                  <c:v>3.3410000000000002</c:v>
                </c:pt>
                <c:pt idx="1244">
                  <c:v>3.3410000000000002</c:v>
                </c:pt>
                <c:pt idx="1245">
                  <c:v>3.3410000000000002</c:v>
                </c:pt>
                <c:pt idx="1246">
                  <c:v>3.3410000000000002</c:v>
                </c:pt>
                <c:pt idx="1247">
                  <c:v>3.3410000000000002</c:v>
                </c:pt>
                <c:pt idx="1248">
                  <c:v>3.3410000000000002</c:v>
                </c:pt>
                <c:pt idx="1249">
                  <c:v>3.3410000000000002</c:v>
                </c:pt>
                <c:pt idx="1250">
                  <c:v>3.3410000000000002</c:v>
                </c:pt>
                <c:pt idx="1251">
                  <c:v>3.3410000000000002</c:v>
                </c:pt>
                <c:pt idx="1252">
                  <c:v>3.3410000000000002</c:v>
                </c:pt>
                <c:pt idx="1253">
                  <c:v>3.3410000000000002</c:v>
                </c:pt>
                <c:pt idx="1254">
                  <c:v>3.3410000000000002</c:v>
                </c:pt>
                <c:pt idx="1255">
                  <c:v>3.3410000000000002</c:v>
                </c:pt>
                <c:pt idx="1256">
                  <c:v>3.3410000000000002</c:v>
                </c:pt>
                <c:pt idx="1257">
                  <c:v>3.3410000000000002</c:v>
                </c:pt>
                <c:pt idx="1258">
                  <c:v>3.3410000000000002</c:v>
                </c:pt>
                <c:pt idx="1259">
                  <c:v>3.3410000000000002</c:v>
                </c:pt>
                <c:pt idx="1260">
                  <c:v>3.3410000000000002</c:v>
                </c:pt>
                <c:pt idx="1261">
                  <c:v>3.3410000000000002</c:v>
                </c:pt>
                <c:pt idx="1262">
                  <c:v>3.3410000000000002</c:v>
                </c:pt>
                <c:pt idx="1263">
                  <c:v>3.3410000000000002</c:v>
                </c:pt>
                <c:pt idx="1264">
                  <c:v>3.3410000000000002</c:v>
                </c:pt>
                <c:pt idx="1265">
                  <c:v>3.3410000000000002</c:v>
                </c:pt>
                <c:pt idx="1266">
                  <c:v>3.3410000000000002</c:v>
                </c:pt>
                <c:pt idx="1267">
                  <c:v>3.3410000000000002</c:v>
                </c:pt>
                <c:pt idx="1268">
                  <c:v>3.3410000000000002</c:v>
                </c:pt>
                <c:pt idx="1269">
                  <c:v>3.3410000000000002</c:v>
                </c:pt>
                <c:pt idx="1270">
                  <c:v>3.3410000000000002</c:v>
                </c:pt>
                <c:pt idx="1271">
                  <c:v>3.3410000000000002</c:v>
                </c:pt>
                <c:pt idx="1272">
                  <c:v>3.3410000000000002</c:v>
                </c:pt>
                <c:pt idx="1273">
                  <c:v>3.3410000000000002</c:v>
                </c:pt>
                <c:pt idx="1274">
                  <c:v>3.3410000000000002</c:v>
                </c:pt>
                <c:pt idx="1275">
                  <c:v>3.3410000000000002</c:v>
                </c:pt>
                <c:pt idx="1276">
                  <c:v>3.3410000000000002</c:v>
                </c:pt>
                <c:pt idx="1277">
                  <c:v>3.3410000000000002</c:v>
                </c:pt>
                <c:pt idx="1278">
                  <c:v>3.3410000000000002</c:v>
                </c:pt>
                <c:pt idx="1279">
                  <c:v>3.3410000000000002</c:v>
                </c:pt>
                <c:pt idx="1280">
                  <c:v>3.3410000000000002</c:v>
                </c:pt>
                <c:pt idx="1281">
                  <c:v>3.3410000000000002</c:v>
                </c:pt>
                <c:pt idx="1282">
                  <c:v>3.3410000000000002</c:v>
                </c:pt>
                <c:pt idx="1283">
                  <c:v>3.3410000000000002</c:v>
                </c:pt>
                <c:pt idx="1284">
                  <c:v>3.3410000000000002</c:v>
                </c:pt>
                <c:pt idx="1285">
                  <c:v>3.3410000000000002</c:v>
                </c:pt>
                <c:pt idx="1286">
                  <c:v>3.3410000000000002</c:v>
                </c:pt>
                <c:pt idx="1287">
                  <c:v>3.3410000000000002</c:v>
                </c:pt>
                <c:pt idx="1288">
                  <c:v>3.3410000000000002</c:v>
                </c:pt>
                <c:pt idx="1289">
                  <c:v>3.3410000000000002</c:v>
                </c:pt>
                <c:pt idx="1290">
                  <c:v>3.3410000000000002</c:v>
                </c:pt>
                <c:pt idx="1291">
                  <c:v>3.3410000000000002</c:v>
                </c:pt>
                <c:pt idx="1292">
                  <c:v>3.3410000000000002</c:v>
                </c:pt>
                <c:pt idx="1293">
                  <c:v>3.3410000000000002</c:v>
                </c:pt>
                <c:pt idx="1294">
                  <c:v>3.3410000000000002</c:v>
                </c:pt>
                <c:pt idx="1295">
                  <c:v>3.3410000000000002</c:v>
                </c:pt>
                <c:pt idx="1296">
                  <c:v>3.3410000000000002</c:v>
                </c:pt>
                <c:pt idx="1297">
                  <c:v>3.3410000000000002</c:v>
                </c:pt>
                <c:pt idx="1298">
                  <c:v>3.3410000000000002</c:v>
                </c:pt>
                <c:pt idx="1299">
                  <c:v>3.3410000000000002</c:v>
                </c:pt>
                <c:pt idx="1300">
                  <c:v>3.3410000000000002</c:v>
                </c:pt>
                <c:pt idx="1301">
                  <c:v>3.3410000000000002</c:v>
                </c:pt>
                <c:pt idx="1302">
                  <c:v>3.3410000000000002</c:v>
                </c:pt>
                <c:pt idx="1303">
                  <c:v>3.3410000000000002</c:v>
                </c:pt>
                <c:pt idx="1304">
                  <c:v>3.3410000000000002</c:v>
                </c:pt>
                <c:pt idx="1305">
                  <c:v>3.3410000000000002</c:v>
                </c:pt>
                <c:pt idx="1306">
                  <c:v>3.3410000000000002</c:v>
                </c:pt>
                <c:pt idx="1307">
                  <c:v>3.3410000000000002</c:v>
                </c:pt>
                <c:pt idx="1308">
                  <c:v>3.3410000000000002</c:v>
                </c:pt>
                <c:pt idx="1309">
                  <c:v>3.3410000000000002</c:v>
                </c:pt>
                <c:pt idx="1310">
                  <c:v>3.3410000000000002</c:v>
                </c:pt>
                <c:pt idx="1311">
                  <c:v>3.3410000000000002</c:v>
                </c:pt>
                <c:pt idx="1312">
                  <c:v>3.3410000000000002</c:v>
                </c:pt>
                <c:pt idx="1313">
                  <c:v>3.3410000000000002</c:v>
                </c:pt>
                <c:pt idx="1314">
                  <c:v>3.3410000000000002</c:v>
                </c:pt>
                <c:pt idx="1315">
                  <c:v>3.3410000000000002</c:v>
                </c:pt>
                <c:pt idx="1316">
                  <c:v>3.3410000000000002</c:v>
                </c:pt>
                <c:pt idx="1317">
                  <c:v>3.3410000000000002</c:v>
                </c:pt>
                <c:pt idx="1318">
                  <c:v>3.3410000000000002</c:v>
                </c:pt>
                <c:pt idx="1319">
                  <c:v>3.3410000000000002</c:v>
                </c:pt>
                <c:pt idx="1320">
                  <c:v>3.081</c:v>
                </c:pt>
                <c:pt idx="1321">
                  <c:v>3.081</c:v>
                </c:pt>
                <c:pt idx="1322">
                  <c:v>3.081</c:v>
                </c:pt>
                <c:pt idx="1323">
                  <c:v>3.081</c:v>
                </c:pt>
                <c:pt idx="1324">
                  <c:v>3.081</c:v>
                </c:pt>
                <c:pt idx="1325">
                  <c:v>3.081</c:v>
                </c:pt>
                <c:pt idx="1326">
                  <c:v>3.081</c:v>
                </c:pt>
                <c:pt idx="1327">
                  <c:v>3.081</c:v>
                </c:pt>
                <c:pt idx="1328">
                  <c:v>3.081</c:v>
                </c:pt>
                <c:pt idx="1329">
                  <c:v>3.081</c:v>
                </c:pt>
                <c:pt idx="1330">
                  <c:v>3.081</c:v>
                </c:pt>
                <c:pt idx="1331">
                  <c:v>3.081</c:v>
                </c:pt>
                <c:pt idx="1332">
                  <c:v>3.081</c:v>
                </c:pt>
                <c:pt idx="1333">
                  <c:v>3.081</c:v>
                </c:pt>
                <c:pt idx="1334">
                  <c:v>3.081</c:v>
                </c:pt>
                <c:pt idx="1335">
                  <c:v>3.081</c:v>
                </c:pt>
                <c:pt idx="1336">
                  <c:v>3.081</c:v>
                </c:pt>
                <c:pt idx="1337">
                  <c:v>3.081</c:v>
                </c:pt>
                <c:pt idx="1338">
                  <c:v>3.081</c:v>
                </c:pt>
                <c:pt idx="1339">
                  <c:v>3.081</c:v>
                </c:pt>
                <c:pt idx="1340">
                  <c:v>3.081</c:v>
                </c:pt>
                <c:pt idx="1341">
                  <c:v>3.081</c:v>
                </c:pt>
                <c:pt idx="1342">
                  <c:v>3.081</c:v>
                </c:pt>
                <c:pt idx="1343">
                  <c:v>3.081</c:v>
                </c:pt>
                <c:pt idx="1344">
                  <c:v>3.081</c:v>
                </c:pt>
                <c:pt idx="1345">
                  <c:v>3.081</c:v>
                </c:pt>
                <c:pt idx="1346">
                  <c:v>3.081</c:v>
                </c:pt>
                <c:pt idx="1347">
                  <c:v>3.081</c:v>
                </c:pt>
                <c:pt idx="1348">
                  <c:v>3.081</c:v>
                </c:pt>
                <c:pt idx="1349">
                  <c:v>3.081</c:v>
                </c:pt>
                <c:pt idx="1350">
                  <c:v>3.081</c:v>
                </c:pt>
                <c:pt idx="1351">
                  <c:v>3.081</c:v>
                </c:pt>
                <c:pt idx="1352">
                  <c:v>3.081</c:v>
                </c:pt>
                <c:pt idx="1353">
                  <c:v>3.081</c:v>
                </c:pt>
                <c:pt idx="1354">
                  <c:v>3.081</c:v>
                </c:pt>
                <c:pt idx="1355">
                  <c:v>3.081</c:v>
                </c:pt>
                <c:pt idx="1356">
                  <c:v>3.081</c:v>
                </c:pt>
                <c:pt idx="1357">
                  <c:v>3.081</c:v>
                </c:pt>
                <c:pt idx="1358">
                  <c:v>3.081</c:v>
                </c:pt>
                <c:pt idx="1359">
                  <c:v>3.081</c:v>
                </c:pt>
                <c:pt idx="1360">
                  <c:v>3.081</c:v>
                </c:pt>
                <c:pt idx="1361">
                  <c:v>3.081</c:v>
                </c:pt>
                <c:pt idx="1362">
                  <c:v>3.081</c:v>
                </c:pt>
                <c:pt idx="1363">
                  <c:v>3.081</c:v>
                </c:pt>
                <c:pt idx="1364">
                  <c:v>3.081</c:v>
                </c:pt>
                <c:pt idx="1365">
                  <c:v>3.081</c:v>
                </c:pt>
                <c:pt idx="1366">
                  <c:v>3.081</c:v>
                </c:pt>
                <c:pt idx="1367">
                  <c:v>3.081</c:v>
                </c:pt>
                <c:pt idx="1368">
                  <c:v>3.081</c:v>
                </c:pt>
                <c:pt idx="1369">
                  <c:v>3.081</c:v>
                </c:pt>
                <c:pt idx="1370">
                  <c:v>3.081</c:v>
                </c:pt>
                <c:pt idx="1371">
                  <c:v>3.081</c:v>
                </c:pt>
                <c:pt idx="1372">
                  <c:v>3.081</c:v>
                </c:pt>
                <c:pt idx="1373">
                  <c:v>3.081</c:v>
                </c:pt>
                <c:pt idx="1374">
                  <c:v>3.081</c:v>
                </c:pt>
                <c:pt idx="1375">
                  <c:v>3.081</c:v>
                </c:pt>
                <c:pt idx="1376">
                  <c:v>3.081</c:v>
                </c:pt>
                <c:pt idx="1377">
                  <c:v>3.081</c:v>
                </c:pt>
                <c:pt idx="1378">
                  <c:v>3.081</c:v>
                </c:pt>
                <c:pt idx="1379">
                  <c:v>3.081</c:v>
                </c:pt>
                <c:pt idx="1380">
                  <c:v>3.081</c:v>
                </c:pt>
                <c:pt idx="1381">
                  <c:v>3.081</c:v>
                </c:pt>
                <c:pt idx="1382">
                  <c:v>3.081</c:v>
                </c:pt>
                <c:pt idx="1383">
                  <c:v>3.081</c:v>
                </c:pt>
                <c:pt idx="1384">
                  <c:v>3.081</c:v>
                </c:pt>
                <c:pt idx="1385">
                  <c:v>3.081</c:v>
                </c:pt>
                <c:pt idx="1386">
                  <c:v>3.081</c:v>
                </c:pt>
                <c:pt idx="1387">
                  <c:v>3.081</c:v>
                </c:pt>
                <c:pt idx="1388">
                  <c:v>3.081</c:v>
                </c:pt>
                <c:pt idx="1389">
                  <c:v>3.081</c:v>
                </c:pt>
                <c:pt idx="1390">
                  <c:v>3.081</c:v>
                </c:pt>
                <c:pt idx="1391">
                  <c:v>3.081</c:v>
                </c:pt>
                <c:pt idx="1392">
                  <c:v>3.081</c:v>
                </c:pt>
                <c:pt idx="1393">
                  <c:v>3.081</c:v>
                </c:pt>
                <c:pt idx="1394">
                  <c:v>3.081</c:v>
                </c:pt>
                <c:pt idx="1395">
                  <c:v>3.081</c:v>
                </c:pt>
                <c:pt idx="1396">
                  <c:v>3.081</c:v>
                </c:pt>
                <c:pt idx="1397">
                  <c:v>3.081</c:v>
                </c:pt>
                <c:pt idx="1398">
                  <c:v>3.081</c:v>
                </c:pt>
                <c:pt idx="1399">
                  <c:v>3.081</c:v>
                </c:pt>
                <c:pt idx="1400">
                  <c:v>3.081</c:v>
                </c:pt>
                <c:pt idx="1401">
                  <c:v>3.081</c:v>
                </c:pt>
                <c:pt idx="1402">
                  <c:v>3.081</c:v>
                </c:pt>
                <c:pt idx="1403">
                  <c:v>3.081</c:v>
                </c:pt>
                <c:pt idx="1404">
                  <c:v>3.081</c:v>
                </c:pt>
                <c:pt idx="1405">
                  <c:v>3.081</c:v>
                </c:pt>
                <c:pt idx="1406">
                  <c:v>3.081</c:v>
                </c:pt>
                <c:pt idx="1407">
                  <c:v>3.081</c:v>
                </c:pt>
                <c:pt idx="1408">
                  <c:v>3.081</c:v>
                </c:pt>
                <c:pt idx="1409">
                  <c:v>3.081</c:v>
                </c:pt>
                <c:pt idx="1410">
                  <c:v>3.081</c:v>
                </c:pt>
                <c:pt idx="1411">
                  <c:v>3.081</c:v>
                </c:pt>
                <c:pt idx="1412">
                  <c:v>3.081</c:v>
                </c:pt>
                <c:pt idx="1413">
                  <c:v>3.081</c:v>
                </c:pt>
                <c:pt idx="1414">
                  <c:v>3.081</c:v>
                </c:pt>
                <c:pt idx="1415">
                  <c:v>3.081</c:v>
                </c:pt>
                <c:pt idx="1416">
                  <c:v>3.081</c:v>
                </c:pt>
                <c:pt idx="1417">
                  <c:v>3.081</c:v>
                </c:pt>
                <c:pt idx="1418">
                  <c:v>3.081</c:v>
                </c:pt>
                <c:pt idx="1419">
                  <c:v>3.081</c:v>
                </c:pt>
                <c:pt idx="1420">
                  <c:v>3.081</c:v>
                </c:pt>
                <c:pt idx="1421">
                  <c:v>3.081</c:v>
                </c:pt>
                <c:pt idx="1422">
                  <c:v>3.081</c:v>
                </c:pt>
                <c:pt idx="1423">
                  <c:v>3.081</c:v>
                </c:pt>
                <c:pt idx="1424">
                  <c:v>3.081</c:v>
                </c:pt>
                <c:pt idx="1425">
                  <c:v>3.081</c:v>
                </c:pt>
                <c:pt idx="1426">
                  <c:v>3.081</c:v>
                </c:pt>
                <c:pt idx="1427">
                  <c:v>3.081</c:v>
                </c:pt>
                <c:pt idx="1428">
                  <c:v>3.081</c:v>
                </c:pt>
                <c:pt idx="1429">
                  <c:v>3.081</c:v>
                </c:pt>
                <c:pt idx="1430">
                  <c:v>2.839</c:v>
                </c:pt>
                <c:pt idx="1431">
                  <c:v>2.839</c:v>
                </c:pt>
                <c:pt idx="1432">
                  <c:v>2.839</c:v>
                </c:pt>
                <c:pt idx="1433">
                  <c:v>2.839</c:v>
                </c:pt>
                <c:pt idx="1434">
                  <c:v>2.839</c:v>
                </c:pt>
                <c:pt idx="1435">
                  <c:v>2.839</c:v>
                </c:pt>
                <c:pt idx="1436">
                  <c:v>2.839</c:v>
                </c:pt>
                <c:pt idx="1437">
                  <c:v>2.839</c:v>
                </c:pt>
                <c:pt idx="1438">
                  <c:v>2.839</c:v>
                </c:pt>
                <c:pt idx="1439">
                  <c:v>2.839</c:v>
                </c:pt>
                <c:pt idx="1440">
                  <c:v>2.839</c:v>
                </c:pt>
                <c:pt idx="1441">
                  <c:v>2.839</c:v>
                </c:pt>
                <c:pt idx="1442">
                  <c:v>2.839</c:v>
                </c:pt>
                <c:pt idx="1443">
                  <c:v>2.839</c:v>
                </c:pt>
                <c:pt idx="1444">
                  <c:v>2.839</c:v>
                </c:pt>
                <c:pt idx="1445">
                  <c:v>2.839</c:v>
                </c:pt>
                <c:pt idx="1446">
                  <c:v>2.839</c:v>
                </c:pt>
                <c:pt idx="1447">
                  <c:v>2.839</c:v>
                </c:pt>
                <c:pt idx="1448">
                  <c:v>2.839</c:v>
                </c:pt>
                <c:pt idx="1449">
                  <c:v>2.839</c:v>
                </c:pt>
                <c:pt idx="1450">
                  <c:v>2.839</c:v>
                </c:pt>
                <c:pt idx="1451">
                  <c:v>2.839</c:v>
                </c:pt>
                <c:pt idx="1452">
                  <c:v>2.839</c:v>
                </c:pt>
                <c:pt idx="1453">
                  <c:v>2.839</c:v>
                </c:pt>
                <c:pt idx="1454">
                  <c:v>2.839</c:v>
                </c:pt>
                <c:pt idx="1455">
                  <c:v>2.839</c:v>
                </c:pt>
                <c:pt idx="1456">
                  <c:v>2.839</c:v>
                </c:pt>
                <c:pt idx="1457">
                  <c:v>2.839</c:v>
                </c:pt>
                <c:pt idx="1458">
                  <c:v>2.839</c:v>
                </c:pt>
                <c:pt idx="1459">
                  <c:v>2.839</c:v>
                </c:pt>
                <c:pt idx="1460">
                  <c:v>2.839</c:v>
                </c:pt>
                <c:pt idx="1461">
                  <c:v>2.839</c:v>
                </c:pt>
                <c:pt idx="1462">
                  <c:v>2.839</c:v>
                </c:pt>
                <c:pt idx="1463">
                  <c:v>2.839</c:v>
                </c:pt>
                <c:pt idx="1464">
                  <c:v>2.839</c:v>
                </c:pt>
                <c:pt idx="1465">
                  <c:v>2.839</c:v>
                </c:pt>
                <c:pt idx="1466">
                  <c:v>2.839</c:v>
                </c:pt>
                <c:pt idx="1467">
                  <c:v>2.839</c:v>
                </c:pt>
                <c:pt idx="1468">
                  <c:v>2.839</c:v>
                </c:pt>
                <c:pt idx="1469">
                  <c:v>2.839</c:v>
                </c:pt>
                <c:pt idx="1470">
                  <c:v>2.839</c:v>
                </c:pt>
                <c:pt idx="1471">
                  <c:v>2.839</c:v>
                </c:pt>
                <c:pt idx="1472">
                  <c:v>2.839</c:v>
                </c:pt>
                <c:pt idx="1473">
                  <c:v>2.839</c:v>
                </c:pt>
                <c:pt idx="1474">
                  <c:v>2.839</c:v>
                </c:pt>
                <c:pt idx="1475">
                  <c:v>2.839</c:v>
                </c:pt>
                <c:pt idx="1476">
                  <c:v>2.839</c:v>
                </c:pt>
                <c:pt idx="1477">
                  <c:v>2.839</c:v>
                </c:pt>
                <c:pt idx="1478">
                  <c:v>2.839</c:v>
                </c:pt>
                <c:pt idx="1479">
                  <c:v>2.839</c:v>
                </c:pt>
                <c:pt idx="1480">
                  <c:v>2.839</c:v>
                </c:pt>
                <c:pt idx="1481">
                  <c:v>2.839</c:v>
                </c:pt>
                <c:pt idx="1482">
                  <c:v>2.839</c:v>
                </c:pt>
                <c:pt idx="1483">
                  <c:v>2.839</c:v>
                </c:pt>
                <c:pt idx="1484">
                  <c:v>2.839</c:v>
                </c:pt>
                <c:pt idx="1485">
                  <c:v>2.839</c:v>
                </c:pt>
                <c:pt idx="1486">
                  <c:v>2.839</c:v>
                </c:pt>
                <c:pt idx="1487">
                  <c:v>2.839</c:v>
                </c:pt>
                <c:pt idx="1488">
                  <c:v>2.839</c:v>
                </c:pt>
                <c:pt idx="1489">
                  <c:v>2.839</c:v>
                </c:pt>
                <c:pt idx="1490">
                  <c:v>2.839</c:v>
                </c:pt>
                <c:pt idx="1491">
                  <c:v>2.839</c:v>
                </c:pt>
                <c:pt idx="1492">
                  <c:v>2.839</c:v>
                </c:pt>
                <c:pt idx="1493">
                  <c:v>2.839</c:v>
                </c:pt>
                <c:pt idx="1494">
                  <c:v>2.839</c:v>
                </c:pt>
                <c:pt idx="1495">
                  <c:v>2.839</c:v>
                </c:pt>
                <c:pt idx="1496">
                  <c:v>2.839</c:v>
                </c:pt>
                <c:pt idx="1497">
                  <c:v>2.839</c:v>
                </c:pt>
                <c:pt idx="1498">
                  <c:v>2.839</c:v>
                </c:pt>
                <c:pt idx="1499">
                  <c:v>2.839</c:v>
                </c:pt>
                <c:pt idx="1500">
                  <c:v>2.839</c:v>
                </c:pt>
                <c:pt idx="1501">
                  <c:v>2.839</c:v>
                </c:pt>
                <c:pt idx="1502">
                  <c:v>2.839</c:v>
                </c:pt>
                <c:pt idx="1503">
                  <c:v>2.839</c:v>
                </c:pt>
                <c:pt idx="1504">
                  <c:v>2.839</c:v>
                </c:pt>
                <c:pt idx="1505">
                  <c:v>2.839</c:v>
                </c:pt>
                <c:pt idx="1506">
                  <c:v>2.839</c:v>
                </c:pt>
                <c:pt idx="1507">
                  <c:v>2.839</c:v>
                </c:pt>
                <c:pt idx="1508">
                  <c:v>2.839</c:v>
                </c:pt>
                <c:pt idx="1509">
                  <c:v>2.839</c:v>
                </c:pt>
                <c:pt idx="1510">
                  <c:v>2.839</c:v>
                </c:pt>
                <c:pt idx="1511">
                  <c:v>2.839</c:v>
                </c:pt>
                <c:pt idx="1512">
                  <c:v>2.839</c:v>
                </c:pt>
                <c:pt idx="1513">
                  <c:v>2.839</c:v>
                </c:pt>
                <c:pt idx="1514">
                  <c:v>2.839</c:v>
                </c:pt>
                <c:pt idx="1515">
                  <c:v>2.839</c:v>
                </c:pt>
                <c:pt idx="1516">
                  <c:v>2.839</c:v>
                </c:pt>
                <c:pt idx="1517">
                  <c:v>2.839</c:v>
                </c:pt>
                <c:pt idx="1518">
                  <c:v>2.839</c:v>
                </c:pt>
                <c:pt idx="1519">
                  <c:v>2.839</c:v>
                </c:pt>
                <c:pt idx="1520">
                  <c:v>2.839</c:v>
                </c:pt>
                <c:pt idx="1521">
                  <c:v>2.839</c:v>
                </c:pt>
                <c:pt idx="1522">
                  <c:v>2.839</c:v>
                </c:pt>
                <c:pt idx="1523">
                  <c:v>2.839</c:v>
                </c:pt>
                <c:pt idx="1524">
                  <c:v>2.839</c:v>
                </c:pt>
                <c:pt idx="1525">
                  <c:v>2.839</c:v>
                </c:pt>
                <c:pt idx="1526">
                  <c:v>2.839</c:v>
                </c:pt>
                <c:pt idx="1527">
                  <c:v>2.839</c:v>
                </c:pt>
                <c:pt idx="1528">
                  <c:v>2.839</c:v>
                </c:pt>
                <c:pt idx="1529">
                  <c:v>2.839</c:v>
                </c:pt>
                <c:pt idx="1530">
                  <c:v>2.839</c:v>
                </c:pt>
                <c:pt idx="1531">
                  <c:v>2.839</c:v>
                </c:pt>
                <c:pt idx="1532">
                  <c:v>2.839</c:v>
                </c:pt>
                <c:pt idx="1533">
                  <c:v>2.839</c:v>
                </c:pt>
                <c:pt idx="1534">
                  <c:v>2.839</c:v>
                </c:pt>
                <c:pt idx="1535">
                  <c:v>2.839</c:v>
                </c:pt>
                <c:pt idx="1536">
                  <c:v>2.839</c:v>
                </c:pt>
                <c:pt idx="1537">
                  <c:v>2.839</c:v>
                </c:pt>
                <c:pt idx="1538">
                  <c:v>2.839</c:v>
                </c:pt>
                <c:pt idx="1539">
                  <c:v>2.839</c:v>
                </c:pt>
                <c:pt idx="1540">
                  <c:v>3.3210000000000002</c:v>
                </c:pt>
                <c:pt idx="1541">
                  <c:v>3.3210000000000002</c:v>
                </c:pt>
                <c:pt idx="1542">
                  <c:v>3.3210000000000002</c:v>
                </c:pt>
                <c:pt idx="1543">
                  <c:v>3.3210000000000002</c:v>
                </c:pt>
                <c:pt idx="1544">
                  <c:v>3.3210000000000002</c:v>
                </c:pt>
                <c:pt idx="1545">
                  <c:v>3.3210000000000002</c:v>
                </c:pt>
                <c:pt idx="1546">
                  <c:v>3.3210000000000002</c:v>
                </c:pt>
                <c:pt idx="1547">
                  <c:v>3.3210000000000002</c:v>
                </c:pt>
                <c:pt idx="1548">
                  <c:v>3.3210000000000002</c:v>
                </c:pt>
                <c:pt idx="1549">
                  <c:v>3.3210000000000002</c:v>
                </c:pt>
                <c:pt idx="1550">
                  <c:v>3.3210000000000002</c:v>
                </c:pt>
                <c:pt idx="1551">
                  <c:v>3.3210000000000002</c:v>
                </c:pt>
                <c:pt idx="1552">
                  <c:v>3.3210000000000002</c:v>
                </c:pt>
                <c:pt idx="1553">
                  <c:v>3.3210000000000002</c:v>
                </c:pt>
                <c:pt idx="1554">
                  <c:v>3.3210000000000002</c:v>
                </c:pt>
                <c:pt idx="1555">
                  <c:v>3.3210000000000002</c:v>
                </c:pt>
                <c:pt idx="1556">
                  <c:v>3.3210000000000002</c:v>
                </c:pt>
                <c:pt idx="1557">
                  <c:v>3.3210000000000002</c:v>
                </c:pt>
                <c:pt idx="1558">
                  <c:v>3.3210000000000002</c:v>
                </c:pt>
                <c:pt idx="1559">
                  <c:v>3.3210000000000002</c:v>
                </c:pt>
                <c:pt idx="1560">
                  <c:v>3.3210000000000002</c:v>
                </c:pt>
                <c:pt idx="1561">
                  <c:v>3.3210000000000002</c:v>
                </c:pt>
                <c:pt idx="1562">
                  <c:v>3.3210000000000002</c:v>
                </c:pt>
                <c:pt idx="1563">
                  <c:v>3.3210000000000002</c:v>
                </c:pt>
                <c:pt idx="1564">
                  <c:v>3.3210000000000002</c:v>
                </c:pt>
                <c:pt idx="1565">
                  <c:v>3.3210000000000002</c:v>
                </c:pt>
                <c:pt idx="1566">
                  <c:v>3.3210000000000002</c:v>
                </c:pt>
                <c:pt idx="1567">
                  <c:v>3.3210000000000002</c:v>
                </c:pt>
                <c:pt idx="1568">
                  <c:v>3.3210000000000002</c:v>
                </c:pt>
                <c:pt idx="1569">
                  <c:v>3.3210000000000002</c:v>
                </c:pt>
                <c:pt idx="1570">
                  <c:v>3.3210000000000002</c:v>
                </c:pt>
                <c:pt idx="1571">
                  <c:v>3.3210000000000002</c:v>
                </c:pt>
                <c:pt idx="1572">
                  <c:v>3.3210000000000002</c:v>
                </c:pt>
                <c:pt idx="1573">
                  <c:v>3.3210000000000002</c:v>
                </c:pt>
                <c:pt idx="1574">
                  <c:v>3.3210000000000002</c:v>
                </c:pt>
                <c:pt idx="1575">
                  <c:v>3.3210000000000002</c:v>
                </c:pt>
                <c:pt idx="1576">
                  <c:v>3.3210000000000002</c:v>
                </c:pt>
                <c:pt idx="1577">
                  <c:v>3.3210000000000002</c:v>
                </c:pt>
                <c:pt idx="1578">
                  <c:v>3.3210000000000002</c:v>
                </c:pt>
                <c:pt idx="1579">
                  <c:v>3.3210000000000002</c:v>
                </c:pt>
                <c:pt idx="1580">
                  <c:v>3.3210000000000002</c:v>
                </c:pt>
                <c:pt idx="1581">
                  <c:v>3.3210000000000002</c:v>
                </c:pt>
                <c:pt idx="1582">
                  <c:v>3.3210000000000002</c:v>
                </c:pt>
                <c:pt idx="1583">
                  <c:v>3.3210000000000002</c:v>
                </c:pt>
                <c:pt idx="1584">
                  <c:v>3.3210000000000002</c:v>
                </c:pt>
                <c:pt idx="1585">
                  <c:v>3.3210000000000002</c:v>
                </c:pt>
                <c:pt idx="1586">
                  <c:v>3.3210000000000002</c:v>
                </c:pt>
                <c:pt idx="1587">
                  <c:v>3.3210000000000002</c:v>
                </c:pt>
                <c:pt idx="1588">
                  <c:v>3.3210000000000002</c:v>
                </c:pt>
                <c:pt idx="1589">
                  <c:v>3.3210000000000002</c:v>
                </c:pt>
                <c:pt idx="1590">
                  <c:v>3.3210000000000002</c:v>
                </c:pt>
                <c:pt idx="1591">
                  <c:v>3.3210000000000002</c:v>
                </c:pt>
                <c:pt idx="1592">
                  <c:v>3.3210000000000002</c:v>
                </c:pt>
                <c:pt idx="1593">
                  <c:v>3.3210000000000002</c:v>
                </c:pt>
                <c:pt idx="1594">
                  <c:v>3.3210000000000002</c:v>
                </c:pt>
                <c:pt idx="1595">
                  <c:v>3.3210000000000002</c:v>
                </c:pt>
                <c:pt idx="1596">
                  <c:v>3.3210000000000002</c:v>
                </c:pt>
                <c:pt idx="1597">
                  <c:v>3.3210000000000002</c:v>
                </c:pt>
                <c:pt idx="1598">
                  <c:v>3.3210000000000002</c:v>
                </c:pt>
                <c:pt idx="1599">
                  <c:v>3.3210000000000002</c:v>
                </c:pt>
                <c:pt idx="1600">
                  <c:v>3.3210000000000002</c:v>
                </c:pt>
                <c:pt idx="1601">
                  <c:v>3.3210000000000002</c:v>
                </c:pt>
                <c:pt idx="1602">
                  <c:v>3.3210000000000002</c:v>
                </c:pt>
                <c:pt idx="1603">
                  <c:v>3.3210000000000002</c:v>
                </c:pt>
                <c:pt idx="1604">
                  <c:v>3.3210000000000002</c:v>
                </c:pt>
                <c:pt idx="1605">
                  <c:v>3.3210000000000002</c:v>
                </c:pt>
                <c:pt idx="1606">
                  <c:v>3.3210000000000002</c:v>
                </c:pt>
                <c:pt idx="1607">
                  <c:v>3.3210000000000002</c:v>
                </c:pt>
                <c:pt idx="1608">
                  <c:v>3.3210000000000002</c:v>
                </c:pt>
                <c:pt idx="1609">
                  <c:v>3.3210000000000002</c:v>
                </c:pt>
                <c:pt idx="1610">
                  <c:v>3.3210000000000002</c:v>
                </c:pt>
                <c:pt idx="1611">
                  <c:v>3.3210000000000002</c:v>
                </c:pt>
                <c:pt idx="1612">
                  <c:v>3.3210000000000002</c:v>
                </c:pt>
                <c:pt idx="1613">
                  <c:v>3.3210000000000002</c:v>
                </c:pt>
                <c:pt idx="1614">
                  <c:v>3.3210000000000002</c:v>
                </c:pt>
                <c:pt idx="1615">
                  <c:v>3.3210000000000002</c:v>
                </c:pt>
                <c:pt idx="1616">
                  <c:v>3.3210000000000002</c:v>
                </c:pt>
                <c:pt idx="1617">
                  <c:v>3.3210000000000002</c:v>
                </c:pt>
                <c:pt idx="1618">
                  <c:v>3.3210000000000002</c:v>
                </c:pt>
                <c:pt idx="1619">
                  <c:v>3.3210000000000002</c:v>
                </c:pt>
                <c:pt idx="1620">
                  <c:v>3.3210000000000002</c:v>
                </c:pt>
                <c:pt idx="1621">
                  <c:v>3.3210000000000002</c:v>
                </c:pt>
                <c:pt idx="1622">
                  <c:v>3.3210000000000002</c:v>
                </c:pt>
                <c:pt idx="1623">
                  <c:v>3.3210000000000002</c:v>
                </c:pt>
                <c:pt idx="1624">
                  <c:v>3.3210000000000002</c:v>
                </c:pt>
                <c:pt idx="1625">
                  <c:v>3.3210000000000002</c:v>
                </c:pt>
                <c:pt idx="1626">
                  <c:v>3.3210000000000002</c:v>
                </c:pt>
                <c:pt idx="1627">
                  <c:v>3.3210000000000002</c:v>
                </c:pt>
                <c:pt idx="1628">
                  <c:v>3.3210000000000002</c:v>
                </c:pt>
                <c:pt idx="1629">
                  <c:v>3.3210000000000002</c:v>
                </c:pt>
                <c:pt idx="1630">
                  <c:v>3.3210000000000002</c:v>
                </c:pt>
                <c:pt idx="1631">
                  <c:v>3.3210000000000002</c:v>
                </c:pt>
                <c:pt idx="1632">
                  <c:v>3.3210000000000002</c:v>
                </c:pt>
                <c:pt idx="1633">
                  <c:v>3.3210000000000002</c:v>
                </c:pt>
                <c:pt idx="1634">
                  <c:v>3.3210000000000002</c:v>
                </c:pt>
                <c:pt idx="1635">
                  <c:v>3.3210000000000002</c:v>
                </c:pt>
                <c:pt idx="1636">
                  <c:v>3.3210000000000002</c:v>
                </c:pt>
                <c:pt idx="1637">
                  <c:v>3.3210000000000002</c:v>
                </c:pt>
                <c:pt idx="1638">
                  <c:v>3.3210000000000002</c:v>
                </c:pt>
                <c:pt idx="1639">
                  <c:v>3.3210000000000002</c:v>
                </c:pt>
                <c:pt idx="1640">
                  <c:v>3.3210000000000002</c:v>
                </c:pt>
                <c:pt idx="1641">
                  <c:v>3.3210000000000002</c:v>
                </c:pt>
                <c:pt idx="1642">
                  <c:v>3.3210000000000002</c:v>
                </c:pt>
                <c:pt idx="1643">
                  <c:v>3.3210000000000002</c:v>
                </c:pt>
                <c:pt idx="1644">
                  <c:v>3.3210000000000002</c:v>
                </c:pt>
                <c:pt idx="1645">
                  <c:v>3.3210000000000002</c:v>
                </c:pt>
                <c:pt idx="1646">
                  <c:v>3.3210000000000002</c:v>
                </c:pt>
                <c:pt idx="1647">
                  <c:v>3.3210000000000002</c:v>
                </c:pt>
                <c:pt idx="1648">
                  <c:v>3.3210000000000002</c:v>
                </c:pt>
                <c:pt idx="1649">
                  <c:v>3.3210000000000002</c:v>
                </c:pt>
                <c:pt idx="1650">
                  <c:v>3.3250000000000002</c:v>
                </c:pt>
                <c:pt idx="1651">
                  <c:v>3.3250000000000002</c:v>
                </c:pt>
                <c:pt idx="1652">
                  <c:v>3.3250000000000002</c:v>
                </c:pt>
                <c:pt idx="1653">
                  <c:v>3.3250000000000002</c:v>
                </c:pt>
                <c:pt idx="1654">
                  <c:v>3.3250000000000002</c:v>
                </c:pt>
                <c:pt idx="1655">
                  <c:v>3.3250000000000002</c:v>
                </c:pt>
                <c:pt idx="1656">
                  <c:v>3.3250000000000002</c:v>
                </c:pt>
                <c:pt idx="1657">
                  <c:v>3.3250000000000002</c:v>
                </c:pt>
                <c:pt idx="1658">
                  <c:v>3.3250000000000002</c:v>
                </c:pt>
                <c:pt idx="1659">
                  <c:v>3.3250000000000002</c:v>
                </c:pt>
                <c:pt idx="1660">
                  <c:v>3.3250000000000002</c:v>
                </c:pt>
                <c:pt idx="1661">
                  <c:v>3.3250000000000002</c:v>
                </c:pt>
                <c:pt idx="1662">
                  <c:v>3.3250000000000002</c:v>
                </c:pt>
                <c:pt idx="1663">
                  <c:v>3.3250000000000002</c:v>
                </c:pt>
                <c:pt idx="1664">
                  <c:v>3.3250000000000002</c:v>
                </c:pt>
                <c:pt idx="1665">
                  <c:v>3.3250000000000002</c:v>
                </c:pt>
                <c:pt idx="1666">
                  <c:v>3.3250000000000002</c:v>
                </c:pt>
                <c:pt idx="1667">
                  <c:v>3.3250000000000002</c:v>
                </c:pt>
                <c:pt idx="1668">
                  <c:v>3.3250000000000002</c:v>
                </c:pt>
                <c:pt idx="1669">
                  <c:v>3.3250000000000002</c:v>
                </c:pt>
                <c:pt idx="1670">
                  <c:v>3.3250000000000002</c:v>
                </c:pt>
                <c:pt idx="1671">
                  <c:v>3.3250000000000002</c:v>
                </c:pt>
                <c:pt idx="1672">
                  <c:v>3.3250000000000002</c:v>
                </c:pt>
                <c:pt idx="1673">
                  <c:v>3.3250000000000002</c:v>
                </c:pt>
                <c:pt idx="1674">
                  <c:v>3.3250000000000002</c:v>
                </c:pt>
                <c:pt idx="1675">
                  <c:v>3.3250000000000002</c:v>
                </c:pt>
                <c:pt idx="1676">
                  <c:v>3.3250000000000002</c:v>
                </c:pt>
                <c:pt idx="1677">
                  <c:v>3.3250000000000002</c:v>
                </c:pt>
                <c:pt idx="1678">
                  <c:v>3.3250000000000002</c:v>
                </c:pt>
                <c:pt idx="1679">
                  <c:v>3.3250000000000002</c:v>
                </c:pt>
                <c:pt idx="1680">
                  <c:v>3.3250000000000002</c:v>
                </c:pt>
                <c:pt idx="1681">
                  <c:v>3.3250000000000002</c:v>
                </c:pt>
                <c:pt idx="1682">
                  <c:v>3.3250000000000002</c:v>
                </c:pt>
                <c:pt idx="1683">
                  <c:v>3.3250000000000002</c:v>
                </c:pt>
                <c:pt idx="1684">
                  <c:v>3.3250000000000002</c:v>
                </c:pt>
                <c:pt idx="1685">
                  <c:v>3.3250000000000002</c:v>
                </c:pt>
                <c:pt idx="1686">
                  <c:v>3.3250000000000002</c:v>
                </c:pt>
                <c:pt idx="1687">
                  <c:v>3.3250000000000002</c:v>
                </c:pt>
                <c:pt idx="1688">
                  <c:v>3.3250000000000002</c:v>
                </c:pt>
                <c:pt idx="1689">
                  <c:v>3.3250000000000002</c:v>
                </c:pt>
                <c:pt idx="1690">
                  <c:v>3.3250000000000002</c:v>
                </c:pt>
                <c:pt idx="1691">
                  <c:v>3.3250000000000002</c:v>
                </c:pt>
                <c:pt idx="1692">
                  <c:v>3.3250000000000002</c:v>
                </c:pt>
                <c:pt idx="1693">
                  <c:v>3.3250000000000002</c:v>
                </c:pt>
                <c:pt idx="1694">
                  <c:v>3.3250000000000002</c:v>
                </c:pt>
                <c:pt idx="1695">
                  <c:v>3.3250000000000002</c:v>
                </c:pt>
                <c:pt idx="1696">
                  <c:v>3.3250000000000002</c:v>
                </c:pt>
                <c:pt idx="1697">
                  <c:v>3.3250000000000002</c:v>
                </c:pt>
                <c:pt idx="1698">
                  <c:v>3.3250000000000002</c:v>
                </c:pt>
                <c:pt idx="1699">
                  <c:v>3.3250000000000002</c:v>
                </c:pt>
                <c:pt idx="1700">
                  <c:v>3.3250000000000002</c:v>
                </c:pt>
                <c:pt idx="1701">
                  <c:v>3.3250000000000002</c:v>
                </c:pt>
                <c:pt idx="1702">
                  <c:v>3.3250000000000002</c:v>
                </c:pt>
                <c:pt idx="1703">
                  <c:v>3.3250000000000002</c:v>
                </c:pt>
                <c:pt idx="1704">
                  <c:v>3.3250000000000002</c:v>
                </c:pt>
                <c:pt idx="1705">
                  <c:v>3.3250000000000002</c:v>
                </c:pt>
                <c:pt idx="1706">
                  <c:v>3.3250000000000002</c:v>
                </c:pt>
                <c:pt idx="1707">
                  <c:v>3.3250000000000002</c:v>
                </c:pt>
                <c:pt idx="1708">
                  <c:v>3.3250000000000002</c:v>
                </c:pt>
                <c:pt idx="1709">
                  <c:v>3.3250000000000002</c:v>
                </c:pt>
                <c:pt idx="1710">
                  <c:v>3.3250000000000002</c:v>
                </c:pt>
                <c:pt idx="1711">
                  <c:v>3.3250000000000002</c:v>
                </c:pt>
                <c:pt idx="1712">
                  <c:v>3.3250000000000002</c:v>
                </c:pt>
                <c:pt idx="1713">
                  <c:v>3.3250000000000002</c:v>
                </c:pt>
                <c:pt idx="1714">
                  <c:v>3.3250000000000002</c:v>
                </c:pt>
                <c:pt idx="1715">
                  <c:v>3.3250000000000002</c:v>
                </c:pt>
                <c:pt idx="1716">
                  <c:v>3.3250000000000002</c:v>
                </c:pt>
                <c:pt idx="1717">
                  <c:v>3.3250000000000002</c:v>
                </c:pt>
                <c:pt idx="1718">
                  <c:v>3.3250000000000002</c:v>
                </c:pt>
                <c:pt idx="1719">
                  <c:v>3.3250000000000002</c:v>
                </c:pt>
                <c:pt idx="1720">
                  <c:v>3.3250000000000002</c:v>
                </c:pt>
                <c:pt idx="1721">
                  <c:v>3.3250000000000002</c:v>
                </c:pt>
                <c:pt idx="1722">
                  <c:v>3.3250000000000002</c:v>
                </c:pt>
                <c:pt idx="1723">
                  <c:v>3.3250000000000002</c:v>
                </c:pt>
                <c:pt idx="1724">
                  <c:v>3.3250000000000002</c:v>
                </c:pt>
                <c:pt idx="1725">
                  <c:v>3.3250000000000002</c:v>
                </c:pt>
                <c:pt idx="1726">
                  <c:v>3.3250000000000002</c:v>
                </c:pt>
                <c:pt idx="1727">
                  <c:v>3.3250000000000002</c:v>
                </c:pt>
                <c:pt idx="1728">
                  <c:v>3.3250000000000002</c:v>
                </c:pt>
                <c:pt idx="1729">
                  <c:v>3.3250000000000002</c:v>
                </c:pt>
                <c:pt idx="1730">
                  <c:v>3.3250000000000002</c:v>
                </c:pt>
                <c:pt idx="1731">
                  <c:v>3.3250000000000002</c:v>
                </c:pt>
                <c:pt idx="1732">
                  <c:v>3.3250000000000002</c:v>
                </c:pt>
                <c:pt idx="1733">
                  <c:v>3.3250000000000002</c:v>
                </c:pt>
                <c:pt idx="1734">
                  <c:v>3.3250000000000002</c:v>
                </c:pt>
                <c:pt idx="1735">
                  <c:v>3.3250000000000002</c:v>
                </c:pt>
                <c:pt idx="1736">
                  <c:v>3.3250000000000002</c:v>
                </c:pt>
                <c:pt idx="1737">
                  <c:v>3.3250000000000002</c:v>
                </c:pt>
                <c:pt idx="1738">
                  <c:v>3.3250000000000002</c:v>
                </c:pt>
                <c:pt idx="1739">
                  <c:v>3.3250000000000002</c:v>
                </c:pt>
                <c:pt idx="1740">
                  <c:v>3.3250000000000002</c:v>
                </c:pt>
                <c:pt idx="1741">
                  <c:v>3.3250000000000002</c:v>
                </c:pt>
                <c:pt idx="1742">
                  <c:v>3.3250000000000002</c:v>
                </c:pt>
                <c:pt idx="1743">
                  <c:v>3.3250000000000002</c:v>
                </c:pt>
                <c:pt idx="1744">
                  <c:v>3.3250000000000002</c:v>
                </c:pt>
                <c:pt idx="1745">
                  <c:v>3.3250000000000002</c:v>
                </c:pt>
                <c:pt idx="1746">
                  <c:v>3.3250000000000002</c:v>
                </c:pt>
                <c:pt idx="1747">
                  <c:v>3.3250000000000002</c:v>
                </c:pt>
                <c:pt idx="1748">
                  <c:v>3.3250000000000002</c:v>
                </c:pt>
                <c:pt idx="1749">
                  <c:v>3.3250000000000002</c:v>
                </c:pt>
                <c:pt idx="1750">
                  <c:v>3.3250000000000002</c:v>
                </c:pt>
                <c:pt idx="1751">
                  <c:v>3.3250000000000002</c:v>
                </c:pt>
                <c:pt idx="1752">
                  <c:v>3.3250000000000002</c:v>
                </c:pt>
                <c:pt idx="1753">
                  <c:v>3.3250000000000002</c:v>
                </c:pt>
                <c:pt idx="1754">
                  <c:v>3.3250000000000002</c:v>
                </c:pt>
                <c:pt idx="1755">
                  <c:v>3.3250000000000002</c:v>
                </c:pt>
                <c:pt idx="1756">
                  <c:v>3.3250000000000002</c:v>
                </c:pt>
                <c:pt idx="1757">
                  <c:v>3.3250000000000002</c:v>
                </c:pt>
                <c:pt idx="1758">
                  <c:v>3.3250000000000002</c:v>
                </c:pt>
                <c:pt idx="1759">
                  <c:v>3.3250000000000002</c:v>
                </c:pt>
                <c:pt idx="1760">
                  <c:v>3.4329999999999998</c:v>
                </c:pt>
                <c:pt idx="1761">
                  <c:v>3.4329999999999998</c:v>
                </c:pt>
                <c:pt idx="1762">
                  <c:v>3.4329999999999998</c:v>
                </c:pt>
                <c:pt idx="1763">
                  <c:v>3.4329999999999998</c:v>
                </c:pt>
                <c:pt idx="1764">
                  <c:v>3.4329999999999998</c:v>
                </c:pt>
                <c:pt idx="1765">
                  <c:v>3.4329999999999998</c:v>
                </c:pt>
                <c:pt idx="1766">
                  <c:v>3.4329999999999998</c:v>
                </c:pt>
                <c:pt idx="1767">
                  <c:v>3.4329999999999998</c:v>
                </c:pt>
                <c:pt idx="1768">
                  <c:v>3.4329999999999998</c:v>
                </c:pt>
                <c:pt idx="1769">
                  <c:v>3.4329999999999998</c:v>
                </c:pt>
                <c:pt idx="1770">
                  <c:v>3.4329999999999998</c:v>
                </c:pt>
                <c:pt idx="1771">
                  <c:v>3.4329999999999998</c:v>
                </c:pt>
                <c:pt idx="1772">
                  <c:v>3.4329999999999998</c:v>
                </c:pt>
                <c:pt idx="1773">
                  <c:v>3.4329999999999998</c:v>
                </c:pt>
                <c:pt idx="1774">
                  <c:v>3.4329999999999998</c:v>
                </c:pt>
                <c:pt idx="1775">
                  <c:v>3.4329999999999998</c:v>
                </c:pt>
                <c:pt idx="1776">
                  <c:v>3.4329999999999998</c:v>
                </c:pt>
                <c:pt idx="1777">
                  <c:v>3.4329999999999998</c:v>
                </c:pt>
                <c:pt idx="1778">
                  <c:v>3.4329999999999998</c:v>
                </c:pt>
                <c:pt idx="1779">
                  <c:v>3.4329999999999998</c:v>
                </c:pt>
                <c:pt idx="1780">
                  <c:v>3.4329999999999998</c:v>
                </c:pt>
                <c:pt idx="1781">
                  <c:v>3.4329999999999998</c:v>
                </c:pt>
                <c:pt idx="1782">
                  <c:v>3.4329999999999998</c:v>
                </c:pt>
                <c:pt idx="1783">
                  <c:v>3.4329999999999998</c:v>
                </c:pt>
                <c:pt idx="1784">
                  <c:v>3.4329999999999998</c:v>
                </c:pt>
                <c:pt idx="1785">
                  <c:v>3.4329999999999998</c:v>
                </c:pt>
                <c:pt idx="1786">
                  <c:v>3.4329999999999998</c:v>
                </c:pt>
                <c:pt idx="1787">
                  <c:v>3.4329999999999998</c:v>
                </c:pt>
                <c:pt idx="1788">
                  <c:v>3.4329999999999998</c:v>
                </c:pt>
                <c:pt idx="1789">
                  <c:v>3.4329999999999998</c:v>
                </c:pt>
                <c:pt idx="1790">
                  <c:v>3.4329999999999998</c:v>
                </c:pt>
                <c:pt idx="1791">
                  <c:v>3.4329999999999998</c:v>
                </c:pt>
                <c:pt idx="1792">
                  <c:v>3.4329999999999998</c:v>
                </c:pt>
                <c:pt idx="1793">
                  <c:v>3.4329999999999998</c:v>
                </c:pt>
                <c:pt idx="1794">
                  <c:v>3.4329999999999998</c:v>
                </c:pt>
                <c:pt idx="1795">
                  <c:v>3.4329999999999998</c:v>
                </c:pt>
                <c:pt idx="1796">
                  <c:v>3.4329999999999998</c:v>
                </c:pt>
                <c:pt idx="1797">
                  <c:v>3.4329999999999998</c:v>
                </c:pt>
                <c:pt idx="1798">
                  <c:v>3.4329999999999998</c:v>
                </c:pt>
                <c:pt idx="1799">
                  <c:v>3.4329999999999998</c:v>
                </c:pt>
                <c:pt idx="1800">
                  <c:v>3.4329999999999998</c:v>
                </c:pt>
                <c:pt idx="1801">
                  <c:v>3.4329999999999998</c:v>
                </c:pt>
                <c:pt idx="1802">
                  <c:v>3.4329999999999998</c:v>
                </c:pt>
                <c:pt idx="1803">
                  <c:v>3.4329999999999998</c:v>
                </c:pt>
                <c:pt idx="1804">
                  <c:v>3.4329999999999998</c:v>
                </c:pt>
                <c:pt idx="1805">
                  <c:v>3.4329999999999998</c:v>
                </c:pt>
                <c:pt idx="1806">
                  <c:v>3.4329999999999998</c:v>
                </c:pt>
                <c:pt idx="1807">
                  <c:v>3.4329999999999998</c:v>
                </c:pt>
                <c:pt idx="1808">
                  <c:v>3.4329999999999998</c:v>
                </c:pt>
                <c:pt idx="1809">
                  <c:v>3.4329999999999998</c:v>
                </c:pt>
                <c:pt idx="1810">
                  <c:v>3.4329999999999998</c:v>
                </c:pt>
                <c:pt idx="1811">
                  <c:v>3.4329999999999998</c:v>
                </c:pt>
                <c:pt idx="1812">
                  <c:v>3.4329999999999998</c:v>
                </c:pt>
                <c:pt idx="1813">
                  <c:v>3.4329999999999998</c:v>
                </c:pt>
                <c:pt idx="1814">
                  <c:v>3.4329999999999998</c:v>
                </c:pt>
                <c:pt idx="1815">
                  <c:v>3.4329999999999998</c:v>
                </c:pt>
                <c:pt idx="1816">
                  <c:v>3.4329999999999998</c:v>
                </c:pt>
                <c:pt idx="1817">
                  <c:v>3.4329999999999998</c:v>
                </c:pt>
                <c:pt idx="1818">
                  <c:v>3.4329999999999998</c:v>
                </c:pt>
                <c:pt idx="1819">
                  <c:v>3.4329999999999998</c:v>
                </c:pt>
                <c:pt idx="1820">
                  <c:v>3.4329999999999998</c:v>
                </c:pt>
                <c:pt idx="1821">
                  <c:v>3.4329999999999998</c:v>
                </c:pt>
                <c:pt idx="1822">
                  <c:v>3.4329999999999998</c:v>
                </c:pt>
                <c:pt idx="1823">
                  <c:v>3.4329999999999998</c:v>
                </c:pt>
                <c:pt idx="1824">
                  <c:v>3.4329999999999998</c:v>
                </c:pt>
                <c:pt idx="1825">
                  <c:v>3.4329999999999998</c:v>
                </c:pt>
                <c:pt idx="1826">
                  <c:v>3.4329999999999998</c:v>
                </c:pt>
                <c:pt idx="1827">
                  <c:v>3.4329999999999998</c:v>
                </c:pt>
                <c:pt idx="1828">
                  <c:v>3.4329999999999998</c:v>
                </c:pt>
                <c:pt idx="1829">
                  <c:v>3.4329999999999998</c:v>
                </c:pt>
                <c:pt idx="1830">
                  <c:v>3.4329999999999998</c:v>
                </c:pt>
                <c:pt idx="1831">
                  <c:v>3.4329999999999998</c:v>
                </c:pt>
                <c:pt idx="1832">
                  <c:v>3.4329999999999998</c:v>
                </c:pt>
                <c:pt idx="1833">
                  <c:v>3.4329999999999998</c:v>
                </c:pt>
                <c:pt idx="1834">
                  <c:v>3.4329999999999998</c:v>
                </c:pt>
                <c:pt idx="1835">
                  <c:v>3.4329999999999998</c:v>
                </c:pt>
                <c:pt idx="1836">
                  <c:v>3.4329999999999998</c:v>
                </c:pt>
                <c:pt idx="1837">
                  <c:v>3.4329999999999998</c:v>
                </c:pt>
                <c:pt idx="1838">
                  <c:v>3.4329999999999998</c:v>
                </c:pt>
                <c:pt idx="1839">
                  <c:v>3.4329999999999998</c:v>
                </c:pt>
                <c:pt idx="1840">
                  <c:v>3.4329999999999998</c:v>
                </c:pt>
                <c:pt idx="1841">
                  <c:v>3.4329999999999998</c:v>
                </c:pt>
                <c:pt idx="1842">
                  <c:v>3.4329999999999998</c:v>
                </c:pt>
                <c:pt idx="1843">
                  <c:v>3.4329999999999998</c:v>
                </c:pt>
                <c:pt idx="1844">
                  <c:v>3.4329999999999998</c:v>
                </c:pt>
                <c:pt idx="1845">
                  <c:v>3.4329999999999998</c:v>
                </c:pt>
                <c:pt idx="1846">
                  <c:v>3.4329999999999998</c:v>
                </c:pt>
                <c:pt idx="1847">
                  <c:v>3.4329999999999998</c:v>
                </c:pt>
                <c:pt idx="1848">
                  <c:v>3.4329999999999998</c:v>
                </c:pt>
                <c:pt idx="1849">
                  <c:v>3.4329999999999998</c:v>
                </c:pt>
                <c:pt idx="1850">
                  <c:v>3.4329999999999998</c:v>
                </c:pt>
                <c:pt idx="1851">
                  <c:v>3.4329999999999998</c:v>
                </c:pt>
                <c:pt idx="1852">
                  <c:v>3.4329999999999998</c:v>
                </c:pt>
                <c:pt idx="1853">
                  <c:v>3.4329999999999998</c:v>
                </c:pt>
                <c:pt idx="1854">
                  <c:v>3.4329999999999998</c:v>
                </c:pt>
                <c:pt idx="1855">
                  <c:v>3.4329999999999998</c:v>
                </c:pt>
                <c:pt idx="1856">
                  <c:v>3.4329999999999998</c:v>
                </c:pt>
                <c:pt idx="1857">
                  <c:v>3.4329999999999998</c:v>
                </c:pt>
                <c:pt idx="1858">
                  <c:v>3.4329999999999998</c:v>
                </c:pt>
                <c:pt idx="1859">
                  <c:v>3.4329999999999998</c:v>
                </c:pt>
                <c:pt idx="1860">
                  <c:v>3.4329999999999998</c:v>
                </c:pt>
                <c:pt idx="1861">
                  <c:v>3.4329999999999998</c:v>
                </c:pt>
                <c:pt idx="1862">
                  <c:v>3.4329999999999998</c:v>
                </c:pt>
                <c:pt idx="1863">
                  <c:v>3.4329999999999998</c:v>
                </c:pt>
                <c:pt idx="1864">
                  <c:v>3.4329999999999998</c:v>
                </c:pt>
                <c:pt idx="1865">
                  <c:v>3.4329999999999998</c:v>
                </c:pt>
                <c:pt idx="1866">
                  <c:v>3.4329999999999998</c:v>
                </c:pt>
                <c:pt idx="1867">
                  <c:v>3.4329999999999998</c:v>
                </c:pt>
                <c:pt idx="1868">
                  <c:v>3.4329999999999998</c:v>
                </c:pt>
                <c:pt idx="1869">
                  <c:v>3.4329999999999998</c:v>
                </c:pt>
                <c:pt idx="1870">
                  <c:v>3.7320000000000002</c:v>
                </c:pt>
                <c:pt idx="1871">
                  <c:v>3.7320000000000002</c:v>
                </c:pt>
                <c:pt idx="1872">
                  <c:v>3.7320000000000002</c:v>
                </c:pt>
                <c:pt idx="1873">
                  <c:v>3.7320000000000002</c:v>
                </c:pt>
                <c:pt idx="1874">
                  <c:v>3.7320000000000002</c:v>
                </c:pt>
                <c:pt idx="1875">
                  <c:v>3.7320000000000002</c:v>
                </c:pt>
                <c:pt idx="1876">
                  <c:v>3.7320000000000002</c:v>
                </c:pt>
                <c:pt idx="1877">
                  <c:v>3.7320000000000002</c:v>
                </c:pt>
                <c:pt idx="1878">
                  <c:v>3.7320000000000002</c:v>
                </c:pt>
                <c:pt idx="1879">
                  <c:v>3.7320000000000002</c:v>
                </c:pt>
                <c:pt idx="1880">
                  <c:v>3.7320000000000002</c:v>
                </c:pt>
                <c:pt idx="1881">
                  <c:v>3.7320000000000002</c:v>
                </c:pt>
                <c:pt idx="1882">
                  <c:v>3.7320000000000002</c:v>
                </c:pt>
                <c:pt idx="1883">
                  <c:v>3.7320000000000002</c:v>
                </c:pt>
                <c:pt idx="1884">
                  <c:v>3.7320000000000002</c:v>
                </c:pt>
                <c:pt idx="1885">
                  <c:v>3.7320000000000002</c:v>
                </c:pt>
                <c:pt idx="1886">
                  <c:v>3.7320000000000002</c:v>
                </c:pt>
                <c:pt idx="1887">
                  <c:v>3.7320000000000002</c:v>
                </c:pt>
                <c:pt idx="1888">
                  <c:v>3.7320000000000002</c:v>
                </c:pt>
                <c:pt idx="1889">
                  <c:v>3.7320000000000002</c:v>
                </c:pt>
                <c:pt idx="1890">
                  <c:v>3.7320000000000002</c:v>
                </c:pt>
                <c:pt idx="1891">
                  <c:v>3.7320000000000002</c:v>
                </c:pt>
                <c:pt idx="1892">
                  <c:v>3.7320000000000002</c:v>
                </c:pt>
                <c:pt idx="1893">
                  <c:v>3.7320000000000002</c:v>
                </c:pt>
                <c:pt idx="1894">
                  <c:v>3.7320000000000002</c:v>
                </c:pt>
                <c:pt idx="1895">
                  <c:v>3.7320000000000002</c:v>
                </c:pt>
                <c:pt idx="1896">
                  <c:v>3.7320000000000002</c:v>
                </c:pt>
                <c:pt idx="1897">
                  <c:v>3.7320000000000002</c:v>
                </c:pt>
                <c:pt idx="1898">
                  <c:v>3.7320000000000002</c:v>
                </c:pt>
                <c:pt idx="1899">
                  <c:v>3.7320000000000002</c:v>
                </c:pt>
                <c:pt idx="1900">
                  <c:v>3.7320000000000002</c:v>
                </c:pt>
                <c:pt idx="1901">
                  <c:v>3.7320000000000002</c:v>
                </c:pt>
                <c:pt idx="1902">
                  <c:v>3.7320000000000002</c:v>
                </c:pt>
                <c:pt idx="1903">
                  <c:v>3.7320000000000002</c:v>
                </c:pt>
                <c:pt idx="1904">
                  <c:v>3.7320000000000002</c:v>
                </c:pt>
                <c:pt idx="1905">
                  <c:v>3.7320000000000002</c:v>
                </c:pt>
                <c:pt idx="1906">
                  <c:v>3.7320000000000002</c:v>
                </c:pt>
                <c:pt idx="1907">
                  <c:v>3.7320000000000002</c:v>
                </c:pt>
                <c:pt idx="1908">
                  <c:v>3.7320000000000002</c:v>
                </c:pt>
                <c:pt idx="1909">
                  <c:v>3.7320000000000002</c:v>
                </c:pt>
                <c:pt idx="1910">
                  <c:v>3.7320000000000002</c:v>
                </c:pt>
                <c:pt idx="1911">
                  <c:v>3.7320000000000002</c:v>
                </c:pt>
                <c:pt idx="1912">
                  <c:v>3.7320000000000002</c:v>
                </c:pt>
                <c:pt idx="1913">
                  <c:v>3.7320000000000002</c:v>
                </c:pt>
                <c:pt idx="1914">
                  <c:v>3.7320000000000002</c:v>
                </c:pt>
                <c:pt idx="1915">
                  <c:v>3.7320000000000002</c:v>
                </c:pt>
                <c:pt idx="1916">
                  <c:v>3.7320000000000002</c:v>
                </c:pt>
                <c:pt idx="1917">
                  <c:v>3.7320000000000002</c:v>
                </c:pt>
                <c:pt idx="1918">
                  <c:v>3.7320000000000002</c:v>
                </c:pt>
                <c:pt idx="1919">
                  <c:v>3.7320000000000002</c:v>
                </c:pt>
                <c:pt idx="1920">
                  <c:v>3.7320000000000002</c:v>
                </c:pt>
                <c:pt idx="1921">
                  <c:v>3.7320000000000002</c:v>
                </c:pt>
                <c:pt idx="1922">
                  <c:v>3.7320000000000002</c:v>
                </c:pt>
                <c:pt idx="1923">
                  <c:v>3.7320000000000002</c:v>
                </c:pt>
                <c:pt idx="1924">
                  <c:v>3.7320000000000002</c:v>
                </c:pt>
                <c:pt idx="1925">
                  <c:v>3.7320000000000002</c:v>
                </c:pt>
                <c:pt idx="1926">
                  <c:v>3.7320000000000002</c:v>
                </c:pt>
                <c:pt idx="1927">
                  <c:v>3.7320000000000002</c:v>
                </c:pt>
                <c:pt idx="1928">
                  <c:v>3.7320000000000002</c:v>
                </c:pt>
                <c:pt idx="1929">
                  <c:v>3.7320000000000002</c:v>
                </c:pt>
                <c:pt idx="1930">
                  <c:v>3.7320000000000002</c:v>
                </c:pt>
                <c:pt idx="1931">
                  <c:v>3.7320000000000002</c:v>
                </c:pt>
                <c:pt idx="1932">
                  <c:v>3.7320000000000002</c:v>
                </c:pt>
                <c:pt idx="1933">
                  <c:v>3.7320000000000002</c:v>
                </c:pt>
                <c:pt idx="1934">
                  <c:v>3.7320000000000002</c:v>
                </c:pt>
                <c:pt idx="1935">
                  <c:v>3.7320000000000002</c:v>
                </c:pt>
                <c:pt idx="1936">
                  <c:v>3.7320000000000002</c:v>
                </c:pt>
                <c:pt idx="1937">
                  <c:v>3.7320000000000002</c:v>
                </c:pt>
                <c:pt idx="1938">
                  <c:v>3.7320000000000002</c:v>
                </c:pt>
                <c:pt idx="1939">
                  <c:v>3.7320000000000002</c:v>
                </c:pt>
                <c:pt idx="1940">
                  <c:v>3.7320000000000002</c:v>
                </c:pt>
                <c:pt idx="1941">
                  <c:v>3.7320000000000002</c:v>
                </c:pt>
                <c:pt idx="1942">
                  <c:v>3.7320000000000002</c:v>
                </c:pt>
                <c:pt idx="1943">
                  <c:v>3.7320000000000002</c:v>
                </c:pt>
                <c:pt idx="1944">
                  <c:v>3.7320000000000002</c:v>
                </c:pt>
                <c:pt idx="1945">
                  <c:v>3.7320000000000002</c:v>
                </c:pt>
                <c:pt idx="1946">
                  <c:v>3.7320000000000002</c:v>
                </c:pt>
                <c:pt idx="1947">
                  <c:v>3.7320000000000002</c:v>
                </c:pt>
                <c:pt idx="1948">
                  <c:v>3.7320000000000002</c:v>
                </c:pt>
                <c:pt idx="1949">
                  <c:v>3.7320000000000002</c:v>
                </c:pt>
                <c:pt idx="1950">
                  <c:v>3.7320000000000002</c:v>
                </c:pt>
                <c:pt idx="1951">
                  <c:v>3.7320000000000002</c:v>
                </c:pt>
                <c:pt idx="1952">
                  <c:v>3.7320000000000002</c:v>
                </c:pt>
                <c:pt idx="1953">
                  <c:v>3.7320000000000002</c:v>
                </c:pt>
                <c:pt idx="1954">
                  <c:v>3.7320000000000002</c:v>
                </c:pt>
                <c:pt idx="1955">
                  <c:v>3.7320000000000002</c:v>
                </c:pt>
                <c:pt idx="1956">
                  <c:v>3.7320000000000002</c:v>
                </c:pt>
                <c:pt idx="1957">
                  <c:v>3.7320000000000002</c:v>
                </c:pt>
                <c:pt idx="1958">
                  <c:v>3.7320000000000002</c:v>
                </c:pt>
                <c:pt idx="1959">
                  <c:v>3.7320000000000002</c:v>
                </c:pt>
                <c:pt idx="1960">
                  <c:v>3.7320000000000002</c:v>
                </c:pt>
                <c:pt idx="1961">
                  <c:v>3.7320000000000002</c:v>
                </c:pt>
                <c:pt idx="1962">
                  <c:v>3.7320000000000002</c:v>
                </c:pt>
                <c:pt idx="1963">
                  <c:v>3.7320000000000002</c:v>
                </c:pt>
                <c:pt idx="1964">
                  <c:v>3.7320000000000002</c:v>
                </c:pt>
                <c:pt idx="1965">
                  <c:v>3.7320000000000002</c:v>
                </c:pt>
                <c:pt idx="1966">
                  <c:v>3.7320000000000002</c:v>
                </c:pt>
                <c:pt idx="1967">
                  <c:v>3.7320000000000002</c:v>
                </c:pt>
                <c:pt idx="1968">
                  <c:v>3.7320000000000002</c:v>
                </c:pt>
                <c:pt idx="1969">
                  <c:v>3.7320000000000002</c:v>
                </c:pt>
                <c:pt idx="1970">
                  <c:v>3.7320000000000002</c:v>
                </c:pt>
                <c:pt idx="1971">
                  <c:v>3.7320000000000002</c:v>
                </c:pt>
                <c:pt idx="1972">
                  <c:v>3.7320000000000002</c:v>
                </c:pt>
                <c:pt idx="1973">
                  <c:v>3.7320000000000002</c:v>
                </c:pt>
                <c:pt idx="1974">
                  <c:v>3.7320000000000002</c:v>
                </c:pt>
                <c:pt idx="1975">
                  <c:v>3.7320000000000002</c:v>
                </c:pt>
                <c:pt idx="1976">
                  <c:v>3.7320000000000002</c:v>
                </c:pt>
                <c:pt idx="1977">
                  <c:v>3.7320000000000002</c:v>
                </c:pt>
                <c:pt idx="1978">
                  <c:v>3.7320000000000002</c:v>
                </c:pt>
                <c:pt idx="1979">
                  <c:v>3.7320000000000002</c:v>
                </c:pt>
                <c:pt idx="1980">
                  <c:v>3.778</c:v>
                </c:pt>
                <c:pt idx="1981">
                  <c:v>3.778</c:v>
                </c:pt>
                <c:pt idx="1982">
                  <c:v>3.778</c:v>
                </c:pt>
                <c:pt idx="1983">
                  <c:v>3.778</c:v>
                </c:pt>
                <c:pt idx="1984">
                  <c:v>3.778</c:v>
                </c:pt>
                <c:pt idx="1985">
                  <c:v>3.778</c:v>
                </c:pt>
                <c:pt idx="1986">
                  <c:v>3.778</c:v>
                </c:pt>
                <c:pt idx="1987">
                  <c:v>3.778</c:v>
                </c:pt>
                <c:pt idx="1988">
                  <c:v>3.778</c:v>
                </c:pt>
                <c:pt idx="1989">
                  <c:v>3.778</c:v>
                </c:pt>
                <c:pt idx="1990">
                  <c:v>3.778</c:v>
                </c:pt>
                <c:pt idx="1991">
                  <c:v>3.778</c:v>
                </c:pt>
                <c:pt idx="1992">
                  <c:v>3.778</c:v>
                </c:pt>
                <c:pt idx="1993">
                  <c:v>3.778</c:v>
                </c:pt>
                <c:pt idx="1994">
                  <c:v>3.778</c:v>
                </c:pt>
                <c:pt idx="1995">
                  <c:v>3.778</c:v>
                </c:pt>
                <c:pt idx="1996">
                  <c:v>3.778</c:v>
                </c:pt>
                <c:pt idx="1997">
                  <c:v>3.778</c:v>
                </c:pt>
                <c:pt idx="1998">
                  <c:v>3.778</c:v>
                </c:pt>
                <c:pt idx="1999">
                  <c:v>3.778</c:v>
                </c:pt>
                <c:pt idx="2000">
                  <c:v>3.778</c:v>
                </c:pt>
                <c:pt idx="2001">
                  <c:v>3.778</c:v>
                </c:pt>
                <c:pt idx="2002">
                  <c:v>3.778</c:v>
                </c:pt>
                <c:pt idx="2003">
                  <c:v>3.778</c:v>
                </c:pt>
                <c:pt idx="2004">
                  <c:v>3.778</c:v>
                </c:pt>
                <c:pt idx="2005">
                  <c:v>3.778</c:v>
                </c:pt>
                <c:pt idx="2006">
                  <c:v>3.778</c:v>
                </c:pt>
                <c:pt idx="2007">
                  <c:v>3.778</c:v>
                </c:pt>
                <c:pt idx="2008">
                  <c:v>3.778</c:v>
                </c:pt>
                <c:pt idx="2009">
                  <c:v>3.778</c:v>
                </c:pt>
                <c:pt idx="2010">
                  <c:v>3.778</c:v>
                </c:pt>
                <c:pt idx="2011">
                  <c:v>3.778</c:v>
                </c:pt>
                <c:pt idx="2012">
                  <c:v>3.778</c:v>
                </c:pt>
                <c:pt idx="2013">
                  <c:v>3.778</c:v>
                </c:pt>
                <c:pt idx="2014">
                  <c:v>3.778</c:v>
                </c:pt>
                <c:pt idx="2015">
                  <c:v>3.778</c:v>
                </c:pt>
                <c:pt idx="2016">
                  <c:v>3.778</c:v>
                </c:pt>
                <c:pt idx="2017">
                  <c:v>3.778</c:v>
                </c:pt>
                <c:pt idx="2018">
                  <c:v>3.778</c:v>
                </c:pt>
                <c:pt idx="2019">
                  <c:v>3.778</c:v>
                </c:pt>
                <c:pt idx="2020">
                  <c:v>3.778</c:v>
                </c:pt>
                <c:pt idx="2021">
                  <c:v>3.778</c:v>
                </c:pt>
                <c:pt idx="2022">
                  <c:v>3.778</c:v>
                </c:pt>
                <c:pt idx="2023">
                  <c:v>3.778</c:v>
                </c:pt>
                <c:pt idx="2024">
                  <c:v>3.778</c:v>
                </c:pt>
                <c:pt idx="2025">
                  <c:v>3.778</c:v>
                </c:pt>
                <c:pt idx="2026">
                  <c:v>3.778</c:v>
                </c:pt>
                <c:pt idx="2027">
                  <c:v>3.778</c:v>
                </c:pt>
                <c:pt idx="2028">
                  <c:v>3.778</c:v>
                </c:pt>
                <c:pt idx="2029">
                  <c:v>3.778</c:v>
                </c:pt>
                <c:pt idx="2030">
                  <c:v>3.778</c:v>
                </c:pt>
                <c:pt idx="2031">
                  <c:v>3.778</c:v>
                </c:pt>
                <c:pt idx="2032">
                  <c:v>3.778</c:v>
                </c:pt>
                <c:pt idx="2033">
                  <c:v>3.778</c:v>
                </c:pt>
                <c:pt idx="2034">
                  <c:v>3.778</c:v>
                </c:pt>
                <c:pt idx="2035">
                  <c:v>3.778</c:v>
                </c:pt>
                <c:pt idx="2036">
                  <c:v>3.778</c:v>
                </c:pt>
                <c:pt idx="2037">
                  <c:v>3.778</c:v>
                </c:pt>
                <c:pt idx="2038">
                  <c:v>3.778</c:v>
                </c:pt>
                <c:pt idx="2039">
                  <c:v>3.778</c:v>
                </c:pt>
                <c:pt idx="2040">
                  <c:v>3.778</c:v>
                </c:pt>
                <c:pt idx="2041">
                  <c:v>3.778</c:v>
                </c:pt>
                <c:pt idx="2042">
                  <c:v>3.778</c:v>
                </c:pt>
                <c:pt idx="2043">
                  <c:v>3.778</c:v>
                </c:pt>
                <c:pt idx="2044">
                  <c:v>3.778</c:v>
                </c:pt>
                <c:pt idx="2045">
                  <c:v>3.778</c:v>
                </c:pt>
                <c:pt idx="2046">
                  <c:v>3.778</c:v>
                </c:pt>
                <c:pt idx="2047">
                  <c:v>3.778</c:v>
                </c:pt>
                <c:pt idx="2048">
                  <c:v>3.778</c:v>
                </c:pt>
                <c:pt idx="2049">
                  <c:v>3.778</c:v>
                </c:pt>
                <c:pt idx="2050">
                  <c:v>3.778</c:v>
                </c:pt>
                <c:pt idx="2051">
                  <c:v>3.778</c:v>
                </c:pt>
                <c:pt idx="2052">
                  <c:v>3.778</c:v>
                </c:pt>
                <c:pt idx="2053">
                  <c:v>3.778</c:v>
                </c:pt>
                <c:pt idx="2054">
                  <c:v>3.778</c:v>
                </c:pt>
                <c:pt idx="2055">
                  <c:v>3.778</c:v>
                </c:pt>
                <c:pt idx="2056">
                  <c:v>3.778</c:v>
                </c:pt>
                <c:pt idx="2057">
                  <c:v>3.778</c:v>
                </c:pt>
                <c:pt idx="2058">
                  <c:v>3.778</c:v>
                </c:pt>
                <c:pt idx="2059">
                  <c:v>3.778</c:v>
                </c:pt>
                <c:pt idx="2060">
                  <c:v>3.778</c:v>
                </c:pt>
                <c:pt idx="2061">
                  <c:v>3.778</c:v>
                </c:pt>
                <c:pt idx="2062">
                  <c:v>3.778</c:v>
                </c:pt>
                <c:pt idx="2063">
                  <c:v>3.778</c:v>
                </c:pt>
                <c:pt idx="2064">
                  <c:v>3.778</c:v>
                </c:pt>
                <c:pt idx="2065">
                  <c:v>3.778</c:v>
                </c:pt>
                <c:pt idx="2066">
                  <c:v>3.778</c:v>
                </c:pt>
                <c:pt idx="2067">
                  <c:v>3.778</c:v>
                </c:pt>
                <c:pt idx="2068">
                  <c:v>3.778</c:v>
                </c:pt>
                <c:pt idx="2069">
                  <c:v>3.778</c:v>
                </c:pt>
                <c:pt idx="2070">
                  <c:v>3.778</c:v>
                </c:pt>
                <c:pt idx="2071">
                  <c:v>3.778</c:v>
                </c:pt>
                <c:pt idx="2072">
                  <c:v>3.778</c:v>
                </c:pt>
                <c:pt idx="2073">
                  <c:v>3.778</c:v>
                </c:pt>
                <c:pt idx="2074">
                  <c:v>3.778</c:v>
                </c:pt>
                <c:pt idx="2075">
                  <c:v>3.778</c:v>
                </c:pt>
                <c:pt idx="2076">
                  <c:v>3.778</c:v>
                </c:pt>
                <c:pt idx="2077">
                  <c:v>3.778</c:v>
                </c:pt>
                <c:pt idx="2078">
                  <c:v>3.778</c:v>
                </c:pt>
                <c:pt idx="2079">
                  <c:v>3.778</c:v>
                </c:pt>
                <c:pt idx="2080">
                  <c:v>3.778</c:v>
                </c:pt>
                <c:pt idx="2081">
                  <c:v>3.778</c:v>
                </c:pt>
                <c:pt idx="2082">
                  <c:v>3.778</c:v>
                </c:pt>
                <c:pt idx="2083">
                  <c:v>3.778</c:v>
                </c:pt>
                <c:pt idx="2084">
                  <c:v>3.778</c:v>
                </c:pt>
                <c:pt idx="2085">
                  <c:v>3.778</c:v>
                </c:pt>
                <c:pt idx="2086">
                  <c:v>3.778</c:v>
                </c:pt>
                <c:pt idx="2087">
                  <c:v>3.778</c:v>
                </c:pt>
                <c:pt idx="2088">
                  <c:v>3.778</c:v>
                </c:pt>
                <c:pt idx="2089">
                  <c:v>3.778</c:v>
                </c:pt>
                <c:pt idx="2090">
                  <c:v>3.8420000000000001</c:v>
                </c:pt>
                <c:pt idx="2091">
                  <c:v>3.8420000000000001</c:v>
                </c:pt>
                <c:pt idx="2092">
                  <c:v>3.8420000000000001</c:v>
                </c:pt>
                <c:pt idx="2093">
                  <c:v>3.8420000000000001</c:v>
                </c:pt>
                <c:pt idx="2094">
                  <c:v>3.8420000000000001</c:v>
                </c:pt>
                <c:pt idx="2095">
                  <c:v>3.8420000000000001</c:v>
                </c:pt>
                <c:pt idx="2096">
                  <c:v>3.8420000000000001</c:v>
                </c:pt>
                <c:pt idx="2097">
                  <c:v>3.8420000000000001</c:v>
                </c:pt>
                <c:pt idx="2098">
                  <c:v>3.8420000000000001</c:v>
                </c:pt>
                <c:pt idx="2099">
                  <c:v>3.8420000000000001</c:v>
                </c:pt>
                <c:pt idx="2100">
                  <c:v>3.8420000000000001</c:v>
                </c:pt>
                <c:pt idx="2101">
                  <c:v>3.8420000000000001</c:v>
                </c:pt>
                <c:pt idx="2102">
                  <c:v>3.8420000000000001</c:v>
                </c:pt>
                <c:pt idx="2103">
                  <c:v>3.8420000000000001</c:v>
                </c:pt>
                <c:pt idx="2104">
                  <c:v>3.8420000000000001</c:v>
                </c:pt>
                <c:pt idx="2105">
                  <c:v>3.8420000000000001</c:v>
                </c:pt>
                <c:pt idx="2106">
                  <c:v>3.8420000000000001</c:v>
                </c:pt>
                <c:pt idx="2107">
                  <c:v>3.8420000000000001</c:v>
                </c:pt>
                <c:pt idx="2108">
                  <c:v>3.8420000000000001</c:v>
                </c:pt>
                <c:pt idx="2109">
                  <c:v>3.8420000000000001</c:v>
                </c:pt>
                <c:pt idx="2110">
                  <c:v>3.8420000000000001</c:v>
                </c:pt>
                <c:pt idx="2111">
                  <c:v>3.8420000000000001</c:v>
                </c:pt>
                <c:pt idx="2112">
                  <c:v>3.8420000000000001</c:v>
                </c:pt>
                <c:pt idx="2113">
                  <c:v>3.8420000000000001</c:v>
                </c:pt>
                <c:pt idx="2114">
                  <c:v>3.8420000000000001</c:v>
                </c:pt>
                <c:pt idx="2115">
                  <c:v>3.8420000000000001</c:v>
                </c:pt>
                <c:pt idx="2116">
                  <c:v>3.8420000000000001</c:v>
                </c:pt>
                <c:pt idx="2117">
                  <c:v>3.8420000000000001</c:v>
                </c:pt>
                <c:pt idx="2118">
                  <c:v>3.8420000000000001</c:v>
                </c:pt>
                <c:pt idx="2119">
                  <c:v>3.8420000000000001</c:v>
                </c:pt>
                <c:pt idx="2120">
                  <c:v>3.8420000000000001</c:v>
                </c:pt>
                <c:pt idx="2121">
                  <c:v>3.8420000000000001</c:v>
                </c:pt>
                <c:pt idx="2122">
                  <c:v>3.8420000000000001</c:v>
                </c:pt>
                <c:pt idx="2123">
                  <c:v>3.8420000000000001</c:v>
                </c:pt>
                <c:pt idx="2124">
                  <c:v>3.8420000000000001</c:v>
                </c:pt>
                <c:pt idx="2125">
                  <c:v>3.8420000000000001</c:v>
                </c:pt>
                <c:pt idx="2126">
                  <c:v>3.8420000000000001</c:v>
                </c:pt>
                <c:pt idx="2127">
                  <c:v>3.8420000000000001</c:v>
                </c:pt>
                <c:pt idx="2128">
                  <c:v>3.8420000000000001</c:v>
                </c:pt>
                <c:pt idx="2129">
                  <c:v>3.8420000000000001</c:v>
                </c:pt>
                <c:pt idx="2130">
                  <c:v>3.8420000000000001</c:v>
                </c:pt>
                <c:pt idx="2131">
                  <c:v>3.8420000000000001</c:v>
                </c:pt>
                <c:pt idx="2132">
                  <c:v>3.8420000000000001</c:v>
                </c:pt>
                <c:pt idx="2133">
                  <c:v>3.8420000000000001</c:v>
                </c:pt>
                <c:pt idx="2134">
                  <c:v>3.8420000000000001</c:v>
                </c:pt>
                <c:pt idx="2135">
                  <c:v>3.8420000000000001</c:v>
                </c:pt>
                <c:pt idx="2136">
                  <c:v>3.8420000000000001</c:v>
                </c:pt>
                <c:pt idx="2137">
                  <c:v>3.8420000000000001</c:v>
                </c:pt>
                <c:pt idx="2138">
                  <c:v>3.8420000000000001</c:v>
                </c:pt>
                <c:pt idx="2139">
                  <c:v>3.8420000000000001</c:v>
                </c:pt>
                <c:pt idx="2140">
                  <c:v>3.8420000000000001</c:v>
                </c:pt>
                <c:pt idx="2141">
                  <c:v>3.8420000000000001</c:v>
                </c:pt>
                <c:pt idx="2142">
                  <c:v>3.8420000000000001</c:v>
                </c:pt>
                <c:pt idx="2143">
                  <c:v>3.8420000000000001</c:v>
                </c:pt>
                <c:pt idx="2144">
                  <c:v>3.8420000000000001</c:v>
                </c:pt>
                <c:pt idx="2145">
                  <c:v>3.8420000000000001</c:v>
                </c:pt>
                <c:pt idx="2146">
                  <c:v>3.8420000000000001</c:v>
                </c:pt>
                <c:pt idx="2147">
                  <c:v>3.8420000000000001</c:v>
                </c:pt>
                <c:pt idx="2148">
                  <c:v>3.8420000000000001</c:v>
                </c:pt>
                <c:pt idx="2149">
                  <c:v>3.8420000000000001</c:v>
                </c:pt>
                <c:pt idx="2150">
                  <c:v>3.8420000000000001</c:v>
                </c:pt>
                <c:pt idx="2151">
                  <c:v>3.8420000000000001</c:v>
                </c:pt>
                <c:pt idx="2152">
                  <c:v>3.8420000000000001</c:v>
                </c:pt>
                <c:pt idx="2153">
                  <c:v>3.8420000000000001</c:v>
                </c:pt>
                <c:pt idx="2154">
                  <c:v>3.8420000000000001</c:v>
                </c:pt>
                <c:pt idx="2155">
                  <c:v>3.8420000000000001</c:v>
                </c:pt>
                <c:pt idx="2156">
                  <c:v>3.8420000000000001</c:v>
                </c:pt>
                <c:pt idx="2157">
                  <c:v>3.8420000000000001</c:v>
                </c:pt>
                <c:pt idx="2158">
                  <c:v>3.8420000000000001</c:v>
                </c:pt>
                <c:pt idx="2159">
                  <c:v>3.8420000000000001</c:v>
                </c:pt>
                <c:pt idx="2160">
                  <c:v>3.8420000000000001</c:v>
                </c:pt>
                <c:pt idx="2161">
                  <c:v>3.8420000000000001</c:v>
                </c:pt>
                <c:pt idx="2162">
                  <c:v>3.8420000000000001</c:v>
                </c:pt>
                <c:pt idx="2163">
                  <c:v>3.8420000000000001</c:v>
                </c:pt>
                <c:pt idx="2164">
                  <c:v>3.8420000000000001</c:v>
                </c:pt>
                <c:pt idx="2165">
                  <c:v>3.8420000000000001</c:v>
                </c:pt>
                <c:pt idx="2166">
                  <c:v>3.8420000000000001</c:v>
                </c:pt>
                <c:pt idx="2167">
                  <c:v>3.8420000000000001</c:v>
                </c:pt>
                <c:pt idx="2168">
                  <c:v>3.8420000000000001</c:v>
                </c:pt>
                <c:pt idx="2169">
                  <c:v>3.8420000000000001</c:v>
                </c:pt>
                <c:pt idx="2170">
                  <c:v>3.8420000000000001</c:v>
                </c:pt>
                <c:pt idx="2171">
                  <c:v>3.8420000000000001</c:v>
                </c:pt>
                <c:pt idx="2172">
                  <c:v>3.8420000000000001</c:v>
                </c:pt>
                <c:pt idx="2173">
                  <c:v>3.8420000000000001</c:v>
                </c:pt>
                <c:pt idx="2174">
                  <c:v>3.8420000000000001</c:v>
                </c:pt>
                <c:pt idx="2175">
                  <c:v>3.8420000000000001</c:v>
                </c:pt>
                <c:pt idx="2176">
                  <c:v>3.8420000000000001</c:v>
                </c:pt>
                <c:pt idx="2177">
                  <c:v>3.8420000000000001</c:v>
                </c:pt>
                <c:pt idx="2178">
                  <c:v>3.8420000000000001</c:v>
                </c:pt>
                <c:pt idx="2179">
                  <c:v>3.8420000000000001</c:v>
                </c:pt>
                <c:pt idx="2180">
                  <c:v>3.8420000000000001</c:v>
                </c:pt>
                <c:pt idx="2181">
                  <c:v>3.8420000000000001</c:v>
                </c:pt>
                <c:pt idx="2182">
                  <c:v>3.8420000000000001</c:v>
                </c:pt>
                <c:pt idx="2183">
                  <c:v>3.8420000000000001</c:v>
                </c:pt>
                <c:pt idx="2184">
                  <c:v>3.8420000000000001</c:v>
                </c:pt>
                <c:pt idx="2185">
                  <c:v>3.8420000000000001</c:v>
                </c:pt>
                <c:pt idx="2186">
                  <c:v>3.8420000000000001</c:v>
                </c:pt>
                <c:pt idx="2187">
                  <c:v>3.8420000000000001</c:v>
                </c:pt>
                <c:pt idx="2188">
                  <c:v>3.8420000000000001</c:v>
                </c:pt>
                <c:pt idx="2189">
                  <c:v>3.8420000000000001</c:v>
                </c:pt>
                <c:pt idx="2190">
                  <c:v>3.8420000000000001</c:v>
                </c:pt>
                <c:pt idx="2191">
                  <c:v>3.8420000000000001</c:v>
                </c:pt>
                <c:pt idx="2192">
                  <c:v>3.8420000000000001</c:v>
                </c:pt>
                <c:pt idx="2193">
                  <c:v>3.8420000000000001</c:v>
                </c:pt>
                <c:pt idx="2194">
                  <c:v>3.8420000000000001</c:v>
                </c:pt>
                <c:pt idx="2195">
                  <c:v>3.8420000000000001</c:v>
                </c:pt>
                <c:pt idx="2196">
                  <c:v>3.8420000000000001</c:v>
                </c:pt>
                <c:pt idx="2197">
                  <c:v>3.8420000000000001</c:v>
                </c:pt>
                <c:pt idx="2198">
                  <c:v>3.8420000000000001</c:v>
                </c:pt>
                <c:pt idx="2199">
                  <c:v>3.8420000000000001</c:v>
                </c:pt>
                <c:pt idx="2200">
                  <c:v>3.2629999999999999</c:v>
                </c:pt>
                <c:pt idx="2201">
                  <c:v>3.2629999999999999</c:v>
                </c:pt>
                <c:pt idx="2202">
                  <c:v>3.2629999999999999</c:v>
                </c:pt>
                <c:pt idx="2203">
                  <c:v>3.2629999999999999</c:v>
                </c:pt>
                <c:pt idx="2204">
                  <c:v>3.2629999999999999</c:v>
                </c:pt>
                <c:pt idx="2205">
                  <c:v>3.2629999999999999</c:v>
                </c:pt>
                <c:pt idx="2206">
                  <c:v>3.2629999999999999</c:v>
                </c:pt>
                <c:pt idx="2207">
                  <c:v>3.2629999999999999</c:v>
                </c:pt>
                <c:pt idx="2208">
                  <c:v>3.2629999999999999</c:v>
                </c:pt>
                <c:pt idx="2209">
                  <c:v>3.2629999999999999</c:v>
                </c:pt>
                <c:pt idx="2210">
                  <c:v>3.2629999999999999</c:v>
                </c:pt>
                <c:pt idx="2211">
                  <c:v>3.2629999999999999</c:v>
                </c:pt>
                <c:pt idx="2212">
                  <c:v>3.2629999999999999</c:v>
                </c:pt>
                <c:pt idx="2213">
                  <c:v>3.2629999999999999</c:v>
                </c:pt>
                <c:pt idx="2214">
                  <c:v>3.2629999999999999</c:v>
                </c:pt>
                <c:pt idx="2215">
                  <c:v>3.2629999999999999</c:v>
                </c:pt>
                <c:pt idx="2216">
                  <c:v>3.2629999999999999</c:v>
                </c:pt>
                <c:pt idx="2217">
                  <c:v>3.2629999999999999</c:v>
                </c:pt>
                <c:pt idx="2218">
                  <c:v>3.2629999999999999</c:v>
                </c:pt>
                <c:pt idx="2219">
                  <c:v>3.2629999999999999</c:v>
                </c:pt>
                <c:pt idx="2220">
                  <c:v>3.2629999999999999</c:v>
                </c:pt>
                <c:pt idx="2221">
                  <c:v>3.2629999999999999</c:v>
                </c:pt>
                <c:pt idx="2222">
                  <c:v>3.2629999999999999</c:v>
                </c:pt>
                <c:pt idx="2223">
                  <c:v>3.2629999999999999</c:v>
                </c:pt>
                <c:pt idx="2224">
                  <c:v>3.2629999999999999</c:v>
                </c:pt>
                <c:pt idx="2225">
                  <c:v>3.2629999999999999</c:v>
                </c:pt>
                <c:pt idx="2226">
                  <c:v>3.2629999999999999</c:v>
                </c:pt>
                <c:pt idx="2227">
                  <c:v>3.2629999999999999</c:v>
                </c:pt>
                <c:pt idx="2228">
                  <c:v>3.2629999999999999</c:v>
                </c:pt>
                <c:pt idx="2229">
                  <c:v>3.2629999999999999</c:v>
                </c:pt>
                <c:pt idx="2230">
                  <c:v>3.2629999999999999</c:v>
                </c:pt>
                <c:pt idx="2231">
                  <c:v>3.2629999999999999</c:v>
                </c:pt>
                <c:pt idx="2232">
                  <c:v>3.2629999999999999</c:v>
                </c:pt>
                <c:pt idx="2233">
                  <c:v>3.2629999999999999</c:v>
                </c:pt>
                <c:pt idx="2234">
                  <c:v>3.2629999999999999</c:v>
                </c:pt>
                <c:pt idx="2235">
                  <c:v>3.2629999999999999</c:v>
                </c:pt>
                <c:pt idx="2236">
                  <c:v>3.2629999999999999</c:v>
                </c:pt>
                <c:pt idx="2237">
                  <c:v>3.2629999999999999</c:v>
                </c:pt>
                <c:pt idx="2238">
                  <c:v>3.2629999999999999</c:v>
                </c:pt>
                <c:pt idx="2239">
                  <c:v>3.2629999999999999</c:v>
                </c:pt>
                <c:pt idx="2240">
                  <c:v>3.2629999999999999</c:v>
                </c:pt>
                <c:pt idx="2241">
                  <c:v>3.2629999999999999</c:v>
                </c:pt>
                <c:pt idx="2242">
                  <c:v>3.2629999999999999</c:v>
                </c:pt>
                <c:pt idx="2243">
                  <c:v>3.2629999999999999</c:v>
                </c:pt>
                <c:pt idx="2244">
                  <c:v>3.2629999999999999</c:v>
                </c:pt>
                <c:pt idx="2245">
                  <c:v>3.2629999999999999</c:v>
                </c:pt>
                <c:pt idx="2246">
                  <c:v>3.2629999999999999</c:v>
                </c:pt>
                <c:pt idx="2247">
                  <c:v>3.2629999999999999</c:v>
                </c:pt>
                <c:pt idx="2248">
                  <c:v>3.2629999999999999</c:v>
                </c:pt>
                <c:pt idx="2249">
                  <c:v>3.2629999999999999</c:v>
                </c:pt>
                <c:pt idx="2250">
                  <c:v>3.2629999999999999</c:v>
                </c:pt>
                <c:pt idx="2251">
                  <c:v>3.2629999999999999</c:v>
                </c:pt>
                <c:pt idx="2252">
                  <c:v>3.2629999999999999</c:v>
                </c:pt>
                <c:pt idx="2253">
                  <c:v>3.2629999999999999</c:v>
                </c:pt>
                <c:pt idx="2254">
                  <c:v>3.2629999999999999</c:v>
                </c:pt>
                <c:pt idx="2255">
                  <c:v>3.2629999999999999</c:v>
                </c:pt>
                <c:pt idx="2256">
                  <c:v>3.2629999999999999</c:v>
                </c:pt>
                <c:pt idx="2257">
                  <c:v>3.2629999999999999</c:v>
                </c:pt>
                <c:pt idx="2258">
                  <c:v>3.2629999999999999</c:v>
                </c:pt>
                <c:pt idx="2259">
                  <c:v>3.2629999999999999</c:v>
                </c:pt>
                <c:pt idx="2260">
                  <c:v>3.2629999999999999</c:v>
                </c:pt>
                <c:pt idx="2261">
                  <c:v>3.2629999999999999</c:v>
                </c:pt>
                <c:pt idx="2262">
                  <c:v>3.2629999999999999</c:v>
                </c:pt>
                <c:pt idx="2263">
                  <c:v>3.2629999999999999</c:v>
                </c:pt>
                <c:pt idx="2264">
                  <c:v>3.2629999999999999</c:v>
                </c:pt>
                <c:pt idx="2265">
                  <c:v>3.2629999999999999</c:v>
                </c:pt>
                <c:pt idx="2266">
                  <c:v>3.2629999999999999</c:v>
                </c:pt>
                <c:pt idx="2267">
                  <c:v>3.2629999999999999</c:v>
                </c:pt>
                <c:pt idx="2268">
                  <c:v>3.2629999999999999</c:v>
                </c:pt>
                <c:pt idx="2269">
                  <c:v>3.2629999999999999</c:v>
                </c:pt>
                <c:pt idx="2270">
                  <c:v>3.2629999999999999</c:v>
                </c:pt>
                <c:pt idx="2271">
                  <c:v>3.2629999999999999</c:v>
                </c:pt>
                <c:pt idx="2272">
                  <c:v>3.2629999999999999</c:v>
                </c:pt>
                <c:pt idx="2273">
                  <c:v>3.2629999999999999</c:v>
                </c:pt>
                <c:pt idx="2274">
                  <c:v>3.2629999999999999</c:v>
                </c:pt>
                <c:pt idx="2275">
                  <c:v>3.2629999999999999</c:v>
                </c:pt>
                <c:pt idx="2276">
                  <c:v>3.2629999999999999</c:v>
                </c:pt>
                <c:pt idx="2277">
                  <c:v>3.2629999999999999</c:v>
                </c:pt>
                <c:pt idx="2278">
                  <c:v>3.2629999999999999</c:v>
                </c:pt>
                <c:pt idx="2279">
                  <c:v>3.2629999999999999</c:v>
                </c:pt>
                <c:pt idx="2280">
                  <c:v>3.2629999999999999</c:v>
                </c:pt>
                <c:pt idx="2281">
                  <c:v>3.2629999999999999</c:v>
                </c:pt>
                <c:pt idx="2282">
                  <c:v>3.2629999999999999</c:v>
                </c:pt>
                <c:pt idx="2283">
                  <c:v>3.2629999999999999</c:v>
                </c:pt>
                <c:pt idx="2284">
                  <c:v>3.2629999999999999</c:v>
                </c:pt>
                <c:pt idx="2285">
                  <c:v>3.2629999999999999</c:v>
                </c:pt>
                <c:pt idx="2286">
                  <c:v>3.2629999999999999</c:v>
                </c:pt>
                <c:pt idx="2287">
                  <c:v>3.2629999999999999</c:v>
                </c:pt>
                <c:pt idx="2288">
                  <c:v>3.2629999999999999</c:v>
                </c:pt>
                <c:pt idx="2289">
                  <c:v>3.2629999999999999</c:v>
                </c:pt>
                <c:pt idx="2290">
                  <c:v>3.2629999999999999</c:v>
                </c:pt>
                <c:pt idx="2291">
                  <c:v>3.2629999999999999</c:v>
                </c:pt>
                <c:pt idx="2292">
                  <c:v>3.2629999999999999</c:v>
                </c:pt>
                <c:pt idx="2293">
                  <c:v>3.2629999999999999</c:v>
                </c:pt>
                <c:pt idx="2294">
                  <c:v>3.2629999999999999</c:v>
                </c:pt>
                <c:pt idx="2295">
                  <c:v>3.2629999999999999</c:v>
                </c:pt>
                <c:pt idx="2296">
                  <c:v>3.2629999999999999</c:v>
                </c:pt>
                <c:pt idx="2297">
                  <c:v>3.2629999999999999</c:v>
                </c:pt>
                <c:pt idx="2298">
                  <c:v>3.2629999999999999</c:v>
                </c:pt>
                <c:pt idx="2299">
                  <c:v>3.2629999999999999</c:v>
                </c:pt>
                <c:pt idx="2300">
                  <c:v>3.2629999999999999</c:v>
                </c:pt>
                <c:pt idx="2301">
                  <c:v>3.2629999999999999</c:v>
                </c:pt>
                <c:pt idx="2302">
                  <c:v>3.2629999999999999</c:v>
                </c:pt>
                <c:pt idx="2303">
                  <c:v>3.2629999999999999</c:v>
                </c:pt>
                <c:pt idx="2304">
                  <c:v>3.2629999999999999</c:v>
                </c:pt>
                <c:pt idx="2305">
                  <c:v>3.2629999999999999</c:v>
                </c:pt>
                <c:pt idx="2306">
                  <c:v>3.2629999999999999</c:v>
                </c:pt>
                <c:pt idx="2307">
                  <c:v>3.2629999999999999</c:v>
                </c:pt>
                <c:pt idx="2308">
                  <c:v>3.2629999999999999</c:v>
                </c:pt>
                <c:pt idx="2309">
                  <c:v>3.2629999999999999</c:v>
                </c:pt>
                <c:pt idx="2310">
                  <c:v>3.875</c:v>
                </c:pt>
                <c:pt idx="2311">
                  <c:v>3.875</c:v>
                </c:pt>
                <c:pt idx="2312">
                  <c:v>3.875</c:v>
                </c:pt>
                <c:pt idx="2313">
                  <c:v>3.875</c:v>
                </c:pt>
                <c:pt idx="2314">
                  <c:v>3.875</c:v>
                </c:pt>
                <c:pt idx="2315">
                  <c:v>3.875</c:v>
                </c:pt>
                <c:pt idx="2316">
                  <c:v>3.875</c:v>
                </c:pt>
                <c:pt idx="2317">
                  <c:v>3.875</c:v>
                </c:pt>
                <c:pt idx="2318">
                  <c:v>3.875</c:v>
                </c:pt>
                <c:pt idx="2319">
                  <c:v>3.875</c:v>
                </c:pt>
                <c:pt idx="2320">
                  <c:v>3.875</c:v>
                </c:pt>
                <c:pt idx="2321">
                  <c:v>3.875</c:v>
                </c:pt>
                <c:pt idx="2322">
                  <c:v>3.875</c:v>
                </c:pt>
                <c:pt idx="2323">
                  <c:v>3.875</c:v>
                </c:pt>
                <c:pt idx="2324">
                  <c:v>3.875</c:v>
                </c:pt>
                <c:pt idx="2325">
                  <c:v>3.875</c:v>
                </c:pt>
                <c:pt idx="2326">
                  <c:v>3.875</c:v>
                </c:pt>
                <c:pt idx="2327">
                  <c:v>3.875</c:v>
                </c:pt>
                <c:pt idx="2328">
                  <c:v>3.875</c:v>
                </c:pt>
                <c:pt idx="2329">
                  <c:v>3.875</c:v>
                </c:pt>
                <c:pt idx="2330">
                  <c:v>3.875</c:v>
                </c:pt>
                <c:pt idx="2331">
                  <c:v>3.875</c:v>
                </c:pt>
                <c:pt idx="2332">
                  <c:v>3.875</c:v>
                </c:pt>
                <c:pt idx="2333">
                  <c:v>3.875</c:v>
                </c:pt>
                <c:pt idx="2334">
                  <c:v>3.875</c:v>
                </c:pt>
                <c:pt idx="2335">
                  <c:v>3.875</c:v>
                </c:pt>
                <c:pt idx="2336">
                  <c:v>3.875</c:v>
                </c:pt>
                <c:pt idx="2337">
                  <c:v>3.875</c:v>
                </c:pt>
                <c:pt idx="2338">
                  <c:v>3.875</c:v>
                </c:pt>
                <c:pt idx="2339">
                  <c:v>3.875</c:v>
                </c:pt>
                <c:pt idx="2340">
                  <c:v>3.875</c:v>
                </c:pt>
                <c:pt idx="2341">
                  <c:v>3.875</c:v>
                </c:pt>
                <c:pt idx="2342">
                  <c:v>3.875</c:v>
                </c:pt>
                <c:pt idx="2343">
                  <c:v>3.875</c:v>
                </c:pt>
                <c:pt idx="2344">
                  <c:v>3.875</c:v>
                </c:pt>
                <c:pt idx="2345">
                  <c:v>3.875</c:v>
                </c:pt>
                <c:pt idx="2346">
                  <c:v>3.875</c:v>
                </c:pt>
                <c:pt idx="2347">
                  <c:v>3.875</c:v>
                </c:pt>
                <c:pt idx="2348">
                  <c:v>3.875</c:v>
                </c:pt>
                <c:pt idx="2349">
                  <c:v>3.875</c:v>
                </c:pt>
                <c:pt idx="2350">
                  <c:v>3.875</c:v>
                </c:pt>
                <c:pt idx="2351">
                  <c:v>3.875</c:v>
                </c:pt>
                <c:pt idx="2352">
                  <c:v>3.875</c:v>
                </c:pt>
                <c:pt idx="2353">
                  <c:v>3.875</c:v>
                </c:pt>
                <c:pt idx="2354">
                  <c:v>3.875</c:v>
                </c:pt>
                <c:pt idx="2355">
                  <c:v>3.875</c:v>
                </c:pt>
                <c:pt idx="2356">
                  <c:v>3.875</c:v>
                </c:pt>
                <c:pt idx="2357">
                  <c:v>3.875</c:v>
                </c:pt>
                <c:pt idx="2358">
                  <c:v>3.875</c:v>
                </c:pt>
                <c:pt idx="2359">
                  <c:v>3.875</c:v>
                </c:pt>
                <c:pt idx="2360">
                  <c:v>3.875</c:v>
                </c:pt>
                <c:pt idx="2361">
                  <c:v>3.875</c:v>
                </c:pt>
                <c:pt idx="2362">
                  <c:v>3.875</c:v>
                </c:pt>
                <c:pt idx="2363">
                  <c:v>3.875</c:v>
                </c:pt>
                <c:pt idx="2364">
                  <c:v>3.875</c:v>
                </c:pt>
                <c:pt idx="2365">
                  <c:v>3.875</c:v>
                </c:pt>
                <c:pt idx="2366">
                  <c:v>3.875</c:v>
                </c:pt>
                <c:pt idx="2367">
                  <c:v>3.875</c:v>
                </c:pt>
                <c:pt idx="2368">
                  <c:v>3.875</c:v>
                </c:pt>
                <c:pt idx="2369">
                  <c:v>3.875</c:v>
                </c:pt>
                <c:pt idx="2370">
                  <c:v>3.875</c:v>
                </c:pt>
                <c:pt idx="2371">
                  <c:v>3.875</c:v>
                </c:pt>
                <c:pt idx="2372">
                  <c:v>3.875</c:v>
                </c:pt>
                <c:pt idx="2373">
                  <c:v>3.875</c:v>
                </c:pt>
                <c:pt idx="2374">
                  <c:v>3.875</c:v>
                </c:pt>
                <c:pt idx="2375">
                  <c:v>3.875</c:v>
                </c:pt>
                <c:pt idx="2376">
                  <c:v>3.875</c:v>
                </c:pt>
                <c:pt idx="2377">
                  <c:v>3.875</c:v>
                </c:pt>
                <c:pt idx="2378">
                  <c:v>3.875</c:v>
                </c:pt>
                <c:pt idx="2379">
                  <c:v>3.875</c:v>
                </c:pt>
                <c:pt idx="2380">
                  <c:v>3.875</c:v>
                </c:pt>
                <c:pt idx="2381">
                  <c:v>3.875</c:v>
                </c:pt>
                <c:pt idx="2382">
                  <c:v>3.875</c:v>
                </c:pt>
                <c:pt idx="2383">
                  <c:v>3.875</c:v>
                </c:pt>
                <c:pt idx="2384">
                  <c:v>3.875</c:v>
                </c:pt>
                <c:pt idx="2385">
                  <c:v>3.875</c:v>
                </c:pt>
                <c:pt idx="2386">
                  <c:v>3.875</c:v>
                </c:pt>
                <c:pt idx="2387">
                  <c:v>3.875</c:v>
                </c:pt>
                <c:pt idx="2388">
                  <c:v>3.875</c:v>
                </c:pt>
                <c:pt idx="2389">
                  <c:v>3.875</c:v>
                </c:pt>
                <c:pt idx="2390">
                  <c:v>3.875</c:v>
                </c:pt>
                <c:pt idx="2391">
                  <c:v>3.875</c:v>
                </c:pt>
                <c:pt idx="2392">
                  <c:v>3.875</c:v>
                </c:pt>
                <c:pt idx="2393">
                  <c:v>3.875</c:v>
                </c:pt>
                <c:pt idx="2394">
                  <c:v>3.875</c:v>
                </c:pt>
                <c:pt idx="2395">
                  <c:v>3.875</c:v>
                </c:pt>
                <c:pt idx="2396">
                  <c:v>3.875</c:v>
                </c:pt>
                <c:pt idx="2397">
                  <c:v>3.875</c:v>
                </c:pt>
                <c:pt idx="2398">
                  <c:v>3.875</c:v>
                </c:pt>
                <c:pt idx="2399">
                  <c:v>3.875</c:v>
                </c:pt>
                <c:pt idx="2400">
                  <c:v>3.875</c:v>
                </c:pt>
                <c:pt idx="2401">
                  <c:v>3.875</c:v>
                </c:pt>
                <c:pt idx="2402">
                  <c:v>3.875</c:v>
                </c:pt>
                <c:pt idx="2403">
                  <c:v>3.875</c:v>
                </c:pt>
                <c:pt idx="2404">
                  <c:v>3.875</c:v>
                </c:pt>
                <c:pt idx="2405">
                  <c:v>3.875</c:v>
                </c:pt>
                <c:pt idx="2406">
                  <c:v>3.875</c:v>
                </c:pt>
                <c:pt idx="2407">
                  <c:v>3.875</c:v>
                </c:pt>
                <c:pt idx="2408">
                  <c:v>3.875</c:v>
                </c:pt>
                <c:pt idx="2409">
                  <c:v>3.875</c:v>
                </c:pt>
                <c:pt idx="2410">
                  <c:v>3.875</c:v>
                </c:pt>
                <c:pt idx="2411">
                  <c:v>3.875</c:v>
                </c:pt>
                <c:pt idx="2412">
                  <c:v>3.875</c:v>
                </c:pt>
                <c:pt idx="2413">
                  <c:v>3.875</c:v>
                </c:pt>
                <c:pt idx="2414">
                  <c:v>3.875</c:v>
                </c:pt>
                <c:pt idx="2415">
                  <c:v>3.875</c:v>
                </c:pt>
                <c:pt idx="2416">
                  <c:v>3.875</c:v>
                </c:pt>
                <c:pt idx="2417">
                  <c:v>3.875</c:v>
                </c:pt>
                <c:pt idx="2418">
                  <c:v>3.875</c:v>
                </c:pt>
                <c:pt idx="2419">
                  <c:v>3.875</c:v>
                </c:pt>
                <c:pt idx="2420">
                  <c:v>3.8250000000000002</c:v>
                </c:pt>
                <c:pt idx="2421">
                  <c:v>3.8250000000000002</c:v>
                </c:pt>
                <c:pt idx="2422">
                  <c:v>3.8250000000000002</c:v>
                </c:pt>
                <c:pt idx="2423">
                  <c:v>3.8250000000000002</c:v>
                </c:pt>
                <c:pt idx="2424">
                  <c:v>3.8250000000000002</c:v>
                </c:pt>
                <c:pt idx="2425">
                  <c:v>3.8250000000000002</c:v>
                </c:pt>
                <c:pt idx="2426">
                  <c:v>3.8250000000000002</c:v>
                </c:pt>
                <c:pt idx="2427">
                  <c:v>3.8250000000000002</c:v>
                </c:pt>
                <c:pt idx="2428">
                  <c:v>3.8250000000000002</c:v>
                </c:pt>
                <c:pt idx="2429">
                  <c:v>3.8250000000000002</c:v>
                </c:pt>
                <c:pt idx="2430">
                  <c:v>3.8250000000000002</c:v>
                </c:pt>
                <c:pt idx="2431">
                  <c:v>3.8250000000000002</c:v>
                </c:pt>
                <c:pt idx="2432">
                  <c:v>3.8250000000000002</c:v>
                </c:pt>
                <c:pt idx="2433">
                  <c:v>3.8250000000000002</c:v>
                </c:pt>
                <c:pt idx="2434">
                  <c:v>3.8250000000000002</c:v>
                </c:pt>
                <c:pt idx="2435">
                  <c:v>3.8250000000000002</c:v>
                </c:pt>
                <c:pt idx="2436">
                  <c:v>3.8250000000000002</c:v>
                </c:pt>
                <c:pt idx="2437">
                  <c:v>3.8250000000000002</c:v>
                </c:pt>
                <c:pt idx="2438">
                  <c:v>3.8250000000000002</c:v>
                </c:pt>
                <c:pt idx="2439">
                  <c:v>3.8250000000000002</c:v>
                </c:pt>
                <c:pt idx="2440">
                  <c:v>3.8250000000000002</c:v>
                </c:pt>
                <c:pt idx="2441">
                  <c:v>3.8250000000000002</c:v>
                </c:pt>
                <c:pt idx="2442">
                  <c:v>3.8250000000000002</c:v>
                </c:pt>
                <c:pt idx="2443">
                  <c:v>3.8250000000000002</c:v>
                </c:pt>
                <c:pt idx="2444">
                  <c:v>3.8250000000000002</c:v>
                </c:pt>
                <c:pt idx="2445">
                  <c:v>3.8250000000000002</c:v>
                </c:pt>
                <c:pt idx="2446">
                  <c:v>3.8250000000000002</c:v>
                </c:pt>
                <c:pt idx="2447">
                  <c:v>3.8250000000000002</c:v>
                </c:pt>
                <c:pt idx="2448">
                  <c:v>3.8250000000000002</c:v>
                </c:pt>
                <c:pt idx="2449">
                  <c:v>3.8250000000000002</c:v>
                </c:pt>
                <c:pt idx="2450">
                  <c:v>3.8250000000000002</c:v>
                </c:pt>
                <c:pt idx="2451">
                  <c:v>3.8250000000000002</c:v>
                </c:pt>
                <c:pt idx="2452">
                  <c:v>3.8250000000000002</c:v>
                </c:pt>
                <c:pt idx="2453">
                  <c:v>3.8250000000000002</c:v>
                </c:pt>
                <c:pt idx="2454">
                  <c:v>3.8250000000000002</c:v>
                </c:pt>
                <c:pt idx="2455">
                  <c:v>3.8250000000000002</c:v>
                </c:pt>
                <c:pt idx="2456">
                  <c:v>3.8250000000000002</c:v>
                </c:pt>
                <c:pt idx="2457">
                  <c:v>3.8250000000000002</c:v>
                </c:pt>
                <c:pt idx="2458">
                  <c:v>3.8250000000000002</c:v>
                </c:pt>
                <c:pt idx="2459">
                  <c:v>3.8250000000000002</c:v>
                </c:pt>
                <c:pt idx="2460">
                  <c:v>3.8250000000000002</c:v>
                </c:pt>
                <c:pt idx="2461">
                  <c:v>3.8250000000000002</c:v>
                </c:pt>
                <c:pt idx="2462">
                  <c:v>3.8250000000000002</c:v>
                </c:pt>
                <c:pt idx="2463">
                  <c:v>3.8250000000000002</c:v>
                </c:pt>
                <c:pt idx="2464">
                  <c:v>3.8250000000000002</c:v>
                </c:pt>
                <c:pt idx="2465">
                  <c:v>3.8250000000000002</c:v>
                </c:pt>
                <c:pt idx="2466">
                  <c:v>3.8250000000000002</c:v>
                </c:pt>
                <c:pt idx="2467">
                  <c:v>3.8250000000000002</c:v>
                </c:pt>
                <c:pt idx="2468">
                  <c:v>3.8250000000000002</c:v>
                </c:pt>
                <c:pt idx="2469">
                  <c:v>3.8250000000000002</c:v>
                </c:pt>
                <c:pt idx="2470">
                  <c:v>3.8250000000000002</c:v>
                </c:pt>
                <c:pt idx="2471">
                  <c:v>3.8250000000000002</c:v>
                </c:pt>
                <c:pt idx="2472">
                  <c:v>3.8250000000000002</c:v>
                </c:pt>
                <c:pt idx="2473">
                  <c:v>3.8250000000000002</c:v>
                </c:pt>
                <c:pt idx="2474">
                  <c:v>3.8250000000000002</c:v>
                </c:pt>
                <c:pt idx="2475">
                  <c:v>3.8250000000000002</c:v>
                </c:pt>
                <c:pt idx="2476">
                  <c:v>3.8250000000000002</c:v>
                </c:pt>
                <c:pt idx="2477">
                  <c:v>3.8250000000000002</c:v>
                </c:pt>
                <c:pt idx="2478">
                  <c:v>3.8250000000000002</c:v>
                </c:pt>
                <c:pt idx="2479">
                  <c:v>3.8250000000000002</c:v>
                </c:pt>
                <c:pt idx="2480">
                  <c:v>3.8250000000000002</c:v>
                </c:pt>
                <c:pt idx="2481">
                  <c:v>3.8250000000000002</c:v>
                </c:pt>
                <c:pt idx="2482">
                  <c:v>3.8250000000000002</c:v>
                </c:pt>
                <c:pt idx="2483">
                  <c:v>3.8250000000000002</c:v>
                </c:pt>
                <c:pt idx="2484">
                  <c:v>3.8250000000000002</c:v>
                </c:pt>
                <c:pt idx="2485">
                  <c:v>3.8250000000000002</c:v>
                </c:pt>
                <c:pt idx="2486">
                  <c:v>3.8250000000000002</c:v>
                </c:pt>
                <c:pt idx="2487">
                  <c:v>3.8250000000000002</c:v>
                </c:pt>
                <c:pt idx="2488">
                  <c:v>3.8250000000000002</c:v>
                </c:pt>
                <c:pt idx="2489">
                  <c:v>3.8250000000000002</c:v>
                </c:pt>
                <c:pt idx="2490">
                  <c:v>3.8250000000000002</c:v>
                </c:pt>
                <c:pt idx="2491">
                  <c:v>3.8250000000000002</c:v>
                </c:pt>
                <c:pt idx="2492">
                  <c:v>3.8250000000000002</c:v>
                </c:pt>
                <c:pt idx="2493">
                  <c:v>3.8250000000000002</c:v>
                </c:pt>
                <c:pt idx="2494">
                  <c:v>3.8250000000000002</c:v>
                </c:pt>
                <c:pt idx="2495">
                  <c:v>3.8250000000000002</c:v>
                </c:pt>
                <c:pt idx="2496">
                  <c:v>3.8250000000000002</c:v>
                </c:pt>
                <c:pt idx="2497">
                  <c:v>3.8250000000000002</c:v>
                </c:pt>
                <c:pt idx="2498">
                  <c:v>3.8250000000000002</c:v>
                </c:pt>
                <c:pt idx="2499">
                  <c:v>3.8250000000000002</c:v>
                </c:pt>
                <c:pt idx="2500">
                  <c:v>3.8250000000000002</c:v>
                </c:pt>
                <c:pt idx="2501">
                  <c:v>3.8250000000000002</c:v>
                </c:pt>
                <c:pt idx="2502">
                  <c:v>3.8250000000000002</c:v>
                </c:pt>
                <c:pt idx="2503">
                  <c:v>3.8250000000000002</c:v>
                </c:pt>
                <c:pt idx="2504">
                  <c:v>3.8250000000000002</c:v>
                </c:pt>
                <c:pt idx="2505">
                  <c:v>3.8250000000000002</c:v>
                </c:pt>
                <c:pt idx="2506">
                  <c:v>3.8250000000000002</c:v>
                </c:pt>
                <c:pt idx="2507">
                  <c:v>3.8250000000000002</c:v>
                </c:pt>
                <c:pt idx="2508">
                  <c:v>3.8250000000000002</c:v>
                </c:pt>
                <c:pt idx="2509">
                  <c:v>3.8250000000000002</c:v>
                </c:pt>
                <c:pt idx="2510">
                  <c:v>3.8250000000000002</c:v>
                </c:pt>
                <c:pt idx="2511">
                  <c:v>3.8250000000000002</c:v>
                </c:pt>
                <c:pt idx="2512">
                  <c:v>3.8250000000000002</c:v>
                </c:pt>
                <c:pt idx="2513">
                  <c:v>3.8250000000000002</c:v>
                </c:pt>
                <c:pt idx="2514">
                  <c:v>3.8250000000000002</c:v>
                </c:pt>
                <c:pt idx="2515">
                  <c:v>3.8250000000000002</c:v>
                </c:pt>
                <c:pt idx="2516">
                  <c:v>3.8250000000000002</c:v>
                </c:pt>
                <c:pt idx="2517">
                  <c:v>3.8250000000000002</c:v>
                </c:pt>
                <c:pt idx="2518">
                  <c:v>3.8250000000000002</c:v>
                </c:pt>
                <c:pt idx="2519">
                  <c:v>3.8250000000000002</c:v>
                </c:pt>
                <c:pt idx="2520">
                  <c:v>3.8250000000000002</c:v>
                </c:pt>
                <c:pt idx="2521">
                  <c:v>3.8250000000000002</c:v>
                </c:pt>
                <c:pt idx="2522">
                  <c:v>3.8250000000000002</c:v>
                </c:pt>
                <c:pt idx="2523">
                  <c:v>3.8250000000000002</c:v>
                </c:pt>
                <c:pt idx="2524">
                  <c:v>3.8250000000000002</c:v>
                </c:pt>
                <c:pt idx="2525">
                  <c:v>3.8250000000000002</c:v>
                </c:pt>
                <c:pt idx="2526">
                  <c:v>3.8250000000000002</c:v>
                </c:pt>
                <c:pt idx="2527">
                  <c:v>3.8250000000000002</c:v>
                </c:pt>
                <c:pt idx="2528">
                  <c:v>3.8250000000000002</c:v>
                </c:pt>
                <c:pt idx="2529">
                  <c:v>3.8250000000000002</c:v>
                </c:pt>
                <c:pt idx="2530">
                  <c:v>3.5550000000000002</c:v>
                </c:pt>
                <c:pt idx="2531">
                  <c:v>3.5550000000000002</c:v>
                </c:pt>
                <c:pt idx="2532">
                  <c:v>3.5550000000000002</c:v>
                </c:pt>
                <c:pt idx="2533">
                  <c:v>3.5550000000000002</c:v>
                </c:pt>
                <c:pt idx="2534">
                  <c:v>3.5550000000000002</c:v>
                </c:pt>
                <c:pt idx="2535">
                  <c:v>3.5550000000000002</c:v>
                </c:pt>
                <c:pt idx="2536">
                  <c:v>3.5550000000000002</c:v>
                </c:pt>
                <c:pt idx="2537">
                  <c:v>3.5550000000000002</c:v>
                </c:pt>
                <c:pt idx="2538">
                  <c:v>3.5550000000000002</c:v>
                </c:pt>
                <c:pt idx="2539">
                  <c:v>3.5550000000000002</c:v>
                </c:pt>
                <c:pt idx="2540">
                  <c:v>3.5550000000000002</c:v>
                </c:pt>
                <c:pt idx="2541">
                  <c:v>3.5550000000000002</c:v>
                </c:pt>
                <c:pt idx="2542">
                  <c:v>3.5550000000000002</c:v>
                </c:pt>
                <c:pt idx="2543">
                  <c:v>3.5550000000000002</c:v>
                </c:pt>
                <c:pt idx="2544">
                  <c:v>3.5550000000000002</c:v>
                </c:pt>
                <c:pt idx="2545">
                  <c:v>3.5550000000000002</c:v>
                </c:pt>
                <c:pt idx="2546">
                  <c:v>3.5550000000000002</c:v>
                </c:pt>
                <c:pt idx="2547">
                  <c:v>3.5550000000000002</c:v>
                </c:pt>
                <c:pt idx="2548">
                  <c:v>3.5550000000000002</c:v>
                </c:pt>
                <c:pt idx="2549">
                  <c:v>3.5550000000000002</c:v>
                </c:pt>
                <c:pt idx="2550">
                  <c:v>3.5550000000000002</c:v>
                </c:pt>
                <c:pt idx="2551">
                  <c:v>3.5550000000000002</c:v>
                </c:pt>
                <c:pt idx="2552">
                  <c:v>3.5550000000000002</c:v>
                </c:pt>
                <c:pt idx="2553">
                  <c:v>3.5550000000000002</c:v>
                </c:pt>
                <c:pt idx="2554">
                  <c:v>3.5550000000000002</c:v>
                </c:pt>
                <c:pt idx="2555">
                  <c:v>3.5550000000000002</c:v>
                </c:pt>
                <c:pt idx="2556">
                  <c:v>3.5550000000000002</c:v>
                </c:pt>
                <c:pt idx="2557">
                  <c:v>3.5550000000000002</c:v>
                </c:pt>
                <c:pt idx="2558">
                  <c:v>3.5550000000000002</c:v>
                </c:pt>
                <c:pt idx="2559">
                  <c:v>3.5550000000000002</c:v>
                </c:pt>
                <c:pt idx="2560">
                  <c:v>3.5550000000000002</c:v>
                </c:pt>
                <c:pt idx="2561">
                  <c:v>3.5550000000000002</c:v>
                </c:pt>
                <c:pt idx="2562">
                  <c:v>3.5550000000000002</c:v>
                </c:pt>
                <c:pt idx="2563">
                  <c:v>3.5550000000000002</c:v>
                </c:pt>
                <c:pt idx="2564">
                  <c:v>3.5550000000000002</c:v>
                </c:pt>
                <c:pt idx="2565">
                  <c:v>3.5550000000000002</c:v>
                </c:pt>
                <c:pt idx="2566">
                  <c:v>3.5550000000000002</c:v>
                </c:pt>
                <c:pt idx="2567">
                  <c:v>3.5550000000000002</c:v>
                </c:pt>
                <c:pt idx="2568">
                  <c:v>3.5550000000000002</c:v>
                </c:pt>
                <c:pt idx="2569">
                  <c:v>3.5550000000000002</c:v>
                </c:pt>
                <c:pt idx="2570">
                  <c:v>3.5550000000000002</c:v>
                </c:pt>
                <c:pt idx="2571">
                  <c:v>3.5550000000000002</c:v>
                </c:pt>
                <c:pt idx="2572">
                  <c:v>3.5550000000000002</c:v>
                </c:pt>
                <c:pt idx="2573">
                  <c:v>3.5550000000000002</c:v>
                </c:pt>
                <c:pt idx="2574">
                  <c:v>3.5550000000000002</c:v>
                </c:pt>
                <c:pt idx="2575">
                  <c:v>3.5550000000000002</c:v>
                </c:pt>
                <c:pt idx="2576">
                  <c:v>3.5550000000000002</c:v>
                </c:pt>
                <c:pt idx="2577">
                  <c:v>3.5550000000000002</c:v>
                </c:pt>
                <c:pt idx="2578">
                  <c:v>3.5550000000000002</c:v>
                </c:pt>
                <c:pt idx="2579">
                  <c:v>3.5550000000000002</c:v>
                </c:pt>
                <c:pt idx="2580">
                  <c:v>3.5550000000000002</c:v>
                </c:pt>
                <c:pt idx="2581">
                  <c:v>3.5550000000000002</c:v>
                </c:pt>
                <c:pt idx="2582">
                  <c:v>3.5550000000000002</c:v>
                </c:pt>
                <c:pt idx="2583">
                  <c:v>3.5550000000000002</c:v>
                </c:pt>
                <c:pt idx="2584">
                  <c:v>3.5550000000000002</c:v>
                </c:pt>
                <c:pt idx="2585">
                  <c:v>3.5550000000000002</c:v>
                </c:pt>
                <c:pt idx="2586">
                  <c:v>3.5550000000000002</c:v>
                </c:pt>
                <c:pt idx="2587">
                  <c:v>3.5550000000000002</c:v>
                </c:pt>
                <c:pt idx="2588">
                  <c:v>3.5550000000000002</c:v>
                </c:pt>
                <c:pt idx="2589">
                  <c:v>3.5550000000000002</c:v>
                </c:pt>
                <c:pt idx="2590">
                  <c:v>3.5550000000000002</c:v>
                </c:pt>
                <c:pt idx="2591">
                  <c:v>3.5550000000000002</c:v>
                </c:pt>
                <c:pt idx="2592">
                  <c:v>3.5550000000000002</c:v>
                </c:pt>
                <c:pt idx="2593">
                  <c:v>3.5550000000000002</c:v>
                </c:pt>
                <c:pt idx="2594">
                  <c:v>3.5550000000000002</c:v>
                </c:pt>
                <c:pt idx="2595">
                  <c:v>3.5550000000000002</c:v>
                </c:pt>
                <c:pt idx="2596">
                  <c:v>3.5550000000000002</c:v>
                </c:pt>
                <c:pt idx="2597">
                  <c:v>3.5550000000000002</c:v>
                </c:pt>
                <c:pt idx="2598">
                  <c:v>3.5550000000000002</c:v>
                </c:pt>
                <c:pt idx="2599">
                  <c:v>3.5550000000000002</c:v>
                </c:pt>
                <c:pt idx="2600">
                  <c:v>3.5550000000000002</c:v>
                </c:pt>
                <c:pt idx="2601">
                  <c:v>3.5550000000000002</c:v>
                </c:pt>
                <c:pt idx="2602">
                  <c:v>3.5550000000000002</c:v>
                </c:pt>
                <c:pt idx="2603">
                  <c:v>3.5550000000000002</c:v>
                </c:pt>
                <c:pt idx="2604">
                  <c:v>3.5550000000000002</c:v>
                </c:pt>
                <c:pt idx="2605">
                  <c:v>3.5550000000000002</c:v>
                </c:pt>
                <c:pt idx="2606">
                  <c:v>3.5550000000000002</c:v>
                </c:pt>
                <c:pt idx="2607">
                  <c:v>3.5550000000000002</c:v>
                </c:pt>
                <c:pt idx="2608">
                  <c:v>3.5550000000000002</c:v>
                </c:pt>
                <c:pt idx="2609">
                  <c:v>3.5550000000000002</c:v>
                </c:pt>
                <c:pt idx="2610">
                  <c:v>3.5550000000000002</c:v>
                </c:pt>
                <c:pt idx="2611">
                  <c:v>3.5550000000000002</c:v>
                </c:pt>
                <c:pt idx="2612">
                  <c:v>3.5550000000000002</c:v>
                </c:pt>
                <c:pt idx="2613">
                  <c:v>3.5550000000000002</c:v>
                </c:pt>
                <c:pt idx="2614">
                  <c:v>3.5550000000000002</c:v>
                </c:pt>
                <c:pt idx="2615">
                  <c:v>3.5550000000000002</c:v>
                </c:pt>
                <c:pt idx="2616">
                  <c:v>3.5550000000000002</c:v>
                </c:pt>
                <c:pt idx="2617">
                  <c:v>3.5550000000000002</c:v>
                </c:pt>
                <c:pt idx="2618">
                  <c:v>3.5550000000000002</c:v>
                </c:pt>
                <c:pt idx="2619">
                  <c:v>3.5550000000000002</c:v>
                </c:pt>
                <c:pt idx="2620">
                  <c:v>3.5550000000000002</c:v>
                </c:pt>
                <c:pt idx="2621">
                  <c:v>3.5550000000000002</c:v>
                </c:pt>
                <c:pt idx="2622">
                  <c:v>3.5550000000000002</c:v>
                </c:pt>
                <c:pt idx="2623">
                  <c:v>3.5550000000000002</c:v>
                </c:pt>
                <c:pt idx="2624">
                  <c:v>3.5550000000000002</c:v>
                </c:pt>
                <c:pt idx="2625">
                  <c:v>3.5550000000000002</c:v>
                </c:pt>
                <c:pt idx="2626">
                  <c:v>3.5550000000000002</c:v>
                </c:pt>
                <c:pt idx="2627">
                  <c:v>3.5550000000000002</c:v>
                </c:pt>
                <c:pt idx="2628">
                  <c:v>3.5550000000000002</c:v>
                </c:pt>
                <c:pt idx="2629">
                  <c:v>3.5550000000000002</c:v>
                </c:pt>
                <c:pt idx="2630">
                  <c:v>3.5550000000000002</c:v>
                </c:pt>
                <c:pt idx="2631">
                  <c:v>3.5550000000000002</c:v>
                </c:pt>
                <c:pt idx="2632">
                  <c:v>3.5550000000000002</c:v>
                </c:pt>
                <c:pt idx="2633">
                  <c:v>3.5550000000000002</c:v>
                </c:pt>
                <c:pt idx="2634">
                  <c:v>3.5550000000000002</c:v>
                </c:pt>
                <c:pt idx="2635">
                  <c:v>3.5550000000000002</c:v>
                </c:pt>
                <c:pt idx="2636">
                  <c:v>3.5550000000000002</c:v>
                </c:pt>
                <c:pt idx="2637">
                  <c:v>3.5550000000000002</c:v>
                </c:pt>
                <c:pt idx="2638">
                  <c:v>3.5550000000000002</c:v>
                </c:pt>
                <c:pt idx="2639">
                  <c:v>3.5550000000000002</c:v>
                </c:pt>
                <c:pt idx="2640">
                  <c:v>1.6148713060057198</c:v>
                </c:pt>
                <c:pt idx="2641">
                  <c:v>1.6148713060057198</c:v>
                </c:pt>
                <c:pt idx="2642">
                  <c:v>1.6148713060057198</c:v>
                </c:pt>
                <c:pt idx="2643">
                  <c:v>1.6148713060057198</c:v>
                </c:pt>
                <c:pt idx="2644">
                  <c:v>1.6148713060057198</c:v>
                </c:pt>
                <c:pt idx="2645">
                  <c:v>1.6148713060057198</c:v>
                </c:pt>
                <c:pt idx="2646">
                  <c:v>1.6148713060057198</c:v>
                </c:pt>
                <c:pt idx="2647">
                  <c:v>1.6148713060057198</c:v>
                </c:pt>
                <c:pt idx="2648">
                  <c:v>1.6148713060057198</c:v>
                </c:pt>
                <c:pt idx="2649">
                  <c:v>1.6148713060057198</c:v>
                </c:pt>
                <c:pt idx="2650">
                  <c:v>1.6148713060057198</c:v>
                </c:pt>
                <c:pt idx="2651">
                  <c:v>1.6148713060057198</c:v>
                </c:pt>
                <c:pt idx="2652">
                  <c:v>1.6148713060057198</c:v>
                </c:pt>
                <c:pt idx="2653">
                  <c:v>1.6148713060057198</c:v>
                </c:pt>
                <c:pt idx="2654">
                  <c:v>1.6148713060057198</c:v>
                </c:pt>
                <c:pt idx="2655">
                  <c:v>1.6148713060057198</c:v>
                </c:pt>
                <c:pt idx="2656">
                  <c:v>1.6148713060057198</c:v>
                </c:pt>
                <c:pt idx="2657">
                  <c:v>1.6148713060057198</c:v>
                </c:pt>
                <c:pt idx="2658">
                  <c:v>1.6148713060057198</c:v>
                </c:pt>
                <c:pt idx="2659">
                  <c:v>1.6148713060057198</c:v>
                </c:pt>
                <c:pt idx="2660">
                  <c:v>1.6148713060057198</c:v>
                </c:pt>
                <c:pt idx="2661">
                  <c:v>1.6148713060057198</c:v>
                </c:pt>
                <c:pt idx="2662">
                  <c:v>1.6148713060057198</c:v>
                </c:pt>
                <c:pt idx="2663">
                  <c:v>1.6148713060057198</c:v>
                </c:pt>
                <c:pt idx="2664">
                  <c:v>1.6148713060057198</c:v>
                </c:pt>
                <c:pt idx="2665">
                  <c:v>1.6148713060057198</c:v>
                </c:pt>
                <c:pt idx="2666">
                  <c:v>1.6148713060057198</c:v>
                </c:pt>
                <c:pt idx="2667">
                  <c:v>1.6148713060057198</c:v>
                </c:pt>
                <c:pt idx="2668">
                  <c:v>1.6148713060057198</c:v>
                </c:pt>
                <c:pt idx="2669">
                  <c:v>1.6148713060057198</c:v>
                </c:pt>
                <c:pt idx="2670">
                  <c:v>1.6148713060057198</c:v>
                </c:pt>
                <c:pt idx="2671">
                  <c:v>1.6148713060057198</c:v>
                </c:pt>
                <c:pt idx="2672">
                  <c:v>1.6148713060057198</c:v>
                </c:pt>
                <c:pt idx="2673">
                  <c:v>1.6148713060057198</c:v>
                </c:pt>
                <c:pt idx="2674">
                  <c:v>1.6148713060057198</c:v>
                </c:pt>
                <c:pt idx="2675">
                  <c:v>1.6148713060057198</c:v>
                </c:pt>
                <c:pt idx="2676">
                  <c:v>1.6148713060057198</c:v>
                </c:pt>
                <c:pt idx="2677">
                  <c:v>1.6148713060057198</c:v>
                </c:pt>
                <c:pt idx="2678">
                  <c:v>1.6148713060057198</c:v>
                </c:pt>
                <c:pt idx="2679">
                  <c:v>1.6148713060057198</c:v>
                </c:pt>
                <c:pt idx="2680">
                  <c:v>1.6148713060057198</c:v>
                </c:pt>
                <c:pt idx="2681">
                  <c:v>1.6148713060057198</c:v>
                </c:pt>
                <c:pt idx="2682">
                  <c:v>1.6148713060057198</c:v>
                </c:pt>
                <c:pt idx="2683">
                  <c:v>1.6148713060057198</c:v>
                </c:pt>
                <c:pt idx="2684">
                  <c:v>1.6148713060057198</c:v>
                </c:pt>
                <c:pt idx="2685">
                  <c:v>1.6148713060057198</c:v>
                </c:pt>
                <c:pt idx="2686">
                  <c:v>1.6148713060057198</c:v>
                </c:pt>
                <c:pt idx="2687">
                  <c:v>1.6148713060057198</c:v>
                </c:pt>
                <c:pt idx="2688">
                  <c:v>1.6148713060057198</c:v>
                </c:pt>
                <c:pt idx="2689">
                  <c:v>1.6148713060057198</c:v>
                </c:pt>
                <c:pt idx="2690">
                  <c:v>1.6148713060057198</c:v>
                </c:pt>
                <c:pt idx="2691">
                  <c:v>1.6148713060057198</c:v>
                </c:pt>
                <c:pt idx="2692">
                  <c:v>1.6148713060057198</c:v>
                </c:pt>
                <c:pt idx="2693">
                  <c:v>1.6148713060057198</c:v>
                </c:pt>
                <c:pt idx="2694">
                  <c:v>1.6148713060057198</c:v>
                </c:pt>
                <c:pt idx="2695">
                  <c:v>1.6148713060057198</c:v>
                </c:pt>
                <c:pt idx="2696">
                  <c:v>1.6148713060057198</c:v>
                </c:pt>
                <c:pt idx="2697">
                  <c:v>1.6148713060057198</c:v>
                </c:pt>
                <c:pt idx="2698">
                  <c:v>1.6148713060057198</c:v>
                </c:pt>
                <c:pt idx="2699">
                  <c:v>1.6148713060057198</c:v>
                </c:pt>
                <c:pt idx="2700">
                  <c:v>1.6148713060057198</c:v>
                </c:pt>
                <c:pt idx="2701">
                  <c:v>1.6148713060057198</c:v>
                </c:pt>
                <c:pt idx="2702">
                  <c:v>1.6148713060057198</c:v>
                </c:pt>
                <c:pt idx="2703">
                  <c:v>1.6148713060057198</c:v>
                </c:pt>
                <c:pt idx="2704">
                  <c:v>1.6148713060057198</c:v>
                </c:pt>
                <c:pt idx="2705">
                  <c:v>1.6148713060057198</c:v>
                </c:pt>
                <c:pt idx="2706">
                  <c:v>1.6148713060057198</c:v>
                </c:pt>
                <c:pt idx="2707">
                  <c:v>1.6148713060057198</c:v>
                </c:pt>
                <c:pt idx="2708">
                  <c:v>1.6148713060057198</c:v>
                </c:pt>
                <c:pt idx="2709">
                  <c:v>1.6148713060057198</c:v>
                </c:pt>
                <c:pt idx="2710">
                  <c:v>1.6148713060057198</c:v>
                </c:pt>
                <c:pt idx="2711">
                  <c:v>1.6148713060057198</c:v>
                </c:pt>
                <c:pt idx="2712">
                  <c:v>1.6148713060057198</c:v>
                </c:pt>
                <c:pt idx="2713">
                  <c:v>1.6148713060057198</c:v>
                </c:pt>
                <c:pt idx="2714">
                  <c:v>1.6148713060057198</c:v>
                </c:pt>
                <c:pt idx="2715">
                  <c:v>1.6148713060057198</c:v>
                </c:pt>
                <c:pt idx="2716">
                  <c:v>1.6148713060057198</c:v>
                </c:pt>
                <c:pt idx="2717">
                  <c:v>1.6148713060057198</c:v>
                </c:pt>
                <c:pt idx="2718">
                  <c:v>1.6148713060057198</c:v>
                </c:pt>
                <c:pt idx="2719">
                  <c:v>1.6148713060057198</c:v>
                </c:pt>
                <c:pt idx="2720">
                  <c:v>1.6148713060057198</c:v>
                </c:pt>
                <c:pt idx="2721">
                  <c:v>1.6148713060057198</c:v>
                </c:pt>
                <c:pt idx="2722">
                  <c:v>1.6148713060057198</c:v>
                </c:pt>
                <c:pt idx="2723">
                  <c:v>1.6148713060057198</c:v>
                </c:pt>
                <c:pt idx="2724">
                  <c:v>1.6148713060057198</c:v>
                </c:pt>
                <c:pt idx="2725">
                  <c:v>1.6148713060057198</c:v>
                </c:pt>
                <c:pt idx="2726">
                  <c:v>1.6148713060057198</c:v>
                </c:pt>
                <c:pt idx="2727">
                  <c:v>1.6148713060057198</c:v>
                </c:pt>
                <c:pt idx="2728">
                  <c:v>2.2123456790123459</c:v>
                </c:pt>
                <c:pt idx="2729">
                  <c:v>2.2123456790123459</c:v>
                </c:pt>
                <c:pt idx="2730">
                  <c:v>2.2123456790123459</c:v>
                </c:pt>
                <c:pt idx="2731">
                  <c:v>2.2123456790123459</c:v>
                </c:pt>
                <c:pt idx="2732">
                  <c:v>2.2123456790123459</c:v>
                </c:pt>
                <c:pt idx="2733">
                  <c:v>2.2123456790123459</c:v>
                </c:pt>
                <c:pt idx="2734">
                  <c:v>2.2123456790123459</c:v>
                </c:pt>
                <c:pt idx="2735">
                  <c:v>2.2123456790123459</c:v>
                </c:pt>
                <c:pt idx="2736">
                  <c:v>2.2123456790123459</c:v>
                </c:pt>
                <c:pt idx="2737">
                  <c:v>2.2123456790123459</c:v>
                </c:pt>
                <c:pt idx="2738">
                  <c:v>2.2123456790123459</c:v>
                </c:pt>
                <c:pt idx="2739">
                  <c:v>2.2123456790123459</c:v>
                </c:pt>
                <c:pt idx="2740">
                  <c:v>2.2123456790123459</c:v>
                </c:pt>
                <c:pt idx="2741">
                  <c:v>2.2123456790123459</c:v>
                </c:pt>
                <c:pt idx="2742">
                  <c:v>2.2123456790123459</c:v>
                </c:pt>
                <c:pt idx="2743">
                  <c:v>2.2123456790123459</c:v>
                </c:pt>
                <c:pt idx="2744">
                  <c:v>2.2123456790123459</c:v>
                </c:pt>
                <c:pt idx="2745">
                  <c:v>2.2123456790123459</c:v>
                </c:pt>
                <c:pt idx="2746">
                  <c:v>2.2123456790123459</c:v>
                </c:pt>
                <c:pt idx="2747">
                  <c:v>2.2123456790123459</c:v>
                </c:pt>
                <c:pt idx="2748">
                  <c:v>2.2123456790123459</c:v>
                </c:pt>
                <c:pt idx="2749">
                  <c:v>2.2123456790123459</c:v>
                </c:pt>
                <c:pt idx="2750">
                  <c:v>2.2123456790123459</c:v>
                </c:pt>
                <c:pt idx="2751">
                  <c:v>2.2123456790123459</c:v>
                </c:pt>
                <c:pt idx="2752">
                  <c:v>2.2123456790123459</c:v>
                </c:pt>
                <c:pt idx="2753">
                  <c:v>2.2123456790123459</c:v>
                </c:pt>
                <c:pt idx="2754">
                  <c:v>2.2123456790123459</c:v>
                </c:pt>
                <c:pt idx="2755">
                  <c:v>2.2123456790123459</c:v>
                </c:pt>
                <c:pt idx="2756">
                  <c:v>2.2123456790123459</c:v>
                </c:pt>
                <c:pt idx="2757">
                  <c:v>2.2123456790123459</c:v>
                </c:pt>
                <c:pt idx="2758">
                  <c:v>2.2123456790123459</c:v>
                </c:pt>
                <c:pt idx="2759">
                  <c:v>2.2123456790123459</c:v>
                </c:pt>
                <c:pt idx="2760">
                  <c:v>2.2123456790123459</c:v>
                </c:pt>
                <c:pt idx="2761">
                  <c:v>2.2123456790123459</c:v>
                </c:pt>
                <c:pt idx="2762">
                  <c:v>2.2123456790123459</c:v>
                </c:pt>
                <c:pt idx="2763">
                  <c:v>2.2123456790123459</c:v>
                </c:pt>
                <c:pt idx="2764">
                  <c:v>2.2123456790123459</c:v>
                </c:pt>
                <c:pt idx="2765">
                  <c:v>2.2123456790123459</c:v>
                </c:pt>
                <c:pt idx="2766">
                  <c:v>2.2123456790123459</c:v>
                </c:pt>
                <c:pt idx="2767">
                  <c:v>2.2123456790123459</c:v>
                </c:pt>
                <c:pt idx="2768">
                  <c:v>2.2123456790123459</c:v>
                </c:pt>
                <c:pt idx="2769">
                  <c:v>2.2123456790123459</c:v>
                </c:pt>
                <c:pt idx="2770">
                  <c:v>2.2123456790123459</c:v>
                </c:pt>
                <c:pt idx="2771">
                  <c:v>2.2123456790123459</c:v>
                </c:pt>
                <c:pt idx="2772">
                  <c:v>2.2123456790123459</c:v>
                </c:pt>
                <c:pt idx="2773">
                  <c:v>2.2123456790123459</c:v>
                </c:pt>
                <c:pt idx="2774">
                  <c:v>2.2123456790123459</c:v>
                </c:pt>
                <c:pt idx="2775">
                  <c:v>2.2123456790123459</c:v>
                </c:pt>
                <c:pt idx="2776">
                  <c:v>2.2123456790123459</c:v>
                </c:pt>
                <c:pt idx="2777">
                  <c:v>2.2123456790123459</c:v>
                </c:pt>
                <c:pt idx="2778">
                  <c:v>2.2123456790123459</c:v>
                </c:pt>
                <c:pt idx="2779">
                  <c:v>2.2123456790123459</c:v>
                </c:pt>
                <c:pt idx="2780">
                  <c:v>2.2123456790123459</c:v>
                </c:pt>
                <c:pt idx="2781">
                  <c:v>2.2123456790123459</c:v>
                </c:pt>
                <c:pt idx="2782">
                  <c:v>2.2123456790123459</c:v>
                </c:pt>
                <c:pt idx="2783">
                  <c:v>2.2123456790123459</c:v>
                </c:pt>
                <c:pt idx="2784">
                  <c:v>2.2123456790123459</c:v>
                </c:pt>
                <c:pt idx="2785">
                  <c:v>2.2123456790123459</c:v>
                </c:pt>
                <c:pt idx="2786">
                  <c:v>2.2123456790123459</c:v>
                </c:pt>
                <c:pt idx="2787">
                  <c:v>2.2123456790123459</c:v>
                </c:pt>
                <c:pt idx="2788">
                  <c:v>2.2123456790123459</c:v>
                </c:pt>
                <c:pt idx="2789">
                  <c:v>2.2123456790123459</c:v>
                </c:pt>
                <c:pt idx="2790">
                  <c:v>2.2123456790123459</c:v>
                </c:pt>
                <c:pt idx="2791">
                  <c:v>2.2123456790123459</c:v>
                </c:pt>
                <c:pt idx="2792">
                  <c:v>2.2123456790123459</c:v>
                </c:pt>
                <c:pt idx="2793">
                  <c:v>2.2123456790123459</c:v>
                </c:pt>
                <c:pt idx="2794">
                  <c:v>2.2123456790123459</c:v>
                </c:pt>
                <c:pt idx="2795">
                  <c:v>2.2123456790123459</c:v>
                </c:pt>
                <c:pt idx="2796">
                  <c:v>2.2123456790123459</c:v>
                </c:pt>
                <c:pt idx="2797">
                  <c:v>2.2123456790123459</c:v>
                </c:pt>
                <c:pt idx="2798">
                  <c:v>2.2123456790123459</c:v>
                </c:pt>
                <c:pt idx="2799">
                  <c:v>2.2123456790123459</c:v>
                </c:pt>
                <c:pt idx="2800">
                  <c:v>2.2123456790123459</c:v>
                </c:pt>
                <c:pt idx="2801">
                  <c:v>2.2123456790123459</c:v>
                </c:pt>
                <c:pt idx="2802">
                  <c:v>2.2123456790123459</c:v>
                </c:pt>
                <c:pt idx="2803">
                  <c:v>2.2123456790123459</c:v>
                </c:pt>
                <c:pt idx="2804">
                  <c:v>2.2123456790123459</c:v>
                </c:pt>
                <c:pt idx="2805">
                  <c:v>2.2123456790123459</c:v>
                </c:pt>
                <c:pt idx="2806">
                  <c:v>2.2123456790123459</c:v>
                </c:pt>
                <c:pt idx="2807">
                  <c:v>2.2123456790123459</c:v>
                </c:pt>
                <c:pt idx="2808">
                  <c:v>2.2123456790123459</c:v>
                </c:pt>
                <c:pt idx="2809">
                  <c:v>2.2123456790123459</c:v>
                </c:pt>
                <c:pt idx="2810">
                  <c:v>2.2123456790123459</c:v>
                </c:pt>
                <c:pt idx="2811">
                  <c:v>2.2123456790123459</c:v>
                </c:pt>
                <c:pt idx="2812">
                  <c:v>2.2123456790123459</c:v>
                </c:pt>
                <c:pt idx="2813">
                  <c:v>2.2123456790123459</c:v>
                </c:pt>
                <c:pt idx="2814">
                  <c:v>2.2123456790123459</c:v>
                </c:pt>
                <c:pt idx="2815">
                  <c:v>2.2123456790123459</c:v>
                </c:pt>
                <c:pt idx="2816">
                  <c:v>2.2123456790123459</c:v>
                </c:pt>
                <c:pt idx="2817">
                  <c:v>2.2123456790123459</c:v>
                </c:pt>
                <c:pt idx="2818">
                  <c:v>2.2123456790123459</c:v>
                </c:pt>
                <c:pt idx="2819">
                  <c:v>2.2123456790123459</c:v>
                </c:pt>
                <c:pt idx="2820">
                  <c:v>2.2123456790123459</c:v>
                </c:pt>
                <c:pt idx="2821">
                  <c:v>2.2123456790123459</c:v>
                </c:pt>
                <c:pt idx="2822">
                  <c:v>2.2123456790123459</c:v>
                </c:pt>
                <c:pt idx="2823">
                  <c:v>2.2123456790123459</c:v>
                </c:pt>
                <c:pt idx="2824">
                  <c:v>2.2123456790123459</c:v>
                </c:pt>
                <c:pt idx="2825">
                  <c:v>2.2123456790123459</c:v>
                </c:pt>
                <c:pt idx="2826">
                  <c:v>2.2123456790123459</c:v>
                </c:pt>
                <c:pt idx="2827">
                  <c:v>2.2123456790123459</c:v>
                </c:pt>
                <c:pt idx="2828">
                  <c:v>2.2123456790123459</c:v>
                </c:pt>
                <c:pt idx="2829">
                  <c:v>2.2123456790123459</c:v>
                </c:pt>
                <c:pt idx="2830">
                  <c:v>2.2123456790123459</c:v>
                </c:pt>
                <c:pt idx="2831">
                  <c:v>2.2123456790123459</c:v>
                </c:pt>
                <c:pt idx="2832">
                  <c:v>2.2123456790123459</c:v>
                </c:pt>
                <c:pt idx="2833">
                  <c:v>2.2123456790123459</c:v>
                </c:pt>
                <c:pt idx="2834">
                  <c:v>2.2123456790123459</c:v>
                </c:pt>
                <c:pt idx="2835">
                  <c:v>2.2123456790123459</c:v>
                </c:pt>
                <c:pt idx="2836">
                  <c:v>2.2123456790123459</c:v>
                </c:pt>
                <c:pt idx="2837">
                  <c:v>2.2123456790123459</c:v>
                </c:pt>
                <c:pt idx="2838">
                  <c:v>1.5763358778625955</c:v>
                </c:pt>
                <c:pt idx="2839">
                  <c:v>1.5763358778625955</c:v>
                </c:pt>
                <c:pt idx="2840">
                  <c:v>1.5763358778625955</c:v>
                </c:pt>
                <c:pt idx="2841">
                  <c:v>1.5763358778625955</c:v>
                </c:pt>
                <c:pt idx="2842">
                  <c:v>1.5763358778625955</c:v>
                </c:pt>
                <c:pt idx="2843">
                  <c:v>1.5763358778625955</c:v>
                </c:pt>
                <c:pt idx="2844">
                  <c:v>1.5763358778625955</c:v>
                </c:pt>
                <c:pt idx="2845">
                  <c:v>1.5763358778625955</c:v>
                </c:pt>
                <c:pt idx="2846">
                  <c:v>1.5763358778625955</c:v>
                </c:pt>
                <c:pt idx="2847">
                  <c:v>1.5763358778625955</c:v>
                </c:pt>
                <c:pt idx="2848">
                  <c:v>1.5763358778625955</c:v>
                </c:pt>
                <c:pt idx="2849">
                  <c:v>1.5763358778625955</c:v>
                </c:pt>
                <c:pt idx="2850">
                  <c:v>1.5763358778625955</c:v>
                </c:pt>
                <c:pt idx="2851">
                  <c:v>1.5763358778625955</c:v>
                </c:pt>
                <c:pt idx="2852">
                  <c:v>1.5763358778625955</c:v>
                </c:pt>
                <c:pt idx="2853">
                  <c:v>1.5763358778625955</c:v>
                </c:pt>
                <c:pt idx="2854">
                  <c:v>1.5763358778625955</c:v>
                </c:pt>
                <c:pt idx="2855">
                  <c:v>1.5763358778625955</c:v>
                </c:pt>
                <c:pt idx="2856">
                  <c:v>1.5763358778625955</c:v>
                </c:pt>
                <c:pt idx="2857">
                  <c:v>1.5763358778625955</c:v>
                </c:pt>
                <c:pt idx="2858">
                  <c:v>1.5763358778625955</c:v>
                </c:pt>
                <c:pt idx="2859">
                  <c:v>1.5763358778625955</c:v>
                </c:pt>
                <c:pt idx="2860">
                  <c:v>1.5763358778625955</c:v>
                </c:pt>
                <c:pt idx="2861">
                  <c:v>1.5763358778625955</c:v>
                </c:pt>
                <c:pt idx="2862">
                  <c:v>1.5763358778625955</c:v>
                </c:pt>
                <c:pt idx="2863">
                  <c:v>1.5763358778625955</c:v>
                </c:pt>
                <c:pt idx="2864">
                  <c:v>1.5763358778625955</c:v>
                </c:pt>
                <c:pt idx="2865">
                  <c:v>1.5763358778625955</c:v>
                </c:pt>
                <c:pt idx="2866">
                  <c:v>1.5763358778625955</c:v>
                </c:pt>
                <c:pt idx="2867">
                  <c:v>1.5763358778625955</c:v>
                </c:pt>
                <c:pt idx="2868">
                  <c:v>1.5763358778625955</c:v>
                </c:pt>
                <c:pt idx="2869">
                  <c:v>1.5763358778625955</c:v>
                </c:pt>
                <c:pt idx="2870">
                  <c:v>1.5763358778625955</c:v>
                </c:pt>
                <c:pt idx="2871">
                  <c:v>1.5763358778625955</c:v>
                </c:pt>
                <c:pt idx="2872">
                  <c:v>1.5763358778625955</c:v>
                </c:pt>
                <c:pt idx="2873">
                  <c:v>1.5763358778625955</c:v>
                </c:pt>
                <c:pt idx="2874">
                  <c:v>1.5763358778625955</c:v>
                </c:pt>
                <c:pt idx="2875">
                  <c:v>1.5763358778625955</c:v>
                </c:pt>
                <c:pt idx="2876">
                  <c:v>1.5763358778625955</c:v>
                </c:pt>
                <c:pt idx="2877">
                  <c:v>1.5763358778625955</c:v>
                </c:pt>
                <c:pt idx="2878">
                  <c:v>1.5763358778625955</c:v>
                </c:pt>
                <c:pt idx="2879">
                  <c:v>1.5763358778625955</c:v>
                </c:pt>
                <c:pt idx="2880">
                  <c:v>1.5763358778625955</c:v>
                </c:pt>
                <c:pt idx="2881">
                  <c:v>1.5763358778625955</c:v>
                </c:pt>
                <c:pt idx="2882">
                  <c:v>1.5763358778625955</c:v>
                </c:pt>
                <c:pt idx="2883">
                  <c:v>1.5763358778625955</c:v>
                </c:pt>
                <c:pt idx="2884">
                  <c:v>1.5763358778625955</c:v>
                </c:pt>
                <c:pt idx="2885">
                  <c:v>1.5763358778625955</c:v>
                </c:pt>
                <c:pt idx="2886">
                  <c:v>1.5763358778625955</c:v>
                </c:pt>
                <c:pt idx="2887">
                  <c:v>1.5763358778625955</c:v>
                </c:pt>
                <c:pt idx="2888">
                  <c:v>1.5763358778625955</c:v>
                </c:pt>
                <c:pt idx="2889">
                  <c:v>1.5763358778625955</c:v>
                </c:pt>
                <c:pt idx="2890">
                  <c:v>1.5763358778625955</c:v>
                </c:pt>
                <c:pt idx="2891">
                  <c:v>1.5763358778625955</c:v>
                </c:pt>
                <c:pt idx="2892">
                  <c:v>1.5763358778625955</c:v>
                </c:pt>
                <c:pt idx="2893">
                  <c:v>1.5763358778625955</c:v>
                </c:pt>
                <c:pt idx="2894">
                  <c:v>1.5763358778625955</c:v>
                </c:pt>
                <c:pt idx="2895">
                  <c:v>1.5763358778625955</c:v>
                </c:pt>
                <c:pt idx="2896">
                  <c:v>1.5763358778625955</c:v>
                </c:pt>
                <c:pt idx="2897">
                  <c:v>1.5763358778625955</c:v>
                </c:pt>
                <c:pt idx="2898">
                  <c:v>1.5763358778625955</c:v>
                </c:pt>
                <c:pt idx="2899">
                  <c:v>1.5763358778625955</c:v>
                </c:pt>
                <c:pt idx="2900">
                  <c:v>1.5763358778625955</c:v>
                </c:pt>
                <c:pt idx="2901">
                  <c:v>1.5763358778625955</c:v>
                </c:pt>
                <c:pt idx="2902">
                  <c:v>1.5763358778625955</c:v>
                </c:pt>
                <c:pt idx="2903">
                  <c:v>1.5763358778625955</c:v>
                </c:pt>
                <c:pt idx="2904">
                  <c:v>1.5763358778625955</c:v>
                </c:pt>
                <c:pt idx="2905">
                  <c:v>1.5763358778625955</c:v>
                </c:pt>
                <c:pt idx="2906">
                  <c:v>1.5763358778625955</c:v>
                </c:pt>
                <c:pt idx="2907">
                  <c:v>1.5763358778625955</c:v>
                </c:pt>
                <c:pt idx="2908">
                  <c:v>1.5763358778625955</c:v>
                </c:pt>
                <c:pt idx="2909">
                  <c:v>1.5763358778625955</c:v>
                </c:pt>
                <c:pt idx="2910">
                  <c:v>1.5763358778625955</c:v>
                </c:pt>
                <c:pt idx="2911">
                  <c:v>1.5763358778625955</c:v>
                </c:pt>
                <c:pt idx="2912">
                  <c:v>1.5763358778625955</c:v>
                </c:pt>
                <c:pt idx="2913">
                  <c:v>1.5763358778625955</c:v>
                </c:pt>
                <c:pt idx="2914">
                  <c:v>1.5763358778625955</c:v>
                </c:pt>
                <c:pt idx="2915">
                  <c:v>1.5763358778625955</c:v>
                </c:pt>
                <c:pt idx="2916">
                  <c:v>1.5763358778625955</c:v>
                </c:pt>
                <c:pt idx="2917">
                  <c:v>1.5763358778625955</c:v>
                </c:pt>
                <c:pt idx="2918">
                  <c:v>1.5763358778625955</c:v>
                </c:pt>
                <c:pt idx="2919">
                  <c:v>1.5763358778625955</c:v>
                </c:pt>
                <c:pt idx="2920">
                  <c:v>1.5763358778625955</c:v>
                </c:pt>
                <c:pt idx="2921">
                  <c:v>1.5763358778625955</c:v>
                </c:pt>
                <c:pt idx="2922">
                  <c:v>1.5763358778625955</c:v>
                </c:pt>
                <c:pt idx="2923">
                  <c:v>1.5763358778625955</c:v>
                </c:pt>
                <c:pt idx="2924">
                  <c:v>1.5763358778625955</c:v>
                </c:pt>
                <c:pt idx="2925">
                  <c:v>1.5763358778625955</c:v>
                </c:pt>
                <c:pt idx="2926">
                  <c:v>1.5763358778625955</c:v>
                </c:pt>
                <c:pt idx="2927">
                  <c:v>1.5763358778625955</c:v>
                </c:pt>
                <c:pt idx="2928">
                  <c:v>1.5763358778625955</c:v>
                </c:pt>
                <c:pt idx="2929">
                  <c:v>1.5763358778625955</c:v>
                </c:pt>
                <c:pt idx="2930">
                  <c:v>1.5763358778625955</c:v>
                </c:pt>
                <c:pt idx="2931">
                  <c:v>1.5763358778625955</c:v>
                </c:pt>
                <c:pt idx="2932">
                  <c:v>1.5763358778625955</c:v>
                </c:pt>
                <c:pt idx="2933">
                  <c:v>1.5763358778625955</c:v>
                </c:pt>
                <c:pt idx="2934">
                  <c:v>1.5763358778625955</c:v>
                </c:pt>
                <c:pt idx="2935">
                  <c:v>1.5763358778625955</c:v>
                </c:pt>
                <c:pt idx="2936">
                  <c:v>1.5763358778625955</c:v>
                </c:pt>
                <c:pt idx="2937">
                  <c:v>1.5763358778625955</c:v>
                </c:pt>
                <c:pt idx="2938">
                  <c:v>1.5763358778625955</c:v>
                </c:pt>
                <c:pt idx="2939">
                  <c:v>1.5763358778625955</c:v>
                </c:pt>
                <c:pt idx="2940">
                  <c:v>1.5763358778625955</c:v>
                </c:pt>
                <c:pt idx="2941">
                  <c:v>1.5763358778625955</c:v>
                </c:pt>
                <c:pt idx="2942">
                  <c:v>1.5763358778625955</c:v>
                </c:pt>
                <c:pt idx="2943">
                  <c:v>1.5763358778625955</c:v>
                </c:pt>
                <c:pt idx="2944">
                  <c:v>1.5763358778625955</c:v>
                </c:pt>
                <c:pt idx="2945">
                  <c:v>1.5763358778625955</c:v>
                </c:pt>
                <c:pt idx="2946">
                  <c:v>1.5763358778625955</c:v>
                </c:pt>
                <c:pt idx="2947">
                  <c:v>1.5763358778625955</c:v>
                </c:pt>
                <c:pt idx="2948">
                  <c:v>1.5763358778625955</c:v>
                </c:pt>
                <c:pt idx="2949">
                  <c:v>1.5763358778625955</c:v>
                </c:pt>
                <c:pt idx="2950">
                  <c:v>1.5763358778625955</c:v>
                </c:pt>
                <c:pt idx="2951">
                  <c:v>1.5763358778625955</c:v>
                </c:pt>
                <c:pt idx="2952">
                  <c:v>1.5763358778625955</c:v>
                </c:pt>
                <c:pt idx="2953">
                  <c:v>1.5763358778625955</c:v>
                </c:pt>
                <c:pt idx="2954">
                  <c:v>1.5763358778625955</c:v>
                </c:pt>
                <c:pt idx="2955">
                  <c:v>1.5763358778625955</c:v>
                </c:pt>
                <c:pt idx="2956">
                  <c:v>1.5763358778625955</c:v>
                </c:pt>
                <c:pt idx="2957">
                  <c:v>1.5763358778625955</c:v>
                </c:pt>
                <c:pt idx="2958">
                  <c:v>1.5763358778625955</c:v>
                </c:pt>
                <c:pt idx="2959">
                  <c:v>1.5763358778625955</c:v>
                </c:pt>
                <c:pt idx="2960">
                  <c:v>1.5763358778625955</c:v>
                </c:pt>
                <c:pt idx="2961">
                  <c:v>1.5763358778625955</c:v>
                </c:pt>
                <c:pt idx="2962">
                  <c:v>1.5763358778625955</c:v>
                </c:pt>
                <c:pt idx="2963">
                  <c:v>1.5763358778625955</c:v>
                </c:pt>
                <c:pt idx="2964">
                  <c:v>1.5763358778625955</c:v>
                </c:pt>
                <c:pt idx="2965">
                  <c:v>1.5763358778625955</c:v>
                </c:pt>
                <c:pt idx="2966">
                  <c:v>1.5763358778625955</c:v>
                </c:pt>
                <c:pt idx="2967">
                  <c:v>1.5763358778625955</c:v>
                </c:pt>
                <c:pt idx="2968">
                  <c:v>1.5763358778625955</c:v>
                </c:pt>
                <c:pt idx="2969">
                  <c:v>1.5763358778625955</c:v>
                </c:pt>
                <c:pt idx="2970">
                  <c:v>1.8722554890219563</c:v>
                </c:pt>
                <c:pt idx="2971">
                  <c:v>1.8722554890219563</c:v>
                </c:pt>
                <c:pt idx="2972">
                  <c:v>1.8722554890219563</c:v>
                </c:pt>
                <c:pt idx="2973">
                  <c:v>1.8722554890219563</c:v>
                </c:pt>
                <c:pt idx="2974">
                  <c:v>1.8722554890219563</c:v>
                </c:pt>
                <c:pt idx="2975">
                  <c:v>1.8722554890219563</c:v>
                </c:pt>
                <c:pt idx="2976">
                  <c:v>1.8722554890219563</c:v>
                </c:pt>
                <c:pt idx="2977">
                  <c:v>1.8722554890219563</c:v>
                </c:pt>
                <c:pt idx="2978">
                  <c:v>1.8722554890219563</c:v>
                </c:pt>
                <c:pt idx="2979">
                  <c:v>1.8722554890219563</c:v>
                </c:pt>
                <c:pt idx="2980">
                  <c:v>1.8722554890219563</c:v>
                </c:pt>
                <c:pt idx="2981">
                  <c:v>1.8722554890219563</c:v>
                </c:pt>
                <c:pt idx="2982">
                  <c:v>1.8722554890219563</c:v>
                </c:pt>
                <c:pt idx="2983">
                  <c:v>1.8722554890219563</c:v>
                </c:pt>
                <c:pt idx="2984">
                  <c:v>1.8722554890219563</c:v>
                </c:pt>
                <c:pt idx="2985">
                  <c:v>1.8722554890219563</c:v>
                </c:pt>
                <c:pt idx="2986">
                  <c:v>1.8722554890219563</c:v>
                </c:pt>
                <c:pt idx="2987">
                  <c:v>1.8722554890219563</c:v>
                </c:pt>
                <c:pt idx="2988">
                  <c:v>1.8722554890219563</c:v>
                </c:pt>
                <c:pt idx="2989">
                  <c:v>1.8722554890219563</c:v>
                </c:pt>
                <c:pt idx="2990">
                  <c:v>1.8722554890219563</c:v>
                </c:pt>
                <c:pt idx="2991">
                  <c:v>1.8722554890219563</c:v>
                </c:pt>
                <c:pt idx="2992">
                  <c:v>1.8722554890219563</c:v>
                </c:pt>
                <c:pt idx="2993">
                  <c:v>1.8722554890219563</c:v>
                </c:pt>
                <c:pt idx="2994">
                  <c:v>1.8722554890219563</c:v>
                </c:pt>
                <c:pt idx="2995">
                  <c:v>1.8722554890219563</c:v>
                </c:pt>
                <c:pt idx="2996">
                  <c:v>1.8722554890219563</c:v>
                </c:pt>
                <c:pt idx="2997">
                  <c:v>1.8722554890219563</c:v>
                </c:pt>
                <c:pt idx="2998">
                  <c:v>1.8722554890219563</c:v>
                </c:pt>
                <c:pt idx="2999">
                  <c:v>1.8722554890219563</c:v>
                </c:pt>
                <c:pt idx="3000">
                  <c:v>1.8722554890219563</c:v>
                </c:pt>
                <c:pt idx="3001">
                  <c:v>1.8722554890219563</c:v>
                </c:pt>
                <c:pt idx="3002">
                  <c:v>1.8722554890219563</c:v>
                </c:pt>
                <c:pt idx="3003">
                  <c:v>1.8722554890219563</c:v>
                </c:pt>
                <c:pt idx="3004">
                  <c:v>1.8722554890219563</c:v>
                </c:pt>
                <c:pt idx="3005">
                  <c:v>1.8722554890219563</c:v>
                </c:pt>
                <c:pt idx="3006">
                  <c:v>1.8722554890219563</c:v>
                </c:pt>
                <c:pt idx="3007">
                  <c:v>1.8722554890219563</c:v>
                </c:pt>
                <c:pt idx="3008">
                  <c:v>1.8722554890219563</c:v>
                </c:pt>
                <c:pt idx="3009">
                  <c:v>1.8722554890219563</c:v>
                </c:pt>
                <c:pt idx="3010">
                  <c:v>1.8722554890219563</c:v>
                </c:pt>
                <c:pt idx="3011">
                  <c:v>1.8722554890219563</c:v>
                </c:pt>
                <c:pt idx="3012">
                  <c:v>1.8722554890219563</c:v>
                </c:pt>
                <c:pt idx="3013">
                  <c:v>1.8722554890219563</c:v>
                </c:pt>
                <c:pt idx="3014">
                  <c:v>1.8722554890219563</c:v>
                </c:pt>
                <c:pt idx="3015">
                  <c:v>1.8722554890219563</c:v>
                </c:pt>
                <c:pt idx="3016">
                  <c:v>1.8722554890219563</c:v>
                </c:pt>
                <c:pt idx="3017">
                  <c:v>1.8722554890219563</c:v>
                </c:pt>
                <c:pt idx="3018">
                  <c:v>1.8722554890219563</c:v>
                </c:pt>
                <c:pt idx="3019">
                  <c:v>1.8722554890219563</c:v>
                </c:pt>
                <c:pt idx="3020">
                  <c:v>1.8722554890219563</c:v>
                </c:pt>
                <c:pt idx="3021">
                  <c:v>1.8722554890219563</c:v>
                </c:pt>
                <c:pt idx="3022">
                  <c:v>1.8722554890219563</c:v>
                </c:pt>
                <c:pt idx="3023">
                  <c:v>1.8722554890219563</c:v>
                </c:pt>
                <c:pt idx="3024">
                  <c:v>1.8722554890219563</c:v>
                </c:pt>
                <c:pt idx="3025">
                  <c:v>1.8722554890219563</c:v>
                </c:pt>
                <c:pt idx="3026">
                  <c:v>1.8722554890219563</c:v>
                </c:pt>
                <c:pt idx="3027">
                  <c:v>1.8722554890219563</c:v>
                </c:pt>
                <c:pt idx="3028">
                  <c:v>1.8722554890219563</c:v>
                </c:pt>
                <c:pt idx="3029">
                  <c:v>1.8722554890219563</c:v>
                </c:pt>
                <c:pt idx="3030">
                  <c:v>1.8722554890219563</c:v>
                </c:pt>
                <c:pt idx="3031">
                  <c:v>1.8722554890219563</c:v>
                </c:pt>
                <c:pt idx="3032">
                  <c:v>1.8722554890219563</c:v>
                </c:pt>
                <c:pt idx="3033">
                  <c:v>1.8722554890219563</c:v>
                </c:pt>
                <c:pt idx="3034">
                  <c:v>1.8722554890219563</c:v>
                </c:pt>
                <c:pt idx="3035">
                  <c:v>1.8722554890219563</c:v>
                </c:pt>
                <c:pt idx="3036">
                  <c:v>1.8722554890219563</c:v>
                </c:pt>
                <c:pt idx="3037">
                  <c:v>1.8722554890219563</c:v>
                </c:pt>
                <c:pt idx="3038">
                  <c:v>1.8722554890219563</c:v>
                </c:pt>
                <c:pt idx="3039">
                  <c:v>1.8722554890219563</c:v>
                </c:pt>
                <c:pt idx="3040">
                  <c:v>1.8722554890219563</c:v>
                </c:pt>
                <c:pt idx="3041">
                  <c:v>1.8722554890219563</c:v>
                </c:pt>
                <c:pt idx="3042">
                  <c:v>1.8722554890219563</c:v>
                </c:pt>
                <c:pt idx="3043">
                  <c:v>1.8722554890219563</c:v>
                </c:pt>
                <c:pt idx="3044">
                  <c:v>1.8722554890219563</c:v>
                </c:pt>
                <c:pt idx="3045">
                  <c:v>1.8722554890219563</c:v>
                </c:pt>
                <c:pt idx="3046">
                  <c:v>1.8722554890219563</c:v>
                </c:pt>
                <c:pt idx="3047">
                  <c:v>1.8722554890219563</c:v>
                </c:pt>
                <c:pt idx="3048">
                  <c:v>1.8722554890219563</c:v>
                </c:pt>
                <c:pt idx="3049">
                  <c:v>1.8722554890219563</c:v>
                </c:pt>
                <c:pt idx="3050">
                  <c:v>1.8722554890219563</c:v>
                </c:pt>
                <c:pt idx="3051">
                  <c:v>1.8722554890219563</c:v>
                </c:pt>
                <c:pt idx="3052">
                  <c:v>1.8722554890219563</c:v>
                </c:pt>
                <c:pt idx="3053">
                  <c:v>1.8722554890219563</c:v>
                </c:pt>
                <c:pt idx="3054">
                  <c:v>1.8722554890219563</c:v>
                </c:pt>
                <c:pt idx="3055">
                  <c:v>1.8722554890219563</c:v>
                </c:pt>
                <c:pt idx="3056">
                  <c:v>1.8722554890219563</c:v>
                </c:pt>
                <c:pt idx="3057">
                  <c:v>1.8722554890219563</c:v>
                </c:pt>
                <c:pt idx="3058">
                  <c:v>1.8722554890219563</c:v>
                </c:pt>
                <c:pt idx="3059">
                  <c:v>1.8722554890219563</c:v>
                </c:pt>
                <c:pt idx="3060">
                  <c:v>1.8722554890219563</c:v>
                </c:pt>
                <c:pt idx="3061">
                  <c:v>1.8722554890219563</c:v>
                </c:pt>
                <c:pt idx="3062">
                  <c:v>1.8722554890219563</c:v>
                </c:pt>
                <c:pt idx="3063">
                  <c:v>1.8722554890219563</c:v>
                </c:pt>
                <c:pt idx="3064">
                  <c:v>1.8722554890219563</c:v>
                </c:pt>
                <c:pt idx="3065">
                  <c:v>1.8722554890219563</c:v>
                </c:pt>
                <c:pt idx="3066">
                  <c:v>1.8722554890219563</c:v>
                </c:pt>
                <c:pt idx="3067">
                  <c:v>1.8722554890219563</c:v>
                </c:pt>
                <c:pt idx="3068">
                  <c:v>1.8722554890219563</c:v>
                </c:pt>
                <c:pt idx="3069">
                  <c:v>1.8722554890219563</c:v>
                </c:pt>
                <c:pt idx="3070">
                  <c:v>1.8722554890219563</c:v>
                </c:pt>
                <c:pt idx="3071">
                  <c:v>1.8722554890219563</c:v>
                </c:pt>
                <c:pt idx="3072">
                  <c:v>1.8722554890219563</c:v>
                </c:pt>
                <c:pt idx="3073">
                  <c:v>1.8722554890219563</c:v>
                </c:pt>
                <c:pt idx="3074">
                  <c:v>1.8722554890219563</c:v>
                </c:pt>
                <c:pt idx="3075">
                  <c:v>1.8722554890219563</c:v>
                </c:pt>
                <c:pt idx="3076">
                  <c:v>1.8722554890219563</c:v>
                </c:pt>
                <c:pt idx="3077">
                  <c:v>1.8722554890219563</c:v>
                </c:pt>
                <c:pt idx="3078">
                  <c:v>1.8722554890219563</c:v>
                </c:pt>
                <c:pt idx="3079">
                  <c:v>1.8722554890219563</c:v>
                </c:pt>
                <c:pt idx="3080">
                  <c:v>2.2807858169621467</c:v>
                </c:pt>
                <c:pt idx="3081">
                  <c:v>2.2807858169621467</c:v>
                </c:pt>
                <c:pt idx="3082">
                  <c:v>2.2807858169621467</c:v>
                </c:pt>
                <c:pt idx="3083">
                  <c:v>2.2807858169621467</c:v>
                </c:pt>
                <c:pt idx="3084">
                  <c:v>2.2807858169621467</c:v>
                </c:pt>
                <c:pt idx="3085">
                  <c:v>2.2807858169621467</c:v>
                </c:pt>
                <c:pt idx="3086">
                  <c:v>2.2807858169621467</c:v>
                </c:pt>
                <c:pt idx="3087">
                  <c:v>2.2807858169621467</c:v>
                </c:pt>
                <c:pt idx="3088">
                  <c:v>2.2807858169621467</c:v>
                </c:pt>
                <c:pt idx="3089">
                  <c:v>2.2807858169621467</c:v>
                </c:pt>
                <c:pt idx="3090">
                  <c:v>2.2807858169621467</c:v>
                </c:pt>
                <c:pt idx="3091">
                  <c:v>2.2807858169621467</c:v>
                </c:pt>
                <c:pt idx="3092">
                  <c:v>2.2807858169621467</c:v>
                </c:pt>
                <c:pt idx="3093">
                  <c:v>2.2807858169621467</c:v>
                </c:pt>
                <c:pt idx="3094">
                  <c:v>2.2807858169621467</c:v>
                </c:pt>
                <c:pt idx="3095">
                  <c:v>2.2807858169621467</c:v>
                </c:pt>
                <c:pt idx="3096">
                  <c:v>2.2807858169621467</c:v>
                </c:pt>
                <c:pt idx="3097">
                  <c:v>2.2807858169621467</c:v>
                </c:pt>
                <c:pt idx="3098">
                  <c:v>2.2807858169621467</c:v>
                </c:pt>
                <c:pt idx="3099">
                  <c:v>2.2807858169621467</c:v>
                </c:pt>
                <c:pt idx="3100">
                  <c:v>2.2807858169621467</c:v>
                </c:pt>
                <c:pt idx="3101">
                  <c:v>2.2807858169621467</c:v>
                </c:pt>
                <c:pt idx="3102">
                  <c:v>2.2807858169621467</c:v>
                </c:pt>
                <c:pt idx="3103">
                  <c:v>2.2807858169621467</c:v>
                </c:pt>
                <c:pt idx="3104">
                  <c:v>2.2807858169621467</c:v>
                </c:pt>
                <c:pt idx="3105">
                  <c:v>2.2807858169621467</c:v>
                </c:pt>
                <c:pt idx="3106">
                  <c:v>2.2807858169621467</c:v>
                </c:pt>
                <c:pt idx="3107">
                  <c:v>2.2807858169621467</c:v>
                </c:pt>
                <c:pt idx="3108">
                  <c:v>2.2807858169621467</c:v>
                </c:pt>
                <c:pt idx="3109">
                  <c:v>2.2807858169621467</c:v>
                </c:pt>
                <c:pt idx="3110">
                  <c:v>2.2807858169621467</c:v>
                </c:pt>
                <c:pt idx="3111">
                  <c:v>2.2807858169621467</c:v>
                </c:pt>
                <c:pt idx="3112">
                  <c:v>2.2807858169621467</c:v>
                </c:pt>
                <c:pt idx="3113">
                  <c:v>2.2807858169621467</c:v>
                </c:pt>
                <c:pt idx="3114">
                  <c:v>2.2807858169621467</c:v>
                </c:pt>
                <c:pt idx="3115">
                  <c:v>2.2807858169621467</c:v>
                </c:pt>
                <c:pt idx="3116">
                  <c:v>2.2807858169621467</c:v>
                </c:pt>
                <c:pt idx="3117">
                  <c:v>2.2807858169621467</c:v>
                </c:pt>
                <c:pt idx="3118">
                  <c:v>2.2807858169621467</c:v>
                </c:pt>
                <c:pt idx="3119">
                  <c:v>2.2807858169621467</c:v>
                </c:pt>
                <c:pt idx="3120">
                  <c:v>2.2807858169621467</c:v>
                </c:pt>
                <c:pt idx="3121">
                  <c:v>2.2807858169621467</c:v>
                </c:pt>
                <c:pt idx="3122">
                  <c:v>2.2807858169621467</c:v>
                </c:pt>
                <c:pt idx="3123">
                  <c:v>2.2807858169621467</c:v>
                </c:pt>
                <c:pt idx="3124">
                  <c:v>2.2807858169621467</c:v>
                </c:pt>
                <c:pt idx="3125">
                  <c:v>2.2807858169621467</c:v>
                </c:pt>
                <c:pt idx="3126">
                  <c:v>2.2807858169621467</c:v>
                </c:pt>
                <c:pt idx="3127">
                  <c:v>2.2807858169621467</c:v>
                </c:pt>
                <c:pt idx="3128">
                  <c:v>2.2807858169621467</c:v>
                </c:pt>
                <c:pt idx="3129">
                  <c:v>2.2807858169621467</c:v>
                </c:pt>
                <c:pt idx="3130">
                  <c:v>2.2807858169621467</c:v>
                </c:pt>
                <c:pt idx="3131">
                  <c:v>2.2807858169621467</c:v>
                </c:pt>
                <c:pt idx="3132">
                  <c:v>2.2807858169621467</c:v>
                </c:pt>
                <c:pt idx="3133">
                  <c:v>2.2807858169621467</c:v>
                </c:pt>
                <c:pt idx="3134">
                  <c:v>2.2807858169621467</c:v>
                </c:pt>
                <c:pt idx="3135">
                  <c:v>2.2807858169621467</c:v>
                </c:pt>
                <c:pt idx="3136">
                  <c:v>2.2807858169621467</c:v>
                </c:pt>
                <c:pt idx="3137">
                  <c:v>2.2807858169621467</c:v>
                </c:pt>
                <c:pt idx="3138">
                  <c:v>2.2807858169621467</c:v>
                </c:pt>
                <c:pt idx="3139">
                  <c:v>2.2807858169621467</c:v>
                </c:pt>
                <c:pt idx="3140">
                  <c:v>2.2807858169621467</c:v>
                </c:pt>
                <c:pt idx="3141">
                  <c:v>2.2807858169621467</c:v>
                </c:pt>
                <c:pt idx="3142">
                  <c:v>2.2807858169621467</c:v>
                </c:pt>
                <c:pt idx="3143">
                  <c:v>2.2807858169621467</c:v>
                </c:pt>
                <c:pt idx="3144">
                  <c:v>2.2807858169621467</c:v>
                </c:pt>
                <c:pt idx="3145">
                  <c:v>2.2807858169621467</c:v>
                </c:pt>
                <c:pt idx="3146">
                  <c:v>2.2807858169621467</c:v>
                </c:pt>
                <c:pt idx="3147">
                  <c:v>2.2807858169621467</c:v>
                </c:pt>
                <c:pt idx="3148">
                  <c:v>2.2807858169621467</c:v>
                </c:pt>
                <c:pt idx="3149">
                  <c:v>2.2807858169621467</c:v>
                </c:pt>
                <c:pt idx="3150">
                  <c:v>2.2807858169621467</c:v>
                </c:pt>
                <c:pt idx="3151">
                  <c:v>2.2807858169621467</c:v>
                </c:pt>
                <c:pt idx="3152">
                  <c:v>2.2807858169621467</c:v>
                </c:pt>
                <c:pt idx="3153">
                  <c:v>2.2807858169621467</c:v>
                </c:pt>
                <c:pt idx="3154">
                  <c:v>2.2807858169621467</c:v>
                </c:pt>
                <c:pt idx="3155">
                  <c:v>2.2807858169621467</c:v>
                </c:pt>
                <c:pt idx="3156">
                  <c:v>2.2807858169621467</c:v>
                </c:pt>
                <c:pt idx="3157">
                  <c:v>2.2807858169621467</c:v>
                </c:pt>
                <c:pt idx="3158">
                  <c:v>2.2807858169621467</c:v>
                </c:pt>
                <c:pt idx="3159">
                  <c:v>2.2807858169621467</c:v>
                </c:pt>
                <c:pt idx="3160">
                  <c:v>2.2807858169621467</c:v>
                </c:pt>
                <c:pt idx="3161">
                  <c:v>2.2807858169621467</c:v>
                </c:pt>
                <c:pt idx="3162">
                  <c:v>2.2807858169621467</c:v>
                </c:pt>
                <c:pt idx="3163">
                  <c:v>2.2807858169621467</c:v>
                </c:pt>
                <c:pt idx="3164">
                  <c:v>2.2807858169621467</c:v>
                </c:pt>
                <c:pt idx="3165">
                  <c:v>2.2807858169621467</c:v>
                </c:pt>
                <c:pt idx="3166">
                  <c:v>2.2807858169621467</c:v>
                </c:pt>
                <c:pt idx="3167">
                  <c:v>2.2807858169621467</c:v>
                </c:pt>
                <c:pt idx="3168">
                  <c:v>2.2807858169621467</c:v>
                </c:pt>
                <c:pt idx="3169">
                  <c:v>2.2807858169621467</c:v>
                </c:pt>
                <c:pt idx="3170">
                  <c:v>2.2807858169621467</c:v>
                </c:pt>
                <c:pt idx="3171">
                  <c:v>2.2807858169621467</c:v>
                </c:pt>
                <c:pt idx="3172">
                  <c:v>2.2807858169621467</c:v>
                </c:pt>
                <c:pt idx="3173">
                  <c:v>2.2807858169621467</c:v>
                </c:pt>
                <c:pt idx="3174">
                  <c:v>2.2807858169621467</c:v>
                </c:pt>
                <c:pt idx="3175">
                  <c:v>2.2807858169621467</c:v>
                </c:pt>
                <c:pt idx="3176">
                  <c:v>2.2807858169621467</c:v>
                </c:pt>
                <c:pt idx="3177">
                  <c:v>2.2807858169621467</c:v>
                </c:pt>
                <c:pt idx="3178">
                  <c:v>2.2807858169621467</c:v>
                </c:pt>
                <c:pt idx="3179">
                  <c:v>2.2807858169621467</c:v>
                </c:pt>
                <c:pt idx="3180">
                  <c:v>2.2807858169621467</c:v>
                </c:pt>
                <c:pt idx="3181">
                  <c:v>2.2807858169621467</c:v>
                </c:pt>
                <c:pt idx="3182">
                  <c:v>2.2807858169621467</c:v>
                </c:pt>
                <c:pt idx="3183">
                  <c:v>2.2807858169621467</c:v>
                </c:pt>
                <c:pt idx="3184">
                  <c:v>2.2807858169621467</c:v>
                </c:pt>
                <c:pt idx="3185">
                  <c:v>2.2807858169621467</c:v>
                </c:pt>
                <c:pt idx="3186">
                  <c:v>2.2807858169621467</c:v>
                </c:pt>
                <c:pt idx="3187">
                  <c:v>2.2807858169621467</c:v>
                </c:pt>
                <c:pt idx="3188">
                  <c:v>2.2807858169621467</c:v>
                </c:pt>
                <c:pt idx="3189">
                  <c:v>2.2807858169621467</c:v>
                </c:pt>
                <c:pt idx="3190">
                  <c:v>1.5376934598102847</c:v>
                </c:pt>
                <c:pt idx="3191">
                  <c:v>1.5376934598102847</c:v>
                </c:pt>
                <c:pt idx="3192">
                  <c:v>1.5376934598102847</c:v>
                </c:pt>
                <c:pt idx="3193">
                  <c:v>1.5376934598102847</c:v>
                </c:pt>
                <c:pt idx="3194">
                  <c:v>1.5376934598102847</c:v>
                </c:pt>
                <c:pt idx="3195">
                  <c:v>1.5376934598102847</c:v>
                </c:pt>
                <c:pt idx="3196">
                  <c:v>1.5376934598102847</c:v>
                </c:pt>
                <c:pt idx="3197">
                  <c:v>1.5376934598102847</c:v>
                </c:pt>
                <c:pt idx="3198">
                  <c:v>1.5376934598102847</c:v>
                </c:pt>
                <c:pt idx="3199">
                  <c:v>1.5376934598102847</c:v>
                </c:pt>
                <c:pt idx="3200">
                  <c:v>1.5376934598102847</c:v>
                </c:pt>
                <c:pt idx="3201">
                  <c:v>1.5376934598102847</c:v>
                </c:pt>
                <c:pt idx="3202">
                  <c:v>1.5376934598102847</c:v>
                </c:pt>
                <c:pt idx="3203">
                  <c:v>1.5376934598102847</c:v>
                </c:pt>
                <c:pt idx="3204">
                  <c:v>1.5376934598102847</c:v>
                </c:pt>
                <c:pt idx="3205">
                  <c:v>1.5376934598102847</c:v>
                </c:pt>
                <c:pt idx="3206">
                  <c:v>1.5376934598102847</c:v>
                </c:pt>
                <c:pt idx="3207">
                  <c:v>1.5376934598102847</c:v>
                </c:pt>
                <c:pt idx="3208">
                  <c:v>1.5376934598102847</c:v>
                </c:pt>
                <c:pt idx="3209">
                  <c:v>1.5376934598102847</c:v>
                </c:pt>
                <c:pt idx="3210">
                  <c:v>1.5376934598102847</c:v>
                </c:pt>
                <c:pt idx="3211">
                  <c:v>1.5376934598102847</c:v>
                </c:pt>
                <c:pt idx="3212">
                  <c:v>1.5376934598102847</c:v>
                </c:pt>
                <c:pt idx="3213">
                  <c:v>1.5376934598102847</c:v>
                </c:pt>
                <c:pt idx="3214">
                  <c:v>1.5376934598102847</c:v>
                </c:pt>
                <c:pt idx="3215">
                  <c:v>1.5376934598102847</c:v>
                </c:pt>
                <c:pt idx="3216">
                  <c:v>1.5376934598102847</c:v>
                </c:pt>
                <c:pt idx="3217">
                  <c:v>1.5376934598102847</c:v>
                </c:pt>
                <c:pt idx="3218">
                  <c:v>1.5376934598102847</c:v>
                </c:pt>
                <c:pt idx="3219">
                  <c:v>1.5376934598102847</c:v>
                </c:pt>
                <c:pt idx="3220">
                  <c:v>1.5376934598102847</c:v>
                </c:pt>
                <c:pt idx="3221">
                  <c:v>1.5376934598102847</c:v>
                </c:pt>
                <c:pt idx="3222">
                  <c:v>1.5376934598102847</c:v>
                </c:pt>
                <c:pt idx="3223">
                  <c:v>1.5376934598102847</c:v>
                </c:pt>
                <c:pt idx="3224">
                  <c:v>1.5376934598102847</c:v>
                </c:pt>
                <c:pt idx="3225">
                  <c:v>1.5376934598102847</c:v>
                </c:pt>
                <c:pt idx="3226">
                  <c:v>1.5376934598102847</c:v>
                </c:pt>
                <c:pt idx="3227">
                  <c:v>1.5376934598102847</c:v>
                </c:pt>
                <c:pt idx="3228">
                  <c:v>1.5376934598102847</c:v>
                </c:pt>
                <c:pt idx="3229">
                  <c:v>1.5376934598102847</c:v>
                </c:pt>
                <c:pt idx="3230">
                  <c:v>1.5376934598102847</c:v>
                </c:pt>
                <c:pt idx="3231">
                  <c:v>1.5376934598102847</c:v>
                </c:pt>
                <c:pt idx="3232">
                  <c:v>1.5376934598102847</c:v>
                </c:pt>
                <c:pt idx="3233">
                  <c:v>1.5376934598102847</c:v>
                </c:pt>
                <c:pt idx="3234">
                  <c:v>1.5376934598102847</c:v>
                </c:pt>
                <c:pt idx="3235">
                  <c:v>1.5376934598102847</c:v>
                </c:pt>
                <c:pt idx="3236">
                  <c:v>1.5376934598102847</c:v>
                </c:pt>
                <c:pt idx="3237">
                  <c:v>1.5376934598102847</c:v>
                </c:pt>
                <c:pt idx="3238">
                  <c:v>1.5376934598102847</c:v>
                </c:pt>
                <c:pt idx="3239">
                  <c:v>1.5376934598102847</c:v>
                </c:pt>
                <c:pt idx="3240">
                  <c:v>1.5376934598102847</c:v>
                </c:pt>
                <c:pt idx="3241">
                  <c:v>1.5376934598102847</c:v>
                </c:pt>
                <c:pt idx="3242">
                  <c:v>1.5376934598102847</c:v>
                </c:pt>
                <c:pt idx="3243">
                  <c:v>1.5376934598102847</c:v>
                </c:pt>
                <c:pt idx="3244">
                  <c:v>1.5376934598102847</c:v>
                </c:pt>
                <c:pt idx="3245">
                  <c:v>1.5376934598102847</c:v>
                </c:pt>
                <c:pt idx="3246">
                  <c:v>1.5376934598102847</c:v>
                </c:pt>
                <c:pt idx="3247">
                  <c:v>1.5376934598102847</c:v>
                </c:pt>
                <c:pt idx="3248">
                  <c:v>1.5376934598102847</c:v>
                </c:pt>
                <c:pt idx="3249">
                  <c:v>1.5376934598102847</c:v>
                </c:pt>
                <c:pt idx="3250">
                  <c:v>1.5376934598102847</c:v>
                </c:pt>
                <c:pt idx="3251">
                  <c:v>1.5376934598102847</c:v>
                </c:pt>
                <c:pt idx="3252">
                  <c:v>1.5376934598102847</c:v>
                </c:pt>
                <c:pt idx="3253">
                  <c:v>1.5376934598102847</c:v>
                </c:pt>
                <c:pt idx="3254">
                  <c:v>1.5376934598102847</c:v>
                </c:pt>
                <c:pt idx="3255">
                  <c:v>1.5376934598102847</c:v>
                </c:pt>
                <c:pt idx="3256">
                  <c:v>1.5376934598102847</c:v>
                </c:pt>
                <c:pt idx="3257">
                  <c:v>1.5376934598102847</c:v>
                </c:pt>
                <c:pt idx="3258">
                  <c:v>1.5376934598102847</c:v>
                </c:pt>
                <c:pt idx="3259">
                  <c:v>1.5376934598102847</c:v>
                </c:pt>
                <c:pt idx="3260">
                  <c:v>1.5376934598102847</c:v>
                </c:pt>
                <c:pt idx="3261">
                  <c:v>1.5376934598102847</c:v>
                </c:pt>
                <c:pt idx="3262">
                  <c:v>1.5376934598102847</c:v>
                </c:pt>
                <c:pt idx="3263">
                  <c:v>1.5376934598102847</c:v>
                </c:pt>
                <c:pt idx="3264">
                  <c:v>1.5376934598102847</c:v>
                </c:pt>
                <c:pt idx="3265">
                  <c:v>1.5376934598102847</c:v>
                </c:pt>
                <c:pt idx="3266">
                  <c:v>1.5376934598102847</c:v>
                </c:pt>
                <c:pt idx="3267">
                  <c:v>1.5376934598102847</c:v>
                </c:pt>
                <c:pt idx="3268">
                  <c:v>1.5376934598102847</c:v>
                </c:pt>
                <c:pt idx="3269">
                  <c:v>1.5376934598102847</c:v>
                </c:pt>
                <c:pt idx="3270">
                  <c:v>1.5376934598102847</c:v>
                </c:pt>
                <c:pt idx="3271">
                  <c:v>1.5376934598102847</c:v>
                </c:pt>
                <c:pt idx="3272">
                  <c:v>1.5376934598102847</c:v>
                </c:pt>
                <c:pt idx="3273">
                  <c:v>1.5376934598102847</c:v>
                </c:pt>
                <c:pt idx="3274">
                  <c:v>1.5376934598102847</c:v>
                </c:pt>
                <c:pt idx="3275">
                  <c:v>1.5376934598102847</c:v>
                </c:pt>
                <c:pt idx="3276">
                  <c:v>1.5376934598102847</c:v>
                </c:pt>
                <c:pt idx="3277">
                  <c:v>1.5376934598102847</c:v>
                </c:pt>
                <c:pt idx="3278">
                  <c:v>1.5376934598102847</c:v>
                </c:pt>
                <c:pt idx="3279">
                  <c:v>1.5376934598102847</c:v>
                </c:pt>
                <c:pt idx="3280">
                  <c:v>1.5376934598102847</c:v>
                </c:pt>
                <c:pt idx="3281">
                  <c:v>1.5376934598102847</c:v>
                </c:pt>
                <c:pt idx="3282">
                  <c:v>1.5376934598102847</c:v>
                </c:pt>
                <c:pt idx="3283">
                  <c:v>1.5376934598102847</c:v>
                </c:pt>
                <c:pt idx="3284">
                  <c:v>1.5376934598102847</c:v>
                </c:pt>
                <c:pt idx="3285">
                  <c:v>1.5376934598102847</c:v>
                </c:pt>
                <c:pt idx="3286">
                  <c:v>1.5376934598102847</c:v>
                </c:pt>
                <c:pt idx="3287">
                  <c:v>1.5376934598102847</c:v>
                </c:pt>
                <c:pt idx="3288">
                  <c:v>1.5376934598102847</c:v>
                </c:pt>
                <c:pt idx="3289">
                  <c:v>1.5376934598102847</c:v>
                </c:pt>
                <c:pt idx="3290">
                  <c:v>1.5376934598102847</c:v>
                </c:pt>
                <c:pt idx="3291">
                  <c:v>1.5376934598102847</c:v>
                </c:pt>
                <c:pt idx="3292">
                  <c:v>1.5376934598102847</c:v>
                </c:pt>
                <c:pt idx="3293">
                  <c:v>1.5376934598102847</c:v>
                </c:pt>
                <c:pt idx="3294">
                  <c:v>1.5376934598102847</c:v>
                </c:pt>
                <c:pt idx="3295">
                  <c:v>1.5376934598102847</c:v>
                </c:pt>
                <c:pt idx="3296">
                  <c:v>1.5376934598102847</c:v>
                </c:pt>
                <c:pt idx="3297">
                  <c:v>1.5376934598102847</c:v>
                </c:pt>
                <c:pt idx="3298">
                  <c:v>1.5376934598102847</c:v>
                </c:pt>
                <c:pt idx="3299">
                  <c:v>1.5376934598102847</c:v>
                </c:pt>
                <c:pt idx="3300">
                  <c:v>1.7976653696498053</c:v>
                </c:pt>
                <c:pt idx="3301">
                  <c:v>1.7976653696498053</c:v>
                </c:pt>
                <c:pt idx="3302">
                  <c:v>1.7976653696498053</c:v>
                </c:pt>
                <c:pt idx="3303">
                  <c:v>1.7976653696498053</c:v>
                </c:pt>
                <c:pt idx="3304">
                  <c:v>1.7976653696498053</c:v>
                </c:pt>
                <c:pt idx="3305">
                  <c:v>1.7976653696498053</c:v>
                </c:pt>
                <c:pt idx="3306">
                  <c:v>1.7976653696498053</c:v>
                </c:pt>
                <c:pt idx="3307">
                  <c:v>1.7976653696498053</c:v>
                </c:pt>
                <c:pt idx="3308">
                  <c:v>1.7976653696498053</c:v>
                </c:pt>
                <c:pt idx="3309">
                  <c:v>1.7976653696498053</c:v>
                </c:pt>
                <c:pt idx="3310">
                  <c:v>1.7976653696498053</c:v>
                </c:pt>
                <c:pt idx="3311">
                  <c:v>1.7976653696498053</c:v>
                </c:pt>
                <c:pt idx="3312">
                  <c:v>1.7976653696498053</c:v>
                </c:pt>
                <c:pt idx="3313">
                  <c:v>1.7976653696498053</c:v>
                </c:pt>
                <c:pt idx="3314">
                  <c:v>1.7976653696498053</c:v>
                </c:pt>
                <c:pt idx="3315">
                  <c:v>1.7976653696498053</c:v>
                </c:pt>
                <c:pt idx="3316">
                  <c:v>1.7976653696498053</c:v>
                </c:pt>
                <c:pt idx="3317">
                  <c:v>1.7976653696498053</c:v>
                </c:pt>
                <c:pt idx="3318">
                  <c:v>1.7976653696498053</c:v>
                </c:pt>
                <c:pt idx="3319">
                  <c:v>1.7976653696498053</c:v>
                </c:pt>
                <c:pt idx="3320">
                  <c:v>1.7976653696498053</c:v>
                </c:pt>
                <c:pt idx="3321">
                  <c:v>1.7976653696498053</c:v>
                </c:pt>
                <c:pt idx="3322">
                  <c:v>1.7976653696498053</c:v>
                </c:pt>
                <c:pt idx="3323">
                  <c:v>1.7976653696498053</c:v>
                </c:pt>
                <c:pt idx="3324">
                  <c:v>1.7976653696498053</c:v>
                </c:pt>
                <c:pt idx="3325">
                  <c:v>1.7976653696498053</c:v>
                </c:pt>
                <c:pt idx="3326">
                  <c:v>1.7976653696498053</c:v>
                </c:pt>
                <c:pt idx="3327">
                  <c:v>1.7976653696498053</c:v>
                </c:pt>
                <c:pt idx="3328">
                  <c:v>1.7976653696498053</c:v>
                </c:pt>
                <c:pt idx="3329">
                  <c:v>1.7976653696498053</c:v>
                </c:pt>
                <c:pt idx="3330">
                  <c:v>1.7976653696498053</c:v>
                </c:pt>
                <c:pt idx="3331">
                  <c:v>1.7976653696498053</c:v>
                </c:pt>
                <c:pt idx="3332">
                  <c:v>1.7976653696498053</c:v>
                </c:pt>
                <c:pt idx="3333">
                  <c:v>1.7976653696498053</c:v>
                </c:pt>
                <c:pt idx="3334">
                  <c:v>1.7976653696498053</c:v>
                </c:pt>
                <c:pt idx="3335">
                  <c:v>1.7976653696498053</c:v>
                </c:pt>
                <c:pt idx="3336">
                  <c:v>1.7976653696498053</c:v>
                </c:pt>
                <c:pt idx="3337">
                  <c:v>1.7976653696498053</c:v>
                </c:pt>
                <c:pt idx="3338">
                  <c:v>1.7976653696498053</c:v>
                </c:pt>
                <c:pt idx="3339">
                  <c:v>1.7976653696498053</c:v>
                </c:pt>
                <c:pt idx="3340">
                  <c:v>1.7976653696498053</c:v>
                </c:pt>
                <c:pt idx="3341">
                  <c:v>1.7976653696498053</c:v>
                </c:pt>
                <c:pt idx="3342">
                  <c:v>1.7976653696498053</c:v>
                </c:pt>
                <c:pt idx="3343">
                  <c:v>1.7976653696498053</c:v>
                </c:pt>
                <c:pt idx="3344">
                  <c:v>1.7976653696498053</c:v>
                </c:pt>
                <c:pt idx="3345">
                  <c:v>1.7976653696498053</c:v>
                </c:pt>
                <c:pt idx="3346">
                  <c:v>1.7976653696498053</c:v>
                </c:pt>
                <c:pt idx="3347">
                  <c:v>1.7976653696498053</c:v>
                </c:pt>
                <c:pt idx="3348">
                  <c:v>1.7976653696498053</c:v>
                </c:pt>
                <c:pt idx="3349">
                  <c:v>1.7976653696498053</c:v>
                </c:pt>
                <c:pt idx="3350">
                  <c:v>1.7976653696498053</c:v>
                </c:pt>
                <c:pt idx="3351">
                  <c:v>1.7976653696498053</c:v>
                </c:pt>
                <c:pt idx="3352">
                  <c:v>1.7976653696498053</c:v>
                </c:pt>
                <c:pt idx="3353">
                  <c:v>1.7976653696498053</c:v>
                </c:pt>
                <c:pt idx="3354">
                  <c:v>1.7976653696498053</c:v>
                </c:pt>
                <c:pt idx="3355">
                  <c:v>1.7976653696498053</c:v>
                </c:pt>
                <c:pt idx="3356">
                  <c:v>1.7976653696498053</c:v>
                </c:pt>
                <c:pt idx="3357">
                  <c:v>1.7976653696498053</c:v>
                </c:pt>
                <c:pt idx="3358">
                  <c:v>1.7976653696498053</c:v>
                </c:pt>
                <c:pt idx="3359">
                  <c:v>1.7976653696498053</c:v>
                </c:pt>
                <c:pt idx="3360">
                  <c:v>1.7976653696498053</c:v>
                </c:pt>
                <c:pt idx="3361">
                  <c:v>1.7976653696498053</c:v>
                </c:pt>
                <c:pt idx="3362">
                  <c:v>1.7976653696498053</c:v>
                </c:pt>
                <c:pt idx="3363">
                  <c:v>1.7976653696498053</c:v>
                </c:pt>
                <c:pt idx="3364">
                  <c:v>1.7976653696498053</c:v>
                </c:pt>
                <c:pt idx="3365">
                  <c:v>1.7976653696498053</c:v>
                </c:pt>
                <c:pt idx="3366">
                  <c:v>1.7976653696498053</c:v>
                </c:pt>
                <c:pt idx="3367">
                  <c:v>1.7976653696498053</c:v>
                </c:pt>
                <c:pt idx="3368">
                  <c:v>1.7976653696498053</c:v>
                </c:pt>
                <c:pt idx="3369">
                  <c:v>1.7976653696498053</c:v>
                </c:pt>
                <c:pt idx="3370">
                  <c:v>1.7976653696498053</c:v>
                </c:pt>
                <c:pt idx="3371">
                  <c:v>1.7976653696498053</c:v>
                </c:pt>
                <c:pt idx="3372">
                  <c:v>1.7976653696498053</c:v>
                </c:pt>
                <c:pt idx="3373">
                  <c:v>1.7976653696498053</c:v>
                </c:pt>
                <c:pt idx="3374">
                  <c:v>1.7976653696498053</c:v>
                </c:pt>
                <c:pt idx="3375">
                  <c:v>1.7976653696498053</c:v>
                </c:pt>
                <c:pt idx="3376">
                  <c:v>1.7976653696498053</c:v>
                </c:pt>
                <c:pt idx="3377">
                  <c:v>1.7976653696498053</c:v>
                </c:pt>
                <c:pt idx="3378">
                  <c:v>1.7976653696498053</c:v>
                </c:pt>
                <c:pt idx="3379">
                  <c:v>1.7976653696498053</c:v>
                </c:pt>
                <c:pt idx="3380">
                  <c:v>1.7976653696498053</c:v>
                </c:pt>
                <c:pt idx="3381">
                  <c:v>1.7976653696498053</c:v>
                </c:pt>
                <c:pt idx="3382">
                  <c:v>1.7976653696498053</c:v>
                </c:pt>
                <c:pt idx="3383">
                  <c:v>1.7976653696498053</c:v>
                </c:pt>
                <c:pt idx="3384">
                  <c:v>1.7976653696498053</c:v>
                </c:pt>
                <c:pt idx="3385">
                  <c:v>1.7976653696498053</c:v>
                </c:pt>
                <c:pt idx="3386">
                  <c:v>1.7976653696498053</c:v>
                </c:pt>
                <c:pt idx="3387">
                  <c:v>1.7976653696498053</c:v>
                </c:pt>
                <c:pt idx="3388">
                  <c:v>1.7976653696498053</c:v>
                </c:pt>
                <c:pt idx="3389">
                  <c:v>1.7976653696498053</c:v>
                </c:pt>
                <c:pt idx="3390">
                  <c:v>1.7976653696498053</c:v>
                </c:pt>
                <c:pt idx="3391">
                  <c:v>1.7976653696498053</c:v>
                </c:pt>
                <c:pt idx="3392">
                  <c:v>1.7976653696498053</c:v>
                </c:pt>
                <c:pt idx="3393">
                  <c:v>1.7976653696498053</c:v>
                </c:pt>
                <c:pt idx="3394">
                  <c:v>1.7976653696498053</c:v>
                </c:pt>
                <c:pt idx="3395">
                  <c:v>1.7976653696498053</c:v>
                </c:pt>
                <c:pt idx="3396">
                  <c:v>1.7976653696498053</c:v>
                </c:pt>
                <c:pt idx="3397">
                  <c:v>1.7976653696498053</c:v>
                </c:pt>
                <c:pt idx="3398">
                  <c:v>1.7976653696498053</c:v>
                </c:pt>
                <c:pt idx="3399">
                  <c:v>1.7976653696498053</c:v>
                </c:pt>
                <c:pt idx="3400">
                  <c:v>1.7976653696498053</c:v>
                </c:pt>
                <c:pt idx="3401">
                  <c:v>1.7976653696498053</c:v>
                </c:pt>
                <c:pt idx="3402">
                  <c:v>1.7976653696498053</c:v>
                </c:pt>
                <c:pt idx="3403">
                  <c:v>1.7976653696498053</c:v>
                </c:pt>
                <c:pt idx="3404">
                  <c:v>1.7976653696498053</c:v>
                </c:pt>
                <c:pt idx="3405">
                  <c:v>1.7976653696498053</c:v>
                </c:pt>
                <c:pt idx="3406">
                  <c:v>1.7976653696498053</c:v>
                </c:pt>
                <c:pt idx="3407">
                  <c:v>1.7976653696498053</c:v>
                </c:pt>
                <c:pt idx="3408">
                  <c:v>1.7976653696498053</c:v>
                </c:pt>
                <c:pt idx="3409">
                  <c:v>1.7976653696498053</c:v>
                </c:pt>
                <c:pt idx="3410">
                  <c:v>2.2178217821782185</c:v>
                </c:pt>
                <c:pt idx="3411">
                  <c:v>2.2178217821782185</c:v>
                </c:pt>
                <c:pt idx="3412">
                  <c:v>2.2178217821782185</c:v>
                </c:pt>
                <c:pt idx="3413">
                  <c:v>2.2178217821782185</c:v>
                </c:pt>
                <c:pt idx="3414">
                  <c:v>2.2178217821782185</c:v>
                </c:pt>
                <c:pt idx="3415">
                  <c:v>2.2178217821782185</c:v>
                </c:pt>
                <c:pt idx="3416">
                  <c:v>2.2178217821782185</c:v>
                </c:pt>
                <c:pt idx="3417">
                  <c:v>2.2178217821782185</c:v>
                </c:pt>
                <c:pt idx="3418">
                  <c:v>2.2178217821782185</c:v>
                </c:pt>
                <c:pt idx="3419">
                  <c:v>2.2178217821782185</c:v>
                </c:pt>
                <c:pt idx="3420">
                  <c:v>2.2178217821782185</c:v>
                </c:pt>
                <c:pt idx="3421">
                  <c:v>2.2178217821782185</c:v>
                </c:pt>
                <c:pt idx="3422">
                  <c:v>2.2178217821782185</c:v>
                </c:pt>
                <c:pt idx="3423">
                  <c:v>2.2178217821782185</c:v>
                </c:pt>
                <c:pt idx="3424">
                  <c:v>2.2178217821782185</c:v>
                </c:pt>
                <c:pt idx="3425">
                  <c:v>2.2178217821782185</c:v>
                </c:pt>
                <c:pt idx="3426">
                  <c:v>2.2178217821782185</c:v>
                </c:pt>
                <c:pt idx="3427">
                  <c:v>2.2178217821782185</c:v>
                </c:pt>
                <c:pt idx="3428">
                  <c:v>2.2178217821782185</c:v>
                </c:pt>
                <c:pt idx="3429">
                  <c:v>2.2178217821782185</c:v>
                </c:pt>
                <c:pt idx="3430">
                  <c:v>2.2178217821782185</c:v>
                </c:pt>
                <c:pt idx="3431">
                  <c:v>2.2178217821782185</c:v>
                </c:pt>
                <c:pt idx="3432">
                  <c:v>2.2178217821782185</c:v>
                </c:pt>
                <c:pt idx="3433">
                  <c:v>2.2178217821782185</c:v>
                </c:pt>
                <c:pt idx="3434">
                  <c:v>2.2178217821782185</c:v>
                </c:pt>
                <c:pt idx="3435">
                  <c:v>2.2178217821782185</c:v>
                </c:pt>
                <c:pt idx="3436">
                  <c:v>2.2178217821782185</c:v>
                </c:pt>
                <c:pt idx="3437">
                  <c:v>2.2178217821782185</c:v>
                </c:pt>
                <c:pt idx="3438">
                  <c:v>2.2178217821782185</c:v>
                </c:pt>
                <c:pt idx="3439">
                  <c:v>2.2178217821782185</c:v>
                </c:pt>
                <c:pt idx="3440">
                  <c:v>2.2178217821782185</c:v>
                </c:pt>
                <c:pt idx="3441">
                  <c:v>2.2178217821782185</c:v>
                </c:pt>
                <c:pt idx="3442">
                  <c:v>2.2178217821782185</c:v>
                </c:pt>
                <c:pt idx="3443">
                  <c:v>2.2178217821782185</c:v>
                </c:pt>
                <c:pt idx="3444">
                  <c:v>2.2178217821782185</c:v>
                </c:pt>
                <c:pt idx="3445">
                  <c:v>2.2178217821782185</c:v>
                </c:pt>
                <c:pt idx="3446">
                  <c:v>2.2178217821782185</c:v>
                </c:pt>
                <c:pt idx="3447">
                  <c:v>2.2178217821782185</c:v>
                </c:pt>
                <c:pt idx="3448">
                  <c:v>2.2178217821782185</c:v>
                </c:pt>
                <c:pt idx="3449">
                  <c:v>2.2178217821782185</c:v>
                </c:pt>
                <c:pt idx="3450">
                  <c:v>2.2178217821782185</c:v>
                </c:pt>
                <c:pt idx="3451">
                  <c:v>2.2178217821782185</c:v>
                </c:pt>
                <c:pt idx="3452">
                  <c:v>2.2178217821782185</c:v>
                </c:pt>
                <c:pt idx="3453">
                  <c:v>2.2178217821782185</c:v>
                </c:pt>
                <c:pt idx="3454">
                  <c:v>2.2178217821782185</c:v>
                </c:pt>
                <c:pt idx="3455">
                  <c:v>2.2178217821782185</c:v>
                </c:pt>
                <c:pt idx="3456">
                  <c:v>2.2178217821782185</c:v>
                </c:pt>
                <c:pt idx="3457">
                  <c:v>2.2178217821782185</c:v>
                </c:pt>
                <c:pt idx="3458">
                  <c:v>2.2178217821782185</c:v>
                </c:pt>
                <c:pt idx="3459">
                  <c:v>2.2178217821782185</c:v>
                </c:pt>
                <c:pt idx="3460">
                  <c:v>2.2178217821782185</c:v>
                </c:pt>
                <c:pt idx="3461">
                  <c:v>2.2178217821782185</c:v>
                </c:pt>
                <c:pt idx="3462">
                  <c:v>2.2178217821782185</c:v>
                </c:pt>
                <c:pt idx="3463">
                  <c:v>2.2178217821782185</c:v>
                </c:pt>
                <c:pt idx="3464">
                  <c:v>2.2178217821782185</c:v>
                </c:pt>
                <c:pt idx="3465">
                  <c:v>2.2178217821782185</c:v>
                </c:pt>
                <c:pt idx="3466">
                  <c:v>2.2178217821782185</c:v>
                </c:pt>
                <c:pt idx="3467">
                  <c:v>2.2178217821782185</c:v>
                </c:pt>
                <c:pt idx="3468">
                  <c:v>2.2178217821782185</c:v>
                </c:pt>
                <c:pt idx="3469">
                  <c:v>2.2178217821782185</c:v>
                </c:pt>
                <c:pt idx="3470">
                  <c:v>2.2178217821782185</c:v>
                </c:pt>
                <c:pt idx="3471">
                  <c:v>2.2178217821782185</c:v>
                </c:pt>
                <c:pt idx="3472">
                  <c:v>2.2178217821782185</c:v>
                </c:pt>
                <c:pt idx="3473">
                  <c:v>2.2178217821782185</c:v>
                </c:pt>
                <c:pt idx="3474">
                  <c:v>2.2178217821782185</c:v>
                </c:pt>
                <c:pt idx="3475">
                  <c:v>2.2178217821782185</c:v>
                </c:pt>
                <c:pt idx="3476">
                  <c:v>2.2178217821782185</c:v>
                </c:pt>
                <c:pt idx="3477">
                  <c:v>2.2178217821782185</c:v>
                </c:pt>
                <c:pt idx="3478">
                  <c:v>2.2178217821782185</c:v>
                </c:pt>
                <c:pt idx="3479">
                  <c:v>2.2178217821782185</c:v>
                </c:pt>
                <c:pt idx="3480">
                  <c:v>2.2178217821782185</c:v>
                </c:pt>
                <c:pt idx="3481">
                  <c:v>2.2178217821782185</c:v>
                </c:pt>
                <c:pt idx="3482">
                  <c:v>2.2178217821782185</c:v>
                </c:pt>
                <c:pt idx="3483">
                  <c:v>2.2178217821782185</c:v>
                </c:pt>
                <c:pt idx="3484">
                  <c:v>2.2178217821782185</c:v>
                </c:pt>
                <c:pt idx="3485">
                  <c:v>2.2178217821782185</c:v>
                </c:pt>
                <c:pt idx="3486">
                  <c:v>2.2178217821782185</c:v>
                </c:pt>
                <c:pt idx="3487">
                  <c:v>2.2178217821782185</c:v>
                </c:pt>
                <c:pt idx="3488">
                  <c:v>2.2178217821782185</c:v>
                </c:pt>
                <c:pt idx="3489">
                  <c:v>2.2178217821782185</c:v>
                </c:pt>
                <c:pt idx="3490">
                  <c:v>2.2178217821782185</c:v>
                </c:pt>
                <c:pt idx="3491">
                  <c:v>2.2178217821782185</c:v>
                </c:pt>
                <c:pt idx="3492">
                  <c:v>2.2178217821782185</c:v>
                </c:pt>
                <c:pt idx="3493">
                  <c:v>2.2178217821782185</c:v>
                </c:pt>
                <c:pt idx="3494">
                  <c:v>2.2178217821782185</c:v>
                </c:pt>
                <c:pt idx="3495">
                  <c:v>2.2178217821782185</c:v>
                </c:pt>
                <c:pt idx="3496">
                  <c:v>2.2178217821782185</c:v>
                </c:pt>
                <c:pt idx="3497">
                  <c:v>2.2178217821782185</c:v>
                </c:pt>
                <c:pt idx="3498">
                  <c:v>2.2178217821782185</c:v>
                </c:pt>
                <c:pt idx="3499">
                  <c:v>2.2178217821782185</c:v>
                </c:pt>
                <c:pt idx="3500">
                  <c:v>2.2178217821782185</c:v>
                </c:pt>
                <c:pt idx="3501">
                  <c:v>2.2178217821782185</c:v>
                </c:pt>
                <c:pt idx="3502">
                  <c:v>2.2178217821782185</c:v>
                </c:pt>
                <c:pt idx="3503">
                  <c:v>2.2178217821782185</c:v>
                </c:pt>
                <c:pt idx="3504">
                  <c:v>2.2178217821782185</c:v>
                </c:pt>
                <c:pt idx="3505">
                  <c:v>2.2178217821782185</c:v>
                </c:pt>
                <c:pt idx="3506">
                  <c:v>2.2178217821782185</c:v>
                </c:pt>
                <c:pt idx="3507">
                  <c:v>2.2178217821782185</c:v>
                </c:pt>
                <c:pt idx="3508">
                  <c:v>2.2178217821782185</c:v>
                </c:pt>
                <c:pt idx="3509">
                  <c:v>2.2178217821782185</c:v>
                </c:pt>
                <c:pt idx="3510">
                  <c:v>2.2178217821782185</c:v>
                </c:pt>
                <c:pt idx="3511">
                  <c:v>2.2178217821782185</c:v>
                </c:pt>
                <c:pt idx="3512">
                  <c:v>2.2178217821782185</c:v>
                </c:pt>
                <c:pt idx="3513">
                  <c:v>2.2178217821782185</c:v>
                </c:pt>
                <c:pt idx="3514">
                  <c:v>2.2178217821782185</c:v>
                </c:pt>
                <c:pt idx="3515">
                  <c:v>2.2178217821782185</c:v>
                </c:pt>
                <c:pt idx="3516">
                  <c:v>2.2178217821782185</c:v>
                </c:pt>
                <c:pt idx="3517">
                  <c:v>2.2178217821782185</c:v>
                </c:pt>
                <c:pt idx="3518">
                  <c:v>2.2178217821782185</c:v>
                </c:pt>
                <c:pt idx="3519">
                  <c:v>2.2178217821782185</c:v>
                </c:pt>
                <c:pt idx="3520">
                  <c:v>1.5270203272186418</c:v>
                </c:pt>
                <c:pt idx="3521">
                  <c:v>1.5270203272186418</c:v>
                </c:pt>
                <c:pt idx="3522">
                  <c:v>1.5270203272186418</c:v>
                </c:pt>
                <c:pt idx="3523">
                  <c:v>1.5270203272186418</c:v>
                </c:pt>
                <c:pt idx="3524">
                  <c:v>1.5270203272186418</c:v>
                </c:pt>
                <c:pt idx="3525">
                  <c:v>1.5270203272186418</c:v>
                </c:pt>
                <c:pt idx="3526">
                  <c:v>1.5270203272186418</c:v>
                </c:pt>
                <c:pt idx="3527">
                  <c:v>1.5270203272186418</c:v>
                </c:pt>
                <c:pt idx="3528">
                  <c:v>1.5270203272186418</c:v>
                </c:pt>
                <c:pt idx="3529">
                  <c:v>1.5270203272186418</c:v>
                </c:pt>
                <c:pt idx="3530">
                  <c:v>1.5270203272186418</c:v>
                </c:pt>
                <c:pt idx="3531">
                  <c:v>1.5270203272186418</c:v>
                </c:pt>
                <c:pt idx="3532">
                  <c:v>1.5270203272186418</c:v>
                </c:pt>
                <c:pt idx="3533">
                  <c:v>1.5270203272186418</c:v>
                </c:pt>
                <c:pt idx="3534">
                  <c:v>1.5270203272186418</c:v>
                </c:pt>
                <c:pt idx="3535">
                  <c:v>1.5270203272186418</c:v>
                </c:pt>
                <c:pt idx="3536">
                  <c:v>1.5270203272186418</c:v>
                </c:pt>
                <c:pt idx="3537">
                  <c:v>1.5270203272186418</c:v>
                </c:pt>
                <c:pt idx="3538">
                  <c:v>1.5270203272186418</c:v>
                </c:pt>
                <c:pt idx="3539">
                  <c:v>1.5270203272186418</c:v>
                </c:pt>
                <c:pt idx="3540">
                  <c:v>1.5270203272186418</c:v>
                </c:pt>
                <c:pt idx="3541">
                  <c:v>1.5270203272186418</c:v>
                </c:pt>
                <c:pt idx="3542">
                  <c:v>1.5270203272186418</c:v>
                </c:pt>
                <c:pt idx="3543">
                  <c:v>1.5270203272186418</c:v>
                </c:pt>
                <c:pt idx="3544">
                  <c:v>1.5270203272186418</c:v>
                </c:pt>
                <c:pt idx="3545">
                  <c:v>1.5270203272186418</c:v>
                </c:pt>
                <c:pt idx="3546">
                  <c:v>1.5270203272186418</c:v>
                </c:pt>
                <c:pt idx="3547">
                  <c:v>1.5270203272186418</c:v>
                </c:pt>
                <c:pt idx="3548">
                  <c:v>1.5270203272186418</c:v>
                </c:pt>
                <c:pt idx="3549">
                  <c:v>1.5270203272186418</c:v>
                </c:pt>
                <c:pt idx="3550">
                  <c:v>1.5270203272186418</c:v>
                </c:pt>
                <c:pt idx="3551">
                  <c:v>1.5270203272186418</c:v>
                </c:pt>
                <c:pt idx="3552">
                  <c:v>1.5270203272186418</c:v>
                </c:pt>
                <c:pt idx="3553">
                  <c:v>1.5270203272186418</c:v>
                </c:pt>
                <c:pt idx="3554">
                  <c:v>1.5270203272186418</c:v>
                </c:pt>
                <c:pt idx="3555">
                  <c:v>1.5270203272186418</c:v>
                </c:pt>
                <c:pt idx="3556">
                  <c:v>1.5270203272186418</c:v>
                </c:pt>
                <c:pt idx="3557">
                  <c:v>1.5270203272186418</c:v>
                </c:pt>
                <c:pt idx="3558">
                  <c:v>1.5270203272186418</c:v>
                </c:pt>
                <c:pt idx="3559">
                  <c:v>1.5270203272186418</c:v>
                </c:pt>
                <c:pt idx="3560">
                  <c:v>1.5270203272186418</c:v>
                </c:pt>
                <c:pt idx="3561">
                  <c:v>1.5270203272186418</c:v>
                </c:pt>
                <c:pt idx="3562">
                  <c:v>1.5270203272186418</c:v>
                </c:pt>
                <c:pt idx="3563">
                  <c:v>1.5270203272186418</c:v>
                </c:pt>
                <c:pt idx="3564">
                  <c:v>1.5270203272186418</c:v>
                </c:pt>
                <c:pt idx="3565">
                  <c:v>1.5270203272186418</c:v>
                </c:pt>
                <c:pt idx="3566">
                  <c:v>1.5270203272186418</c:v>
                </c:pt>
                <c:pt idx="3567">
                  <c:v>1.5270203272186418</c:v>
                </c:pt>
                <c:pt idx="3568">
                  <c:v>1.5270203272186418</c:v>
                </c:pt>
                <c:pt idx="3569">
                  <c:v>1.5270203272186418</c:v>
                </c:pt>
                <c:pt idx="3570">
                  <c:v>1.5270203272186418</c:v>
                </c:pt>
                <c:pt idx="3571">
                  <c:v>1.5270203272186418</c:v>
                </c:pt>
                <c:pt idx="3572">
                  <c:v>1.5270203272186418</c:v>
                </c:pt>
                <c:pt idx="3573">
                  <c:v>1.5270203272186418</c:v>
                </c:pt>
                <c:pt idx="3574">
                  <c:v>1.5270203272186418</c:v>
                </c:pt>
                <c:pt idx="3575">
                  <c:v>1.5270203272186418</c:v>
                </c:pt>
                <c:pt idx="3576">
                  <c:v>1.5270203272186418</c:v>
                </c:pt>
                <c:pt idx="3577">
                  <c:v>1.5270203272186418</c:v>
                </c:pt>
                <c:pt idx="3578">
                  <c:v>1.5270203272186418</c:v>
                </c:pt>
                <c:pt idx="3579">
                  <c:v>1.5270203272186418</c:v>
                </c:pt>
                <c:pt idx="3580">
                  <c:v>1.5270203272186418</c:v>
                </c:pt>
                <c:pt idx="3581">
                  <c:v>1.5270203272186418</c:v>
                </c:pt>
                <c:pt idx="3582">
                  <c:v>1.5270203272186418</c:v>
                </c:pt>
                <c:pt idx="3583">
                  <c:v>1.5270203272186418</c:v>
                </c:pt>
                <c:pt idx="3584">
                  <c:v>1.5270203272186418</c:v>
                </c:pt>
                <c:pt idx="3585">
                  <c:v>1.5270203272186418</c:v>
                </c:pt>
                <c:pt idx="3586">
                  <c:v>1.5270203272186418</c:v>
                </c:pt>
                <c:pt idx="3587">
                  <c:v>1.5270203272186418</c:v>
                </c:pt>
                <c:pt idx="3588">
                  <c:v>1.5270203272186418</c:v>
                </c:pt>
                <c:pt idx="3589">
                  <c:v>1.5270203272186418</c:v>
                </c:pt>
                <c:pt idx="3590">
                  <c:v>1.5270203272186418</c:v>
                </c:pt>
                <c:pt idx="3591">
                  <c:v>1.5270203272186418</c:v>
                </c:pt>
                <c:pt idx="3592">
                  <c:v>1.5270203272186418</c:v>
                </c:pt>
                <c:pt idx="3593">
                  <c:v>1.5270203272186418</c:v>
                </c:pt>
                <c:pt idx="3594">
                  <c:v>1.5270203272186418</c:v>
                </c:pt>
                <c:pt idx="3595">
                  <c:v>1.5270203272186418</c:v>
                </c:pt>
                <c:pt idx="3596">
                  <c:v>1.5270203272186418</c:v>
                </c:pt>
                <c:pt idx="3597">
                  <c:v>1.5270203272186418</c:v>
                </c:pt>
                <c:pt idx="3598">
                  <c:v>1.5270203272186418</c:v>
                </c:pt>
                <c:pt idx="3599">
                  <c:v>1.5270203272186418</c:v>
                </c:pt>
                <c:pt idx="3600">
                  <c:v>1.5270203272186418</c:v>
                </c:pt>
                <c:pt idx="3601">
                  <c:v>1.5270203272186418</c:v>
                </c:pt>
                <c:pt idx="3602">
                  <c:v>1.5270203272186418</c:v>
                </c:pt>
                <c:pt idx="3603">
                  <c:v>1.5270203272186418</c:v>
                </c:pt>
                <c:pt idx="3604">
                  <c:v>1.5270203272186418</c:v>
                </c:pt>
                <c:pt idx="3605">
                  <c:v>1.5270203272186418</c:v>
                </c:pt>
                <c:pt idx="3606">
                  <c:v>1.5270203272186418</c:v>
                </c:pt>
                <c:pt idx="3607">
                  <c:v>1.5270203272186418</c:v>
                </c:pt>
                <c:pt idx="3608">
                  <c:v>1.5270203272186418</c:v>
                </c:pt>
                <c:pt idx="3609">
                  <c:v>1.5270203272186418</c:v>
                </c:pt>
                <c:pt idx="3610">
                  <c:v>1.5270203272186418</c:v>
                </c:pt>
                <c:pt idx="3611">
                  <c:v>1.5270203272186418</c:v>
                </c:pt>
                <c:pt idx="3612">
                  <c:v>1.5270203272186418</c:v>
                </c:pt>
                <c:pt idx="3613">
                  <c:v>1.5270203272186418</c:v>
                </c:pt>
                <c:pt idx="3614">
                  <c:v>1.5270203272186418</c:v>
                </c:pt>
                <c:pt idx="3615">
                  <c:v>1.5270203272186418</c:v>
                </c:pt>
                <c:pt idx="3616">
                  <c:v>1.5270203272186418</c:v>
                </c:pt>
                <c:pt idx="3617">
                  <c:v>1.5270203272186418</c:v>
                </c:pt>
                <c:pt idx="3618">
                  <c:v>1.5270203272186418</c:v>
                </c:pt>
                <c:pt idx="3619">
                  <c:v>1.5270203272186418</c:v>
                </c:pt>
                <c:pt idx="3620">
                  <c:v>1.5270203272186418</c:v>
                </c:pt>
                <c:pt idx="3621">
                  <c:v>1.5270203272186418</c:v>
                </c:pt>
                <c:pt idx="3622">
                  <c:v>1.5270203272186418</c:v>
                </c:pt>
                <c:pt idx="3623">
                  <c:v>1.5270203272186418</c:v>
                </c:pt>
                <c:pt idx="3624">
                  <c:v>1.5270203272186418</c:v>
                </c:pt>
                <c:pt idx="3625">
                  <c:v>1.5270203272186418</c:v>
                </c:pt>
                <c:pt idx="3626">
                  <c:v>1.5270203272186418</c:v>
                </c:pt>
                <c:pt idx="3627">
                  <c:v>1.5270203272186418</c:v>
                </c:pt>
                <c:pt idx="3628">
                  <c:v>1.5270203272186418</c:v>
                </c:pt>
                <c:pt idx="3629">
                  <c:v>1.5270203272186418</c:v>
                </c:pt>
                <c:pt idx="3630">
                  <c:v>2.1434761675493506</c:v>
                </c:pt>
                <c:pt idx="3631">
                  <c:v>2.1434761675493506</c:v>
                </c:pt>
                <c:pt idx="3632">
                  <c:v>2.1434761675493506</c:v>
                </c:pt>
                <c:pt idx="3633">
                  <c:v>2.1434761675493506</c:v>
                </c:pt>
                <c:pt idx="3634">
                  <c:v>2.1434761675493506</c:v>
                </c:pt>
                <c:pt idx="3635">
                  <c:v>2.1434761675493506</c:v>
                </c:pt>
                <c:pt idx="3636">
                  <c:v>2.1434761675493506</c:v>
                </c:pt>
                <c:pt idx="3637">
                  <c:v>2.1434761675493506</c:v>
                </c:pt>
                <c:pt idx="3638">
                  <c:v>2.1434761675493506</c:v>
                </c:pt>
                <c:pt idx="3639">
                  <c:v>2.1434761675493506</c:v>
                </c:pt>
                <c:pt idx="3640">
                  <c:v>2.1434761675493506</c:v>
                </c:pt>
                <c:pt idx="3641">
                  <c:v>2.1434761675493506</c:v>
                </c:pt>
                <c:pt idx="3642">
                  <c:v>2.1434761675493506</c:v>
                </c:pt>
                <c:pt idx="3643">
                  <c:v>2.1434761675493506</c:v>
                </c:pt>
                <c:pt idx="3644">
                  <c:v>2.1434761675493506</c:v>
                </c:pt>
                <c:pt idx="3645">
                  <c:v>2.1434761675493506</c:v>
                </c:pt>
                <c:pt idx="3646">
                  <c:v>2.1434761675493506</c:v>
                </c:pt>
                <c:pt idx="3647">
                  <c:v>2.1434761675493506</c:v>
                </c:pt>
                <c:pt idx="3648">
                  <c:v>2.1434761675493506</c:v>
                </c:pt>
                <c:pt idx="3649">
                  <c:v>2.1434761675493506</c:v>
                </c:pt>
                <c:pt idx="3650">
                  <c:v>2.1434761675493506</c:v>
                </c:pt>
                <c:pt idx="3651">
                  <c:v>2.1434761675493506</c:v>
                </c:pt>
                <c:pt idx="3652">
                  <c:v>2.1434761675493506</c:v>
                </c:pt>
                <c:pt idx="3653">
                  <c:v>2.1434761675493506</c:v>
                </c:pt>
                <c:pt idx="3654">
                  <c:v>2.1434761675493506</c:v>
                </c:pt>
                <c:pt idx="3655">
                  <c:v>2.1434761675493506</c:v>
                </c:pt>
                <c:pt idx="3656">
                  <c:v>2.1434761675493506</c:v>
                </c:pt>
                <c:pt idx="3657">
                  <c:v>2.1434761675493506</c:v>
                </c:pt>
                <c:pt idx="3658">
                  <c:v>2.1434761675493506</c:v>
                </c:pt>
                <c:pt idx="3659">
                  <c:v>2.1434761675493506</c:v>
                </c:pt>
                <c:pt idx="3660">
                  <c:v>2.1434761675493506</c:v>
                </c:pt>
                <c:pt idx="3661">
                  <c:v>2.1434761675493506</c:v>
                </c:pt>
                <c:pt idx="3662">
                  <c:v>2.1434761675493506</c:v>
                </c:pt>
                <c:pt idx="3663">
                  <c:v>2.1434761675493506</c:v>
                </c:pt>
                <c:pt idx="3664">
                  <c:v>2.1434761675493506</c:v>
                </c:pt>
                <c:pt idx="3665">
                  <c:v>2.1434761675493506</c:v>
                </c:pt>
                <c:pt idx="3666">
                  <c:v>2.1434761675493506</c:v>
                </c:pt>
                <c:pt idx="3667">
                  <c:v>2.1434761675493506</c:v>
                </c:pt>
                <c:pt idx="3668">
                  <c:v>2.1434761675493506</c:v>
                </c:pt>
                <c:pt idx="3669">
                  <c:v>2.1434761675493506</c:v>
                </c:pt>
                <c:pt idx="3670">
                  <c:v>2.1434761675493506</c:v>
                </c:pt>
                <c:pt idx="3671">
                  <c:v>2.1434761675493506</c:v>
                </c:pt>
                <c:pt idx="3672">
                  <c:v>2.1434761675493506</c:v>
                </c:pt>
                <c:pt idx="3673">
                  <c:v>2.1434761675493506</c:v>
                </c:pt>
                <c:pt idx="3674">
                  <c:v>2.1434761675493506</c:v>
                </c:pt>
                <c:pt idx="3675">
                  <c:v>2.1434761675493506</c:v>
                </c:pt>
                <c:pt idx="3676">
                  <c:v>2.1434761675493506</c:v>
                </c:pt>
                <c:pt idx="3677">
                  <c:v>2.1434761675493506</c:v>
                </c:pt>
                <c:pt idx="3678">
                  <c:v>2.1434761675493506</c:v>
                </c:pt>
                <c:pt idx="3679">
                  <c:v>2.1434761675493506</c:v>
                </c:pt>
                <c:pt idx="3680">
                  <c:v>2.1434761675493506</c:v>
                </c:pt>
                <c:pt idx="3681">
                  <c:v>2.1434761675493506</c:v>
                </c:pt>
                <c:pt idx="3682">
                  <c:v>2.1434761675493506</c:v>
                </c:pt>
                <c:pt idx="3683">
                  <c:v>2.1434761675493506</c:v>
                </c:pt>
                <c:pt idx="3684">
                  <c:v>2.1434761675493506</c:v>
                </c:pt>
                <c:pt idx="3685">
                  <c:v>2.1434761675493506</c:v>
                </c:pt>
                <c:pt idx="3686">
                  <c:v>2.1434761675493506</c:v>
                </c:pt>
                <c:pt idx="3687">
                  <c:v>2.1434761675493506</c:v>
                </c:pt>
                <c:pt idx="3688">
                  <c:v>2.1434761675493506</c:v>
                </c:pt>
                <c:pt idx="3689">
                  <c:v>2.1434761675493506</c:v>
                </c:pt>
                <c:pt idx="3690">
                  <c:v>2.1434761675493506</c:v>
                </c:pt>
                <c:pt idx="3691">
                  <c:v>2.1434761675493506</c:v>
                </c:pt>
                <c:pt idx="3692">
                  <c:v>2.1434761675493506</c:v>
                </c:pt>
                <c:pt idx="3693">
                  <c:v>2.1434761675493506</c:v>
                </c:pt>
                <c:pt idx="3694">
                  <c:v>2.1434761675493506</c:v>
                </c:pt>
                <c:pt idx="3695">
                  <c:v>2.1434761675493506</c:v>
                </c:pt>
                <c:pt idx="3696">
                  <c:v>2.1434761675493506</c:v>
                </c:pt>
                <c:pt idx="3697">
                  <c:v>2.1434761675493506</c:v>
                </c:pt>
                <c:pt idx="3698">
                  <c:v>2.1434761675493506</c:v>
                </c:pt>
                <c:pt idx="3699">
                  <c:v>2.1434761675493506</c:v>
                </c:pt>
                <c:pt idx="3700">
                  <c:v>2.1434761675493506</c:v>
                </c:pt>
                <c:pt idx="3701">
                  <c:v>2.1434761675493506</c:v>
                </c:pt>
                <c:pt idx="3702">
                  <c:v>2.1434761675493506</c:v>
                </c:pt>
                <c:pt idx="3703">
                  <c:v>2.1434761675493506</c:v>
                </c:pt>
                <c:pt idx="3704">
                  <c:v>2.1434761675493506</c:v>
                </c:pt>
                <c:pt idx="3705">
                  <c:v>2.1434761675493506</c:v>
                </c:pt>
                <c:pt idx="3706">
                  <c:v>2.1434761675493506</c:v>
                </c:pt>
                <c:pt idx="3707">
                  <c:v>2.1434761675493506</c:v>
                </c:pt>
                <c:pt idx="3708">
                  <c:v>2.1434761675493506</c:v>
                </c:pt>
                <c:pt idx="3709">
                  <c:v>2.1434761675493506</c:v>
                </c:pt>
                <c:pt idx="3710">
                  <c:v>2.1434761675493506</c:v>
                </c:pt>
                <c:pt idx="3711">
                  <c:v>2.1434761675493506</c:v>
                </c:pt>
                <c:pt idx="3712">
                  <c:v>2.1434761675493506</c:v>
                </c:pt>
                <c:pt idx="3713">
                  <c:v>2.1434761675493506</c:v>
                </c:pt>
                <c:pt idx="3714">
                  <c:v>2.1434761675493506</c:v>
                </c:pt>
                <c:pt idx="3715">
                  <c:v>2.1434761675493506</c:v>
                </c:pt>
                <c:pt idx="3716">
                  <c:v>2.1434761675493506</c:v>
                </c:pt>
                <c:pt idx="3717">
                  <c:v>2.1434761675493506</c:v>
                </c:pt>
                <c:pt idx="3718">
                  <c:v>2.1434761675493506</c:v>
                </c:pt>
                <c:pt idx="3719">
                  <c:v>2.1434761675493506</c:v>
                </c:pt>
                <c:pt idx="3720">
                  <c:v>2.1434761675493506</c:v>
                </c:pt>
                <c:pt idx="3721">
                  <c:v>2.1434761675493506</c:v>
                </c:pt>
                <c:pt idx="3722">
                  <c:v>2.1434761675493506</c:v>
                </c:pt>
                <c:pt idx="3723">
                  <c:v>2.1434761675493506</c:v>
                </c:pt>
                <c:pt idx="3724">
                  <c:v>2.1434761675493506</c:v>
                </c:pt>
                <c:pt idx="3725">
                  <c:v>2.1434761675493506</c:v>
                </c:pt>
                <c:pt idx="3726">
                  <c:v>2.1434761675493506</c:v>
                </c:pt>
                <c:pt idx="3727">
                  <c:v>2.1434761675493506</c:v>
                </c:pt>
                <c:pt idx="3728">
                  <c:v>2.1434761675493506</c:v>
                </c:pt>
                <c:pt idx="3729">
                  <c:v>2.1434761675493506</c:v>
                </c:pt>
                <c:pt idx="3730">
                  <c:v>2.1434761675493506</c:v>
                </c:pt>
                <c:pt idx="3731">
                  <c:v>2.1434761675493506</c:v>
                </c:pt>
                <c:pt idx="3732">
                  <c:v>2.1434761675493506</c:v>
                </c:pt>
                <c:pt idx="3733">
                  <c:v>2.1434761675493506</c:v>
                </c:pt>
                <c:pt idx="3734">
                  <c:v>2.1434761675493506</c:v>
                </c:pt>
                <c:pt idx="3735">
                  <c:v>2.1434761675493506</c:v>
                </c:pt>
                <c:pt idx="3736">
                  <c:v>2.1434761675493506</c:v>
                </c:pt>
                <c:pt idx="3737">
                  <c:v>2.1434761675493506</c:v>
                </c:pt>
                <c:pt idx="3738">
                  <c:v>2.1434761675493506</c:v>
                </c:pt>
                <c:pt idx="3739">
                  <c:v>2.1434761675493506</c:v>
                </c:pt>
                <c:pt idx="3740">
                  <c:v>1.7465069860279443</c:v>
                </c:pt>
                <c:pt idx="3741">
                  <c:v>1.7465069860279443</c:v>
                </c:pt>
                <c:pt idx="3742">
                  <c:v>1.7465069860279443</c:v>
                </c:pt>
                <c:pt idx="3743">
                  <c:v>1.7465069860279443</c:v>
                </c:pt>
                <c:pt idx="3744">
                  <c:v>1.7465069860279443</c:v>
                </c:pt>
                <c:pt idx="3745">
                  <c:v>1.7465069860279443</c:v>
                </c:pt>
                <c:pt idx="3746">
                  <c:v>1.7465069860279443</c:v>
                </c:pt>
                <c:pt idx="3747">
                  <c:v>1.7465069860279443</c:v>
                </c:pt>
                <c:pt idx="3748">
                  <c:v>1.7465069860279443</c:v>
                </c:pt>
                <c:pt idx="3749">
                  <c:v>1.7465069860279443</c:v>
                </c:pt>
                <c:pt idx="3750">
                  <c:v>1.7465069860279443</c:v>
                </c:pt>
                <c:pt idx="3751">
                  <c:v>1.7465069860279443</c:v>
                </c:pt>
                <c:pt idx="3752">
                  <c:v>1.7465069860279443</c:v>
                </c:pt>
                <c:pt idx="3753">
                  <c:v>1.7465069860279443</c:v>
                </c:pt>
                <c:pt idx="3754">
                  <c:v>1.7465069860279443</c:v>
                </c:pt>
                <c:pt idx="3755">
                  <c:v>1.7465069860279443</c:v>
                </c:pt>
                <c:pt idx="3756">
                  <c:v>1.7465069860279443</c:v>
                </c:pt>
                <c:pt idx="3757">
                  <c:v>1.7465069860279443</c:v>
                </c:pt>
                <c:pt idx="3758">
                  <c:v>1.7465069860279443</c:v>
                </c:pt>
                <c:pt idx="3759">
                  <c:v>1.7465069860279443</c:v>
                </c:pt>
                <c:pt idx="3760">
                  <c:v>1.7465069860279443</c:v>
                </c:pt>
                <c:pt idx="3761">
                  <c:v>1.7465069860279443</c:v>
                </c:pt>
                <c:pt idx="3762">
                  <c:v>1.7465069860279443</c:v>
                </c:pt>
                <c:pt idx="3763">
                  <c:v>1.7465069860279443</c:v>
                </c:pt>
                <c:pt idx="3764">
                  <c:v>1.7465069860279443</c:v>
                </c:pt>
                <c:pt idx="3765">
                  <c:v>1.7465069860279443</c:v>
                </c:pt>
                <c:pt idx="3766">
                  <c:v>1.7465069860279443</c:v>
                </c:pt>
                <c:pt idx="3767">
                  <c:v>1.7465069860279443</c:v>
                </c:pt>
                <c:pt idx="3768">
                  <c:v>1.7465069860279443</c:v>
                </c:pt>
                <c:pt idx="3769">
                  <c:v>1.7465069860279443</c:v>
                </c:pt>
                <c:pt idx="3770">
                  <c:v>1.7465069860279443</c:v>
                </c:pt>
                <c:pt idx="3771">
                  <c:v>1.7465069860279443</c:v>
                </c:pt>
                <c:pt idx="3772">
                  <c:v>1.7465069860279443</c:v>
                </c:pt>
                <c:pt idx="3773">
                  <c:v>1.7465069860279443</c:v>
                </c:pt>
                <c:pt idx="3774">
                  <c:v>1.7465069860279443</c:v>
                </c:pt>
                <c:pt idx="3775">
                  <c:v>1.7465069860279443</c:v>
                </c:pt>
                <c:pt idx="3776">
                  <c:v>1.7465069860279443</c:v>
                </c:pt>
                <c:pt idx="3777">
                  <c:v>1.7465069860279443</c:v>
                </c:pt>
                <c:pt idx="3778">
                  <c:v>1.7465069860279443</c:v>
                </c:pt>
                <c:pt idx="3779">
                  <c:v>1.7465069860279443</c:v>
                </c:pt>
                <c:pt idx="3780">
                  <c:v>1.7465069860279443</c:v>
                </c:pt>
                <c:pt idx="3781">
                  <c:v>1.7465069860279443</c:v>
                </c:pt>
                <c:pt idx="3782">
                  <c:v>1.7465069860279443</c:v>
                </c:pt>
                <c:pt idx="3783">
                  <c:v>1.7465069860279443</c:v>
                </c:pt>
                <c:pt idx="3784">
                  <c:v>1.7465069860279443</c:v>
                </c:pt>
                <c:pt idx="3785">
                  <c:v>1.7465069860279443</c:v>
                </c:pt>
                <c:pt idx="3786">
                  <c:v>1.7465069860279443</c:v>
                </c:pt>
                <c:pt idx="3787">
                  <c:v>1.7465069860279443</c:v>
                </c:pt>
                <c:pt idx="3788">
                  <c:v>1.7465069860279443</c:v>
                </c:pt>
                <c:pt idx="3789">
                  <c:v>1.7465069860279443</c:v>
                </c:pt>
                <c:pt idx="3790">
                  <c:v>1.7465069860279443</c:v>
                </c:pt>
                <c:pt idx="3791">
                  <c:v>1.7465069860279443</c:v>
                </c:pt>
                <c:pt idx="3792">
                  <c:v>1.7465069860279443</c:v>
                </c:pt>
                <c:pt idx="3793">
                  <c:v>1.7465069860279443</c:v>
                </c:pt>
                <c:pt idx="3794">
                  <c:v>1.7465069860279443</c:v>
                </c:pt>
                <c:pt idx="3795">
                  <c:v>1.7465069860279443</c:v>
                </c:pt>
                <c:pt idx="3796">
                  <c:v>1.7465069860279443</c:v>
                </c:pt>
                <c:pt idx="3797">
                  <c:v>1.7465069860279443</c:v>
                </c:pt>
                <c:pt idx="3798">
                  <c:v>1.7465069860279443</c:v>
                </c:pt>
                <c:pt idx="3799">
                  <c:v>1.7465069860279443</c:v>
                </c:pt>
                <c:pt idx="3800">
                  <c:v>1.7465069860279443</c:v>
                </c:pt>
                <c:pt idx="3801">
                  <c:v>1.7465069860279443</c:v>
                </c:pt>
                <c:pt idx="3802">
                  <c:v>1.7465069860279443</c:v>
                </c:pt>
                <c:pt idx="3803">
                  <c:v>1.7465069860279443</c:v>
                </c:pt>
                <c:pt idx="3804">
                  <c:v>1.7465069860279443</c:v>
                </c:pt>
                <c:pt idx="3805">
                  <c:v>1.7465069860279443</c:v>
                </c:pt>
                <c:pt idx="3806">
                  <c:v>1.7465069860279443</c:v>
                </c:pt>
                <c:pt idx="3807">
                  <c:v>1.7465069860279443</c:v>
                </c:pt>
                <c:pt idx="3808">
                  <c:v>1.7465069860279443</c:v>
                </c:pt>
                <c:pt idx="3809">
                  <c:v>1.7465069860279443</c:v>
                </c:pt>
                <c:pt idx="3810">
                  <c:v>1.7465069860279443</c:v>
                </c:pt>
                <c:pt idx="3811">
                  <c:v>1.7465069860279443</c:v>
                </c:pt>
                <c:pt idx="3812">
                  <c:v>1.7465069860279443</c:v>
                </c:pt>
                <c:pt idx="3813">
                  <c:v>1.7465069860279443</c:v>
                </c:pt>
                <c:pt idx="3814">
                  <c:v>1.7465069860279443</c:v>
                </c:pt>
                <c:pt idx="3815">
                  <c:v>1.7465069860279443</c:v>
                </c:pt>
                <c:pt idx="3816">
                  <c:v>1.7465069860279443</c:v>
                </c:pt>
                <c:pt idx="3817">
                  <c:v>1.7465069860279443</c:v>
                </c:pt>
                <c:pt idx="3818">
                  <c:v>1.7465069860279443</c:v>
                </c:pt>
                <c:pt idx="3819">
                  <c:v>1.7465069860279443</c:v>
                </c:pt>
                <c:pt idx="3820">
                  <c:v>1.7465069860279443</c:v>
                </c:pt>
                <c:pt idx="3821">
                  <c:v>1.7465069860279443</c:v>
                </c:pt>
                <c:pt idx="3822">
                  <c:v>1.7465069860279443</c:v>
                </c:pt>
                <c:pt idx="3823">
                  <c:v>1.7465069860279443</c:v>
                </c:pt>
                <c:pt idx="3824">
                  <c:v>1.7465069860279443</c:v>
                </c:pt>
                <c:pt idx="3825">
                  <c:v>1.7465069860279443</c:v>
                </c:pt>
                <c:pt idx="3826">
                  <c:v>1.7465069860279443</c:v>
                </c:pt>
                <c:pt idx="3827">
                  <c:v>1.7465069860279443</c:v>
                </c:pt>
                <c:pt idx="3828">
                  <c:v>1.7465069860279443</c:v>
                </c:pt>
                <c:pt idx="3829">
                  <c:v>1.7465069860279443</c:v>
                </c:pt>
                <c:pt idx="3830">
                  <c:v>1.7465069860279443</c:v>
                </c:pt>
                <c:pt idx="3831">
                  <c:v>1.7465069860279443</c:v>
                </c:pt>
                <c:pt idx="3832">
                  <c:v>1.7465069860279443</c:v>
                </c:pt>
                <c:pt idx="3833">
                  <c:v>1.7465069860279443</c:v>
                </c:pt>
                <c:pt idx="3834">
                  <c:v>1.7465069860279443</c:v>
                </c:pt>
                <c:pt idx="3835">
                  <c:v>1.7465069860279443</c:v>
                </c:pt>
                <c:pt idx="3836">
                  <c:v>1.7465069860279443</c:v>
                </c:pt>
                <c:pt idx="3837">
                  <c:v>1.7465069860279443</c:v>
                </c:pt>
                <c:pt idx="3838">
                  <c:v>1.7465069860279443</c:v>
                </c:pt>
                <c:pt idx="3839">
                  <c:v>1.7465069860279443</c:v>
                </c:pt>
                <c:pt idx="3840">
                  <c:v>1.7465069860279443</c:v>
                </c:pt>
                <c:pt idx="3841">
                  <c:v>1.7465069860279443</c:v>
                </c:pt>
                <c:pt idx="3842">
                  <c:v>1.7465069860279443</c:v>
                </c:pt>
                <c:pt idx="3843">
                  <c:v>1.7465069860279443</c:v>
                </c:pt>
                <c:pt idx="3844">
                  <c:v>1.7465069860279443</c:v>
                </c:pt>
                <c:pt idx="3845">
                  <c:v>1.7465069860279443</c:v>
                </c:pt>
                <c:pt idx="3846">
                  <c:v>1.7465069860279443</c:v>
                </c:pt>
                <c:pt idx="3847">
                  <c:v>1.7465069860279443</c:v>
                </c:pt>
                <c:pt idx="3848">
                  <c:v>1.7465069860279443</c:v>
                </c:pt>
                <c:pt idx="3849">
                  <c:v>1.7465069860279443</c:v>
                </c:pt>
                <c:pt idx="3850">
                  <c:v>2.0663694898464584</c:v>
                </c:pt>
                <c:pt idx="3851">
                  <c:v>2.0663694898464584</c:v>
                </c:pt>
                <c:pt idx="3852">
                  <c:v>2.0663694898464584</c:v>
                </c:pt>
                <c:pt idx="3853">
                  <c:v>2.0663694898464584</c:v>
                </c:pt>
                <c:pt idx="3854">
                  <c:v>2.0663694898464584</c:v>
                </c:pt>
                <c:pt idx="3855">
                  <c:v>2.0663694898464584</c:v>
                </c:pt>
                <c:pt idx="3856">
                  <c:v>2.0663694898464584</c:v>
                </c:pt>
                <c:pt idx="3857">
                  <c:v>2.0663694898464584</c:v>
                </c:pt>
                <c:pt idx="3858">
                  <c:v>2.0663694898464584</c:v>
                </c:pt>
                <c:pt idx="3859">
                  <c:v>2.0663694898464584</c:v>
                </c:pt>
                <c:pt idx="3860">
                  <c:v>2.0663694898464584</c:v>
                </c:pt>
                <c:pt idx="3861">
                  <c:v>2.0663694898464584</c:v>
                </c:pt>
                <c:pt idx="3862">
                  <c:v>2.0663694898464584</c:v>
                </c:pt>
                <c:pt idx="3863">
                  <c:v>2.0663694898464584</c:v>
                </c:pt>
                <c:pt idx="3864">
                  <c:v>2.0663694898464584</c:v>
                </c:pt>
                <c:pt idx="3865">
                  <c:v>2.0663694898464584</c:v>
                </c:pt>
                <c:pt idx="3866">
                  <c:v>2.0663694898464584</c:v>
                </c:pt>
                <c:pt idx="3867">
                  <c:v>2.0663694898464584</c:v>
                </c:pt>
                <c:pt idx="3868">
                  <c:v>2.0663694898464584</c:v>
                </c:pt>
                <c:pt idx="3869">
                  <c:v>2.0663694898464584</c:v>
                </c:pt>
                <c:pt idx="3870">
                  <c:v>2.0663694898464584</c:v>
                </c:pt>
                <c:pt idx="3871">
                  <c:v>2.0663694898464584</c:v>
                </c:pt>
                <c:pt idx="3872">
                  <c:v>2.0663694898464584</c:v>
                </c:pt>
                <c:pt idx="3873">
                  <c:v>2.0663694898464584</c:v>
                </c:pt>
                <c:pt idx="3874">
                  <c:v>2.0663694898464584</c:v>
                </c:pt>
                <c:pt idx="3875">
                  <c:v>2.0663694898464584</c:v>
                </c:pt>
                <c:pt idx="3876">
                  <c:v>2.0663694898464584</c:v>
                </c:pt>
                <c:pt idx="3877">
                  <c:v>2.0663694898464584</c:v>
                </c:pt>
                <c:pt idx="3878">
                  <c:v>2.0663694898464584</c:v>
                </c:pt>
                <c:pt idx="3879">
                  <c:v>2.0663694898464584</c:v>
                </c:pt>
                <c:pt idx="3880">
                  <c:v>2.0663694898464584</c:v>
                </c:pt>
                <c:pt idx="3881">
                  <c:v>2.0663694898464584</c:v>
                </c:pt>
                <c:pt idx="3882">
                  <c:v>2.0663694898464584</c:v>
                </c:pt>
                <c:pt idx="3883">
                  <c:v>2.0663694898464584</c:v>
                </c:pt>
                <c:pt idx="3884">
                  <c:v>2.0663694898464584</c:v>
                </c:pt>
                <c:pt idx="3885">
                  <c:v>2.0663694898464584</c:v>
                </c:pt>
                <c:pt idx="3886">
                  <c:v>2.0663694898464584</c:v>
                </c:pt>
                <c:pt idx="3887">
                  <c:v>2.0663694898464584</c:v>
                </c:pt>
                <c:pt idx="3888">
                  <c:v>2.0663694898464584</c:v>
                </c:pt>
                <c:pt idx="3889">
                  <c:v>2.0663694898464584</c:v>
                </c:pt>
                <c:pt idx="3890">
                  <c:v>2.0663694898464584</c:v>
                </c:pt>
                <c:pt idx="3891">
                  <c:v>2.0663694898464584</c:v>
                </c:pt>
                <c:pt idx="3892">
                  <c:v>2.0663694898464584</c:v>
                </c:pt>
                <c:pt idx="3893">
                  <c:v>2.0663694898464584</c:v>
                </c:pt>
                <c:pt idx="3894">
                  <c:v>2.0663694898464584</c:v>
                </c:pt>
                <c:pt idx="3895">
                  <c:v>2.0663694898464584</c:v>
                </c:pt>
                <c:pt idx="3896">
                  <c:v>2.0663694898464584</c:v>
                </c:pt>
                <c:pt idx="3897">
                  <c:v>2.0663694898464584</c:v>
                </c:pt>
                <c:pt idx="3898">
                  <c:v>2.0663694898464584</c:v>
                </c:pt>
                <c:pt idx="3899">
                  <c:v>2.0663694898464584</c:v>
                </c:pt>
                <c:pt idx="3900">
                  <c:v>2.0663694898464584</c:v>
                </c:pt>
                <c:pt idx="3901">
                  <c:v>2.0663694898464584</c:v>
                </c:pt>
                <c:pt idx="3902">
                  <c:v>2.0663694898464584</c:v>
                </c:pt>
                <c:pt idx="3903">
                  <c:v>2.0663694898464584</c:v>
                </c:pt>
                <c:pt idx="3904">
                  <c:v>2.0663694898464584</c:v>
                </c:pt>
                <c:pt idx="3905">
                  <c:v>2.0663694898464584</c:v>
                </c:pt>
                <c:pt idx="3906">
                  <c:v>2.0663694898464584</c:v>
                </c:pt>
                <c:pt idx="3907">
                  <c:v>2.0663694898464584</c:v>
                </c:pt>
                <c:pt idx="3908">
                  <c:v>2.0663694898464584</c:v>
                </c:pt>
                <c:pt idx="3909">
                  <c:v>2.0663694898464584</c:v>
                </c:pt>
                <c:pt idx="3910">
                  <c:v>2.0663694898464584</c:v>
                </c:pt>
                <c:pt idx="3911">
                  <c:v>2.0663694898464584</c:v>
                </c:pt>
                <c:pt idx="3912">
                  <c:v>2.0663694898464584</c:v>
                </c:pt>
                <c:pt idx="3913">
                  <c:v>2.0663694898464584</c:v>
                </c:pt>
                <c:pt idx="3914">
                  <c:v>2.0663694898464584</c:v>
                </c:pt>
                <c:pt idx="3915">
                  <c:v>2.0663694898464584</c:v>
                </c:pt>
                <c:pt idx="3916">
                  <c:v>2.0663694898464584</c:v>
                </c:pt>
                <c:pt idx="3917">
                  <c:v>2.0663694898464584</c:v>
                </c:pt>
                <c:pt idx="3918">
                  <c:v>2.0663694898464584</c:v>
                </c:pt>
                <c:pt idx="3919">
                  <c:v>2.0663694898464584</c:v>
                </c:pt>
                <c:pt idx="3920">
                  <c:v>2.0663694898464584</c:v>
                </c:pt>
                <c:pt idx="3921">
                  <c:v>2.0663694898464584</c:v>
                </c:pt>
                <c:pt idx="3922">
                  <c:v>2.0663694898464584</c:v>
                </c:pt>
                <c:pt idx="3923">
                  <c:v>2.0663694898464584</c:v>
                </c:pt>
                <c:pt idx="3924">
                  <c:v>2.0663694898464584</c:v>
                </c:pt>
                <c:pt idx="3925">
                  <c:v>2.0663694898464584</c:v>
                </c:pt>
                <c:pt idx="3926">
                  <c:v>2.0663694898464584</c:v>
                </c:pt>
                <c:pt idx="3927">
                  <c:v>2.0663694898464584</c:v>
                </c:pt>
                <c:pt idx="3928">
                  <c:v>2.0663694898464584</c:v>
                </c:pt>
                <c:pt idx="3929">
                  <c:v>2.0663694898464584</c:v>
                </c:pt>
                <c:pt idx="3930">
                  <c:v>2.0663694898464584</c:v>
                </c:pt>
                <c:pt idx="3931">
                  <c:v>2.0663694898464584</c:v>
                </c:pt>
                <c:pt idx="3932">
                  <c:v>2.0663694898464584</c:v>
                </c:pt>
                <c:pt idx="3933">
                  <c:v>2.0663694898464584</c:v>
                </c:pt>
                <c:pt idx="3934">
                  <c:v>2.0663694898464584</c:v>
                </c:pt>
                <c:pt idx="3935">
                  <c:v>2.0663694898464584</c:v>
                </c:pt>
                <c:pt idx="3936">
                  <c:v>2.0663694898464584</c:v>
                </c:pt>
                <c:pt idx="3937">
                  <c:v>2.0663694898464584</c:v>
                </c:pt>
                <c:pt idx="3938">
                  <c:v>2.0663694898464584</c:v>
                </c:pt>
                <c:pt idx="3939">
                  <c:v>2.0663694898464584</c:v>
                </c:pt>
                <c:pt idx="3940">
                  <c:v>2.0663694898464584</c:v>
                </c:pt>
                <c:pt idx="3941">
                  <c:v>2.0663694898464584</c:v>
                </c:pt>
                <c:pt idx="3942">
                  <c:v>2.0663694898464584</c:v>
                </c:pt>
                <c:pt idx="3943">
                  <c:v>2.0663694898464584</c:v>
                </c:pt>
                <c:pt idx="3944">
                  <c:v>2.0663694898464584</c:v>
                </c:pt>
                <c:pt idx="3945">
                  <c:v>2.0663694898464584</c:v>
                </c:pt>
                <c:pt idx="3946">
                  <c:v>2.0663694898464584</c:v>
                </c:pt>
                <c:pt idx="3947">
                  <c:v>2.0663694898464584</c:v>
                </c:pt>
                <c:pt idx="3948">
                  <c:v>2.0663694898464584</c:v>
                </c:pt>
                <c:pt idx="3949">
                  <c:v>2.0663694898464584</c:v>
                </c:pt>
                <c:pt idx="3950">
                  <c:v>2.0663694898464584</c:v>
                </c:pt>
                <c:pt idx="3951">
                  <c:v>2.0663694898464584</c:v>
                </c:pt>
                <c:pt idx="3952">
                  <c:v>2.0663694898464584</c:v>
                </c:pt>
                <c:pt idx="3953">
                  <c:v>2.0663694898464584</c:v>
                </c:pt>
                <c:pt idx="3954">
                  <c:v>2.0663694898464584</c:v>
                </c:pt>
                <c:pt idx="3955">
                  <c:v>2.0663694898464584</c:v>
                </c:pt>
                <c:pt idx="3956">
                  <c:v>2.0663694898464584</c:v>
                </c:pt>
                <c:pt idx="3957">
                  <c:v>2.0663694898464584</c:v>
                </c:pt>
                <c:pt idx="3958">
                  <c:v>2.0663694898464584</c:v>
                </c:pt>
                <c:pt idx="3959">
                  <c:v>2.0663694898464584</c:v>
                </c:pt>
                <c:pt idx="3960">
                  <c:v>1.9043863972400197</c:v>
                </c:pt>
                <c:pt idx="3961">
                  <c:v>1.9043863972400197</c:v>
                </c:pt>
                <c:pt idx="3962">
                  <c:v>1.9043863972400197</c:v>
                </c:pt>
                <c:pt idx="3963">
                  <c:v>1.9043863972400197</c:v>
                </c:pt>
                <c:pt idx="3964">
                  <c:v>1.9043863972400197</c:v>
                </c:pt>
                <c:pt idx="3965">
                  <c:v>1.9043863972400197</c:v>
                </c:pt>
                <c:pt idx="3966">
                  <c:v>1.9043863972400197</c:v>
                </c:pt>
                <c:pt idx="3967">
                  <c:v>1.9043863972400197</c:v>
                </c:pt>
                <c:pt idx="3968">
                  <c:v>1.9043863972400197</c:v>
                </c:pt>
                <c:pt idx="3969">
                  <c:v>1.9043863972400197</c:v>
                </c:pt>
                <c:pt idx="3970">
                  <c:v>1.9043863972400197</c:v>
                </c:pt>
                <c:pt idx="3971">
                  <c:v>1.9043863972400197</c:v>
                </c:pt>
                <c:pt idx="3972">
                  <c:v>1.9043863972400197</c:v>
                </c:pt>
                <c:pt idx="3973">
                  <c:v>1.9043863972400197</c:v>
                </c:pt>
                <c:pt idx="3974">
                  <c:v>1.9043863972400197</c:v>
                </c:pt>
                <c:pt idx="3975">
                  <c:v>1.9043863972400197</c:v>
                </c:pt>
                <c:pt idx="3976">
                  <c:v>1.9043863972400197</c:v>
                </c:pt>
                <c:pt idx="3977">
                  <c:v>1.9043863972400197</c:v>
                </c:pt>
                <c:pt idx="3978">
                  <c:v>1.9043863972400197</c:v>
                </c:pt>
                <c:pt idx="3979">
                  <c:v>1.9043863972400197</c:v>
                </c:pt>
                <c:pt idx="3980">
                  <c:v>1.9043863972400197</c:v>
                </c:pt>
                <c:pt idx="3981">
                  <c:v>1.9043863972400197</c:v>
                </c:pt>
                <c:pt idx="3982">
                  <c:v>1.9043863972400197</c:v>
                </c:pt>
                <c:pt idx="3983">
                  <c:v>1.9043863972400197</c:v>
                </c:pt>
                <c:pt idx="3984">
                  <c:v>1.9043863972400197</c:v>
                </c:pt>
                <c:pt idx="3985">
                  <c:v>1.9043863972400197</c:v>
                </c:pt>
                <c:pt idx="3986">
                  <c:v>1.9043863972400197</c:v>
                </c:pt>
                <c:pt idx="3987">
                  <c:v>1.9043863972400197</c:v>
                </c:pt>
                <c:pt idx="3988">
                  <c:v>1.9043863972400197</c:v>
                </c:pt>
                <c:pt idx="3989">
                  <c:v>1.9043863972400197</c:v>
                </c:pt>
                <c:pt idx="3990">
                  <c:v>1.9043863972400197</c:v>
                </c:pt>
                <c:pt idx="3991">
                  <c:v>1.9043863972400197</c:v>
                </c:pt>
                <c:pt idx="3992">
                  <c:v>1.9043863972400197</c:v>
                </c:pt>
                <c:pt idx="3993">
                  <c:v>1.9043863972400197</c:v>
                </c:pt>
                <c:pt idx="3994">
                  <c:v>1.9043863972400197</c:v>
                </c:pt>
                <c:pt idx="3995">
                  <c:v>1.9043863972400197</c:v>
                </c:pt>
                <c:pt idx="3996">
                  <c:v>1.9043863972400197</c:v>
                </c:pt>
                <c:pt idx="3997">
                  <c:v>1.9043863972400197</c:v>
                </c:pt>
                <c:pt idx="3998">
                  <c:v>1.9043863972400197</c:v>
                </c:pt>
                <c:pt idx="3999">
                  <c:v>1.9043863972400197</c:v>
                </c:pt>
                <c:pt idx="4000">
                  <c:v>1.9043863972400197</c:v>
                </c:pt>
                <c:pt idx="4001">
                  <c:v>1.9043863972400197</c:v>
                </c:pt>
                <c:pt idx="4002">
                  <c:v>1.9043863972400197</c:v>
                </c:pt>
                <c:pt idx="4003">
                  <c:v>1.9043863972400197</c:v>
                </c:pt>
                <c:pt idx="4004">
                  <c:v>1.9043863972400197</c:v>
                </c:pt>
                <c:pt idx="4005">
                  <c:v>1.9043863972400197</c:v>
                </c:pt>
                <c:pt idx="4006">
                  <c:v>1.9043863972400197</c:v>
                </c:pt>
                <c:pt idx="4007">
                  <c:v>1.9043863972400197</c:v>
                </c:pt>
                <c:pt idx="4008">
                  <c:v>1.9043863972400197</c:v>
                </c:pt>
                <c:pt idx="4009">
                  <c:v>1.9043863972400197</c:v>
                </c:pt>
                <c:pt idx="4010">
                  <c:v>1.9043863972400197</c:v>
                </c:pt>
                <c:pt idx="4011">
                  <c:v>1.9043863972400197</c:v>
                </c:pt>
                <c:pt idx="4012">
                  <c:v>1.9043863972400197</c:v>
                </c:pt>
                <c:pt idx="4013">
                  <c:v>1.9043863972400197</c:v>
                </c:pt>
                <c:pt idx="4014">
                  <c:v>1.9043863972400197</c:v>
                </c:pt>
                <c:pt idx="4015">
                  <c:v>1.9043863972400197</c:v>
                </c:pt>
                <c:pt idx="4016">
                  <c:v>1.9043863972400197</c:v>
                </c:pt>
                <c:pt idx="4017">
                  <c:v>1.9043863972400197</c:v>
                </c:pt>
                <c:pt idx="4018">
                  <c:v>1.9043863972400197</c:v>
                </c:pt>
                <c:pt idx="4019">
                  <c:v>1.9043863972400197</c:v>
                </c:pt>
                <c:pt idx="4020">
                  <c:v>1.9043863972400197</c:v>
                </c:pt>
                <c:pt idx="4021">
                  <c:v>1.9043863972400197</c:v>
                </c:pt>
                <c:pt idx="4022">
                  <c:v>1.9043863972400197</c:v>
                </c:pt>
                <c:pt idx="4023">
                  <c:v>1.9043863972400197</c:v>
                </c:pt>
                <c:pt idx="4024">
                  <c:v>1.9043863972400197</c:v>
                </c:pt>
                <c:pt idx="4025">
                  <c:v>1.9043863972400197</c:v>
                </c:pt>
                <c:pt idx="4026">
                  <c:v>1.9043863972400197</c:v>
                </c:pt>
                <c:pt idx="4027">
                  <c:v>1.9043863972400197</c:v>
                </c:pt>
                <c:pt idx="4028">
                  <c:v>1.9043863972400197</c:v>
                </c:pt>
                <c:pt idx="4029">
                  <c:v>1.9043863972400197</c:v>
                </c:pt>
                <c:pt idx="4030">
                  <c:v>1.9043863972400197</c:v>
                </c:pt>
                <c:pt idx="4031">
                  <c:v>1.9043863972400197</c:v>
                </c:pt>
                <c:pt idx="4032">
                  <c:v>1.9043863972400197</c:v>
                </c:pt>
                <c:pt idx="4033">
                  <c:v>1.9043863972400197</c:v>
                </c:pt>
                <c:pt idx="4034">
                  <c:v>1.9043863972400197</c:v>
                </c:pt>
                <c:pt idx="4035">
                  <c:v>1.9043863972400197</c:v>
                </c:pt>
                <c:pt idx="4036">
                  <c:v>1.9043863972400197</c:v>
                </c:pt>
                <c:pt idx="4037">
                  <c:v>1.9043863972400197</c:v>
                </c:pt>
                <c:pt idx="4038">
                  <c:v>1.9043863972400197</c:v>
                </c:pt>
                <c:pt idx="4039">
                  <c:v>1.9043863972400197</c:v>
                </c:pt>
                <c:pt idx="4040">
                  <c:v>1.9043863972400197</c:v>
                </c:pt>
                <c:pt idx="4041">
                  <c:v>1.9043863972400197</c:v>
                </c:pt>
                <c:pt idx="4042">
                  <c:v>1.9043863972400197</c:v>
                </c:pt>
                <c:pt idx="4043">
                  <c:v>1.9043863972400197</c:v>
                </c:pt>
                <c:pt idx="4044">
                  <c:v>1.9043863972400197</c:v>
                </c:pt>
                <c:pt idx="4045">
                  <c:v>1.9043863972400197</c:v>
                </c:pt>
                <c:pt idx="4046">
                  <c:v>1.9043863972400197</c:v>
                </c:pt>
                <c:pt idx="4047">
                  <c:v>1.9043863972400197</c:v>
                </c:pt>
                <c:pt idx="4048">
                  <c:v>1.9043863972400197</c:v>
                </c:pt>
                <c:pt idx="4049">
                  <c:v>1.9043863972400197</c:v>
                </c:pt>
                <c:pt idx="4050">
                  <c:v>1.9043863972400197</c:v>
                </c:pt>
                <c:pt idx="4051">
                  <c:v>1.9043863972400197</c:v>
                </c:pt>
                <c:pt idx="4052">
                  <c:v>1.9043863972400197</c:v>
                </c:pt>
                <c:pt idx="4053">
                  <c:v>1.9043863972400197</c:v>
                </c:pt>
                <c:pt idx="4054">
                  <c:v>1.9043863972400197</c:v>
                </c:pt>
                <c:pt idx="4055">
                  <c:v>1.9043863972400197</c:v>
                </c:pt>
                <c:pt idx="4056">
                  <c:v>1.9043863972400197</c:v>
                </c:pt>
                <c:pt idx="4057">
                  <c:v>1.9043863972400197</c:v>
                </c:pt>
                <c:pt idx="4058">
                  <c:v>1.9043863972400197</c:v>
                </c:pt>
                <c:pt idx="4059">
                  <c:v>1.9043863972400197</c:v>
                </c:pt>
                <c:pt idx="4060">
                  <c:v>1.9043863972400197</c:v>
                </c:pt>
                <c:pt idx="4061">
                  <c:v>1.9043863972400197</c:v>
                </c:pt>
                <c:pt idx="4062">
                  <c:v>1.9043863972400197</c:v>
                </c:pt>
                <c:pt idx="4063">
                  <c:v>1.9043863972400197</c:v>
                </c:pt>
                <c:pt idx="4064">
                  <c:v>1.9043863972400197</c:v>
                </c:pt>
                <c:pt idx="4065">
                  <c:v>1.9043863972400197</c:v>
                </c:pt>
                <c:pt idx="4066">
                  <c:v>1.9043863972400197</c:v>
                </c:pt>
                <c:pt idx="4067">
                  <c:v>1.9043863972400197</c:v>
                </c:pt>
                <c:pt idx="4068">
                  <c:v>1.9043863972400197</c:v>
                </c:pt>
                <c:pt idx="4069">
                  <c:v>1.9043863972400197</c:v>
                </c:pt>
                <c:pt idx="4070">
                  <c:v>1.5176529090004973</c:v>
                </c:pt>
                <c:pt idx="4071">
                  <c:v>1.5176529090004973</c:v>
                </c:pt>
                <c:pt idx="4072">
                  <c:v>1.5176529090004973</c:v>
                </c:pt>
                <c:pt idx="4073">
                  <c:v>1.5176529090004973</c:v>
                </c:pt>
                <c:pt idx="4074">
                  <c:v>1.5176529090004973</c:v>
                </c:pt>
                <c:pt idx="4075">
                  <c:v>1.5176529090004973</c:v>
                </c:pt>
                <c:pt idx="4076">
                  <c:v>1.5176529090004973</c:v>
                </c:pt>
                <c:pt idx="4077">
                  <c:v>1.5176529090004973</c:v>
                </c:pt>
                <c:pt idx="4078">
                  <c:v>1.5176529090004973</c:v>
                </c:pt>
                <c:pt idx="4079">
                  <c:v>1.5176529090004973</c:v>
                </c:pt>
                <c:pt idx="4080">
                  <c:v>1.5176529090004973</c:v>
                </c:pt>
                <c:pt idx="4081">
                  <c:v>1.5176529090004973</c:v>
                </c:pt>
                <c:pt idx="4082">
                  <c:v>1.5176529090004973</c:v>
                </c:pt>
                <c:pt idx="4083">
                  <c:v>1.5176529090004973</c:v>
                </c:pt>
                <c:pt idx="4084">
                  <c:v>1.5176529090004973</c:v>
                </c:pt>
                <c:pt idx="4085">
                  <c:v>1.5176529090004973</c:v>
                </c:pt>
                <c:pt idx="4086">
                  <c:v>1.5176529090004973</c:v>
                </c:pt>
                <c:pt idx="4087">
                  <c:v>1.5176529090004973</c:v>
                </c:pt>
                <c:pt idx="4088">
                  <c:v>1.5176529090004973</c:v>
                </c:pt>
                <c:pt idx="4089">
                  <c:v>1.5176529090004973</c:v>
                </c:pt>
                <c:pt idx="4090">
                  <c:v>1.5176529090004973</c:v>
                </c:pt>
                <c:pt idx="4091">
                  <c:v>1.5176529090004973</c:v>
                </c:pt>
                <c:pt idx="4092">
                  <c:v>1.5176529090004973</c:v>
                </c:pt>
                <c:pt idx="4093">
                  <c:v>1.5176529090004973</c:v>
                </c:pt>
                <c:pt idx="4094">
                  <c:v>1.5176529090004973</c:v>
                </c:pt>
                <c:pt idx="4095">
                  <c:v>1.5176529090004973</c:v>
                </c:pt>
                <c:pt idx="4096">
                  <c:v>1.5176529090004973</c:v>
                </c:pt>
                <c:pt idx="4097">
                  <c:v>1.5176529090004973</c:v>
                </c:pt>
                <c:pt idx="4098">
                  <c:v>1.5176529090004973</c:v>
                </c:pt>
                <c:pt idx="4099">
                  <c:v>1.5176529090004973</c:v>
                </c:pt>
                <c:pt idx="4100">
                  <c:v>1.5176529090004973</c:v>
                </c:pt>
                <c:pt idx="4101">
                  <c:v>1.5176529090004973</c:v>
                </c:pt>
                <c:pt idx="4102">
                  <c:v>1.5176529090004973</c:v>
                </c:pt>
                <c:pt idx="4103">
                  <c:v>1.5176529090004973</c:v>
                </c:pt>
                <c:pt idx="4104">
                  <c:v>1.5176529090004973</c:v>
                </c:pt>
                <c:pt idx="4105">
                  <c:v>1.5176529090004973</c:v>
                </c:pt>
                <c:pt idx="4106">
                  <c:v>1.5176529090004973</c:v>
                </c:pt>
                <c:pt idx="4107">
                  <c:v>1.5176529090004973</c:v>
                </c:pt>
                <c:pt idx="4108">
                  <c:v>1.5176529090004973</c:v>
                </c:pt>
                <c:pt idx="4109">
                  <c:v>1.5176529090004973</c:v>
                </c:pt>
                <c:pt idx="4110">
                  <c:v>1.5176529090004973</c:v>
                </c:pt>
                <c:pt idx="4111">
                  <c:v>1.5176529090004973</c:v>
                </c:pt>
                <c:pt idx="4112">
                  <c:v>1.5176529090004973</c:v>
                </c:pt>
                <c:pt idx="4113">
                  <c:v>1.5176529090004973</c:v>
                </c:pt>
                <c:pt idx="4114">
                  <c:v>1.5176529090004973</c:v>
                </c:pt>
                <c:pt idx="4115">
                  <c:v>1.5176529090004973</c:v>
                </c:pt>
                <c:pt idx="4116">
                  <c:v>1.5176529090004973</c:v>
                </c:pt>
                <c:pt idx="4117">
                  <c:v>1.5176529090004973</c:v>
                </c:pt>
                <c:pt idx="4118">
                  <c:v>1.5176529090004973</c:v>
                </c:pt>
                <c:pt idx="4119">
                  <c:v>1.5176529090004973</c:v>
                </c:pt>
                <c:pt idx="4120">
                  <c:v>1.5176529090004973</c:v>
                </c:pt>
                <c:pt idx="4121">
                  <c:v>1.5176529090004973</c:v>
                </c:pt>
                <c:pt idx="4122">
                  <c:v>1.5176529090004973</c:v>
                </c:pt>
                <c:pt idx="4123">
                  <c:v>1.5176529090004973</c:v>
                </c:pt>
                <c:pt idx="4124">
                  <c:v>1.5176529090004973</c:v>
                </c:pt>
                <c:pt idx="4125">
                  <c:v>1.5176529090004973</c:v>
                </c:pt>
                <c:pt idx="4126">
                  <c:v>1.5176529090004973</c:v>
                </c:pt>
                <c:pt idx="4127">
                  <c:v>1.5176529090004973</c:v>
                </c:pt>
                <c:pt idx="4128">
                  <c:v>1.5176529090004973</c:v>
                </c:pt>
                <c:pt idx="4129">
                  <c:v>1.5176529090004973</c:v>
                </c:pt>
                <c:pt idx="4130">
                  <c:v>1.5176529090004973</c:v>
                </c:pt>
                <c:pt idx="4131">
                  <c:v>1.5176529090004973</c:v>
                </c:pt>
                <c:pt idx="4132">
                  <c:v>1.5176529090004973</c:v>
                </c:pt>
                <c:pt idx="4133">
                  <c:v>1.5176529090004973</c:v>
                </c:pt>
                <c:pt idx="4134">
                  <c:v>1.5176529090004973</c:v>
                </c:pt>
                <c:pt idx="4135">
                  <c:v>1.5176529090004973</c:v>
                </c:pt>
                <c:pt idx="4136">
                  <c:v>1.5176529090004973</c:v>
                </c:pt>
                <c:pt idx="4137">
                  <c:v>1.5176529090004973</c:v>
                </c:pt>
                <c:pt idx="4138">
                  <c:v>1.5176529090004973</c:v>
                </c:pt>
                <c:pt idx="4139">
                  <c:v>1.5176529090004973</c:v>
                </c:pt>
                <c:pt idx="4140">
                  <c:v>1.5176529090004973</c:v>
                </c:pt>
                <c:pt idx="4141">
                  <c:v>1.5176529090004973</c:v>
                </c:pt>
                <c:pt idx="4142">
                  <c:v>1.5176529090004973</c:v>
                </c:pt>
                <c:pt idx="4143">
                  <c:v>1.5176529090004973</c:v>
                </c:pt>
                <c:pt idx="4144">
                  <c:v>1.5176529090004973</c:v>
                </c:pt>
                <c:pt idx="4145">
                  <c:v>1.5176529090004973</c:v>
                </c:pt>
                <c:pt idx="4146">
                  <c:v>1.5176529090004973</c:v>
                </c:pt>
                <c:pt idx="4147">
                  <c:v>1.5176529090004973</c:v>
                </c:pt>
                <c:pt idx="4148">
                  <c:v>1.5176529090004973</c:v>
                </c:pt>
                <c:pt idx="4149">
                  <c:v>1.5176529090004973</c:v>
                </c:pt>
                <c:pt idx="4150">
                  <c:v>1.5176529090004973</c:v>
                </c:pt>
                <c:pt idx="4151">
                  <c:v>1.5176529090004973</c:v>
                </c:pt>
                <c:pt idx="4152">
                  <c:v>1.5176529090004973</c:v>
                </c:pt>
                <c:pt idx="4153">
                  <c:v>1.5176529090004973</c:v>
                </c:pt>
                <c:pt idx="4154">
                  <c:v>1.5176529090004973</c:v>
                </c:pt>
                <c:pt idx="4155">
                  <c:v>1.5176529090004973</c:v>
                </c:pt>
                <c:pt idx="4156">
                  <c:v>1.5176529090004973</c:v>
                </c:pt>
                <c:pt idx="4157">
                  <c:v>1.5176529090004973</c:v>
                </c:pt>
                <c:pt idx="4158">
                  <c:v>1.5176529090004973</c:v>
                </c:pt>
                <c:pt idx="4159">
                  <c:v>1.5176529090004973</c:v>
                </c:pt>
                <c:pt idx="4160">
                  <c:v>1.5176529090004973</c:v>
                </c:pt>
                <c:pt idx="4161">
                  <c:v>1.5176529090004973</c:v>
                </c:pt>
                <c:pt idx="4162">
                  <c:v>1.5176529090004973</c:v>
                </c:pt>
                <c:pt idx="4163">
                  <c:v>1.5176529090004973</c:v>
                </c:pt>
                <c:pt idx="4164">
                  <c:v>1.5176529090004973</c:v>
                </c:pt>
                <c:pt idx="4165">
                  <c:v>1.5176529090004973</c:v>
                </c:pt>
                <c:pt idx="4166">
                  <c:v>1.5176529090004973</c:v>
                </c:pt>
                <c:pt idx="4167">
                  <c:v>1.5176529090004973</c:v>
                </c:pt>
                <c:pt idx="4168">
                  <c:v>1.5176529090004973</c:v>
                </c:pt>
                <c:pt idx="4169">
                  <c:v>1.5176529090004973</c:v>
                </c:pt>
                <c:pt idx="4170">
                  <c:v>1.5176529090004973</c:v>
                </c:pt>
                <c:pt idx="4171">
                  <c:v>1.5176529090004973</c:v>
                </c:pt>
                <c:pt idx="4172">
                  <c:v>1.5176529090004973</c:v>
                </c:pt>
                <c:pt idx="4173">
                  <c:v>1.5176529090004973</c:v>
                </c:pt>
                <c:pt idx="4174">
                  <c:v>1.5176529090004973</c:v>
                </c:pt>
                <c:pt idx="4175">
                  <c:v>1.5176529090004973</c:v>
                </c:pt>
                <c:pt idx="4176">
                  <c:v>1.5176529090004973</c:v>
                </c:pt>
                <c:pt idx="4177">
                  <c:v>1.5176529090004973</c:v>
                </c:pt>
                <c:pt idx="4178">
                  <c:v>1.5176529090004973</c:v>
                </c:pt>
                <c:pt idx="4179">
                  <c:v>1.5176529090004973</c:v>
                </c:pt>
                <c:pt idx="4180">
                  <c:v>2.3078450844091365</c:v>
                </c:pt>
                <c:pt idx="4181">
                  <c:v>2.3078450844091365</c:v>
                </c:pt>
                <c:pt idx="4182">
                  <c:v>2.3078450844091365</c:v>
                </c:pt>
                <c:pt idx="4183">
                  <c:v>2.3078450844091365</c:v>
                </c:pt>
                <c:pt idx="4184">
                  <c:v>2.3078450844091365</c:v>
                </c:pt>
                <c:pt idx="4185">
                  <c:v>2.3078450844091365</c:v>
                </c:pt>
                <c:pt idx="4186">
                  <c:v>2.3078450844091365</c:v>
                </c:pt>
                <c:pt idx="4187">
                  <c:v>2.3078450844091365</c:v>
                </c:pt>
                <c:pt idx="4188">
                  <c:v>2.3078450844091365</c:v>
                </c:pt>
                <c:pt idx="4189">
                  <c:v>2.3078450844091365</c:v>
                </c:pt>
                <c:pt idx="4190">
                  <c:v>2.3078450844091365</c:v>
                </c:pt>
                <c:pt idx="4191">
                  <c:v>2.3078450844091365</c:v>
                </c:pt>
                <c:pt idx="4192">
                  <c:v>2.3078450844091365</c:v>
                </c:pt>
                <c:pt idx="4193">
                  <c:v>2.3078450844091365</c:v>
                </c:pt>
                <c:pt idx="4194">
                  <c:v>2.3078450844091365</c:v>
                </c:pt>
                <c:pt idx="4195">
                  <c:v>2.3078450844091365</c:v>
                </c:pt>
                <c:pt idx="4196">
                  <c:v>2.3078450844091365</c:v>
                </c:pt>
                <c:pt idx="4197">
                  <c:v>2.3078450844091365</c:v>
                </c:pt>
                <c:pt idx="4198">
                  <c:v>2.3078450844091365</c:v>
                </c:pt>
                <c:pt idx="4199">
                  <c:v>2.3078450844091365</c:v>
                </c:pt>
                <c:pt idx="4200">
                  <c:v>2.3078450844091365</c:v>
                </c:pt>
                <c:pt idx="4201">
                  <c:v>2.3078450844091365</c:v>
                </c:pt>
                <c:pt idx="4202">
                  <c:v>2.3078450844091365</c:v>
                </c:pt>
                <c:pt idx="4203">
                  <c:v>2.3078450844091365</c:v>
                </c:pt>
                <c:pt idx="4204">
                  <c:v>2.3078450844091365</c:v>
                </c:pt>
                <c:pt idx="4205">
                  <c:v>2.3078450844091365</c:v>
                </c:pt>
                <c:pt idx="4206">
                  <c:v>2.3078450844091365</c:v>
                </c:pt>
                <c:pt idx="4207">
                  <c:v>2.3078450844091365</c:v>
                </c:pt>
                <c:pt idx="4208">
                  <c:v>2.3078450844091365</c:v>
                </c:pt>
                <c:pt idx="4209">
                  <c:v>2.3078450844091365</c:v>
                </c:pt>
                <c:pt idx="4210">
                  <c:v>2.3078450844091365</c:v>
                </c:pt>
                <c:pt idx="4211">
                  <c:v>2.3078450844091365</c:v>
                </c:pt>
                <c:pt idx="4212">
                  <c:v>2.3078450844091365</c:v>
                </c:pt>
                <c:pt idx="4213">
                  <c:v>2.3078450844091365</c:v>
                </c:pt>
                <c:pt idx="4214">
                  <c:v>2.3078450844091365</c:v>
                </c:pt>
                <c:pt idx="4215">
                  <c:v>2.3078450844091365</c:v>
                </c:pt>
                <c:pt idx="4216">
                  <c:v>2.3078450844091365</c:v>
                </c:pt>
                <c:pt idx="4217">
                  <c:v>2.3078450844091365</c:v>
                </c:pt>
                <c:pt idx="4218">
                  <c:v>2.3078450844091365</c:v>
                </c:pt>
                <c:pt idx="4219">
                  <c:v>2.3078450844091365</c:v>
                </c:pt>
                <c:pt idx="4220">
                  <c:v>2.3078450844091365</c:v>
                </c:pt>
                <c:pt idx="4221">
                  <c:v>2.3078450844091365</c:v>
                </c:pt>
                <c:pt idx="4222">
                  <c:v>2.3078450844091365</c:v>
                </c:pt>
                <c:pt idx="4223">
                  <c:v>2.3078450844091365</c:v>
                </c:pt>
                <c:pt idx="4224">
                  <c:v>2.3078450844091365</c:v>
                </c:pt>
                <c:pt idx="4225">
                  <c:v>2.3078450844091365</c:v>
                </c:pt>
                <c:pt idx="4226">
                  <c:v>2.3078450844091365</c:v>
                </c:pt>
                <c:pt idx="4227">
                  <c:v>2.3078450844091365</c:v>
                </c:pt>
                <c:pt idx="4228">
                  <c:v>2.3078450844091365</c:v>
                </c:pt>
                <c:pt idx="4229">
                  <c:v>2.3078450844091365</c:v>
                </c:pt>
                <c:pt idx="4230">
                  <c:v>2.3078450844091365</c:v>
                </c:pt>
                <c:pt idx="4231">
                  <c:v>2.3078450844091365</c:v>
                </c:pt>
                <c:pt idx="4232">
                  <c:v>2.3078450844091365</c:v>
                </c:pt>
                <c:pt idx="4233">
                  <c:v>2.3078450844091365</c:v>
                </c:pt>
                <c:pt idx="4234">
                  <c:v>2.3078450844091365</c:v>
                </c:pt>
                <c:pt idx="4235">
                  <c:v>2.3078450844091365</c:v>
                </c:pt>
                <c:pt idx="4236">
                  <c:v>2.3078450844091365</c:v>
                </c:pt>
                <c:pt idx="4237">
                  <c:v>2.3078450844091365</c:v>
                </c:pt>
                <c:pt idx="4238">
                  <c:v>2.3078450844091365</c:v>
                </c:pt>
                <c:pt idx="4239">
                  <c:v>2.3078450844091365</c:v>
                </c:pt>
                <c:pt idx="4240">
                  <c:v>2.3078450844091365</c:v>
                </c:pt>
                <c:pt idx="4241">
                  <c:v>2.3078450844091365</c:v>
                </c:pt>
                <c:pt idx="4242">
                  <c:v>2.3078450844091365</c:v>
                </c:pt>
                <c:pt idx="4243">
                  <c:v>2.3078450844091365</c:v>
                </c:pt>
                <c:pt idx="4244">
                  <c:v>2.3078450844091365</c:v>
                </c:pt>
                <c:pt idx="4245">
                  <c:v>2.3078450844091365</c:v>
                </c:pt>
                <c:pt idx="4246">
                  <c:v>2.3078450844091365</c:v>
                </c:pt>
                <c:pt idx="4247">
                  <c:v>2.3078450844091365</c:v>
                </c:pt>
                <c:pt idx="4248">
                  <c:v>2.3078450844091365</c:v>
                </c:pt>
                <c:pt idx="4249">
                  <c:v>2.3078450844091365</c:v>
                </c:pt>
                <c:pt idx="4250">
                  <c:v>2.3078450844091365</c:v>
                </c:pt>
                <c:pt idx="4251">
                  <c:v>2.3078450844091365</c:v>
                </c:pt>
                <c:pt idx="4252">
                  <c:v>2.3078450844091365</c:v>
                </c:pt>
                <c:pt idx="4253">
                  <c:v>2.3078450844091365</c:v>
                </c:pt>
                <c:pt idx="4254">
                  <c:v>2.3078450844091365</c:v>
                </c:pt>
                <c:pt idx="4255">
                  <c:v>2.3078450844091365</c:v>
                </c:pt>
                <c:pt idx="4256">
                  <c:v>2.3078450844091365</c:v>
                </c:pt>
                <c:pt idx="4257">
                  <c:v>2.3078450844091365</c:v>
                </c:pt>
                <c:pt idx="4258">
                  <c:v>2.3078450844091365</c:v>
                </c:pt>
                <c:pt idx="4259">
                  <c:v>2.3078450844091365</c:v>
                </c:pt>
                <c:pt idx="4260">
                  <c:v>2.3078450844091365</c:v>
                </c:pt>
                <c:pt idx="4261">
                  <c:v>2.3078450844091365</c:v>
                </c:pt>
                <c:pt idx="4262">
                  <c:v>2.3078450844091365</c:v>
                </c:pt>
                <c:pt idx="4263">
                  <c:v>2.3078450844091365</c:v>
                </c:pt>
                <c:pt idx="4264">
                  <c:v>2.3078450844091365</c:v>
                </c:pt>
                <c:pt idx="4265">
                  <c:v>2.3078450844091365</c:v>
                </c:pt>
                <c:pt idx="4266">
                  <c:v>2.3078450844091365</c:v>
                </c:pt>
                <c:pt idx="4267">
                  <c:v>2.3078450844091365</c:v>
                </c:pt>
                <c:pt idx="4268">
                  <c:v>2.3078450844091365</c:v>
                </c:pt>
                <c:pt idx="4269">
                  <c:v>2.3078450844091365</c:v>
                </c:pt>
                <c:pt idx="4270">
                  <c:v>2.3078450844091365</c:v>
                </c:pt>
                <c:pt idx="4271">
                  <c:v>2.3078450844091365</c:v>
                </c:pt>
                <c:pt idx="4272">
                  <c:v>2.3078450844091365</c:v>
                </c:pt>
                <c:pt idx="4273">
                  <c:v>2.3078450844091365</c:v>
                </c:pt>
                <c:pt idx="4274">
                  <c:v>2.3078450844091365</c:v>
                </c:pt>
                <c:pt idx="4275">
                  <c:v>2.3078450844091365</c:v>
                </c:pt>
                <c:pt idx="4276">
                  <c:v>2.3078450844091365</c:v>
                </c:pt>
                <c:pt idx="4277">
                  <c:v>2.3078450844091365</c:v>
                </c:pt>
                <c:pt idx="4278">
                  <c:v>2.3078450844091365</c:v>
                </c:pt>
                <c:pt idx="4279">
                  <c:v>2.3078450844091365</c:v>
                </c:pt>
                <c:pt idx="4280">
                  <c:v>2.3078450844091365</c:v>
                </c:pt>
                <c:pt idx="4281">
                  <c:v>2.3078450844091365</c:v>
                </c:pt>
                <c:pt idx="4282">
                  <c:v>2.3078450844091365</c:v>
                </c:pt>
                <c:pt idx="4283">
                  <c:v>2.3078450844091365</c:v>
                </c:pt>
                <c:pt idx="4284">
                  <c:v>2.3078450844091365</c:v>
                </c:pt>
                <c:pt idx="4285">
                  <c:v>2.3078450844091365</c:v>
                </c:pt>
                <c:pt idx="4286">
                  <c:v>2.3078450844091365</c:v>
                </c:pt>
                <c:pt idx="4287">
                  <c:v>2.3078450844091365</c:v>
                </c:pt>
                <c:pt idx="4288">
                  <c:v>2.3078450844091365</c:v>
                </c:pt>
                <c:pt idx="4289">
                  <c:v>2.3078450844091365</c:v>
                </c:pt>
                <c:pt idx="4290">
                  <c:v>1.7517517517517518</c:v>
                </c:pt>
                <c:pt idx="4291">
                  <c:v>1.7517517517517518</c:v>
                </c:pt>
                <c:pt idx="4292">
                  <c:v>1.7517517517517518</c:v>
                </c:pt>
                <c:pt idx="4293">
                  <c:v>1.7517517517517518</c:v>
                </c:pt>
                <c:pt idx="4294">
                  <c:v>1.7517517517517518</c:v>
                </c:pt>
                <c:pt idx="4295">
                  <c:v>1.7517517517517518</c:v>
                </c:pt>
                <c:pt idx="4296">
                  <c:v>1.7517517517517518</c:v>
                </c:pt>
                <c:pt idx="4297">
                  <c:v>1.7517517517517518</c:v>
                </c:pt>
                <c:pt idx="4298">
                  <c:v>1.7517517517517518</c:v>
                </c:pt>
                <c:pt idx="4299">
                  <c:v>1.7517517517517518</c:v>
                </c:pt>
                <c:pt idx="4300">
                  <c:v>1.7517517517517518</c:v>
                </c:pt>
                <c:pt idx="4301">
                  <c:v>1.7517517517517518</c:v>
                </c:pt>
                <c:pt idx="4302">
                  <c:v>1.7517517517517518</c:v>
                </c:pt>
                <c:pt idx="4303">
                  <c:v>1.7517517517517518</c:v>
                </c:pt>
                <c:pt idx="4304">
                  <c:v>1.7517517517517518</c:v>
                </c:pt>
                <c:pt idx="4305">
                  <c:v>1.7517517517517518</c:v>
                </c:pt>
                <c:pt idx="4306">
                  <c:v>1.7517517517517518</c:v>
                </c:pt>
                <c:pt idx="4307">
                  <c:v>1.7517517517517518</c:v>
                </c:pt>
                <c:pt idx="4308">
                  <c:v>1.7517517517517518</c:v>
                </c:pt>
                <c:pt idx="4309">
                  <c:v>1.7517517517517518</c:v>
                </c:pt>
                <c:pt idx="4310">
                  <c:v>1.7517517517517518</c:v>
                </c:pt>
                <c:pt idx="4311">
                  <c:v>1.7517517517517518</c:v>
                </c:pt>
                <c:pt idx="4312">
                  <c:v>1.7517517517517518</c:v>
                </c:pt>
                <c:pt idx="4313">
                  <c:v>1.7517517517517518</c:v>
                </c:pt>
                <c:pt idx="4314">
                  <c:v>1.7517517517517518</c:v>
                </c:pt>
                <c:pt idx="4315">
                  <c:v>1.7517517517517518</c:v>
                </c:pt>
                <c:pt idx="4316">
                  <c:v>1.7517517517517518</c:v>
                </c:pt>
                <c:pt idx="4317">
                  <c:v>1.7517517517517518</c:v>
                </c:pt>
                <c:pt idx="4318">
                  <c:v>1.7517517517517518</c:v>
                </c:pt>
                <c:pt idx="4319">
                  <c:v>1.7517517517517518</c:v>
                </c:pt>
                <c:pt idx="4320">
                  <c:v>1.7517517517517518</c:v>
                </c:pt>
                <c:pt idx="4321">
                  <c:v>1.7517517517517518</c:v>
                </c:pt>
                <c:pt idx="4322">
                  <c:v>1.7517517517517518</c:v>
                </c:pt>
                <c:pt idx="4323">
                  <c:v>1.7517517517517518</c:v>
                </c:pt>
                <c:pt idx="4324">
                  <c:v>1.7517517517517518</c:v>
                </c:pt>
                <c:pt idx="4325">
                  <c:v>1.7517517517517518</c:v>
                </c:pt>
                <c:pt idx="4326">
                  <c:v>1.7517517517517518</c:v>
                </c:pt>
                <c:pt idx="4327">
                  <c:v>1.7517517517517518</c:v>
                </c:pt>
                <c:pt idx="4328">
                  <c:v>1.7517517517517518</c:v>
                </c:pt>
                <c:pt idx="4329">
                  <c:v>1.7517517517517518</c:v>
                </c:pt>
                <c:pt idx="4330">
                  <c:v>1.7517517517517518</c:v>
                </c:pt>
                <c:pt idx="4331">
                  <c:v>1.7517517517517518</c:v>
                </c:pt>
                <c:pt idx="4332">
                  <c:v>1.7517517517517518</c:v>
                </c:pt>
                <c:pt idx="4333">
                  <c:v>1.7517517517517518</c:v>
                </c:pt>
                <c:pt idx="4334">
                  <c:v>1.7517517517517518</c:v>
                </c:pt>
                <c:pt idx="4335">
                  <c:v>1.7517517517517518</c:v>
                </c:pt>
                <c:pt idx="4336">
                  <c:v>1.7517517517517518</c:v>
                </c:pt>
                <c:pt idx="4337">
                  <c:v>1.7517517517517518</c:v>
                </c:pt>
                <c:pt idx="4338">
                  <c:v>1.7517517517517518</c:v>
                </c:pt>
                <c:pt idx="4339">
                  <c:v>1.7517517517517518</c:v>
                </c:pt>
                <c:pt idx="4340">
                  <c:v>1.7517517517517518</c:v>
                </c:pt>
                <c:pt idx="4341">
                  <c:v>1.7517517517517518</c:v>
                </c:pt>
                <c:pt idx="4342">
                  <c:v>1.7517517517517518</c:v>
                </c:pt>
                <c:pt idx="4343">
                  <c:v>1.7517517517517518</c:v>
                </c:pt>
                <c:pt idx="4344">
                  <c:v>1.7517517517517518</c:v>
                </c:pt>
                <c:pt idx="4345">
                  <c:v>1.7517517517517518</c:v>
                </c:pt>
                <c:pt idx="4346">
                  <c:v>1.7517517517517518</c:v>
                </c:pt>
                <c:pt idx="4347">
                  <c:v>1.7517517517517518</c:v>
                </c:pt>
                <c:pt idx="4348">
                  <c:v>1.7517517517517518</c:v>
                </c:pt>
                <c:pt idx="4349">
                  <c:v>1.7517517517517518</c:v>
                </c:pt>
                <c:pt idx="4350">
                  <c:v>1.7517517517517518</c:v>
                </c:pt>
                <c:pt idx="4351">
                  <c:v>1.7517517517517518</c:v>
                </c:pt>
                <c:pt idx="4352">
                  <c:v>1.7517517517517518</c:v>
                </c:pt>
                <c:pt idx="4353">
                  <c:v>1.7517517517517518</c:v>
                </c:pt>
                <c:pt idx="4354">
                  <c:v>1.7517517517517518</c:v>
                </c:pt>
                <c:pt idx="4355">
                  <c:v>1.7517517517517518</c:v>
                </c:pt>
                <c:pt idx="4356">
                  <c:v>1.7517517517517518</c:v>
                </c:pt>
                <c:pt idx="4357">
                  <c:v>1.7517517517517518</c:v>
                </c:pt>
                <c:pt idx="4358">
                  <c:v>1.7517517517517518</c:v>
                </c:pt>
                <c:pt idx="4359">
                  <c:v>1.7517517517517518</c:v>
                </c:pt>
                <c:pt idx="4360">
                  <c:v>1.7517517517517518</c:v>
                </c:pt>
                <c:pt idx="4361">
                  <c:v>1.7517517517517518</c:v>
                </c:pt>
                <c:pt idx="4362">
                  <c:v>1.7517517517517518</c:v>
                </c:pt>
                <c:pt idx="4363">
                  <c:v>1.7517517517517518</c:v>
                </c:pt>
                <c:pt idx="4364">
                  <c:v>1.7517517517517518</c:v>
                </c:pt>
                <c:pt idx="4365">
                  <c:v>1.7517517517517518</c:v>
                </c:pt>
                <c:pt idx="4366">
                  <c:v>1.7517517517517518</c:v>
                </c:pt>
                <c:pt idx="4367">
                  <c:v>1.7517517517517518</c:v>
                </c:pt>
                <c:pt idx="4368">
                  <c:v>1.7517517517517518</c:v>
                </c:pt>
                <c:pt idx="4369">
                  <c:v>1.7517517517517518</c:v>
                </c:pt>
                <c:pt idx="4370">
                  <c:v>1.7517517517517518</c:v>
                </c:pt>
                <c:pt idx="4371">
                  <c:v>1.7517517517517518</c:v>
                </c:pt>
                <c:pt idx="4372">
                  <c:v>1.7517517517517518</c:v>
                </c:pt>
                <c:pt idx="4373">
                  <c:v>1.7517517517517518</c:v>
                </c:pt>
                <c:pt idx="4374">
                  <c:v>1.7517517517517518</c:v>
                </c:pt>
                <c:pt idx="4375">
                  <c:v>1.7517517517517518</c:v>
                </c:pt>
                <c:pt idx="4376">
                  <c:v>1.7517517517517518</c:v>
                </c:pt>
                <c:pt idx="4377">
                  <c:v>1.7517517517517518</c:v>
                </c:pt>
                <c:pt idx="4378">
                  <c:v>1.7517517517517518</c:v>
                </c:pt>
                <c:pt idx="4379">
                  <c:v>1.7517517517517518</c:v>
                </c:pt>
                <c:pt idx="4380">
                  <c:v>1.7517517517517518</c:v>
                </c:pt>
                <c:pt idx="4381">
                  <c:v>1.7517517517517518</c:v>
                </c:pt>
                <c:pt idx="4382">
                  <c:v>1.7517517517517518</c:v>
                </c:pt>
                <c:pt idx="4383">
                  <c:v>1.7517517517517518</c:v>
                </c:pt>
                <c:pt idx="4384">
                  <c:v>1.7517517517517518</c:v>
                </c:pt>
                <c:pt idx="4385">
                  <c:v>1.7517517517517518</c:v>
                </c:pt>
                <c:pt idx="4386">
                  <c:v>1.7517517517517518</c:v>
                </c:pt>
                <c:pt idx="4387">
                  <c:v>1.7517517517517518</c:v>
                </c:pt>
                <c:pt idx="4388">
                  <c:v>1.7517517517517518</c:v>
                </c:pt>
                <c:pt idx="4389">
                  <c:v>1.7517517517517518</c:v>
                </c:pt>
                <c:pt idx="4390">
                  <c:v>1.7517517517517518</c:v>
                </c:pt>
                <c:pt idx="4391">
                  <c:v>1.7517517517517518</c:v>
                </c:pt>
                <c:pt idx="4392">
                  <c:v>1.7517517517517518</c:v>
                </c:pt>
                <c:pt idx="4393">
                  <c:v>1.7517517517517518</c:v>
                </c:pt>
                <c:pt idx="4394">
                  <c:v>1.7517517517517518</c:v>
                </c:pt>
                <c:pt idx="4395">
                  <c:v>1.7517517517517518</c:v>
                </c:pt>
                <c:pt idx="4396">
                  <c:v>1.7517517517517518</c:v>
                </c:pt>
                <c:pt idx="4397">
                  <c:v>1.7517517517517518</c:v>
                </c:pt>
                <c:pt idx="4398">
                  <c:v>1.7517517517517518</c:v>
                </c:pt>
                <c:pt idx="4399">
                  <c:v>1.7517517517517518</c:v>
                </c:pt>
                <c:pt idx="4400">
                  <c:v>1.5495145631067961</c:v>
                </c:pt>
                <c:pt idx="4401">
                  <c:v>1.5495145631067961</c:v>
                </c:pt>
                <c:pt idx="4402">
                  <c:v>1.5495145631067961</c:v>
                </c:pt>
                <c:pt idx="4403">
                  <c:v>1.5495145631067961</c:v>
                </c:pt>
                <c:pt idx="4404">
                  <c:v>1.5495145631067961</c:v>
                </c:pt>
                <c:pt idx="4405">
                  <c:v>1.5495145631067961</c:v>
                </c:pt>
                <c:pt idx="4406">
                  <c:v>1.5495145631067961</c:v>
                </c:pt>
                <c:pt idx="4407">
                  <c:v>1.5495145631067961</c:v>
                </c:pt>
                <c:pt idx="4408">
                  <c:v>1.5495145631067961</c:v>
                </c:pt>
                <c:pt idx="4409">
                  <c:v>1.5495145631067961</c:v>
                </c:pt>
                <c:pt idx="4410">
                  <c:v>1.5495145631067961</c:v>
                </c:pt>
                <c:pt idx="4411">
                  <c:v>1.5495145631067961</c:v>
                </c:pt>
                <c:pt idx="4412">
                  <c:v>1.5495145631067961</c:v>
                </c:pt>
                <c:pt idx="4413">
                  <c:v>1.5495145631067961</c:v>
                </c:pt>
                <c:pt idx="4414">
                  <c:v>1.5495145631067961</c:v>
                </c:pt>
                <c:pt idx="4415">
                  <c:v>1.5495145631067961</c:v>
                </c:pt>
                <c:pt idx="4416">
                  <c:v>1.5495145631067961</c:v>
                </c:pt>
                <c:pt idx="4417">
                  <c:v>1.5495145631067961</c:v>
                </c:pt>
                <c:pt idx="4418">
                  <c:v>1.5495145631067961</c:v>
                </c:pt>
                <c:pt idx="4419">
                  <c:v>1.5495145631067961</c:v>
                </c:pt>
                <c:pt idx="4420">
                  <c:v>1.5495145631067961</c:v>
                </c:pt>
                <c:pt idx="4421">
                  <c:v>1.5495145631067961</c:v>
                </c:pt>
                <c:pt idx="4422">
                  <c:v>1.5495145631067961</c:v>
                </c:pt>
                <c:pt idx="4423">
                  <c:v>1.5495145631067961</c:v>
                </c:pt>
                <c:pt idx="4424">
                  <c:v>1.5495145631067961</c:v>
                </c:pt>
                <c:pt idx="4425">
                  <c:v>1.5495145631067961</c:v>
                </c:pt>
                <c:pt idx="4426">
                  <c:v>1.5495145631067961</c:v>
                </c:pt>
                <c:pt idx="4427">
                  <c:v>1.5495145631067961</c:v>
                </c:pt>
                <c:pt idx="4428">
                  <c:v>1.5495145631067961</c:v>
                </c:pt>
                <c:pt idx="4429">
                  <c:v>1.5495145631067961</c:v>
                </c:pt>
                <c:pt idx="4430">
                  <c:v>1.5495145631067961</c:v>
                </c:pt>
                <c:pt idx="4431">
                  <c:v>1.5495145631067961</c:v>
                </c:pt>
                <c:pt idx="4432">
                  <c:v>1.5495145631067961</c:v>
                </c:pt>
                <c:pt idx="4433">
                  <c:v>1.5495145631067961</c:v>
                </c:pt>
                <c:pt idx="4434">
                  <c:v>1.5495145631067961</c:v>
                </c:pt>
                <c:pt idx="4435">
                  <c:v>1.5495145631067961</c:v>
                </c:pt>
                <c:pt idx="4436">
                  <c:v>1.5495145631067961</c:v>
                </c:pt>
                <c:pt idx="4437">
                  <c:v>1.5495145631067961</c:v>
                </c:pt>
                <c:pt idx="4438">
                  <c:v>1.5495145631067961</c:v>
                </c:pt>
                <c:pt idx="4439">
                  <c:v>1.5495145631067961</c:v>
                </c:pt>
                <c:pt idx="4440">
                  <c:v>1.5495145631067961</c:v>
                </c:pt>
                <c:pt idx="4441">
                  <c:v>1.5495145631067961</c:v>
                </c:pt>
                <c:pt idx="4442">
                  <c:v>1.5495145631067961</c:v>
                </c:pt>
                <c:pt idx="4443">
                  <c:v>1.5495145631067961</c:v>
                </c:pt>
                <c:pt idx="4444">
                  <c:v>1.5495145631067961</c:v>
                </c:pt>
                <c:pt idx="4445">
                  <c:v>1.5495145631067961</c:v>
                </c:pt>
                <c:pt idx="4446">
                  <c:v>1.5495145631067961</c:v>
                </c:pt>
                <c:pt idx="4447">
                  <c:v>1.5495145631067961</c:v>
                </c:pt>
                <c:pt idx="4448">
                  <c:v>1.5495145631067961</c:v>
                </c:pt>
                <c:pt idx="4449">
                  <c:v>1.5495145631067961</c:v>
                </c:pt>
                <c:pt idx="4450">
                  <c:v>1.5495145631067961</c:v>
                </c:pt>
                <c:pt idx="4451">
                  <c:v>1.5495145631067961</c:v>
                </c:pt>
                <c:pt idx="4452">
                  <c:v>1.5495145631067961</c:v>
                </c:pt>
                <c:pt idx="4453">
                  <c:v>1.5495145631067961</c:v>
                </c:pt>
                <c:pt idx="4454">
                  <c:v>1.5495145631067961</c:v>
                </c:pt>
                <c:pt idx="4455">
                  <c:v>1.5495145631067961</c:v>
                </c:pt>
                <c:pt idx="4456">
                  <c:v>1.5495145631067961</c:v>
                </c:pt>
                <c:pt idx="4457">
                  <c:v>1.5495145631067961</c:v>
                </c:pt>
                <c:pt idx="4458">
                  <c:v>1.5495145631067961</c:v>
                </c:pt>
                <c:pt idx="4459">
                  <c:v>1.5495145631067961</c:v>
                </c:pt>
                <c:pt idx="4460">
                  <c:v>1.5495145631067961</c:v>
                </c:pt>
                <c:pt idx="4461">
                  <c:v>1.5495145631067961</c:v>
                </c:pt>
                <c:pt idx="4462">
                  <c:v>1.5495145631067961</c:v>
                </c:pt>
                <c:pt idx="4463">
                  <c:v>1.5495145631067961</c:v>
                </c:pt>
                <c:pt idx="4464">
                  <c:v>1.5495145631067961</c:v>
                </c:pt>
                <c:pt idx="4465">
                  <c:v>1.5495145631067961</c:v>
                </c:pt>
                <c:pt idx="4466">
                  <c:v>1.5495145631067961</c:v>
                </c:pt>
                <c:pt idx="4467">
                  <c:v>1.5495145631067961</c:v>
                </c:pt>
                <c:pt idx="4468">
                  <c:v>1.5495145631067961</c:v>
                </c:pt>
                <c:pt idx="4469">
                  <c:v>1.5495145631067961</c:v>
                </c:pt>
                <c:pt idx="4470">
                  <c:v>1.5495145631067961</c:v>
                </c:pt>
                <c:pt idx="4471">
                  <c:v>1.5495145631067961</c:v>
                </c:pt>
                <c:pt idx="4472">
                  <c:v>1.5495145631067961</c:v>
                </c:pt>
                <c:pt idx="4473">
                  <c:v>1.5495145631067961</c:v>
                </c:pt>
                <c:pt idx="4474">
                  <c:v>1.5495145631067961</c:v>
                </c:pt>
                <c:pt idx="4475">
                  <c:v>1.5495145631067961</c:v>
                </c:pt>
                <c:pt idx="4476">
                  <c:v>1.5495145631067961</c:v>
                </c:pt>
                <c:pt idx="4477">
                  <c:v>1.5495145631067961</c:v>
                </c:pt>
                <c:pt idx="4478">
                  <c:v>1.5495145631067961</c:v>
                </c:pt>
                <c:pt idx="4479">
                  <c:v>1.5495145631067961</c:v>
                </c:pt>
                <c:pt idx="4480">
                  <c:v>1.5495145631067961</c:v>
                </c:pt>
                <c:pt idx="4481">
                  <c:v>1.5495145631067961</c:v>
                </c:pt>
                <c:pt idx="4482">
                  <c:v>1.5495145631067961</c:v>
                </c:pt>
                <c:pt idx="4483">
                  <c:v>1.5495145631067961</c:v>
                </c:pt>
                <c:pt idx="4484">
                  <c:v>1.5495145631067961</c:v>
                </c:pt>
                <c:pt idx="4485">
                  <c:v>1.5495145631067961</c:v>
                </c:pt>
                <c:pt idx="4486">
                  <c:v>1.5495145631067961</c:v>
                </c:pt>
                <c:pt idx="4487">
                  <c:v>1.5495145631067961</c:v>
                </c:pt>
                <c:pt idx="4488">
                  <c:v>1.5495145631067961</c:v>
                </c:pt>
                <c:pt idx="4489">
                  <c:v>1.5495145631067961</c:v>
                </c:pt>
                <c:pt idx="4490">
                  <c:v>1.5495145631067961</c:v>
                </c:pt>
                <c:pt idx="4491">
                  <c:v>1.5495145631067961</c:v>
                </c:pt>
                <c:pt idx="4492">
                  <c:v>1.5495145631067961</c:v>
                </c:pt>
                <c:pt idx="4493">
                  <c:v>1.5495145631067961</c:v>
                </c:pt>
                <c:pt idx="4494">
                  <c:v>1.5495145631067961</c:v>
                </c:pt>
                <c:pt idx="4495">
                  <c:v>1.5495145631067961</c:v>
                </c:pt>
                <c:pt idx="4496">
                  <c:v>1.5495145631067961</c:v>
                </c:pt>
                <c:pt idx="4497">
                  <c:v>1.5495145631067961</c:v>
                </c:pt>
                <c:pt idx="4498">
                  <c:v>1.5495145631067961</c:v>
                </c:pt>
                <c:pt idx="4499">
                  <c:v>1.5495145631067961</c:v>
                </c:pt>
                <c:pt idx="4500">
                  <c:v>1.5495145631067961</c:v>
                </c:pt>
                <c:pt idx="4501">
                  <c:v>1.5495145631067961</c:v>
                </c:pt>
                <c:pt idx="4502">
                  <c:v>1.5495145631067961</c:v>
                </c:pt>
                <c:pt idx="4503">
                  <c:v>1.5495145631067961</c:v>
                </c:pt>
                <c:pt idx="4504">
                  <c:v>1.5495145631067961</c:v>
                </c:pt>
                <c:pt idx="4505">
                  <c:v>1.5495145631067961</c:v>
                </c:pt>
                <c:pt idx="4506">
                  <c:v>1.5495145631067961</c:v>
                </c:pt>
                <c:pt idx="4507">
                  <c:v>1.5495145631067961</c:v>
                </c:pt>
                <c:pt idx="4508">
                  <c:v>1.5495145631067961</c:v>
                </c:pt>
                <c:pt idx="4509">
                  <c:v>1.5495145631067961</c:v>
                </c:pt>
                <c:pt idx="4510">
                  <c:v>2.2677012609117364</c:v>
                </c:pt>
                <c:pt idx="4511">
                  <c:v>2.2677012609117364</c:v>
                </c:pt>
                <c:pt idx="4512">
                  <c:v>2.2677012609117364</c:v>
                </c:pt>
                <c:pt idx="4513">
                  <c:v>2.2677012609117364</c:v>
                </c:pt>
                <c:pt idx="4514">
                  <c:v>2.2677012609117364</c:v>
                </c:pt>
                <c:pt idx="4515">
                  <c:v>2.2677012609117364</c:v>
                </c:pt>
                <c:pt idx="4516">
                  <c:v>2.2677012609117364</c:v>
                </c:pt>
                <c:pt idx="4517">
                  <c:v>2.2677012609117364</c:v>
                </c:pt>
                <c:pt idx="4518">
                  <c:v>2.2677012609117364</c:v>
                </c:pt>
                <c:pt idx="4519">
                  <c:v>2.2677012609117364</c:v>
                </c:pt>
                <c:pt idx="4520">
                  <c:v>2.2677012609117364</c:v>
                </c:pt>
                <c:pt idx="4521">
                  <c:v>2.2677012609117364</c:v>
                </c:pt>
                <c:pt idx="4522">
                  <c:v>2.2677012609117364</c:v>
                </c:pt>
                <c:pt idx="4523">
                  <c:v>2.2677012609117364</c:v>
                </c:pt>
                <c:pt idx="4524">
                  <c:v>2.2677012609117364</c:v>
                </c:pt>
                <c:pt idx="4525">
                  <c:v>2.2677012609117364</c:v>
                </c:pt>
                <c:pt idx="4526">
                  <c:v>2.2677012609117364</c:v>
                </c:pt>
                <c:pt idx="4527">
                  <c:v>2.2677012609117364</c:v>
                </c:pt>
                <c:pt idx="4528">
                  <c:v>2.2677012609117364</c:v>
                </c:pt>
                <c:pt idx="4529">
                  <c:v>2.2677012609117364</c:v>
                </c:pt>
                <c:pt idx="4530">
                  <c:v>2.2677012609117364</c:v>
                </c:pt>
                <c:pt idx="4531">
                  <c:v>2.2677012609117364</c:v>
                </c:pt>
                <c:pt idx="4532">
                  <c:v>2.2677012609117364</c:v>
                </c:pt>
                <c:pt idx="4533">
                  <c:v>2.2677012609117364</c:v>
                </c:pt>
                <c:pt idx="4534">
                  <c:v>2.2677012609117364</c:v>
                </c:pt>
                <c:pt idx="4535">
                  <c:v>2.2677012609117364</c:v>
                </c:pt>
                <c:pt idx="4536">
                  <c:v>2.2677012609117364</c:v>
                </c:pt>
                <c:pt idx="4537">
                  <c:v>2.2677012609117364</c:v>
                </c:pt>
                <c:pt idx="4538">
                  <c:v>2.2677012609117364</c:v>
                </c:pt>
                <c:pt idx="4539">
                  <c:v>2.2677012609117364</c:v>
                </c:pt>
                <c:pt idx="4540">
                  <c:v>2.2677012609117364</c:v>
                </c:pt>
                <c:pt idx="4541">
                  <c:v>2.2677012609117364</c:v>
                </c:pt>
                <c:pt idx="4542">
                  <c:v>2.2677012609117364</c:v>
                </c:pt>
                <c:pt idx="4543">
                  <c:v>2.2677012609117364</c:v>
                </c:pt>
                <c:pt idx="4544">
                  <c:v>2.2677012609117364</c:v>
                </c:pt>
                <c:pt idx="4545">
                  <c:v>2.2677012609117364</c:v>
                </c:pt>
                <c:pt idx="4546">
                  <c:v>2.2677012609117364</c:v>
                </c:pt>
                <c:pt idx="4547">
                  <c:v>2.2677012609117364</c:v>
                </c:pt>
                <c:pt idx="4548">
                  <c:v>2.2677012609117364</c:v>
                </c:pt>
                <c:pt idx="4549">
                  <c:v>2.2677012609117364</c:v>
                </c:pt>
                <c:pt idx="4550">
                  <c:v>2.2677012609117364</c:v>
                </c:pt>
                <c:pt idx="4551">
                  <c:v>2.2677012609117364</c:v>
                </c:pt>
                <c:pt idx="4552">
                  <c:v>2.2677012609117364</c:v>
                </c:pt>
                <c:pt idx="4553">
                  <c:v>2.2677012609117364</c:v>
                </c:pt>
                <c:pt idx="4554">
                  <c:v>2.2677012609117364</c:v>
                </c:pt>
                <c:pt idx="4555">
                  <c:v>2.2677012609117364</c:v>
                </c:pt>
                <c:pt idx="4556">
                  <c:v>2.2677012609117364</c:v>
                </c:pt>
                <c:pt idx="4557">
                  <c:v>2.2677012609117364</c:v>
                </c:pt>
                <c:pt idx="4558">
                  <c:v>2.2677012609117364</c:v>
                </c:pt>
                <c:pt idx="4559">
                  <c:v>2.2677012609117364</c:v>
                </c:pt>
                <c:pt idx="4560">
                  <c:v>2.2677012609117364</c:v>
                </c:pt>
                <c:pt idx="4561">
                  <c:v>2.2677012609117364</c:v>
                </c:pt>
                <c:pt idx="4562">
                  <c:v>2.2677012609117364</c:v>
                </c:pt>
                <c:pt idx="4563">
                  <c:v>2.2677012609117364</c:v>
                </c:pt>
                <c:pt idx="4564">
                  <c:v>2.2677012609117364</c:v>
                </c:pt>
                <c:pt idx="4565">
                  <c:v>2.2677012609117364</c:v>
                </c:pt>
                <c:pt idx="4566">
                  <c:v>2.2677012609117364</c:v>
                </c:pt>
                <c:pt idx="4567">
                  <c:v>2.2677012609117364</c:v>
                </c:pt>
                <c:pt idx="4568">
                  <c:v>2.2677012609117364</c:v>
                </c:pt>
                <c:pt idx="4569">
                  <c:v>2.2677012609117364</c:v>
                </c:pt>
                <c:pt idx="4570">
                  <c:v>2.2677012609117364</c:v>
                </c:pt>
                <c:pt idx="4571">
                  <c:v>2.2677012609117364</c:v>
                </c:pt>
                <c:pt idx="4572">
                  <c:v>2.2677012609117364</c:v>
                </c:pt>
                <c:pt idx="4573">
                  <c:v>2.2677012609117364</c:v>
                </c:pt>
                <c:pt idx="4574">
                  <c:v>2.2677012609117364</c:v>
                </c:pt>
                <c:pt idx="4575">
                  <c:v>2.2677012609117364</c:v>
                </c:pt>
                <c:pt idx="4576">
                  <c:v>2.2677012609117364</c:v>
                </c:pt>
                <c:pt idx="4577">
                  <c:v>2.2677012609117364</c:v>
                </c:pt>
                <c:pt idx="4578">
                  <c:v>2.2677012609117364</c:v>
                </c:pt>
                <c:pt idx="4579">
                  <c:v>2.2677012609117364</c:v>
                </c:pt>
                <c:pt idx="4580">
                  <c:v>2.2677012609117364</c:v>
                </c:pt>
                <c:pt idx="4581">
                  <c:v>2.2677012609117364</c:v>
                </c:pt>
                <c:pt idx="4582">
                  <c:v>2.2677012609117364</c:v>
                </c:pt>
                <c:pt idx="4583">
                  <c:v>2.2677012609117364</c:v>
                </c:pt>
                <c:pt idx="4584">
                  <c:v>2.2677012609117364</c:v>
                </c:pt>
                <c:pt idx="4585">
                  <c:v>2.2677012609117364</c:v>
                </c:pt>
                <c:pt idx="4586">
                  <c:v>2.2677012609117364</c:v>
                </c:pt>
                <c:pt idx="4587">
                  <c:v>2.2677012609117364</c:v>
                </c:pt>
                <c:pt idx="4588">
                  <c:v>2.2677012609117364</c:v>
                </c:pt>
                <c:pt idx="4589">
                  <c:v>2.2677012609117364</c:v>
                </c:pt>
                <c:pt idx="4590">
                  <c:v>2.2677012609117364</c:v>
                </c:pt>
                <c:pt idx="4591">
                  <c:v>2.2677012609117364</c:v>
                </c:pt>
                <c:pt idx="4592">
                  <c:v>2.2677012609117364</c:v>
                </c:pt>
                <c:pt idx="4593">
                  <c:v>2.2677012609117364</c:v>
                </c:pt>
                <c:pt idx="4594">
                  <c:v>2.2677012609117364</c:v>
                </c:pt>
                <c:pt idx="4595">
                  <c:v>2.2677012609117364</c:v>
                </c:pt>
                <c:pt idx="4596">
                  <c:v>2.2677012609117364</c:v>
                </c:pt>
                <c:pt idx="4597">
                  <c:v>2.2677012609117364</c:v>
                </c:pt>
                <c:pt idx="4598">
                  <c:v>2.2677012609117364</c:v>
                </c:pt>
                <c:pt idx="4599">
                  <c:v>2.2677012609117364</c:v>
                </c:pt>
                <c:pt idx="4600">
                  <c:v>2.2677012609117364</c:v>
                </c:pt>
                <c:pt idx="4601">
                  <c:v>2.2677012609117364</c:v>
                </c:pt>
                <c:pt idx="4602">
                  <c:v>2.2677012609117364</c:v>
                </c:pt>
                <c:pt idx="4603">
                  <c:v>2.2677012609117364</c:v>
                </c:pt>
                <c:pt idx="4604">
                  <c:v>2.2677012609117364</c:v>
                </c:pt>
                <c:pt idx="4605">
                  <c:v>2.2677012609117364</c:v>
                </c:pt>
                <c:pt idx="4606">
                  <c:v>2.2677012609117364</c:v>
                </c:pt>
                <c:pt idx="4607">
                  <c:v>2.2677012609117364</c:v>
                </c:pt>
                <c:pt idx="4608">
                  <c:v>2.2677012609117364</c:v>
                </c:pt>
                <c:pt idx="4609">
                  <c:v>2.2677012609117364</c:v>
                </c:pt>
                <c:pt idx="4610">
                  <c:v>2.2677012609117364</c:v>
                </c:pt>
                <c:pt idx="4611">
                  <c:v>2.2677012609117364</c:v>
                </c:pt>
                <c:pt idx="4612">
                  <c:v>2.2677012609117364</c:v>
                </c:pt>
                <c:pt idx="4613">
                  <c:v>2.2677012609117364</c:v>
                </c:pt>
                <c:pt idx="4614">
                  <c:v>2.2677012609117364</c:v>
                </c:pt>
                <c:pt idx="4615">
                  <c:v>2.2677012609117364</c:v>
                </c:pt>
                <c:pt idx="4616">
                  <c:v>2.2677012609117364</c:v>
                </c:pt>
                <c:pt idx="4617">
                  <c:v>2.2677012609117364</c:v>
                </c:pt>
                <c:pt idx="4618">
                  <c:v>2.2677012609117364</c:v>
                </c:pt>
                <c:pt idx="4619">
                  <c:v>2.2677012609117364</c:v>
                </c:pt>
                <c:pt idx="4620">
                  <c:v>2.2677012609117364</c:v>
                </c:pt>
                <c:pt idx="4621">
                  <c:v>2.2677012609117364</c:v>
                </c:pt>
                <c:pt idx="4622">
                  <c:v>2.2677012609117364</c:v>
                </c:pt>
                <c:pt idx="4623">
                  <c:v>2.2677012609117364</c:v>
                </c:pt>
                <c:pt idx="4624">
                  <c:v>2.2677012609117364</c:v>
                </c:pt>
                <c:pt idx="4625">
                  <c:v>2.2677012609117364</c:v>
                </c:pt>
                <c:pt idx="4626">
                  <c:v>2.2677012609117364</c:v>
                </c:pt>
                <c:pt idx="4627">
                  <c:v>2.2677012609117364</c:v>
                </c:pt>
                <c:pt idx="4628">
                  <c:v>2.2677012609117364</c:v>
                </c:pt>
                <c:pt idx="4629">
                  <c:v>2.2677012609117364</c:v>
                </c:pt>
                <c:pt idx="4630">
                  <c:v>2.2677012609117364</c:v>
                </c:pt>
                <c:pt idx="4631">
                  <c:v>2.2677012609117364</c:v>
                </c:pt>
                <c:pt idx="4632">
                  <c:v>2.2677012609117364</c:v>
                </c:pt>
                <c:pt idx="4633">
                  <c:v>2.2677012609117364</c:v>
                </c:pt>
                <c:pt idx="4634">
                  <c:v>2.2677012609117364</c:v>
                </c:pt>
                <c:pt idx="4635">
                  <c:v>2.2677012609117364</c:v>
                </c:pt>
                <c:pt idx="4636">
                  <c:v>2.2677012609117364</c:v>
                </c:pt>
                <c:pt idx="4637">
                  <c:v>2.2677012609117364</c:v>
                </c:pt>
                <c:pt idx="4638">
                  <c:v>2.2677012609117364</c:v>
                </c:pt>
                <c:pt idx="4639">
                  <c:v>2.2677012609117364</c:v>
                </c:pt>
                <c:pt idx="4640">
                  <c:v>2.2677012609117364</c:v>
                </c:pt>
                <c:pt idx="4641">
                  <c:v>2.2677012609117364</c:v>
                </c:pt>
                <c:pt idx="4642">
                  <c:v>2.0851063829787235</c:v>
                </c:pt>
                <c:pt idx="4643">
                  <c:v>2.0851063829787235</c:v>
                </c:pt>
                <c:pt idx="4644">
                  <c:v>2.0851063829787235</c:v>
                </c:pt>
                <c:pt idx="4645">
                  <c:v>2.0851063829787235</c:v>
                </c:pt>
                <c:pt idx="4646">
                  <c:v>2.0851063829787235</c:v>
                </c:pt>
                <c:pt idx="4647">
                  <c:v>2.0851063829787235</c:v>
                </c:pt>
                <c:pt idx="4648">
                  <c:v>2.0851063829787235</c:v>
                </c:pt>
                <c:pt idx="4649">
                  <c:v>2.0851063829787235</c:v>
                </c:pt>
                <c:pt idx="4650">
                  <c:v>2.0851063829787235</c:v>
                </c:pt>
                <c:pt idx="4651">
                  <c:v>2.0851063829787235</c:v>
                </c:pt>
                <c:pt idx="4652">
                  <c:v>2.0851063829787235</c:v>
                </c:pt>
                <c:pt idx="4653">
                  <c:v>2.0851063829787235</c:v>
                </c:pt>
                <c:pt idx="4654">
                  <c:v>2.0851063829787235</c:v>
                </c:pt>
                <c:pt idx="4655">
                  <c:v>2.0851063829787235</c:v>
                </c:pt>
                <c:pt idx="4656">
                  <c:v>2.0851063829787235</c:v>
                </c:pt>
                <c:pt idx="4657">
                  <c:v>2.0851063829787235</c:v>
                </c:pt>
                <c:pt idx="4658">
                  <c:v>2.0851063829787235</c:v>
                </c:pt>
                <c:pt idx="4659">
                  <c:v>2.0851063829787235</c:v>
                </c:pt>
                <c:pt idx="4660">
                  <c:v>2.0851063829787235</c:v>
                </c:pt>
                <c:pt idx="4661">
                  <c:v>2.0851063829787235</c:v>
                </c:pt>
                <c:pt idx="4662">
                  <c:v>2.0851063829787235</c:v>
                </c:pt>
                <c:pt idx="4663">
                  <c:v>2.0851063829787235</c:v>
                </c:pt>
                <c:pt idx="4664">
                  <c:v>2.0851063829787235</c:v>
                </c:pt>
                <c:pt idx="4665">
                  <c:v>2.0851063829787235</c:v>
                </c:pt>
                <c:pt idx="4666">
                  <c:v>2.0851063829787235</c:v>
                </c:pt>
                <c:pt idx="4667">
                  <c:v>2.0851063829787235</c:v>
                </c:pt>
                <c:pt idx="4668">
                  <c:v>2.0851063829787235</c:v>
                </c:pt>
                <c:pt idx="4669">
                  <c:v>2.0851063829787235</c:v>
                </c:pt>
                <c:pt idx="4670">
                  <c:v>2.0851063829787235</c:v>
                </c:pt>
                <c:pt idx="4671">
                  <c:v>2.0851063829787235</c:v>
                </c:pt>
                <c:pt idx="4672">
                  <c:v>2.0851063829787235</c:v>
                </c:pt>
                <c:pt idx="4673">
                  <c:v>2.0851063829787235</c:v>
                </c:pt>
                <c:pt idx="4674">
                  <c:v>2.0851063829787235</c:v>
                </c:pt>
                <c:pt idx="4675">
                  <c:v>2.0851063829787235</c:v>
                </c:pt>
                <c:pt idx="4676">
                  <c:v>2.0851063829787235</c:v>
                </c:pt>
                <c:pt idx="4677">
                  <c:v>2.0851063829787235</c:v>
                </c:pt>
                <c:pt idx="4678">
                  <c:v>2.0851063829787235</c:v>
                </c:pt>
                <c:pt idx="4679">
                  <c:v>2.0851063829787235</c:v>
                </c:pt>
                <c:pt idx="4680">
                  <c:v>2.0851063829787235</c:v>
                </c:pt>
                <c:pt idx="4681">
                  <c:v>2.0851063829787235</c:v>
                </c:pt>
                <c:pt idx="4682">
                  <c:v>2.0851063829787235</c:v>
                </c:pt>
                <c:pt idx="4683">
                  <c:v>2.0851063829787235</c:v>
                </c:pt>
                <c:pt idx="4684">
                  <c:v>2.0851063829787235</c:v>
                </c:pt>
                <c:pt idx="4685">
                  <c:v>2.0851063829787235</c:v>
                </c:pt>
                <c:pt idx="4686">
                  <c:v>2.0851063829787235</c:v>
                </c:pt>
                <c:pt idx="4687">
                  <c:v>2.0851063829787235</c:v>
                </c:pt>
                <c:pt idx="4688">
                  <c:v>2.0851063829787235</c:v>
                </c:pt>
                <c:pt idx="4689">
                  <c:v>2.0851063829787235</c:v>
                </c:pt>
                <c:pt idx="4690">
                  <c:v>2.0851063829787235</c:v>
                </c:pt>
                <c:pt idx="4691">
                  <c:v>2.0851063829787235</c:v>
                </c:pt>
                <c:pt idx="4692">
                  <c:v>2.0851063829787235</c:v>
                </c:pt>
                <c:pt idx="4693">
                  <c:v>2.0851063829787235</c:v>
                </c:pt>
                <c:pt idx="4694">
                  <c:v>2.0851063829787235</c:v>
                </c:pt>
                <c:pt idx="4695">
                  <c:v>2.0851063829787235</c:v>
                </c:pt>
                <c:pt idx="4696">
                  <c:v>2.0851063829787235</c:v>
                </c:pt>
                <c:pt idx="4697">
                  <c:v>2.0851063829787235</c:v>
                </c:pt>
                <c:pt idx="4698">
                  <c:v>2.0851063829787235</c:v>
                </c:pt>
                <c:pt idx="4699">
                  <c:v>2.0851063829787235</c:v>
                </c:pt>
                <c:pt idx="4700">
                  <c:v>2.0851063829787235</c:v>
                </c:pt>
                <c:pt idx="4701">
                  <c:v>2.0851063829787235</c:v>
                </c:pt>
                <c:pt idx="4702">
                  <c:v>2.0851063829787235</c:v>
                </c:pt>
                <c:pt idx="4703">
                  <c:v>2.0851063829787235</c:v>
                </c:pt>
                <c:pt idx="4704">
                  <c:v>2.0851063829787235</c:v>
                </c:pt>
                <c:pt idx="4705">
                  <c:v>2.0851063829787235</c:v>
                </c:pt>
                <c:pt idx="4706">
                  <c:v>2.0851063829787235</c:v>
                </c:pt>
                <c:pt idx="4707">
                  <c:v>2.0851063829787235</c:v>
                </c:pt>
                <c:pt idx="4708">
                  <c:v>2.0851063829787235</c:v>
                </c:pt>
                <c:pt idx="4709">
                  <c:v>2.0851063829787235</c:v>
                </c:pt>
                <c:pt idx="4710">
                  <c:v>2.0851063829787235</c:v>
                </c:pt>
                <c:pt idx="4711">
                  <c:v>2.0851063829787235</c:v>
                </c:pt>
                <c:pt idx="4712">
                  <c:v>2.0851063829787235</c:v>
                </c:pt>
                <c:pt idx="4713">
                  <c:v>2.0851063829787235</c:v>
                </c:pt>
                <c:pt idx="4714">
                  <c:v>2.0851063829787235</c:v>
                </c:pt>
                <c:pt idx="4715">
                  <c:v>2.0851063829787235</c:v>
                </c:pt>
                <c:pt idx="4716">
                  <c:v>2.0851063829787235</c:v>
                </c:pt>
                <c:pt idx="4717">
                  <c:v>2.0851063829787235</c:v>
                </c:pt>
                <c:pt idx="4718">
                  <c:v>2.0851063829787235</c:v>
                </c:pt>
                <c:pt idx="4719">
                  <c:v>2.0851063829787235</c:v>
                </c:pt>
                <c:pt idx="4720">
                  <c:v>2.0851063829787235</c:v>
                </c:pt>
                <c:pt idx="4721">
                  <c:v>2.0851063829787235</c:v>
                </c:pt>
                <c:pt idx="4722">
                  <c:v>2.0851063829787235</c:v>
                </c:pt>
                <c:pt idx="4723">
                  <c:v>2.0851063829787235</c:v>
                </c:pt>
                <c:pt idx="4724">
                  <c:v>2.0851063829787235</c:v>
                </c:pt>
                <c:pt idx="4725">
                  <c:v>2.0851063829787235</c:v>
                </c:pt>
                <c:pt idx="4726">
                  <c:v>2.0851063829787235</c:v>
                </c:pt>
                <c:pt idx="4727">
                  <c:v>2.0851063829787235</c:v>
                </c:pt>
                <c:pt idx="4728">
                  <c:v>2.0851063829787235</c:v>
                </c:pt>
                <c:pt idx="4729">
                  <c:v>2.0851063829787235</c:v>
                </c:pt>
                <c:pt idx="4730">
                  <c:v>2.0851063829787235</c:v>
                </c:pt>
                <c:pt idx="4731">
                  <c:v>2.0851063829787235</c:v>
                </c:pt>
                <c:pt idx="4732">
                  <c:v>2.0851063829787235</c:v>
                </c:pt>
                <c:pt idx="4733">
                  <c:v>2.0851063829787235</c:v>
                </c:pt>
                <c:pt idx="4734">
                  <c:v>2.0851063829787235</c:v>
                </c:pt>
                <c:pt idx="4735">
                  <c:v>2.0851063829787235</c:v>
                </c:pt>
                <c:pt idx="4736">
                  <c:v>2.0851063829787235</c:v>
                </c:pt>
                <c:pt idx="4737">
                  <c:v>2.0851063829787235</c:v>
                </c:pt>
                <c:pt idx="4738">
                  <c:v>2.0851063829787235</c:v>
                </c:pt>
                <c:pt idx="4739">
                  <c:v>2.0851063829787235</c:v>
                </c:pt>
                <c:pt idx="4740">
                  <c:v>2.0851063829787235</c:v>
                </c:pt>
                <c:pt idx="4741">
                  <c:v>2.0851063829787235</c:v>
                </c:pt>
                <c:pt idx="4742">
                  <c:v>2.0851063829787235</c:v>
                </c:pt>
                <c:pt idx="4743">
                  <c:v>2.0851063829787235</c:v>
                </c:pt>
                <c:pt idx="4744">
                  <c:v>2.0851063829787235</c:v>
                </c:pt>
                <c:pt idx="4745">
                  <c:v>2.0851063829787235</c:v>
                </c:pt>
                <c:pt idx="4746">
                  <c:v>2.0851063829787235</c:v>
                </c:pt>
                <c:pt idx="4747">
                  <c:v>2.0851063829787235</c:v>
                </c:pt>
                <c:pt idx="4748">
                  <c:v>2.0851063829787235</c:v>
                </c:pt>
                <c:pt idx="4749">
                  <c:v>2.0851063829787235</c:v>
                </c:pt>
                <c:pt idx="4750">
                  <c:v>2.0851063829787235</c:v>
                </c:pt>
                <c:pt idx="4751">
                  <c:v>2.0851063829787235</c:v>
                </c:pt>
                <c:pt idx="4752">
                  <c:v>1.8248756218905473</c:v>
                </c:pt>
                <c:pt idx="4753">
                  <c:v>1.8248756218905473</c:v>
                </c:pt>
                <c:pt idx="4754">
                  <c:v>1.8248756218905473</c:v>
                </c:pt>
                <c:pt idx="4755">
                  <c:v>1.8248756218905473</c:v>
                </c:pt>
                <c:pt idx="4756">
                  <c:v>1.8248756218905473</c:v>
                </c:pt>
                <c:pt idx="4757">
                  <c:v>1.8248756218905473</c:v>
                </c:pt>
                <c:pt idx="4758">
                  <c:v>1.8248756218905473</c:v>
                </c:pt>
                <c:pt idx="4759">
                  <c:v>1.8248756218905473</c:v>
                </c:pt>
                <c:pt idx="4760">
                  <c:v>1.8248756218905473</c:v>
                </c:pt>
                <c:pt idx="4761">
                  <c:v>1.8248756218905473</c:v>
                </c:pt>
                <c:pt idx="4762">
                  <c:v>1.8248756218905473</c:v>
                </c:pt>
                <c:pt idx="4763">
                  <c:v>1.8248756218905473</c:v>
                </c:pt>
                <c:pt idx="4764">
                  <c:v>1.8248756218905473</c:v>
                </c:pt>
                <c:pt idx="4765">
                  <c:v>1.8248756218905473</c:v>
                </c:pt>
                <c:pt idx="4766">
                  <c:v>1.8248756218905473</c:v>
                </c:pt>
                <c:pt idx="4767">
                  <c:v>1.8248756218905473</c:v>
                </c:pt>
                <c:pt idx="4768">
                  <c:v>1.8248756218905473</c:v>
                </c:pt>
                <c:pt idx="4769">
                  <c:v>1.8248756218905473</c:v>
                </c:pt>
                <c:pt idx="4770">
                  <c:v>1.8248756218905473</c:v>
                </c:pt>
                <c:pt idx="4771">
                  <c:v>1.8248756218905473</c:v>
                </c:pt>
                <c:pt idx="4772">
                  <c:v>1.8248756218905473</c:v>
                </c:pt>
                <c:pt idx="4773">
                  <c:v>1.8248756218905473</c:v>
                </c:pt>
                <c:pt idx="4774">
                  <c:v>1.8248756218905473</c:v>
                </c:pt>
                <c:pt idx="4775">
                  <c:v>1.8248756218905473</c:v>
                </c:pt>
                <c:pt idx="4776">
                  <c:v>1.8248756218905473</c:v>
                </c:pt>
                <c:pt idx="4777">
                  <c:v>1.8248756218905473</c:v>
                </c:pt>
                <c:pt idx="4778">
                  <c:v>1.8248756218905473</c:v>
                </c:pt>
                <c:pt idx="4779">
                  <c:v>1.8248756218905473</c:v>
                </c:pt>
                <c:pt idx="4780">
                  <c:v>1.8248756218905473</c:v>
                </c:pt>
                <c:pt idx="4781">
                  <c:v>1.8248756218905473</c:v>
                </c:pt>
                <c:pt idx="4782">
                  <c:v>1.8248756218905473</c:v>
                </c:pt>
                <c:pt idx="4783">
                  <c:v>1.8248756218905473</c:v>
                </c:pt>
                <c:pt idx="4784">
                  <c:v>1.8248756218905473</c:v>
                </c:pt>
                <c:pt idx="4785">
                  <c:v>1.8248756218905473</c:v>
                </c:pt>
                <c:pt idx="4786">
                  <c:v>1.8248756218905473</c:v>
                </c:pt>
                <c:pt idx="4787">
                  <c:v>1.8248756218905473</c:v>
                </c:pt>
                <c:pt idx="4788">
                  <c:v>1.8248756218905473</c:v>
                </c:pt>
                <c:pt idx="4789">
                  <c:v>1.8248756218905473</c:v>
                </c:pt>
                <c:pt idx="4790">
                  <c:v>1.8248756218905473</c:v>
                </c:pt>
                <c:pt idx="4791">
                  <c:v>1.8248756218905473</c:v>
                </c:pt>
                <c:pt idx="4792">
                  <c:v>1.8248756218905473</c:v>
                </c:pt>
                <c:pt idx="4793">
                  <c:v>1.8248756218905473</c:v>
                </c:pt>
                <c:pt idx="4794">
                  <c:v>1.8248756218905473</c:v>
                </c:pt>
                <c:pt idx="4795">
                  <c:v>1.8248756218905473</c:v>
                </c:pt>
                <c:pt idx="4796">
                  <c:v>1.8248756218905473</c:v>
                </c:pt>
                <c:pt idx="4797">
                  <c:v>1.8248756218905473</c:v>
                </c:pt>
                <c:pt idx="4798">
                  <c:v>1.8248756218905473</c:v>
                </c:pt>
                <c:pt idx="4799">
                  <c:v>1.8248756218905473</c:v>
                </c:pt>
                <c:pt idx="4800">
                  <c:v>1.8248756218905473</c:v>
                </c:pt>
                <c:pt idx="4801">
                  <c:v>1.8248756218905473</c:v>
                </c:pt>
                <c:pt idx="4802">
                  <c:v>1.8248756218905473</c:v>
                </c:pt>
                <c:pt idx="4803">
                  <c:v>1.8248756218905473</c:v>
                </c:pt>
                <c:pt idx="4804">
                  <c:v>1.8248756218905473</c:v>
                </c:pt>
                <c:pt idx="4805">
                  <c:v>1.8248756218905473</c:v>
                </c:pt>
                <c:pt idx="4806">
                  <c:v>1.8248756218905473</c:v>
                </c:pt>
                <c:pt idx="4807">
                  <c:v>1.8248756218905473</c:v>
                </c:pt>
                <c:pt idx="4808">
                  <c:v>1.8248756218905473</c:v>
                </c:pt>
                <c:pt idx="4809">
                  <c:v>1.8248756218905473</c:v>
                </c:pt>
                <c:pt idx="4810">
                  <c:v>1.8248756218905473</c:v>
                </c:pt>
                <c:pt idx="4811">
                  <c:v>1.8248756218905473</c:v>
                </c:pt>
                <c:pt idx="4812">
                  <c:v>1.8248756218905473</c:v>
                </c:pt>
                <c:pt idx="4813">
                  <c:v>1.8248756218905473</c:v>
                </c:pt>
                <c:pt idx="4814">
                  <c:v>1.8248756218905473</c:v>
                </c:pt>
                <c:pt idx="4815">
                  <c:v>1.8248756218905473</c:v>
                </c:pt>
                <c:pt idx="4816">
                  <c:v>1.8248756218905473</c:v>
                </c:pt>
                <c:pt idx="4817">
                  <c:v>1.8248756218905473</c:v>
                </c:pt>
                <c:pt idx="4818">
                  <c:v>1.8248756218905473</c:v>
                </c:pt>
                <c:pt idx="4819">
                  <c:v>1.8248756218905473</c:v>
                </c:pt>
                <c:pt idx="4820">
                  <c:v>1.8248756218905473</c:v>
                </c:pt>
                <c:pt idx="4821">
                  <c:v>1.8248756218905473</c:v>
                </c:pt>
                <c:pt idx="4822">
                  <c:v>1.8248756218905473</c:v>
                </c:pt>
                <c:pt idx="4823">
                  <c:v>1.8248756218905473</c:v>
                </c:pt>
                <c:pt idx="4824">
                  <c:v>1.8248756218905473</c:v>
                </c:pt>
                <c:pt idx="4825">
                  <c:v>1.8248756218905473</c:v>
                </c:pt>
                <c:pt idx="4826">
                  <c:v>1.8248756218905473</c:v>
                </c:pt>
                <c:pt idx="4827">
                  <c:v>1.8248756218905473</c:v>
                </c:pt>
                <c:pt idx="4828">
                  <c:v>1.8248756218905473</c:v>
                </c:pt>
                <c:pt idx="4829">
                  <c:v>1.8248756218905473</c:v>
                </c:pt>
                <c:pt idx="4830">
                  <c:v>1.8248756218905473</c:v>
                </c:pt>
                <c:pt idx="4831">
                  <c:v>1.8248756218905473</c:v>
                </c:pt>
                <c:pt idx="4832">
                  <c:v>1.8248756218905473</c:v>
                </c:pt>
                <c:pt idx="4833">
                  <c:v>1.8248756218905473</c:v>
                </c:pt>
                <c:pt idx="4834">
                  <c:v>1.8248756218905473</c:v>
                </c:pt>
                <c:pt idx="4835">
                  <c:v>1.8248756218905473</c:v>
                </c:pt>
                <c:pt idx="4836">
                  <c:v>1.8248756218905473</c:v>
                </c:pt>
                <c:pt idx="4837">
                  <c:v>1.8248756218905473</c:v>
                </c:pt>
                <c:pt idx="4838">
                  <c:v>1.8248756218905473</c:v>
                </c:pt>
                <c:pt idx="4839">
                  <c:v>1.8248756218905473</c:v>
                </c:pt>
              </c:numCache>
            </c:numRef>
          </c:xVal>
          <c:yVal>
            <c:numRef>
              <c:f>leavesArea!$C$2:$C$4841</c:f>
              <c:numCache>
                <c:formatCode>General</c:formatCode>
                <c:ptCount val="4840"/>
                <c:pt idx="0">
                  <c:v>2.2428069892883298</c:v>
                </c:pt>
                <c:pt idx="1">
                  <c:v>2.2428069892883298</c:v>
                </c:pt>
                <c:pt idx="2">
                  <c:v>2.2428069892883298</c:v>
                </c:pt>
                <c:pt idx="3">
                  <c:v>2.2428069892883298</c:v>
                </c:pt>
                <c:pt idx="4">
                  <c:v>2.2428069892883298</c:v>
                </c:pt>
                <c:pt idx="5">
                  <c:v>2.2428069892883298</c:v>
                </c:pt>
                <c:pt idx="6">
                  <c:v>2.2428069892883298</c:v>
                </c:pt>
                <c:pt idx="7">
                  <c:v>2.2428069892883298</c:v>
                </c:pt>
                <c:pt idx="8">
                  <c:v>2.2428069892883298</c:v>
                </c:pt>
                <c:pt idx="9">
                  <c:v>2.2428069892883298</c:v>
                </c:pt>
                <c:pt idx="10">
                  <c:v>2.2428069892883298</c:v>
                </c:pt>
                <c:pt idx="11">
                  <c:v>2.2428069892883298</c:v>
                </c:pt>
                <c:pt idx="12">
                  <c:v>2.2428069892883298</c:v>
                </c:pt>
                <c:pt idx="13">
                  <c:v>2.2428069892883298</c:v>
                </c:pt>
                <c:pt idx="14">
                  <c:v>2.2428069892883298</c:v>
                </c:pt>
                <c:pt idx="15">
                  <c:v>2.2428069892883298</c:v>
                </c:pt>
                <c:pt idx="16">
                  <c:v>2.2428069892883298</c:v>
                </c:pt>
                <c:pt idx="17">
                  <c:v>2.2428069892883298</c:v>
                </c:pt>
                <c:pt idx="18">
                  <c:v>2.2428069892883298</c:v>
                </c:pt>
                <c:pt idx="19">
                  <c:v>2.2428069892883298</c:v>
                </c:pt>
                <c:pt idx="20">
                  <c:v>2.2428069892883298</c:v>
                </c:pt>
                <c:pt idx="21">
                  <c:v>2.2428069892883298</c:v>
                </c:pt>
                <c:pt idx="22">
                  <c:v>3.0854989143371578</c:v>
                </c:pt>
                <c:pt idx="23">
                  <c:v>3.0854989143371578</c:v>
                </c:pt>
                <c:pt idx="24">
                  <c:v>3.0854989143371578</c:v>
                </c:pt>
                <c:pt idx="25">
                  <c:v>3.0854989143371578</c:v>
                </c:pt>
                <c:pt idx="26">
                  <c:v>3.0854989143371578</c:v>
                </c:pt>
                <c:pt idx="27">
                  <c:v>3.0854989143371578</c:v>
                </c:pt>
                <c:pt idx="28">
                  <c:v>3.0854989143371578</c:v>
                </c:pt>
                <c:pt idx="29">
                  <c:v>3.0854989143371578</c:v>
                </c:pt>
                <c:pt idx="30">
                  <c:v>3.0854989143371578</c:v>
                </c:pt>
                <c:pt idx="31">
                  <c:v>3.0854989143371578</c:v>
                </c:pt>
                <c:pt idx="32">
                  <c:v>3.0854989143371578</c:v>
                </c:pt>
                <c:pt idx="33">
                  <c:v>3.0854989143371578</c:v>
                </c:pt>
                <c:pt idx="34">
                  <c:v>3.0854989143371578</c:v>
                </c:pt>
                <c:pt idx="35">
                  <c:v>3.0854989143371578</c:v>
                </c:pt>
                <c:pt idx="36">
                  <c:v>3.0854989143371578</c:v>
                </c:pt>
                <c:pt idx="37">
                  <c:v>3.0854989143371578</c:v>
                </c:pt>
                <c:pt idx="38">
                  <c:v>3.0854989143371578</c:v>
                </c:pt>
                <c:pt idx="39">
                  <c:v>3.0854989143371578</c:v>
                </c:pt>
                <c:pt idx="40">
                  <c:v>3.0854989143371578</c:v>
                </c:pt>
                <c:pt idx="41">
                  <c:v>3.0854989143371578</c:v>
                </c:pt>
                <c:pt idx="42">
                  <c:v>3.0854989143371578</c:v>
                </c:pt>
                <c:pt idx="43">
                  <c:v>3.0854989143371578</c:v>
                </c:pt>
                <c:pt idx="44">
                  <c:v>2.6709812110900879</c:v>
                </c:pt>
                <c:pt idx="45">
                  <c:v>2.6709812110900879</c:v>
                </c:pt>
                <c:pt idx="46">
                  <c:v>2.6709812110900879</c:v>
                </c:pt>
                <c:pt idx="47">
                  <c:v>2.6709812110900879</c:v>
                </c:pt>
                <c:pt idx="48">
                  <c:v>2.6709812110900879</c:v>
                </c:pt>
                <c:pt idx="49">
                  <c:v>2.6709812110900879</c:v>
                </c:pt>
                <c:pt idx="50">
                  <c:v>2.6709812110900879</c:v>
                </c:pt>
                <c:pt idx="51">
                  <c:v>2.6709812110900879</c:v>
                </c:pt>
                <c:pt idx="52">
                  <c:v>2.6709812110900879</c:v>
                </c:pt>
                <c:pt idx="53">
                  <c:v>2.6709812110900879</c:v>
                </c:pt>
                <c:pt idx="54">
                  <c:v>2.6709812110900879</c:v>
                </c:pt>
                <c:pt idx="55">
                  <c:v>2.6709812110900879</c:v>
                </c:pt>
                <c:pt idx="56">
                  <c:v>2.6709812110900879</c:v>
                </c:pt>
                <c:pt idx="57">
                  <c:v>2.6709812110900879</c:v>
                </c:pt>
                <c:pt idx="58">
                  <c:v>2.6709812110900879</c:v>
                </c:pt>
                <c:pt idx="59">
                  <c:v>2.6709812110900879</c:v>
                </c:pt>
                <c:pt idx="60">
                  <c:v>2.6709812110900879</c:v>
                </c:pt>
                <c:pt idx="61">
                  <c:v>2.6709812110900879</c:v>
                </c:pt>
                <c:pt idx="62">
                  <c:v>2.6709812110900879</c:v>
                </c:pt>
                <c:pt idx="63">
                  <c:v>2.6709812110900879</c:v>
                </c:pt>
                <c:pt idx="64">
                  <c:v>2.6709812110900879</c:v>
                </c:pt>
                <c:pt idx="65">
                  <c:v>2.6709812110900879</c:v>
                </c:pt>
                <c:pt idx="66">
                  <c:v>2.3291072151184085</c:v>
                </c:pt>
                <c:pt idx="67">
                  <c:v>2.3291072151184085</c:v>
                </c:pt>
                <c:pt idx="68">
                  <c:v>2.3291072151184085</c:v>
                </c:pt>
                <c:pt idx="69">
                  <c:v>2.3291072151184085</c:v>
                </c:pt>
                <c:pt idx="70">
                  <c:v>2.3291072151184085</c:v>
                </c:pt>
                <c:pt idx="71">
                  <c:v>2.3291072151184085</c:v>
                </c:pt>
                <c:pt idx="72">
                  <c:v>2.3291072151184085</c:v>
                </c:pt>
                <c:pt idx="73">
                  <c:v>2.3291072151184085</c:v>
                </c:pt>
                <c:pt idx="74">
                  <c:v>2.3291072151184085</c:v>
                </c:pt>
                <c:pt idx="75">
                  <c:v>2.3291072151184085</c:v>
                </c:pt>
                <c:pt idx="76">
                  <c:v>2.3291072151184085</c:v>
                </c:pt>
                <c:pt idx="77">
                  <c:v>2.3291072151184085</c:v>
                </c:pt>
                <c:pt idx="78">
                  <c:v>2.3291072151184085</c:v>
                </c:pt>
                <c:pt idx="79">
                  <c:v>2.3291072151184085</c:v>
                </c:pt>
                <c:pt idx="80">
                  <c:v>2.3291072151184085</c:v>
                </c:pt>
                <c:pt idx="81">
                  <c:v>2.3291072151184085</c:v>
                </c:pt>
                <c:pt idx="82">
                  <c:v>2.3291072151184085</c:v>
                </c:pt>
                <c:pt idx="83">
                  <c:v>2.3291072151184085</c:v>
                </c:pt>
                <c:pt idx="84">
                  <c:v>2.3291072151184085</c:v>
                </c:pt>
                <c:pt idx="85">
                  <c:v>2.3291072151184085</c:v>
                </c:pt>
                <c:pt idx="86">
                  <c:v>2.3291072151184085</c:v>
                </c:pt>
                <c:pt idx="87">
                  <c:v>2.3291072151184085</c:v>
                </c:pt>
                <c:pt idx="88">
                  <c:v>2.7011538932800292</c:v>
                </c:pt>
                <c:pt idx="89">
                  <c:v>2.7011538932800292</c:v>
                </c:pt>
                <c:pt idx="90">
                  <c:v>2.7011538932800292</c:v>
                </c:pt>
                <c:pt idx="91">
                  <c:v>2.7011538932800292</c:v>
                </c:pt>
                <c:pt idx="92">
                  <c:v>2.7011538932800292</c:v>
                </c:pt>
                <c:pt idx="93">
                  <c:v>2.7011538932800292</c:v>
                </c:pt>
                <c:pt idx="94">
                  <c:v>2.7011538932800292</c:v>
                </c:pt>
                <c:pt idx="95">
                  <c:v>2.7011538932800292</c:v>
                </c:pt>
                <c:pt idx="96">
                  <c:v>2.7011538932800292</c:v>
                </c:pt>
                <c:pt idx="97">
                  <c:v>2.7011538932800292</c:v>
                </c:pt>
                <c:pt idx="98">
                  <c:v>2.7011538932800292</c:v>
                </c:pt>
                <c:pt idx="99">
                  <c:v>2.7011538932800292</c:v>
                </c:pt>
                <c:pt idx="100">
                  <c:v>2.7011538932800292</c:v>
                </c:pt>
                <c:pt idx="101">
                  <c:v>2.7011538932800292</c:v>
                </c:pt>
                <c:pt idx="102">
                  <c:v>2.7011538932800292</c:v>
                </c:pt>
                <c:pt idx="103">
                  <c:v>2.7011538932800292</c:v>
                </c:pt>
                <c:pt idx="104">
                  <c:v>2.7011538932800292</c:v>
                </c:pt>
                <c:pt idx="105">
                  <c:v>2.7011538932800292</c:v>
                </c:pt>
                <c:pt idx="106">
                  <c:v>2.7011538932800292</c:v>
                </c:pt>
                <c:pt idx="107">
                  <c:v>2.7011538932800292</c:v>
                </c:pt>
                <c:pt idx="108">
                  <c:v>2.7011538932800292</c:v>
                </c:pt>
                <c:pt idx="109">
                  <c:v>2.7011538932800292</c:v>
                </c:pt>
                <c:pt idx="110">
                  <c:v>3.1062484741210938</c:v>
                </c:pt>
                <c:pt idx="111">
                  <c:v>3.1062484741210938</c:v>
                </c:pt>
                <c:pt idx="112">
                  <c:v>3.1062484741210938</c:v>
                </c:pt>
                <c:pt idx="113">
                  <c:v>3.1062484741210938</c:v>
                </c:pt>
                <c:pt idx="114">
                  <c:v>3.1062484741210938</c:v>
                </c:pt>
                <c:pt idx="115">
                  <c:v>3.1062484741210938</c:v>
                </c:pt>
                <c:pt idx="116">
                  <c:v>3.1062484741210938</c:v>
                </c:pt>
                <c:pt idx="117">
                  <c:v>3.1062484741210938</c:v>
                </c:pt>
                <c:pt idx="118">
                  <c:v>3.1062484741210938</c:v>
                </c:pt>
                <c:pt idx="119">
                  <c:v>3.1062484741210938</c:v>
                </c:pt>
                <c:pt idx="120">
                  <c:v>3.1062484741210938</c:v>
                </c:pt>
                <c:pt idx="121">
                  <c:v>3.1062484741210938</c:v>
                </c:pt>
                <c:pt idx="122">
                  <c:v>3.1062484741210938</c:v>
                </c:pt>
                <c:pt idx="123">
                  <c:v>3.1062484741210938</c:v>
                </c:pt>
                <c:pt idx="124">
                  <c:v>3.1062484741210938</c:v>
                </c:pt>
                <c:pt idx="125">
                  <c:v>3.1062484741210938</c:v>
                </c:pt>
                <c:pt idx="126">
                  <c:v>3.1062484741210938</c:v>
                </c:pt>
                <c:pt idx="127">
                  <c:v>3.1062484741210938</c:v>
                </c:pt>
                <c:pt idx="128">
                  <c:v>3.1062484741210938</c:v>
                </c:pt>
                <c:pt idx="129">
                  <c:v>3.1062484741210938</c:v>
                </c:pt>
                <c:pt idx="130">
                  <c:v>3.1062484741210938</c:v>
                </c:pt>
                <c:pt idx="131">
                  <c:v>3.1062484741210938</c:v>
                </c:pt>
                <c:pt idx="132">
                  <c:v>3.4682957397460936</c:v>
                </c:pt>
                <c:pt idx="133">
                  <c:v>3.4682957397460936</c:v>
                </c:pt>
                <c:pt idx="134">
                  <c:v>3.4682957397460936</c:v>
                </c:pt>
                <c:pt idx="135">
                  <c:v>3.4682957397460936</c:v>
                </c:pt>
                <c:pt idx="136">
                  <c:v>3.4682957397460936</c:v>
                </c:pt>
                <c:pt idx="137">
                  <c:v>3.4682957397460936</c:v>
                </c:pt>
                <c:pt idx="138">
                  <c:v>3.4682957397460936</c:v>
                </c:pt>
                <c:pt idx="139">
                  <c:v>3.4682957397460936</c:v>
                </c:pt>
                <c:pt idx="140">
                  <c:v>3.4682957397460936</c:v>
                </c:pt>
                <c:pt idx="141">
                  <c:v>3.4682957397460936</c:v>
                </c:pt>
                <c:pt idx="142">
                  <c:v>3.4682957397460936</c:v>
                </c:pt>
                <c:pt idx="143">
                  <c:v>3.4682957397460936</c:v>
                </c:pt>
                <c:pt idx="144">
                  <c:v>3.4682957397460936</c:v>
                </c:pt>
                <c:pt idx="145">
                  <c:v>3.4682957397460936</c:v>
                </c:pt>
                <c:pt idx="146">
                  <c:v>3.4682957397460936</c:v>
                </c:pt>
                <c:pt idx="147">
                  <c:v>3.4682957397460936</c:v>
                </c:pt>
                <c:pt idx="148">
                  <c:v>3.4682957397460936</c:v>
                </c:pt>
                <c:pt idx="149">
                  <c:v>3.4682957397460936</c:v>
                </c:pt>
                <c:pt idx="150">
                  <c:v>3.4682957397460936</c:v>
                </c:pt>
                <c:pt idx="151">
                  <c:v>3.4682957397460936</c:v>
                </c:pt>
                <c:pt idx="152">
                  <c:v>3.4682957397460936</c:v>
                </c:pt>
                <c:pt idx="153">
                  <c:v>3.4682957397460936</c:v>
                </c:pt>
                <c:pt idx="154">
                  <c:v>3.3942190948486326</c:v>
                </c:pt>
                <c:pt idx="155">
                  <c:v>3.3942190948486326</c:v>
                </c:pt>
                <c:pt idx="156">
                  <c:v>3.3942190948486326</c:v>
                </c:pt>
                <c:pt idx="157">
                  <c:v>3.3942190948486326</c:v>
                </c:pt>
                <c:pt idx="158">
                  <c:v>3.3942190948486326</c:v>
                </c:pt>
                <c:pt idx="159">
                  <c:v>3.3942190948486326</c:v>
                </c:pt>
                <c:pt idx="160">
                  <c:v>3.3942190948486326</c:v>
                </c:pt>
                <c:pt idx="161">
                  <c:v>3.3942190948486326</c:v>
                </c:pt>
                <c:pt idx="162">
                  <c:v>3.3942190948486326</c:v>
                </c:pt>
                <c:pt idx="163">
                  <c:v>3.3942190948486326</c:v>
                </c:pt>
                <c:pt idx="164">
                  <c:v>3.3942190948486326</c:v>
                </c:pt>
                <c:pt idx="165">
                  <c:v>3.3942190948486326</c:v>
                </c:pt>
                <c:pt idx="166">
                  <c:v>3.3942190948486326</c:v>
                </c:pt>
                <c:pt idx="167">
                  <c:v>3.3942190948486326</c:v>
                </c:pt>
                <c:pt idx="168">
                  <c:v>3.3942190948486326</c:v>
                </c:pt>
                <c:pt idx="169">
                  <c:v>3.3942190948486326</c:v>
                </c:pt>
                <c:pt idx="170">
                  <c:v>3.3942190948486326</c:v>
                </c:pt>
                <c:pt idx="171">
                  <c:v>3.3942190948486326</c:v>
                </c:pt>
                <c:pt idx="172">
                  <c:v>3.3942190948486326</c:v>
                </c:pt>
                <c:pt idx="173">
                  <c:v>3.3942190948486326</c:v>
                </c:pt>
                <c:pt idx="174">
                  <c:v>3.3942190948486326</c:v>
                </c:pt>
                <c:pt idx="175">
                  <c:v>3.3942190948486326</c:v>
                </c:pt>
                <c:pt idx="176">
                  <c:v>3.7304952888488772</c:v>
                </c:pt>
                <c:pt idx="177">
                  <c:v>3.7304952888488772</c:v>
                </c:pt>
                <c:pt idx="178">
                  <c:v>3.7304952888488772</c:v>
                </c:pt>
                <c:pt idx="179">
                  <c:v>3.7304952888488772</c:v>
                </c:pt>
                <c:pt idx="180">
                  <c:v>3.7304952888488772</c:v>
                </c:pt>
                <c:pt idx="181">
                  <c:v>3.7304952888488772</c:v>
                </c:pt>
                <c:pt idx="182">
                  <c:v>3.7304952888488772</c:v>
                </c:pt>
                <c:pt idx="183">
                  <c:v>3.7304952888488772</c:v>
                </c:pt>
                <c:pt idx="184">
                  <c:v>3.7304952888488772</c:v>
                </c:pt>
                <c:pt idx="185">
                  <c:v>3.7304952888488772</c:v>
                </c:pt>
                <c:pt idx="186">
                  <c:v>3.7304952888488772</c:v>
                </c:pt>
                <c:pt idx="187">
                  <c:v>3.7304952888488772</c:v>
                </c:pt>
                <c:pt idx="188">
                  <c:v>3.7304952888488772</c:v>
                </c:pt>
                <c:pt idx="189">
                  <c:v>3.7304952888488772</c:v>
                </c:pt>
                <c:pt idx="190">
                  <c:v>3.7304952888488772</c:v>
                </c:pt>
                <c:pt idx="191">
                  <c:v>3.7304952888488772</c:v>
                </c:pt>
                <c:pt idx="192">
                  <c:v>3.7304952888488772</c:v>
                </c:pt>
                <c:pt idx="193">
                  <c:v>3.7304952888488772</c:v>
                </c:pt>
                <c:pt idx="194">
                  <c:v>3.7304952888488772</c:v>
                </c:pt>
                <c:pt idx="195">
                  <c:v>3.7304952888488772</c:v>
                </c:pt>
                <c:pt idx="196">
                  <c:v>3.7304952888488772</c:v>
                </c:pt>
                <c:pt idx="197">
                  <c:v>3.7304952888488772</c:v>
                </c:pt>
                <c:pt idx="198">
                  <c:v>3.4052527145385745</c:v>
                </c:pt>
                <c:pt idx="199">
                  <c:v>3.4052527145385745</c:v>
                </c:pt>
                <c:pt idx="200">
                  <c:v>3.4052527145385745</c:v>
                </c:pt>
                <c:pt idx="201">
                  <c:v>3.4052527145385745</c:v>
                </c:pt>
                <c:pt idx="202">
                  <c:v>3.4052527145385745</c:v>
                </c:pt>
                <c:pt idx="203">
                  <c:v>3.4052527145385745</c:v>
                </c:pt>
                <c:pt idx="204">
                  <c:v>3.4052527145385745</c:v>
                </c:pt>
                <c:pt idx="205">
                  <c:v>3.4052527145385745</c:v>
                </c:pt>
                <c:pt idx="206">
                  <c:v>3.4052527145385745</c:v>
                </c:pt>
                <c:pt idx="207">
                  <c:v>3.4052527145385745</c:v>
                </c:pt>
                <c:pt idx="208">
                  <c:v>3.4052527145385745</c:v>
                </c:pt>
                <c:pt idx="209">
                  <c:v>3.4052527145385745</c:v>
                </c:pt>
                <c:pt idx="210">
                  <c:v>3.4052527145385745</c:v>
                </c:pt>
                <c:pt idx="211">
                  <c:v>3.4052527145385745</c:v>
                </c:pt>
                <c:pt idx="212">
                  <c:v>3.4052527145385745</c:v>
                </c:pt>
                <c:pt idx="213">
                  <c:v>3.4052527145385745</c:v>
                </c:pt>
                <c:pt idx="214">
                  <c:v>3.4052527145385745</c:v>
                </c:pt>
                <c:pt idx="215">
                  <c:v>3.4052527145385745</c:v>
                </c:pt>
                <c:pt idx="216">
                  <c:v>3.4052527145385745</c:v>
                </c:pt>
                <c:pt idx="217">
                  <c:v>3.4052527145385745</c:v>
                </c:pt>
                <c:pt idx="218">
                  <c:v>3.4052527145385745</c:v>
                </c:pt>
                <c:pt idx="219">
                  <c:v>3.4052527145385745</c:v>
                </c:pt>
                <c:pt idx="220">
                  <c:v>1.91840237197876</c:v>
                </c:pt>
                <c:pt idx="221">
                  <c:v>1.91840237197876</c:v>
                </c:pt>
                <c:pt idx="222">
                  <c:v>1.91840237197876</c:v>
                </c:pt>
                <c:pt idx="223">
                  <c:v>1.91840237197876</c:v>
                </c:pt>
                <c:pt idx="224">
                  <c:v>1.91840237197876</c:v>
                </c:pt>
                <c:pt idx="225">
                  <c:v>1.91840237197876</c:v>
                </c:pt>
                <c:pt idx="226">
                  <c:v>1.91840237197876</c:v>
                </c:pt>
                <c:pt idx="227">
                  <c:v>1.91840237197876</c:v>
                </c:pt>
                <c:pt idx="228">
                  <c:v>1.91840237197876</c:v>
                </c:pt>
                <c:pt idx="229">
                  <c:v>1.91840237197876</c:v>
                </c:pt>
                <c:pt idx="230">
                  <c:v>1.91840237197876</c:v>
                </c:pt>
                <c:pt idx="231">
                  <c:v>1.91840237197876</c:v>
                </c:pt>
                <c:pt idx="232">
                  <c:v>1.91840237197876</c:v>
                </c:pt>
                <c:pt idx="233">
                  <c:v>1.91840237197876</c:v>
                </c:pt>
                <c:pt idx="234">
                  <c:v>1.91840237197876</c:v>
                </c:pt>
                <c:pt idx="235">
                  <c:v>1.91840237197876</c:v>
                </c:pt>
                <c:pt idx="236">
                  <c:v>1.91840237197876</c:v>
                </c:pt>
                <c:pt idx="237">
                  <c:v>1.91840237197876</c:v>
                </c:pt>
                <c:pt idx="238">
                  <c:v>1.91840237197876</c:v>
                </c:pt>
                <c:pt idx="239">
                  <c:v>1.91840237197876</c:v>
                </c:pt>
                <c:pt idx="240">
                  <c:v>1.91840237197876</c:v>
                </c:pt>
                <c:pt idx="241">
                  <c:v>1.91840237197876</c:v>
                </c:pt>
                <c:pt idx="242">
                  <c:v>2.6408708305358886</c:v>
                </c:pt>
                <c:pt idx="243">
                  <c:v>2.6408708305358886</c:v>
                </c:pt>
                <c:pt idx="244">
                  <c:v>2.6408708305358886</c:v>
                </c:pt>
                <c:pt idx="245">
                  <c:v>2.6408708305358886</c:v>
                </c:pt>
                <c:pt idx="246">
                  <c:v>2.6408708305358886</c:v>
                </c:pt>
                <c:pt idx="247">
                  <c:v>2.6408708305358886</c:v>
                </c:pt>
                <c:pt idx="248">
                  <c:v>2.6408708305358886</c:v>
                </c:pt>
                <c:pt idx="249">
                  <c:v>2.6408708305358886</c:v>
                </c:pt>
                <c:pt idx="250">
                  <c:v>2.6408708305358886</c:v>
                </c:pt>
                <c:pt idx="251">
                  <c:v>2.6408708305358886</c:v>
                </c:pt>
                <c:pt idx="252">
                  <c:v>2.6408708305358886</c:v>
                </c:pt>
                <c:pt idx="253">
                  <c:v>2.6408708305358886</c:v>
                </c:pt>
                <c:pt idx="254">
                  <c:v>2.6408708305358886</c:v>
                </c:pt>
                <c:pt idx="255">
                  <c:v>2.6408708305358886</c:v>
                </c:pt>
                <c:pt idx="256">
                  <c:v>2.6408708305358886</c:v>
                </c:pt>
                <c:pt idx="257">
                  <c:v>2.6408708305358886</c:v>
                </c:pt>
                <c:pt idx="258">
                  <c:v>2.6408708305358886</c:v>
                </c:pt>
                <c:pt idx="259">
                  <c:v>2.6408708305358886</c:v>
                </c:pt>
                <c:pt idx="260">
                  <c:v>2.6408708305358886</c:v>
                </c:pt>
                <c:pt idx="261">
                  <c:v>2.6408708305358886</c:v>
                </c:pt>
                <c:pt idx="262">
                  <c:v>2.6408708305358886</c:v>
                </c:pt>
                <c:pt idx="263">
                  <c:v>2.6408708305358886</c:v>
                </c:pt>
                <c:pt idx="264">
                  <c:v>1.4502118095397951</c:v>
                </c:pt>
                <c:pt idx="265">
                  <c:v>1.4502118095397951</c:v>
                </c:pt>
                <c:pt idx="266">
                  <c:v>1.4502118095397951</c:v>
                </c:pt>
                <c:pt idx="267">
                  <c:v>1.4502118095397951</c:v>
                </c:pt>
                <c:pt idx="268">
                  <c:v>1.4502118095397951</c:v>
                </c:pt>
                <c:pt idx="269">
                  <c:v>1.4502118095397951</c:v>
                </c:pt>
                <c:pt idx="270">
                  <c:v>1.4502118095397951</c:v>
                </c:pt>
                <c:pt idx="271">
                  <c:v>1.4502118095397951</c:v>
                </c:pt>
                <c:pt idx="272">
                  <c:v>1.4502118095397951</c:v>
                </c:pt>
                <c:pt idx="273">
                  <c:v>1.4502118095397951</c:v>
                </c:pt>
                <c:pt idx="274">
                  <c:v>1.4502118095397951</c:v>
                </c:pt>
                <c:pt idx="275">
                  <c:v>1.4502118095397951</c:v>
                </c:pt>
                <c:pt idx="276">
                  <c:v>1.4502118095397951</c:v>
                </c:pt>
                <c:pt idx="277">
                  <c:v>1.4502118095397951</c:v>
                </c:pt>
                <c:pt idx="278">
                  <c:v>1.4502118095397951</c:v>
                </c:pt>
                <c:pt idx="279">
                  <c:v>1.4502118095397951</c:v>
                </c:pt>
                <c:pt idx="280">
                  <c:v>1.4502118095397951</c:v>
                </c:pt>
                <c:pt idx="281">
                  <c:v>1.4502118095397951</c:v>
                </c:pt>
                <c:pt idx="282">
                  <c:v>1.4502118095397951</c:v>
                </c:pt>
                <c:pt idx="283">
                  <c:v>1.4502118095397951</c:v>
                </c:pt>
                <c:pt idx="284">
                  <c:v>1.4502118095397951</c:v>
                </c:pt>
                <c:pt idx="285">
                  <c:v>1.4502118095397951</c:v>
                </c:pt>
                <c:pt idx="286">
                  <c:v>2.7736449615478516</c:v>
                </c:pt>
                <c:pt idx="287">
                  <c:v>2.7736449615478516</c:v>
                </c:pt>
                <c:pt idx="288">
                  <c:v>2.7736449615478516</c:v>
                </c:pt>
                <c:pt idx="289">
                  <c:v>2.7736449615478516</c:v>
                </c:pt>
                <c:pt idx="290">
                  <c:v>2.7736449615478516</c:v>
                </c:pt>
                <c:pt idx="291">
                  <c:v>2.7736449615478516</c:v>
                </c:pt>
                <c:pt idx="292">
                  <c:v>2.7736449615478516</c:v>
                </c:pt>
                <c:pt idx="293">
                  <c:v>2.7736449615478516</c:v>
                </c:pt>
                <c:pt idx="294">
                  <c:v>2.7736449615478516</c:v>
                </c:pt>
                <c:pt idx="295">
                  <c:v>2.7736449615478516</c:v>
                </c:pt>
                <c:pt idx="296">
                  <c:v>2.7736449615478516</c:v>
                </c:pt>
                <c:pt idx="297">
                  <c:v>2.7736449615478516</c:v>
                </c:pt>
                <c:pt idx="298">
                  <c:v>2.7736449615478516</c:v>
                </c:pt>
                <c:pt idx="299">
                  <c:v>2.7736449615478516</c:v>
                </c:pt>
                <c:pt idx="300">
                  <c:v>2.7736449615478516</c:v>
                </c:pt>
                <c:pt idx="301">
                  <c:v>2.7736449615478516</c:v>
                </c:pt>
                <c:pt idx="302">
                  <c:v>2.7736449615478516</c:v>
                </c:pt>
                <c:pt idx="303">
                  <c:v>2.7736449615478516</c:v>
                </c:pt>
                <c:pt idx="304">
                  <c:v>2.7736449615478516</c:v>
                </c:pt>
                <c:pt idx="305">
                  <c:v>2.7736449615478516</c:v>
                </c:pt>
                <c:pt idx="306">
                  <c:v>2.7736449615478516</c:v>
                </c:pt>
                <c:pt idx="307">
                  <c:v>2.7736449615478516</c:v>
                </c:pt>
                <c:pt idx="308">
                  <c:v>2.3245000091552734</c:v>
                </c:pt>
                <c:pt idx="309">
                  <c:v>2.3245000091552734</c:v>
                </c:pt>
                <c:pt idx="310">
                  <c:v>2.3245000091552734</c:v>
                </c:pt>
                <c:pt idx="311">
                  <c:v>2.3245000091552734</c:v>
                </c:pt>
                <c:pt idx="312">
                  <c:v>2.3245000091552734</c:v>
                </c:pt>
                <c:pt idx="313">
                  <c:v>2.3245000091552734</c:v>
                </c:pt>
                <c:pt idx="314">
                  <c:v>2.3245000091552734</c:v>
                </c:pt>
                <c:pt idx="315">
                  <c:v>2.3245000091552734</c:v>
                </c:pt>
                <c:pt idx="316">
                  <c:v>2.3245000091552734</c:v>
                </c:pt>
                <c:pt idx="317">
                  <c:v>2.3245000091552734</c:v>
                </c:pt>
                <c:pt idx="318">
                  <c:v>2.3245000091552734</c:v>
                </c:pt>
                <c:pt idx="319">
                  <c:v>2.3245000091552734</c:v>
                </c:pt>
                <c:pt idx="320">
                  <c:v>2.3245000091552734</c:v>
                </c:pt>
                <c:pt idx="321">
                  <c:v>2.3245000091552734</c:v>
                </c:pt>
                <c:pt idx="322">
                  <c:v>2.3245000091552734</c:v>
                </c:pt>
                <c:pt idx="323">
                  <c:v>2.3245000091552734</c:v>
                </c:pt>
                <c:pt idx="324">
                  <c:v>2.3245000091552734</c:v>
                </c:pt>
                <c:pt idx="325">
                  <c:v>2.3245000091552734</c:v>
                </c:pt>
                <c:pt idx="326">
                  <c:v>2.3245000091552734</c:v>
                </c:pt>
                <c:pt idx="327">
                  <c:v>2.3245000091552734</c:v>
                </c:pt>
                <c:pt idx="328">
                  <c:v>2.3245000091552734</c:v>
                </c:pt>
                <c:pt idx="329">
                  <c:v>2.3245000091552734</c:v>
                </c:pt>
                <c:pt idx="330">
                  <c:v>3.229668014526367</c:v>
                </c:pt>
                <c:pt idx="331">
                  <c:v>3.229668014526367</c:v>
                </c:pt>
                <c:pt idx="332">
                  <c:v>3.229668014526367</c:v>
                </c:pt>
                <c:pt idx="333">
                  <c:v>3.229668014526367</c:v>
                </c:pt>
                <c:pt idx="334">
                  <c:v>3.229668014526367</c:v>
                </c:pt>
                <c:pt idx="335">
                  <c:v>3.229668014526367</c:v>
                </c:pt>
                <c:pt idx="336">
                  <c:v>3.229668014526367</c:v>
                </c:pt>
                <c:pt idx="337">
                  <c:v>3.229668014526367</c:v>
                </c:pt>
                <c:pt idx="338">
                  <c:v>3.229668014526367</c:v>
                </c:pt>
                <c:pt idx="339">
                  <c:v>3.229668014526367</c:v>
                </c:pt>
                <c:pt idx="340">
                  <c:v>3.229668014526367</c:v>
                </c:pt>
                <c:pt idx="341">
                  <c:v>3.229668014526367</c:v>
                </c:pt>
                <c:pt idx="342">
                  <c:v>3.229668014526367</c:v>
                </c:pt>
                <c:pt idx="343">
                  <c:v>3.229668014526367</c:v>
                </c:pt>
                <c:pt idx="344">
                  <c:v>3.229668014526367</c:v>
                </c:pt>
                <c:pt idx="345">
                  <c:v>3.229668014526367</c:v>
                </c:pt>
                <c:pt idx="346">
                  <c:v>3.229668014526367</c:v>
                </c:pt>
                <c:pt idx="347">
                  <c:v>3.229668014526367</c:v>
                </c:pt>
                <c:pt idx="348">
                  <c:v>3.229668014526367</c:v>
                </c:pt>
                <c:pt idx="349">
                  <c:v>3.229668014526367</c:v>
                </c:pt>
                <c:pt idx="350">
                  <c:v>3.229668014526367</c:v>
                </c:pt>
                <c:pt idx="351">
                  <c:v>3.229668014526367</c:v>
                </c:pt>
                <c:pt idx="352">
                  <c:v>3.6290651107788086</c:v>
                </c:pt>
                <c:pt idx="353">
                  <c:v>3.6290651107788086</c:v>
                </c:pt>
                <c:pt idx="354">
                  <c:v>3.6290651107788086</c:v>
                </c:pt>
                <c:pt idx="355">
                  <c:v>3.6290651107788086</c:v>
                </c:pt>
                <c:pt idx="356">
                  <c:v>3.6290651107788086</c:v>
                </c:pt>
                <c:pt idx="357">
                  <c:v>3.6290651107788086</c:v>
                </c:pt>
                <c:pt idx="358">
                  <c:v>3.6290651107788086</c:v>
                </c:pt>
                <c:pt idx="359">
                  <c:v>3.6290651107788086</c:v>
                </c:pt>
                <c:pt idx="360">
                  <c:v>3.6290651107788086</c:v>
                </c:pt>
                <c:pt idx="361">
                  <c:v>3.6290651107788086</c:v>
                </c:pt>
                <c:pt idx="362">
                  <c:v>3.6290651107788086</c:v>
                </c:pt>
                <c:pt idx="363">
                  <c:v>3.6290651107788086</c:v>
                </c:pt>
                <c:pt idx="364">
                  <c:v>3.6290651107788086</c:v>
                </c:pt>
                <c:pt idx="365">
                  <c:v>3.6290651107788086</c:v>
                </c:pt>
                <c:pt idx="366">
                  <c:v>3.6290651107788086</c:v>
                </c:pt>
                <c:pt idx="367">
                  <c:v>3.6290651107788086</c:v>
                </c:pt>
                <c:pt idx="368">
                  <c:v>3.6290651107788086</c:v>
                </c:pt>
                <c:pt idx="369">
                  <c:v>3.6290651107788086</c:v>
                </c:pt>
                <c:pt idx="370">
                  <c:v>3.6290651107788086</c:v>
                </c:pt>
                <c:pt idx="371">
                  <c:v>3.6290651107788086</c:v>
                </c:pt>
                <c:pt idx="372">
                  <c:v>3.6290651107788086</c:v>
                </c:pt>
                <c:pt idx="373">
                  <c:v>3.6290651107788086</c:v>
                </c:pt>
                <c:pt idx="374">
                  <c:v>3.1646718330383301</c:v>
                </c:pt>
                <c:pt idx="375">
                  <c:v>3.1646718330383301</c:v>
                </c:pt>
                <c:pt idx="376">
                  <c:v>3.1646718330383301</c:v>
                </c:pt>
                <c:pt idx="377">
                  <c:v>3.1646718330383301</c:v>
                </c:pt>
                <c:pt idx="378">
                  <c:v>3.1646718330383301</c:v>
                </c:pt>
                <c:pt idx="379">
                  <c:v>3.1646718330383301</c:v>
                </c:pt>
                <c:pt idx="380">
                  <c:v>3.1646718330383301</c:v>
                </c:pt>
                <c:pt idx="381">
                  <c:v>3.1646718330383301</c:v>
                </c:pt>
                <c:pt idx="382">
                  <c:v>3.1646718330383301</c:v>
                </c:pt>
                <c:pt idx="383">
                  <c:v>3.1646718330383301</c:v>
                </c:pt>
                <c:pt idx="384">
                  <c:v>3.1646718330383301</c:v>
                </c:pt>
                <c:pt idx="385">
                  <c:v>3.1646718330383301</c:v>
                </c:pt>
                <c:pt idx="386">
                  <c:v>3.1646718330383301</c:v>
                </c:pt>
                <c:pt idx="387">
                  <c:v>3.1646718330383301</c:v>
                </c:pt>
                <c:pt idx="388">
                  <c:v>3.1646718330383301</c:v>
                </c:pt>
                <c:pt idx="389">
                  <c:v>3.1646718330383301</c:v>
                </c:pt>
                <c:pt idx="390">
                  <c:v>3.1646718330383301</c:v>
                </c:pt>
                <c:pt idx="391">
                  <c:v>3.1646718330383301</c:v>
                </c:pt>
                <c:pt idx="392">
                  <c:v>3.1646718330383301</c:v>
                </c:pt>
                <c:pt idx="393">
                  <c:v>3.1646718330383301</c:v>
                </c:pt>
                <c:pt idx="394">
                  <c:v>3.1646718330383301</c:v>
                </c:pt>
                <c:pt idx="395">
                  <c:v>3.1646718330383301</c:v>
                </c:pt>
                <c:pt idx="396">
                  <c:v>3.0788201789855956</c:v>
                </c:pt>
                <c:pt idx="397">
                  <c:v>3.0788201789855956</c:v>
                </c:pt>
                <c:pt idx="398">
                  <c:v>3.0788201789855956</c:v>
                </c:pt>
                <c:pt idx="399">
                  <c:v>3.0788201789855956</c:v>
                </c:pt>
                <c:pt idx="400">
                  <c:v>3.0788201789855956</c:v>
                </c:pt>
                <c:pt idx="401">
                  <c:v>3.0788201789855956</c:v>
                </c:pt>
                <c:pt idx="402">
                  <c:v>3.0788201789855956</c:v>
                </c:pt>
                <c:pt idx="403">
                  <c:v>3.0788201789855956</c:v>
                </c:pt>
                <c:pt idx="404">
                  <c:v>3.0788201789855956</c:v>
                </c:pt>
                <c:pt idx="405">
                  <c:v>3.0788201789855956</c:v>
                </c:pt>
                <c:pt idx="406">
                  <c:v>3.0788201789855956</c:v>
                </c:pt>
                <c:pt idx="407">
                  <c:v>3.0788201789855956</c:v>
                </c:pt>
                <c:pt idx="408">
                  <c:v>3.0788201789855956</c:v>
                </c:pt>
                <c:pt idx="409">
                  <c:v>3.0788201789855956</c:v>
                </c:pt>
                <c:pt idx="410">
                  <c:v>3.0788201789855956</c:v>
                </c:pt>
                <c:pt idx="411">
                  <c:v>3.0788201789855956</c:v>
                </c:pt>
                <c:pt idx="412">
                  <c:v>3.0788201789855956</c:v>
                </c:pt>
                <c:pt idx="413">
                  <c:v>3.0788201789855956</c:v>
                </c:pt>
                <c:pt idx="414">
                  <c:v>3.0788201789855956</c:v>
                </c:pt>
                <c:pt idx="415">
                  <c:v>3.0788201789855956</c:v>
                </c:pt>
                <c:pt idx="416">
                  <c:v>3.0788201789855956</c:v>
                </c:pt>
                <c:pt idx="417">
                  <c:v>3.0788201789855956</c:v>
                </c:pt>
                <c:pt idx="418">
                  <c:v>3.5287065208435058</c:v>
                </c:pt>
                <c:pt idx="419">
                  <c:v>3.5287065208435058</c:v>
                </c:pt>
                <c:pt idx="420">
                  <c:v>3.5287065208435058</c:v>
                </c:pt>
                <c:pt idx="421">
                  <c:v>3.5287065208435058</c:v>
                </c:pt>
                <c:pt idx="422">
                  <c:v>3.5287065208435058</c:v>
                </c:pt>
                <c:pt idx="423">
                  <c:v>3.5287065208435058</c:v>
                </c:pt>
                <c:pt idx="424">
                  <c:v>3.5287065208435058</c:v>
                </c:pt>
                <c:pt idx="425">
                  <c:v>3.5287065208435058</c:v>
                </c:pt>
                <c:pt idx="426">
                  <c:v>3.5287065208435058</c:v>
                </c:pt>
                <c:pt idx="427">
                  <c:v>3.5287065208435058</c:v>
                </c:pt>
                <c:pt idx="428">
                  <c:v>3.5287065208435058</c:v>
                </c:pt>
                <c:pt idx="429">
                  <c:v>3.5287065208435058</c:v>
                </c:pt>
                <c:pt idx="430">
                  <c:v>3.5287065208435058</c:v>
                </c:pt>
                <c:pt idx="431">
                  <c:v>3.5287065208435058</c:v>
                </c:pt>
                <c:pt idx="432">
                  <c:v>3.5287065208435058</c:v>
                </c:pt>
                <c:pt idx="433">
                  <c:v>3.5287065208435058</c:v>
                </c:pt>
                <c:pt idx="434">
                  <c:v>3.5287065208435058</c:v>
                </c:pt>
                <c:pt idx="435">
                  <c:v>3.5287065208435058</c:v>
                </c:pt>
                <c:pt idx="436">
                  <c:v>3.5287065208435058</c:v>
                </c:pt>
                <c:pt idx="437">
                  <c:v>3.5287065208435058</c:v>
                </c:pt>
                <c:pt idx="438">
                  <c:v>3.5287065208435058</c:v>
                </c:pt>
                <c:pt idx="439">
                  <c:v>3.5287065208435058</c:v>
                </c:pt>
                <c:pt idx="440">
                  <c:v>3.409604483795166</c:v>
                </c:pt>
                <c:pt idx="441">
                  <c:v>3.409604483795166</c:v>
                </c:pt>
                <c:pt idx="442">
                  <c:v>3.409604483795166</c:v>
                </c:pt>
                <c:pt idx="443">
                  <c:v>3.409604483795166</c:v>
                </c:pt>
                <c:pt idx="444">
                  <c:v>3.409604483795166</c:v>
                </c:pt>
                <c:pt idx="445">
                  <c:v>3.409604483795166</c:v>
                </c:pt>
                <c:pt idx="446">
                  <c:v>3.409604483795166</c:v>
                </c:pt>
                <c:pt idx="447">
                  <c:v>3.409604483795166</c:v>
                </c:pt>
                <c:pt idx="448">
                  <c:v>3.409604483795166</c:v>
                </c:pt>
                <c:pt idx="449">
                  <c:v>3.409604483795166</c:v>
                </c:pt>
                <c:pt idx="450">
                  <c:v>3.409604483795166</c:v>
                </c:pt>
                <c:pt idx="451">
                  <c:v>3.409604483795166</c:v>
                </c:pt>
                <c:pt idx="452">
                  <c:v>3.409604483795166</c:v>
                </c:pt>
                <c:pt idx="453">
                  <c:v>3.409604483795166</c:v>
                </c:pt>
                <c:pt idx="454">
                  <c:v>3.409604483795166</c:v>
                </c:pt>
                <c:pt idx="455">
                  <c:v>3.409604483795166</c:v>
                </c:pt>
                <c:pt idx="456">
                  <c:v>3.409604483795166</c:v>
                </c:pt>
                <c:pt idx="457">
                  <c:v>3.409604483795166</c:v>
                </c:pt>
                <c:pt idx="458">
                  <c:v>3.409604483795166</c:v>
                </c:pt>
                <c:pt idx="459">
                  <c:v>3.409604483795166</c:v>
                </c:pt>
                <c:pt idx="460">
                  <c:v>3.409604483795166</c:v>
                </c:pt>
                <c:pt idx="461">
                  <c:v>3.409604483795166</c:v>
                </c:pt>
                <c:pt idx="462">
                  <c:v>3.2290854942321778</c:v>
                </c:pt>
                <c:pt idx="463">
                  <c:v>3.2290854942321778</c:v>
                </c:pt>
                <c:pt idx="464">
                  <c:v>3.2290854942321778</c:v>
                </c:pt>
                <c:pt idx="465">
                  <c:v>3.2290854942321778</c:v>
                </c:pt>
                <c:pt idx="466">
                  <c:v>3.2290854942321778</c:v>
                </c:pt>
                <c:pt idx="467">
                  <c:v>3.2290854942321778</c:v>
                </c:pt>
                <c:pt idx="468">
                  <c:v>3.2290854942321778</c:v>
                </c:pt>
                <c:pt idx="469">
                  <c:v>3.2290854942321778</c:v>
                </c:pt>
                <c:pt idx="470">
                  <c:v>3.2290854942321778</c:v>
                </c:pt>
                <c:pt idx="471">
                  <c:v>3.2290854942321778</c:v>
                </c:pt>
                <c:pt idx="472">
                  <c:v>3.2290854942321778</c:v>
                </c:pt>
                <c:pt idx="473">
                  <c:v>3.2290854942321778</c:v>
                </c:pt>
                <c:pt idx="474">
                  <c:v>3.2290854942321778</c:v>
                </c:pt>
                <c:pt idx="475">
                  <c:v>3.2290854942321778</c:v>
                </c:pt>
                <c:pt idx="476">
                  <c:v>3.2290854942321778</c:v>
                </c:pt>
                <c:pt idx="477">
                  <c:v>3.2290854942321778</c:v>
                </c:pt>
                <c:pt idx="478">
                  <c:v>3.2290854942321778</c:v>
                </c:pt>
                <c:pt idx="479">
                  <c:v>3.2290854942321778</c:v>
                </c:pt>
                <c:pt idx="480">
                  <c:v>3.2290854942321778</c:v>
                </c:pt>
                <c:pt idx="481">
                  <c:v>3.2290854942321778</c:v>
                </c:pt>
                <c:pt idx="482">
                  <c:v>3.2290854942321778</c:v>
                </c:pt>
                <c:pt idx="483">
                  <c:v>3.2290854942321778</c:v>
                </c:pt>
                <c:pt idx="484">
                  <c:v>3.3026948768615725</c:v>
                </c:pt>
                <c:pt idx="485">
                  <c:v>3.3026948768615725</c:v>
                </c:pt>
                <c:pt idx="486">
                  <c:v>3.3026948768615725</c:v>
                </c:pt>
                <c:pt idx="487">
                  <c:v>3.3026948768615725</c:v>
                </c:pt>
                <c:pt idx="488">
                  <c:v>3.3026948768615725</c:v>
                </c:pt>
                <c:pt idx="489">
                  <c:v>3.3026948768615725</c:v>
                </c:pt>
                <c:pt idx="490">
                  <c:v>3.3026948768615725</c:v>
                </c:pt>
                <c:pt idx="491">
                  <c:v>3.3026948768615725</c:v>
                </c:pt>
                <c:pt idx="492">
                  <c:v>3.3026948768615725</c:v>
                </c:pt>
                <c:pt idx="493">
                  <c:v>3.3026948768615725</c:v>
                </c:pt>
                <c:pt idx="494">
                  <c:v>3.3026948768615725</c:v>
                </c:pt>
                <c:pt idx="495">
                  <c:v>3.3026948768615725</c:v>
                </c:pt>
                <c:pt idx="496">
                  <c:v>3.3026948768615725</c:v>
                </c:pt>
                <c:pt idx="497">
                  <c:v>3.3026948768615725</c:v>
                </c:pt>
                <c:pt idx="498">
                  <c:v>3.3026948768615725</c:v>
                </c:pt>
                <c:pt idx="499">
                  <c:v>3.3026948768615725</c:v>
                </c:pt>
                <c:pt idx="500">
                  <c:v>3.3026948768615725</c:v>
                </c:pt>
                <c:pt idx="501">
                  <c:v>3.3026948768615725</c:v>
                </c:pt>
                <c:pt idx="502">
                  <c:v>3.3026948768615725</c:v>
                </c:pt>
                <c:pt idx="503">
                  <c:v>3.3026948768615725</c:v>
                </c:pt>
                <c:pt idx="504">
                  <c:v>3.3026948768615725</c:v>
                </c:pt>
                <c:pt idx="505">
                  <c:v>3.3026948768615725</c:v>
                </c:pt>
                <c:pt idx="506">
                  <c:v>3.5095705734252927</c:v>
                </c:pt>
                <c:pt idx="507">
                  <c:v>3.5095705734252927</c:v>
                </c:pt>
                <c:pt idx="508">
                  <c:v>3.5095705734252927</c:v>
                </c:pt>
                <c:pt idx="509">
                  <c:v>3.5095705734252927</c:v>
                </c:pt>
                <c:pt idx="510">
                  <c:v>3.5095705734252927</c:v>
                </c:pt>
                <c:pt idx="511">
                  <c:v>3.5095705734252927</c:v>
                </c:pt>
                <c:pt idx="512">
                  <c:v>3.5095705734252927</c:v>
                </c:pt>
                <c:pt idx="513">
                  <c:v>3.5095705734252927</c:v>
                </c:pt>
                <c:pt idx="514">
                  <c:v>3.5095705734252927</c:v>
                </c:pt>
                <c:pt idx="515">
                  <c:v>3.5095705734252927</c:v>
                </c:pt>
                <c:pt idx="516">
                  <c:v>3.5095705734252927</c:v>
                </c:pt>
                <c:pt idx="517">
                  <c:v>3.5095705734252927</c:v>
                </c:pt>
                <c:pt idx="518">
                  <c:v>3.5095705734252927</c:v>
                </c:pt>
                <c:pt idx="519">
                  <c:v>3.5095705734252927</c:v>
                </c:pt>
                <c:pt idx="520">
                  <c:v>3.5095705734252927</c:v>
                </c:pt>
                <c:pt idx="521">
                  <c:v>3.5095705734252927</c:v>
                </c:pt>
                <c:pt idx="522">
                  <c:v>3.5095705734252927</c:v>
                </c:pt>
                <c:pt idx="523">
                  <c:v>3.5095705734252927</c:v>
                </c:pt>
                <c:pt idx="524">
                  <c:v>3.5095705734252927</c:v>
                </c:pt>
                <c:pt idx="525">
                  <c:v>3.5095705734252927</c:v>
                </c:pt>
                <c:pt idx="526">
                  <c:v>3.5095705734252927</c:v>
                </c:pt>
                <c:pt idx="527">
                  <c:v>3.5095705734252927</c:v>
                </c:pt>
                <c:pt idx="528">
                  <c:v>2.9840905418395995</c:v>
                </c:pt>
                <c:pt idx="529">
                  <c:v>2.9840905418395995</c:v>
                </c:pt>
                <c:pt idx="530">
                  <c:v>2.9840905418395995</c:v>
                </c:pt>
                <c:pt idx="531">
                  <c:v>2.9840905418395995</c:v>
                </c:pt>
                <c:pt idx="532">
                  <c:v>2.9840905418395995</c:v>
                </c:pt>
                <c:pt idx="533">
                  <c:v>2.9840905418395995</c:v>
                </c:pt>
                <c:pt idx="534">
                  <c:v>2.9840905418395995</c:v>
                </c:pt>
                <c:pt idx="535">
                  <c:v>2.9840905418395995</c:v>
                </c:pt>
                <c:pt idx="536">
                  <c:v>2.9840905418395995</c:v>
                </c:pt>
                <c:pt idx="537">
                  <c:v>2.9840905418395995</c:v>
                </c:pt>
                <c:pt idx="538">
                  <c:v>2.9840905418395995</c:v>
                </c:pt>
                <c:pt idx="539">
                  <c:v>2.9840905418395995</c:v>
                </c:pt>
                <c:pt idx="540">
                  <c:v>2.9840905418395995</c:v>
                </c:pt>
                <c:pt idx="541">
                  <c:v>2.9840905418395995</c:v>
                </c:pt>
                <c:pt idx="542">
                  <c:v>2.9840905418395995</c:v>
                </c:pt>
                <c:pt idx="543">
                  <c:v>2.9840905418395995</c:v>
                </c:pt>
                <c:pt idx="544">
                  <c:v>2.9840905418395995</c:v>
                </c:pt>
                <c:pt idx="545">
                  <c:v>2.9840905418395995</c:v>
                </c:pt>
                <c:pt idx="546">
                  <c:v>2.9840905418395995</c:v>
                </c:pt>
                <c:pt idx="547">
                  <c:v>2.9840905418395995</c:v>
                </c:pt>
                <c:pt idx="548">
                  <c:v>2.9840905418395995</c:v>
                </c:pt>
                <c:pt idx="549">
                  <c:v>2.9840905418395995</c:v>
                </c:pt>
                <c:pt idx="550">
                  <c:v>3.4659594284057618</c:v>
                </c:pt>
                <c:pt idx="551">
                  <c:v>3.4659594284057618</c:v>
                </c:pt>
                <c:pt idx="552">
                  <c:v>3.4659594284057618</c:v>
                </c:pt>
                <c:pt idx="553">
                  <c:v>3.4659594284057618</c:v>
                </c:pt>
                <c:pt idx="554">
                  <c:v>3.4659594284057618</c:v>
                </c:pt>
                <c:pt idx="555">
                  <c:v>3.4659594284057618</c:v>
                </c:pt>
                <c:pt idx="556">
                  <c:v>3.4659594284057618</c:v>
                </c:pt>
                <c:pt idx="557">
                  <c:v>3.4659594284057618</c:v>
                </c:pt>
                <c:pt idx="558">
                  <c:v>3.4659594284057618</c:v>
                </c:pt>
                <c:pt idx="559">
                  <c:v>3.4659594284057618</c:v>
                </c:pt>
                <c:pt idx="560">
                  <c:v>3.4659594284057618</c:v>
                </c:pt>
                <c:pt idx="561">
                  <c:v>3.4659594284057618</c:v>
                </c:pt>
                <c:pt idx="562">
                  <c:v>3.4659594284057618</c:v>
                </c:pt>
                <c:pt idx="563">
                  <c:v>3.4659594284057618</c:v>
                </c:pt>
                <c:pt idx="564">
                  <c:v>3.4659594284057618</c:v>
                </c:pt>
                <c:pt idx="565">
                  <c:v>3.4659594284057618</c:v>
                </c:pt>
                <c:pt idx="566">
                  <c:v>3.4659594284057618</c:v>
                </c:pt>
                <c:pt idx="567">
                  <c:v>3.4659594284057618</c:v>
                </c:pt>
                <c:pt idx="568">
                  <c:v>3.4659594284057618</c:v>
                </c:pt>
                <c:pt idx="569">
                  <c:v>3.4659594284057618</c:v>
                </c:pt>
                <c:pt idx="570">
                  <c:v>3.4659594284057618</c:v>
                </c:pt>
                <c:pt idx="571">
                  <c:v>3.4659594284057618</c:v>
                </c:pt>
                <c:pt idx="572">
                  <c:v>3.3614266288757322</c:v>
                </c:pt>
                <c:pt idx="573">
                  <c:v>3.3614266288757322</c:v>
                </c:pt>
                <c:pt idx="574">
                  <c:v>3.3614266288757322</c:v>
                </c:pt>
                <c:pt idx="575">
                  <c:v>3.3614266288757322</c:v>
                </c:pt>
                <c:pt idx="576">
                  <c:v>3.3614266288757322</c:v>
                </c:pt>
                <c:pt idx="577">
                  <c:v>3.3614266288757322</c:v>
                </c:pt>
                <c:pt idx="578">
                  <c:v>3.3614266288757322</c:v>
                </c:pt>
                <c:pt idx="579">
                  <c:v>3.3614266288757322</c:v>
                </c:pt>
                <c:pt idx="580">
                  <c:v>3.3614266288757322</c:v>
                </c:pt>
                <c:pt idx="581">
                  <c:v>3.3614266288757322</c:v>
                </c:pt>
                <c:pt idx="582">
                  <c:v>3.3614266288757322</c:v>
                </c:pt>
                <c:pt idx="583">
                  <c:v>3.3614266288757322</c:v>
                </c:pt>
                <c:pt idx="584">
                  <c:v>3.3614266288757322</c:v>
                </c:pt>
                <c:pt idx="585">
                  <c:v>3.3614266288757322</c:v>
                </c:pt>
                <c:pt idx="586">
                  <c:v>3.3614266288757322</c:v>
                </c:pt>
                <c:pt idx="587">
                  <c:v>3.3614266288757322</c:v>
                </c:pt>
                <c:pt idx="588">
                  <c:v>3.3614266288757322</c:v>
                </c:pt>
                <c:pt idx="589">
                  <c:v>3.3614266288757322</c:v>
                </c:pt>
                <c:pt idx="590">
                  <c:v>3.3614266288757322</c:v>
                </c:pt>
                <c:pt idx="591">
                  <c:v>3.3614266288757322</c:v>
                </c:pt>
                <c:pt idx="592">
                  <c:v>3.3614266288757322</c:v>
                </c:pt>
                <c:pt idx="593">
                  <c:v>3.3614266288757322</c:v>
                </c:pt>
                <c:pt idx="594">
                  <c:v>2.8858657829284668</c:v>
                </c:pt>
                <c:pt idx="595">
                  <c:v>2.8858657829284668</c:v>
                </c:pt>
                <c:pt idx="596">
                  <c:v>2.8858657829284668</c:v>
                </c:pt>
                <c:pt idx="597">
                  <c:v>2.8858657829284668</c:v>
                </c:pt>
                <c:pt idx="598">
                  <c:v>2.8858657829284668</c:v>
                </c:pt>
                <c:pt idx="599">
                  <c:v>2.8858657829284668</c:v>
                </c:pt>
                <c:pt idx="600">
                  <c:v>2.8858657829284668</c:v>
                </c:pt>
                <c:pt idx="601">
                  <c:v>2.8858657829284668</c:v>
                </c:pt>
                <c:pt idx="602">
                  <c:v>2.8858657829284668</c:v>
                </c:pt>
                <c:pt idx="603">
                  <c:v>2.8858657829284668</c:v>
                </c:pt>
                <c:pt idx="604">
                  <c:v>2.8858657829284668</c:v>
                </c:pt>
                <c:pt idx="605">
                  <c:v>2.8858657829284668</c:v>
                </c:pt>
                <c:pt idx="606">
                  <c:v>2.8858657829284668</c:v>
                </c:pt>
                <c:pt idx="607">
                  <c:v>2.8858657829284668</c:v>
                </c:pt>
                <c:pt idx="608">
                  <c:v>2.8858657829284668</c:v>
                </c:pt>
                <c:pt idx="609">
                  <c:v>2.8858657829284668</c:v>
                </c:pt>
                <c:pt idx="610">
                  <c:v>2.8858657829284668</c:v>
                </c:pt>
                <c:pt idx="611">
                  <c:v>2.8858657829284668</c:v>
                </c:pt>
                <c:pt idx="612">
                  <c:v>2.8858657829284668</c:v>
                </c:pt>
                <c:pt idx="613">
                  <c:v>2.8858657829284668</c:v>
                </c:pt>
                <c:pt idx="614">
                  <c:v>2.8858657829284668</c:v>
                </c:pt>
                <c:pt idx="615">
                  <c:v>2.8858657829284668</c:v>
                </c:pt>
                <c:pt idx="616">
                  <c:v>3.2452216178894044</c:v>
                </c:pt>
                <c:pt idx="617">
                  <c:v>3.2452216178894044</c:v>
                </c:pt>
                <c:pt idx="618">
                  <c:v>3.2452216178894044</c:v>
                </c:pt>
                <c:pt idx="619">
                  <c:v>3.2452216178894044</c:v>
                </c:pt>
                <c:pt idx="620">
                  <c:v>3.2452216178894044</c:v>
                </c:pt>
                <c:pt idx="621">
                  <c:v>3.2452216178894044</c:v>
                </c:pt>
                <c:pt idx="622">
                  <c:v>3.2452216178894044</c:v>
                </c:pt>
                <c:pt idx="623">
                  <c:v>3.2452216178894044</c:v>
                </c:pt>
                <c:pt idx="624">
                  <c:v>3.2452216178894044</c:v>
                </c:pt>
                <c:pt idx="625">
                  <c:v>3.2452216178894044</c:v>
                </c:pt>
                <c:pt idx="626">
                  <c:v>3.2452216178894044</c:v>
                </c:pt>
                <c:pt idx="627">
                  <c:v>3.2452216178894044</c:v>
                </c:pt>
                <c:pt idx="628">
                  <c:v>3.2452216178894044</c:v>
                </c:pt>
                <c:pt idx="629">
                  <c:v>3.2452216178894044</c:v>
                </c:pt>
                <c:pt idx="630">
                  <c:v>3.2452216178894044</c:v>
                </c:pt>
                <c:pt idx="631">
                  <c:v>3.2452216178894044</c:v>
                </c:pt>
                <c:pt idx="632">
                  <c:v>3.2452216178894044</c:v>
                </c:pt>
                <c:pt idx="633">
                  <c:v>3.2452216178894044</c:v>
                </c:pt>
                <c:pt idx="634">
                  <c:v>3.2452216178894044</c:v>
                </c:pt>
                <c:pt idx="635">
                  <c:v>3.2452216178894044</c:v>
                </c:pt>
                <c:pt idx="636">
                  <c:v>3.2452216178894044</c:v>
                </c:pt>
                <c:pt idx="637">
                  <c:v>3.2452216178894044</c:v>
                </c:pt>
                <c:pt idx="638">
                  <c:v>2.8557927833557128</c:v>
                </c:pt>
                <c:pt idx="639">
                  <c:v>2.8557927833557128</c:v>
                </c:pt>
                <c:pt idx="640">
                  <c:v>2.8557927833557128</c:v>
                </c:pt>
                <c:pt idx="641">
                  <c:v>2.8557927833557128</c:v>
                </c:pt>
                <c:pt idx="642">
                  <c:v>2.8557927833557128</c:v>
                </c:pt>
                <c:pt idx="643">
                  <c:v>2.8557927833557128</c:v>
                </c:pt>
                <c:pt idx="644">
                  <c:v>2.8557927833557128</c:v>
                </c:pt>
                <c:pt idx="645">
                  <c:v>2.8557927833557128</c:v>
                </c:pt>
                <c:pt idx="646">
                  <c:v>2.8557927833557128</c:v>
                </c:pt>
                <c:pt idx="647">
                  <c:v>2.8557927833557128</c:v>
                </c:pt>
                <c:pt idx="648">
                  <c:v>2.8557927833557128</c:v>
                </c:pt>
                <c:pt idx="649">
                  <c:v>2.8557927833557128</c:v>
                </c:pt>
                <c:pt idx="650">
                  <c:v>2.8557927833557128</c:v>
                </c:pt>
                <c:pt idx="651">
                  <c:v>2.8557927833557128</c:v>
                </c:pt>
                <c:pt idx="652">
                  <c:v>2.8557927833557128</c:v>
                </c:pt>
                <c:pt idx="653">
                  <c:v>2.8557927833557128</c:v>
                </c:pt>
                <c:pt idx="654">
                  <c:v>2.8557927833557128</c:v>
                </c:pt>
                <c:pt idx="655">
                  <c:v>2.8557927833557128</c:v>
                </c:pt>
                <c:pt idx="656">
                  <c:v>2.8557927833557128</c:v>
                </c:pt>
                <c:pt idx="657">
                  <c:v>2.8557927833557128</c:v>
                </c:pt>
                <c:pt idx="658">
                  <c:v>2.8557927833557128</c:v>
                </c:pt>
                <c:pt idx="659">
                  <c:v>2.8557927833557128</c:v>
                </c:pt>
                <c:pt idx="660">
                  <c:v>3.392857804107666</c:v>
                </c:pt>
                <c:pt idx="661">
                  <c:v>3.392857804107666</c:v>
                </c:pt>
                <c:pt idx="662">
                  <c:v>3.392857804107666</c:v>
                </c:pt>
                <c:pt idx="663">
                  <c:v>3.392857804107666</c:v>
                </c:pt>
                <c:pt idx="664">
                  <c:v>3.392857804107666</c:v>
                </c:pt>
                <c:pt idx="665">
                  <c:v>3.392857804107666</c:v>
                </c:pt>
                <c:pt idx="666">
                  <c:v>3.392857804107666</c:v>
                </c:pt>
                <c:pt idx="667">
                  <c:v>3.392857804107666</c:v>
                </c:pt>
                <c:pt idx="668">
                  <c:v>3.392857804107666</c:v>
                </c:pt>
                <c:pt idx="669">
                  <c:v>3.392857804107666</c:v>
                </c:pt>
                <c:pt idx="670">
                  <c:v>3.392857804107666</c:v>
                </c:pt>
                <c:pt idx="671">
                  <c:v>3.392857804107666</c:v>
                </c:pt>
                <c:pt idx="672">
                  <c:v>3.392857804107666</c:v>
                </c:pt>
                <c:pt idx="673">
                  <c:v>3.392857804107666</c:v>
                </c:pt>
                <c:pt idx="674">
                  <c:v>3.392857804107666</c:v>
                </c:pt>
                <c:pt idx="675">
                  <c:v>3.392857804107666</c:v>
                </c:pt>
                <c:pt idx="676">
                  <c:v>3.392857804107666</c:v>
                </c:pt>
                <c:pt idx="677">
                  <c:v>3.392857804107666</c:v>
                </c:pt>
                <c:pt idx="678">
                  <c:v>3.392857804107666</c:v>
                </c:pt>
                <c:pt idx="679">
                  <c:v>3.392857804107666</c:v>
                </c:pt>
                <c:pt idx="680">
                  <c:v>3.392857804107666</c:v>
                </c:pt>
                <c:pt idx="681">
                  <c:v>3.392857804107666</c:v>
                </c:pt>
                <c:pt idx="682">
                  <c:v>3.476989933013916</c:v>
                </c:pt>
                <c:pt idx="683">
                  <c:v>3.476989933013916</c:v>
                </c:pt>
                <c:pt idx="684">
                  <c:v>3.476989933013916</c:v>
                </c:pt>
                <c:pt idx="685">
                  <c:v>3.476989933013916</c:v>
                </c:pt>
                <c:pt idx="686">
                  <c:v>3.476989933013916</c:v>
                </c:pt>
                <c:pt idx="687">
                  <c:v>3.476989933013916</c:v>
                </c:pt>
                <c:pt idx="688">
                  <c:v>3.476989933013916</c:v>
                </c:pt>
                <c:pt idx="689">
                  <c:v>3.476989933013916</c:v>
                </c:pt>
                <c:pt idx="690">
                  <c:v>3.476989933013916</c:v>
                </c:pt>
                <c:pt idx="691">
                  <c:v>3.476989933013916</c:v>
                </c:pt>
                <c:pt idx="692">
                  <c:v>3.476989933013916</c:v>
                </c:pt>
                <c:pt idx="693">
                  <c:v>3.476989933013916</c:v>
                </c:pt>
                <c:pt idx="694">
                  <c:v>3.476989933013916</c:v>
                </c:pt>
                <c:pt idx="695">
                  <c:v>3.476989933013916</c:v>
                </c:pt>
                <c:pt idx="696">
                  <c:v>3.476989933013916</c:v>
                </c:pt>
                <c:pt idx="697">
                  <c:v>3.476989933013916</c:v>
                </c:pt>
                <c:pt idx="698">
                  <c:v>3.476989933013916</c:v>
                </c:pt>
                <c:pt idx="699">
                  <c:v>3.476989933013916</c:v>
                </c:pt>
                <c:pt idx="700">
                  <c:v>3.476989933013916</c:v>
                </c:pt>
                <c:pt idx="701">
                  <c:v>3.476989933013916</c:v>
                </c:pt>
                <c:pt idx="702">
                  <c:v>3.476989933013916</c:v>
                </c:pt>
                <c:pt idx="703">
                  <c:v>3.476989933013916</c:v>
                </c:pt>
                <c:pt idx="704">
                  <c:v>3.0473890037536622</c:v>
                </c:pt>
                <c:pt idx="705">
                  <c:v>3.0473890037536622</c:v>
                </c:pt>
                <c:pt idx="706">
                  <c:v>3.0473890037536622</c:v>
                </c:pt>
                <c:pt idx="707">
                  <c:v>3.0473890037536622</c:v>
                </c:pt>
                <c:pt idx="708">
                  <c:v>3.0473890037536622</c:v>
                </c:pt>
                <c:pt idx="709">
                  <c:v>3.0473890037536622</c:v>
                </c:pt>
                <c:pt idx="710">
                  <c:v>3.0473890037536622</c:v>
                </c:pt>
                <c:pt idx="711">
                  <c:v>3.0473890037536622</c:v>
                </c:pt>
                <c:pt idx="712">
                  <c:v>3.0473890037536622</c:v>
                </c:pt>
                <c:pt idx="713">
                  <c:v>3.0473890037536622</c:v>
                </c:pt>
                <c:pt idx="714">
                  <c:v>3.0473890037536622</c:v>
                </c:pt>
                <c:pt idx="715">
                  <c:v>3.0473890037536622</c:v>
                </c:pt>
                <c:pt idx="716">
                  <c:v>3.0473890037536622</c:v>
                </c:pt>
                <c:pt idx="717">
                  <c:v>3.0473890037536622</c:v>
                </c:pt>
                <c:pt idx="718">
                  <c:v>3.0473890037536622</c:v>
                </c:pt>
                <c:pt idx="719">
                  <c:v>3.0473890037536622</c:v>
                </c:pt>
                <c:pt idx="720">
                  <c:v>3.0473890037536622</c:v>
                </c:pt>
                <c:pt idx="721">
                  <c:v>3.0473890037536622</c:v>
                </c:pt>
                <c:pt idx="722">
                  <c:v>3.0473890037536622</c:v>
                </c:pt>
                <c:pt idx="723">
                  <c:v>3.0473890037536622</c:v>
                </c:pt>
                <c:pt idx="724">
                  <c:v>3.0473890037536622</c:v>
                </c:pt>
                <c:pt idx="725">
                  <c:v>3.0473890037536622</c:v>
                </c:pt>
                <c:pt idx="726">
                  <c:v>3.2854622444152835</c:v>
                </c:pt>
                <c:pt idx="727">
                  <c:v>3.2854622444152835</c:v>
                </c:pt>
                <c:pt idx="728">
                  <c:v>3.2854622444152835</c:v>
                </c:pt>
                <c:pt idx="729">
                  <c:v>3.2854622444152835</c:v>
                </c:pt>
                <c:pt idx="730">
                  <c:v>3.2854622444152835</c:v>
                </c:pt>
                <c:pt idx="731">
                  <c:v>3.2854622444152835</c:v>
                </c:pt>
                <c:pt idx="732">
                  <c:v>3.2854622444152835</c:v>
                </c:pt>
                <c:pt idx="733">
                  <c:v>3.2854622444152835</c:v>
                </c:pt>
                <c:pt idx="734">
                  <c:v>3.2854622444152835</c:v>
                </c:pt>
                <c:pt idx="735">
                  <c:v>3.2854622444152835</c:v>
                </c:pt>
                <c:pt idx="736">
                  <c:v>3.2854622444152835</c:v>
                </c:pt>
                <c:pt idx="737">
                  <c:v>3.2854622444152835</c:v>
                </c:pt>
                <c:pt idx="738">
                  <c:v>3.2854622444152835</c:v>
                </c:pt>
                <c:pt idx="739">
                  <c:v>3.2854622444152835</c:v>
                </c:pt>
                <c:pt idx="740">
                  <c:v>3.2854622444152835</c:v>
                </c:pt>
                <c:pt idx="741">
                  <c:v>3.2854622444152835</c:v>
                </c:pt>
                <c:pt idx="742">
                  <c:v>3.2854622444152835</c:v>
                </c:pt>
                <c:pt idx="743">
                  <c:v>3.2854622444152835</c:v>
                </c:pt>
                <c:pt idx="744">
                  <c:v>3.2854622444152835</c:v>
                </c:pt>
                <c:pt idx="745">
                  <c:v>3.2854622444152835</c:v>
                </c:pt>
                <c:pt idx="746">
                  <c:v>3.2854622444152835</c:v>
                </c:pt>
                <c:pt idx="747">
                  <c:v>3.2854622444152835</c:v>
                </c:pt>
                <c:pt idx="748">
                  <c:v>3.1725810256958007</c:v>
                </c:pt>
                <c:pt idx="749">
                  <c:v>3.1725810256958007</c:v>
                </c:pt>
                <c:pt idx="750">
                  <c:v>3.1725810256958007</c:v>
                </c:pt>
                <c:pt idx="751">
                  <c:v>3.1725810256958007</c:v>
                </c:pt>
                <c:pt idx="752">
                  <c:v>3.1725810256958007</c:v>
                </c:pt>
                <c:pt idx="753">
                  <c:v>3.1725810256958007</c:v>
                </c:pt>
                <c:pt idx="754">
                  <c:v>3.1725810256958007</c:v>
                </c:pt>
                <c:pt idx="755">
                  <c:v>3.1725810256958007</c:v>
                </c:pt>
                <c:pt idx="756">
                  <c:v>3.1725810256958007</c:v>
                </c:pt>
                <c:pt idx="757">
                  <c:v>3.1725810256958007</c:v>
                </c:pt>
                <c:pt idx="758">
                  <c:v>3.1725810256958007</c:v>
                </c:pt>
                <c:pt idx="759">
                  <c:v>3.1725810256958007</c:v>
                </c:pt>
                <c:pt idx="760">
                  <c:v>3.1725810256958007</c:v>
                </c:pt>
                <c:pt idx="761">
                  <c:v>3.1725810256958007</c:v>
                </c:pt>
                <c:pt idx="762">
                  <c:v>3.1725810256958007</c:v>
                </c:pt>
                <c:pt idx="763">
                  <c:v>3.1725810256958007</c:v>
                </c:pt>
                <c:pt idx="764">
                  <c:v>3.1725810256958007</c:v>
                </c:pt>
                <c:pt idx="765">
                  <c:v>3.1725810256958007</c:v>
                </c:pt>
                <c:pt idx="766">
                  <c:v>3.1725810256958007</c:v>
                </c:pt>
                <c:pt idx="767">
                  <c:v>3.1725810256958007</c:v>
                </c:pt>
                <c:pt idx="768">
                  <c:v>3.1725810256958007</c:v>
                </c:pt>
                <c:pt idx="769">
                  <c:v>3.1725810256958007</c:v>
                </c:pt>
                <c:pt idx="770">
                  <c:v>2.5843009452819823</c:v>
                </c:pt>
                <c:pt idx="771">
                  <c:v>2.5843009452819823</c:v>
                </c:pt>
                <c:pt idx="772">
                  <c:v>2.5843009452819823</c:v>
                </c:pt>
                <c:pt idx="773">
                  <c:v>2.5843009452819823</c:v>
                </c:pt>
                <c:pt idx="774">
                  <c:v>2.5843009452819823</c:v>
                </c:pt>
                <c:pt idx="775">
                  <c:v>2.5843009452819823</c:v>
                </c:pt>
                <c:pt idx="776">
                  <c:v>2.5843009452819823</c:v>
                </c:pt>
                <c:pt idx="777">
                  <c:v>2.5843009452819823</c:v>
                </c:pt>
                <c:pt idx="778">
                  <c:v>2.5843009452819823</c:v>
                </c:pt>
                <c:pt idx="779">
                  <c:v>2.5843009452819823</c:v>
                </c:pt>
                <c:pt idx="780">
                  <c:v>2.5843009452819823</c:v>
                </c:pt>
                <c:pt idx="781">
                  <c:v>2.5843009452819823</c:v>
                </c:pt>
                <c:pt idx="782">
                  <c:v>2.5843009452819823</c:v>
                </c:pt>
                <c:pt idx="783">
                  <c:v>2.5843009452819823</c:v>
                </c:pt>
                <c:pt idx="784">
                  <c:v>2.5843009452819823</c:v>
                </c:pt>
                <c:pt idx="785">
                  <c:v>2.5843009452819823</c:v>
                </c:pt>
                <c:pt idx="786">
                  <c:v>2.5843009452819823</c:v>
                </c:pt>
                <c:pt idx="787">
                  <c:v>2.5843009452819823</c:v>
                </c:pt>
                <c:pt idx="788">
                  <c:v>2.5843009452819823</c:v>
                </c:pt>
                <c:pt idx="789">
                  <c:v>2.5843009452819823</c:v>
                </c:pt>
                <c:pt idx="790">
                  <c:v>2.5843009452819823</c:v>
                </c:pt>
                <c:pt idx="791">
                  <c:v>2.5843009452819823</c:v>
                </c:pt>
                <c:pt idx="792">
                  <c:v>3.3913407592773437</c:v>
                </c:pt>
                <c:pt idx="793">
                  <c:v>3.3913407592773437</c:v>
                </c:pt>
                <c:pt idx="794">
                  <c:v>3.3913407592773437</c:v>
                </c:pt>
                <c:pt idx="795">
                  <c:v>3.3913407592773437</c:v>
                </c:pt>
                <c:pt idx="796">
                  <c:v>3.3913407592773437</c:v>
                </c:pt>
                <c:pt idx="797">
                  <c:v>3.3913407592773437</c:v>
                </c:pt>
                <c:pt idx="798">
                  <c:v>3.3913407592773437</c:v>
                </c:pt>
                <c:pt idx="799">
                  <c:v>3.3913407592773437</c:v>
                </c:pt>
                <c:pt idx="800">
                  <c:v>3.3913407592773437</c:v>
                </c:pt>
                <c:pt idx="801">
                  <c:v>3.3913407592773437</c:v>
                </c:pt>
                <c:pt idx="802">
                  <c:v>3.3913407592773437</c:v>
                </c:pt>
                <c:pt idx="803">
                  <c:v>3.3913407592773437</c:v>
                </c:pt>
                <c:pt idx="804">
                  <c:v>3.3913407592773437</c:v>
                </c:pt>
                <c:pt idx="805">
                  <c:v>3.3913407592773437</c:v>
                </c:pt>
                <c:pt idx="806">
                  <c:v>3.3913407592773437</c:v>
                </c:pt>
                <c:pt idx="807">
                  <c:v>3.3913407592773437</c:v>
                </c:pt>
                <c:pt idx="808">
                  <c:v>3.3913407592773437</c:v>
                </c:pt>
                <c:pt idx="809">
                  <c:v>3.3913407592773437</c:v>
                </c:pt>
                <c:pt idx="810">
                  <c:v>3.3913407592773437</c:v>
                </c:pt>
                <c:pt idx="811">
                  <c:v>3.3913407592773437</c:v>
                </c:pt>
                <c:pt idx="812">
                  <c:v>3.3913407592773437</c:v>
                </c:pt>
                <c:pt idx="813">
                  <c:v>3.3913407592773437</c:v>
                </c:pt>
                <c:pt idx="814">
                  <c:v>3.4218218345642089</c:v>
                </c:pt>
                <c:pt idx="815">
                  <c:v>3.4218218345642089</c:v>
                </c:pt>
                <c:pt idx="816">
                  <c:v>3.4218218345642089</c:v>
                </c:pt>
                <c:pt idx="817">
                  <c:v>3.4218218345642089</c:v>
                </c:pt>
                <c:pt idx="818">
                  <c:v>3.4218218345642089</c:v>
                </c:pt>
                <c:pt idx="819">
                  <c:v>3.4218218345642089</c:v>
                </c:pt>
                <c:pt idx="820">
                  <c:v>3.4218218345642089</c:v>
                </c:pt>
                <c:pt idx="821">
                  <c:v>3.4218218345642089</c:v>
                </c:pt>
                <c:pt idx="822">
                  <c:v>3.4218218345642089</c:v>
                </c:pt>
                <c:pt idx="823">
                  <c:v>3.4218218345642089</c:v>
                </c:pt>
                <c:pt idx="824">
                  <c:v>3.4218218345642089</c:v>
                </c:pt>
                <c:pt idx="825">
                  <c:v>3.4218218345642089</c:v>
                </c:pt>
                <c:pt idx="826">
                  <c:v>3.4218218345642089</c:v>
                </c:pt>
                <c:pt idx="827">
                  <c:v>3.4218218345642089</c:v>
                </c:pt>
                <c:pt idx="828">
                  <c:v>3.4218218345642089</c:v>
                </c:pt>
                <c:pt idx="829">
                  <c:v>3.4218218345642089</c:v>
                </c:pt>
                <c:pt idx="830">
                  <c:v>3.4218218345642089</c:v>
                </c:pt>
                <c:pt idx="831">
                  <c:v>3.4218218345642089</c:v>
                </c:pt>
                <c:pt idx="832">
                  <c:v>3.4218218345642089</c:v>
                </c:pt>
                <c:pt idx="833">
                  <c:v>3.4218218345642089</c:v>
                </c:pt>
                <c:pt idx="834">
                  <c:v>3.4218218345642089</c:v>
                </c:pt>
                <c:pt idx="835">
                  <c:v>3.4218218345642089</c:v>
                </c:pt>
                <c:pt idx="836">
                  <c:v>3.2075135528564456</c:v>
                </c:pt>
                <c:pt idx="837">
                  <c:v>3.2075135528564456</c:v>
                </c:pt>
                <c:pt idx="838">
                  <c:v>3.2075135528564456</c:v>
                </c:pt>
                <c:pt idx="839">
                  <c:v>3.2075135528564456</c:v>
                </c:pt>
                <c:pt idx="840">
                  <c:v>3.2075135528564456</c:v>
                </c:pt>
                <c:pt idx="841">
                  <c:v>3.2075135528564456</c:v>
                </c:pt>
                <c:pt idx="842">
                  <c:v>3.2075135528564456</c:v>
                </c:pt>
                <c:pt idx="843">
                  <c:v>3.2075135528564456</c:v>
                </c:pt>
                <c:pt idx="844">
                  <c:v>3.2075135528564456</c:v>
                </c:pt>
                <c:pt idx="845">
                  <c:v>3.2075135528564456</c:v>
                </c:pt>
                <c:pt idx="846">
                  <c:v>3.2075135528564456</c:v>
                </c:pt>
                <c:pt idx="847">
                  <c:v>3.2075135528564456</c:v>
                </c:pt>
                <c:pt idx="848">
                  <c:v>3.2075135528564456</c:v>
                </c:pt>
                <c:pt idx="849">
                  <c:v>3.2075135528564456</c:v>
                </c:pt>
                <c:pt idx="850">
                  <c:v>3.2075135528564456</c:v>
                </c:pt>
                <c:pt idx="851">
                  <c:v>3.2075135528564456</c:v>
                </c:pt>
                <c:pt idx="852">
                  <c:v>3.2075135528564456</c:v>
                </c:pt>
                <c:pt idx="853">
                  <c:v>3.2075135528564456</c:v>
                </c:pt>
                <c:pt idx="854">
                  <c:v>3.2075135528564456</c:v>
                </c:pt>
                <c:pt idx="855">
                  <c:v>3.2075135528564456</c:v>
                </c:pt>
                <c:pt idx="856">
                  <c:v>3.2075135528564456</c:v>
                </c:pt>
                <c:pt idx="857">
                  <c:v>3.2075135528564456</c:v>
                </c:pt>
                <c:pt idx="858">
                  <c:v>3.1498160079956055</c:v>
                </c:pt>
                <c:pt idx="859">
                  <c:v>3.1498160079956055</c:v>
                </c:pt>
                <c:pt idx="860">
                  <c:v>3.1498160079956055</c:v>
                </c:pt>
                <c:pt idx="861">
                  <c:v>3.1498160079956055</c:v>
                </c:pt>
                <c:pt idx="862">
                  <c:v>3.1498160079956055</c:v>
                </c:pt>
                <c:pt idx="863">
                  <c:v>3.1498160079956055</c:v>
                </c:pt>
                <c:pt idx="864">
                  <c:v>3.1498160079956055</c:v>
                </c:pt>
                <c:pt idx="865">
                  <c:v>3.1498160079956055</c:v>
                </c:pt>
                <c:pt idx="866">
                  <c:v>3.1498160079956055</c:v>
                </c:pt>
                <c:pt idx="867">
                  <c:v>3.1498160079956055</c:v>
                </c:pt>
                <c:pt idx="868">
                  <c:v>3.1498160079956055</c:v>
                </c:pt>
                <c:pt idx="869">
                  <c:v>3.1498160079956055</c:v>
                </c:pt>
                <c:pt idx="870">
                  <c:v>3.1498160079956055</c:v>
                </c:pt>
                <c:pt idx="871">
                  <c:v>3.1498160079956055</c:v>
                </c:pt>
                <c:pt idx="872">
                  <c:v>3.1498160079956055</c:v>
                </c:pt>
                <c:pt idx="873">
                  <c:v>3.1498160079956055</c:v>
                </c:pt>
                <c:pt idx="874">
                  <c:v>3.1498160079956055</c:v>
                </c:pt>
                <c:pt idx="875">
                  <c:v>3.1498160079956055</c:v>
                </c:pt>
                <c:pt idx="876">
                  <c:v>3.1498160079956055</c:v>
                </c:pt>
                <c:pt idx="877">
                  <c:v>3.1498160079956055</c:v>
                </c:pt>
                <c:pt idx="878">
                  <c:v>3.1498160079956055</c:v>
                </c:pt>
                <c:pt idx="879">
                  <c:v>3.1498160079956055</c:v>
                </c:pt>
                <c:pt idx="880">
                  <c:v>2.5995492706298826</c:v>
                </c:pt>
                <c:pt idx="881">
                  <c:v>2.5995492706298826</c:v>
                </c:pt>
                <c:pt idx="882">
                  <c:v>2.5995492706298826</c:v>
                </c:pt>
                <c:pt idx="883">
                  <c:v>2.5995492706298826</c:v>
                </c:pt>
                <c:pt idx="884">
                  <c:v>2.5995492706298826</c:v>
                </c:pt>
                <c:pt idx="885">
                  <c:v>2.5995492706298826</c:v>
                </c:pt>
                <c:pt idx="886">
                  <c:v>2.5995492706298826</c:v>
                </c:pt>
                <c:pt idx="887">
                  <c:v>2.5995492706298826</c:v>
                </c:pt>
                <c:pt idx="888">
                  <c:v>2.5995492706298826</c:v>
                </c:pt>
                <c:pt idx="889">
                  <c:v>2.5995492706298826</c:v>
                </c:pt>
                <c:pt idx="890">
                  <c:v>2.5995492706298826</c:v>
                </c:pt>
                <c:pt idx="891">
                  <c:v>2.5995492706298826</c:v>
                </c:pt>
                <c:pt idx="892">
                  <c:v>2.5995492706298826</c:v>
                </c:pt>
                <c:pt idx="893">
                  <c:v>2.5995492706298826</c:v>
                </c:pt>
                <c:pt idx="894">
                  <c:v>2.5995492706298826</c:v>
                </c:pt>
                <c:pt idx="895">
                  <c:v>2.5995492706298826</c:v>
                </c:pt>
                <c:pt idx="896">
                  <c:v>2.5995492706298826</c:v>
                </c:pt>
                <c:pt idx="897">
                  <c:v>2.5995492706298826</c:v>
                </c:pt>
                <c:pt idx="898">
                  <c:v>2.5995492706298826</c:v>
                </c:pt>
                <c:pt idx="899">
                  <c:v>2.5995492706298826</c:v>
                </c:pt>
                <c:pt idx="900">
                  <c:v>2.5995492706298826</c:v>
                </c:pt>
                <c:pt idx="901">
                  <c:v>2.5995492706298826</c:v>
                </c:pt>
                <c:pt idx="902">
                  <c:v>2.5350764228820801</c:v>
                </c:pt>
                <c:pt idx="903">
                  <c:v>2.5350764228820801</c:v>
                </c:pt>
                <c:pt idx="904">
                  <c:v>2.5350764228820801</c:v>
                </c:pt>
                <c:pt idx="905">
                  <c:v>2.5350764228820801</c:v>
                </c:pt>
                <c:pt idx="906">
                  <c:v>2.5350764228820801</c:v>
                </c:pt>
                <c:pt idx="907">
                  <c:v>2.5350764228820801</c:v>
                </c:pt>
                <c:pt idx="908">
                  <c:v>2.5350764228820801</c:v>
                </c:pt>
                <c:pt idx="909">
                  <c:v>2.5350764228820801</c:v>
                </c:pt>
                <c:pt idx="910">
                  <c:v>2.5350764228820801</c:v>
                </c:pt>
                <c:pt idx="911">
                  <c:v>2.5350764228820801</c:v>
                </c:pt>
                <c:pt idx="912">
                  <c:v>2.5350764228820801</c:v>
                </c:pt>
                <c:pt idx="913">
                  <c:v>2.5350764228820801</c:v>
                </c:pt>
                <c:pt idx="914">
                  <c:v>2.5350764228820801</c:v>
                </c:pt>
                <c:pt idx="915">
                  <c:v>2.5350764228820801</c:v>
                </c:pt>
                <c:pt idx="916">
                  <c:v>2.5350764228820801</c:v>
                </c:pt>
                <c:pt idx="917">
                  <c:v>2.5350764228820801</c:v>
                </c:pt>
                <c:pt idx="918">
                  <c:v>2.5350764228820801</c:v>
                </c:pt>
                <c:pt idx="919">
                  <c:v>2.5350764228820801</c:v>
                </c:pt>
                <c:pt idx="920">
                  <c:v>2.5350764228820801</c:v>
                </c:pt>
                <c:pt idx="921">
                  <c:v>2.5350764228820801</c:v>
                </c:pt>
                <c:pt idx="922">
                  <c:v>2.5350764228820801</c:v>
                </c:pt>
                <c:pt idx="923">
                  <c:v>2.5350764228820801</c:v>
                </c:pt>
                <c:pt idx="924">
                  <c:v>3.0309382568359373</c:v>
                </c:pt>
                <c:pt idx="925">
                  <c:v>3.0309382568359373</c:v>
                </c:pt>
                <c:pt idx="926">
                  <c:v>3.0309382568359373</c:v>
                </c:pt>
                <c:pt idx="927">
                  <c:v>3.0309382568359373</c:v>
                </c:pt>
                <c:pt idx="928">
                  <c:v>3.0309382568359373</c:v>
                </c:pt>
                <c:pt idx="929">
                  <c:v>3.0309382568359373</c:v>
                </c:pt>
                <c:pt idx="930">
                  <c:v>3.0309382568359373</c:v>
                </c:pt>
                <c:pt idx="931">
                  <c:v>3.0309382568359373</c:v>
                </c:pt>
                <c:pt idx="932">
                  <c:v>3.0309382568359373</c:v>
                </c:pt>
                <c:pt idx="933">
                  <c:v>3.0309382568359373</c:v>
                </c:pt>
                <c:pt idx="934">
                  <c:v>3.0309382568359373</c:v>
                </c:pt>
                <c:pt idx="935">
                  <c:v>3.0309382568359373</c:v>
                </c:pt>
                <c:pt idx="936">
                  <c:v>3.0309382568359373</c:v>
                </c:pt>
                <c:pt idx="937">
                  <c:v>3.0309382568359373</c:v>
                </c:pt>
                <c:pt idx="938">
                  <c:v>3.0309382568359373</c:v>
                </c:pt>
                <c:pt idx="939">
                  <c:v>3.0309382568359373</c:v>
                </c:pt>
                <c:pt idx="940">
                  <c:v>3.0309382568359373</c:v>
                </c:pt>
                <c:pt idx="941">
                  <c:v>3.0309382568359373</c:v>
                </c:pt>
                <c:pt idx="942">
                  <c:v>3.0309382568359373</c:v>
                </c:pt>
                <c:pt idx="943">
                  <c:v>3.0309382568359373</c:v>
                </c:pt>
                <c:pt idx="944">
                  <c:v>3.0309382568359373</c:v>
                </c:pt>
                <c:pt idx="945">
                  <c:v>3.0309382568359373</c:v>
                </c:pt>
                <c:pt idx="946">
                  <c:v>2.8927065025329588</c:v>
                </c:pt>
                <c:pt idx="947">
                  <c:v>2.8927065025329588</c:v>
                </c:pt>
                <c:pt idx="948">
                  <c:v>2.8927065025329588</c:v>
                </c:pt>
                <c:pt idx="949">
                  <c:v>2.8927065025329588</c:v>
                </c:pt>
                <c:pt idx="950">
                  <c:v>2.8927065025329588</c:v>
                </c:pt>
                <c:pt idx="951">
                  <c:v>2.8927065025329588</c:v>
                </c:pt>
                <c:pt idx="952">
                  <c:v>2.8927065025329588</c:v>
                </c:pt>
                <c:pt idx="953">
                  <c:v>2.8927065025329588</c:v>
                </c:pt>
                <c:pt idx="954">
                  <c:v>2.8927065025329588</c:v>
                </c:pt>
                <c:pt idx="955">
                  <c:v>2.8927065025329588</c:v>
                </c:pt>
                <c:pt idx="956">
                  <c:v>2.8927065025329588</c:v>
                </c:pt>
                <c:pt idx="957">
                  <c:v>2.8927065025329588</c:v>
                </c:pt>
                <c:pt idx="958">
                  <c:v>2.8927065025329588</c:v>
                </c:pt>
                <c:pt idx="959">
                  <c:v>2.8927065025329588</c:v>
                </c:pt>
                <c:pt idx="960">
                  <c:v>2.8927065025329588</c:v>
                </c:pt>
                <c:pt idx="961">
                  <c:v>2.8927065025329588</c:v>
                </c:pt>
                <c:pt idx="962">
                  <c:v>2.8927065025329588</c:v>
                </c:pt>
                <c:pt idx="963">
                  <c:v>2.8927065025329588</c:v>
                </c:pt>
                <c:pt idx="964">
                  <c:v>2.8927065025329588</c:v>
                </c:pt>
                <c:pt idx="965">
                  <c:v>2.8927065025329588</c:v>
                </c:pt>
                <c:pt idx="966">
                  <c:v>2.8927065025329588</c:v>
                </c:pt>
                <c:pt idx="967">
                  <c:v>2.8927065025329588</c:v>
                </c:pt>
                <c:pt idx="968">
                  <c:v>2.6702491668701174</c:v>
                </c:pt>
                <c:pt idx="969">
                  <c:v>2.6702491668701174</c:v>
                </c:pt>
                <c:pt idx="970">
                  <c:v>2.6702491668701174</c:v>
                </c:pt>
                <c:pt idx="971">
                  <c:v>2.6702491668701174</c:v>
                </c:pt>
                <c:pt idx="972">
                  <c:v>2.6702491668701174</c:v>
                </c:pt>
                <c:pt idx="973">
                  <c:v>2.6702491668701174</c:v>
                </c:pt>
                <c:pt idx="974">
                  <c:v>2.6702491668701174</c:v>
                </c:pt>
                <c:pt idx="975">
                  <c:v>2.6702491668701174</c:v>
                </c:pt>
                <c:pt idx="976">
                  <c:v>2.6702491668701174</c:v>
                </c:pt>
                <c:pt idx="977">
                  <c:v>2.6702491668701174</c:v>
                </c:pt>
                <c:pt idx="978">
                  <c:v>2.6702491668701174</c:v>
                </c:pt>
                <c:pt idx="979">
                  <c:v>2.6702491668701174</c:v>
                </c:pt>
                <c:pt idx="980">
                  <c:v>2.6702491668701174</c:v>
                </c:pt>
                <c:pt idx="981">
                  <c:v>2.6702491668701174</c:v>
                </c:pt>
                <c:pt idx="982">
                  <c:v>2.6702491668701174</c:v>
                </c:pt>
                <c:pt idx="983">
                  <c:v>2.6702491668701174</c:v>
                </c:pt>
                <c:pt idx="984">
                  <c:v>2.6702491668701174</c:v>
                </c:pt>
                <c:pt idx="985">
                  <c:v>2.6702491668701174</c:v>
                </c:pt>
                <c:pt idx="986">
                  <c:v>2.6702491668701174</c:v>
                </c:pt>
                <c:pt idx="987">
                  <c:v>2.6702491668701174</c:v>
                </c:pt>
                <c:pt idx="988">
                  <c:v>2.6702491668701174</c:v>
                </c:pt>
                <c:pt idx="989">
                  <c:v>2.6702491668701174</c:v>
                </c:pt>
                <c:pt idx="990">
                  <c:v>3.3384965118408205</c:v>
                </c:pt>
                <c:pt idx="991">
                  <c:v>3.3384965118408205</c:v>
                </c:pt>
                <c:pt idx="992">
                  <c:v>3.3384965118408205</c:v>
                </c:pt>
                <c:pt idx="993">
                  <c:v>3.3384965118408205</c:v>
                </c:pt>
                <c:pt idx="994">
                  <c:v>3.3384965118408205</c:v>
                </c:pt>
                <c:pt idx="995">
                  <c:v>3.3384965118408205</c:v>
                </c:pt>
                <c:pt idx="996">
                  <c:v>3.3384965118408205</c:v>
                </c:pt>
                <c:pt idx="997">
                  <c:v>3.3384965118408205</c:v>
                </c:pt>
                <c:pt idx="998">
                  <c:v>3.3384965118408205</c:v>
                </c:pt>
                <c:pt idx="999">
                  <c:v>3.3384965118408205</c:v>
                </c:pt>
                <c:pt idx="1000">
                  <c:v>3.3384965118408205</c:v>
                </c:pt>
                <c:pt idx="1001">
                  <c:v>3.3384965118408205</c:v>
                </c:pt>
                <c:pt idx="1002">
                  <c:v>3.3384965118408205</c:v>
                </c:pt>
                <c:pt idx="1003">
                  <c:v>3.3384965118408205</c:v>
                </c:pt>
                <c:pt idx="1004">
                  <c:v>3.3384965118408205</c:v>
                </c:pt>
                <c:pt idx="1005">
                  <c:v>3.3384965118408205</c:v>
                </c:pt>
                <c:pt idx="1006">
                  <c:v>3.3384965118408205</c:v>
                </c:pt>
                <c:pt idx="1007">
                  <c:v>3.3384965118408205</c:v>
                </c:pt>
                <c:pt idx="1008">
                  <c:v>3.3384965118408205</c:v>
                </c:pt>
                <c:pt idx="1009">
                  <c:v>3.3384965118408205</c:v>
                </c:pt>
                <c:pt idx="1010">
                  <c:v>3.3384965118408205</c:v>
                </c:pt>
                <c:pt idx="1011">
                  <c:v>3.3384965118408205</c:v>
                </c:pt>
                <c:pt idx="1012">
                  <c:v>3.726355345153809</c:v>
                </c:pt>
                <c:pt idx="1013">
                  <c:v>3.726355345153809</c:v>
                </c:pt>
                <c:pt idx="1014">
                  <c:v>3.726355345153809</c:v>
                </c:pt>
                <c:pt idx="1015">
                  <c:v>3.726355345153809</c:v>
                </c:pt>
                <c:pt idx="1016">
                  <c:v>3.726355345153809</c:v>
                </c:pt>
                <c:pt idx="1017">
                  <c:v>3.726355345153809</c:v>
                </c:pt>
                <c:pt idx="1018">
                  <c:v>3.726355345153809</c:v>
                </c:pt>
                <c:pt idx="1019">
                  <c:v>3.726355345153809</c:v>
                </c:pt>
                <c:pt idx="1020">
                  <c:v>3.726355345153809</c:v>
                </c:pt>
                <c:pt idx="1021">
                  <c:v>3.726355345153809</c:v>
                </c:pt>
                <c:pt idx="1022">
                  <c:v>3.726355345153809</c:v>
                </c:pt>
                <c:pt idx="1023">
                  <c:v>3.726355345153809</c:v>
                </c:pt>
                <c:pt idx="1024">
                  <c:v>3.726355345153809</c:v>
                </c:pt>
                <c:pt idx="1025">
                  <c:v>3.726355345153809</c:v>
                </c:pt>
                <c:pt idx="1026">
                  <c:v>3.726355345153809</c:v>
                </c:pt>
                <c:pt idx="1027">
                  <c:v>3.726355345153809</c:v>
                </c:pt>
                <c:pt idx="1028">
                  <c:v>3.726355345153809</c:v>
                </c:pt>
                <c:pt idx="1029">
                  <c:v>3.726355345153809</c:v>
                </c:pt>
                <c:pt idx="1030">
                  <c:v>3.726355345153809</c:v>
                </c:pt>
                <c:pt idx="1031">
                  <c:v>3.726355345153809</c:v>
                </c:pt>
                <c:pt idx="1032">
                  <c:v>3.726355345153809</c:v>
                </c:pt>
                <c:pt idx="1033">
                  <c:v>3.726355345153809</c:v>
                </c:pt>
                <c:pt idx="1034">
                  <c:v>3.4047231506347657</c:v>
                </c:pt>
                <c:pt idx="1035">
                  <c:v>3.4047231506347657</c:v>
                </c:pt>
                <c:pt idx="1036">
                  <c:v>3.4047231506347657</c:v>
                </c:pt>
                <c:pt idx="1037">
                  <c:v>3.4047231506347657</c:v>
                </c:pt>
                <c:pt idx="1038">
                  <c:v>3.4047231506347657</c:v>
                </c:pt>
                <c:pt idx="1039">
                  <c:v>3.4047231506347657</c:v>
                </c:pt>
                <c:pt idx="1040">
                  <c:v>3.4047231506347657</c:v>
                </c:pt>
                <c:pt idx="1041">
                  <c:v>3.4047231506347657</c:v>
                </c:pt>
                <c:pt idx="1042">
                  <c:v>3.4047231506347657</c:v>
                </c:pt>
                <c:pt idx="1043">
                  <c:v>3.4047231506347657</c:v>
                </c:pt>
                <c:pt idx="1044">
                  <c:v>3.4047231506347657</c:v>
                </c:pt>
                <c:pt idx="1045">
                  <c:v>3.4047231506347657</c:v>
                </c:pt>
                <c:pt idx="1046">
                  <c:v>3.4047231506347657</c:v>
                </c:pt>
                <c:pt idx="1047">
                  <c:v>3.4047231506347657</c:v>
                </c:pt>
                <c:pt idx="1048">
                  <c:v>3.4047231506347657</c:v>
                </c:pt>
                <c:pt idx="1049">
                  <c:v>3.4047231506347657</c:v>
                </c:pt>
                <c:pt idx="1050">
                  <c:v>3.4047231506347657</c:v>
                </c:pt>
                <c:pt idx="1051">
                  <c:v>3.4047231506347657</c:v>
                </c:pt>
                <c:pt idx="1052">
                  <c:v>3.4047231506347657</c:v>
                </c:pt>
                <c:pt idx="1053">
                  <c:v>3.4047231506347657</c:v>
                </c:pt>
                <c:pt idx="1054">
                  <c:v>3.4047231506347657</c:v>
                </c:pt>
                <c:pt idx="1055">
                  <c:v>3.4047231506347657</c:v>
                </c:pt>
                <c:pt idx="1056">
                  <c:v>3.8155525970458983</c:v>
                </c:pt>
                <c:pt idx="1057">
                  <c:v>3.8155525970458983</c:v>
                </c:pt>
                <c:pt idx="1058">
                  <c:v>3.8155525970458983</c:v>
                </c:pt>
                <c:pt idx="1059">
                  <c:v>3.8155525970458983</c:v>
                </c:pt>
                <c:pt idx="1060">
                  <c:v>3.8155525970458983</c:v>
                </c:pt>
                <c:pt idx="1061">
                  <c:v>3.8155525970458983</c:v>
                </c:pt>
                <c:pt idx="1062">
                  <c:v>3.8155525970458983</c:v>
                </c:pt>
                <c:pt idx="1063">
                  <c:v>3.8155525970458983</c:v>
                </c:pt>
                <c:pt idx="1064">
                  <c:v>3.8155525970458983</c:v>
                </c:pt>
                <c:pt idx="1065">
                  <c:v>3.8155525970458983</c:v>
                </c:pt>
                <c:pt idx="1066">
                  <c:v>3.8155525970458983</c:v>
                </c:pt>
                <c:pt idx="1067">
                  <c:v>3.8155525970458983</c:v>
                </c:pt>
                <c:pt idx="1068">
                  <c:v>3.8155525970458983</c:v>
                </c:pt>
                <c:pt idx="1069">
                  <c:v>3.8155525970458983</c:v>
                </c:pt>
                <c:pt idx="1070">
                  <c:v>3.8155525970458983</c:v>
                </c:pt>
                <c:pt idx="1071">
                  <c:v>3.8155525970458983</c:v>
                </c:pt>
                <c:pt idx="1072">
                  <c:v>3.8155525970458983</c:v>
                </c:pt>
                <c:pt idx="1073">
                  <c:v>3.8155525970458983</c:v>
                </c:pt>
                <c:pt idx="1074">
                  <c:v>3.8155525970458983</c:v>
                </c:pt>
                <c:pt idx="1075">
                  <c:v>3.8155525970458983</c:v>
                </c:pt>
                <c:pt idx="1076">
                  <c:v>3.8155525970458983</c:v>
                </c:pt>
                <c:pt idx="1077">
                  <c:v>3.8155525970458983</c:v>
                </c:pt>
                <c:pt idx="1078">
                  <c:v>3.6506900085449221</c:v>
                </c:pt>
                <c:pt idx="1079">
                  <c:v>3.6506900085449221</c:v>
                </c:pt>
                <c:pt idx="1080">
                  <c:v>3.6506900085449221</c:v>
                </c:pt>
                <c:pt idx="1081">
                  <c:v>3.6506900085449221</c:v>
                </c:pt>
                <c:pt idx="1082">
                  <c:v>3.6506900085449221</c:v>
                </c:pt>
                <c:pt idx="1083">
                  <c:v>3.6506900085449221</c:v>
                </c:pt>
                <c:pt idx="1084">
                  <c:v>3.6506900085449221</c:v>
                </c:pt>
                <c:pt idx="1085">
                  <c:v>3.6506900085449221</c:v>
                </c:pt>
                <c:pt idx="1086">
                  <c:v>3.6506900085449221</c:v>
                </c:pt>
                <c:pt idx="1087">
                  <c:v>3.6506900085449221</c:v>
                </c:pt>
                <c:pt idx="1088">
                  <c:v>3.6506900085449221</c:v>
                </c:pt>
                <c:pt idx="1089">
                  <c:v>3.6506900085449221</c:v>
                </c:pt>
                <c:pt idx="1090">
                  <c:v>3.6506900085449221</c:v>
                </c:pt>
                <c:pt idx="1091">
                  <c:v>3.6506900085449221</c:v>
                </c:pt>
                <c:pt idx="1092">
                  <c:v>3.6506900085449221</c:v>
                </c:pt>
                <c:pt idx="1093">
                  <c:v>3.6506900085449221</c:v>
                </c:pt>
                <c:pt idx="1094">
                  <c:v>3.6506900085449221</c:v>
                </c:pt>
                <c:pt idx="1095">
                  <c:v>3.6506900085449221</c:v>
                </c:pt>
                <c:pt idx="1096">
                  <c:v>3.6506900085449221</c:v>
                </c:pt>
                <c:pt idx="1097">
                  <c:v>3.6506900085449221</c:v>
                </c:pt>
                <c:pt idx="1098">
                  <c:v>3.6506900085449221</c:v>
                </c:pt>
                <c:pt idx="1099">
                  <c:v>3.6506900085449221</c:v>
                </c:pt>
                <c:pt idx="1100">
                  <c:v>2.9586247482299806</c:v>
                </c:pt>
                <c:pt idx="1101">
                  <c:v>2.9586247482299806</c:v>
                </c:pt>
                <c:pt idx="1102">
                  <c:v>2.9586247482299806</c:v>
                </c:pt>
                <c:pt idx="1103">
                  <c:v>2.9586247482299806</c:v>
                </c:pt>
                <c:pt idx="1104">
                  <c:v>2.9586247482299806</c:v>
                </c:pt>
                <c:pt idx="1105">
                  <c:v>2.9586247482299806</c:v>
                </c:pt>
                <c:pt idx="1106">
                  <c:v>2.9586247482299806</c:v>
                </c:pt>
                <c:pt idx="1107">
                  <c:v>2.9586247482299806</c:v>
                </c:pt>
                <c:pt idx="1108">
                  <c:v>2.9586247482299806</c:v>
                </c:pt>
                <c:pt idx="1109">
                  <c:v>2.9586247482299806</c:v>
                </c:pt>
                <c:pt idx="1110">
                  <c:v>2.9586247482299806</c:v>
                </c:pt>
                <c:pt idx="1111">
                  <c:v>2.9586247482299806</c:v>
                </c:pt>
                <c:pt idx="1112">
                  <c:v>2.9586247482299806</c:v>
                </c:pt>
                <c:pt idx="1113">
                  <c:v>2.9586247482299806</c:v>
                </c:pt>
                <c:pt idx="1114">
                  <c:v>2.9586247482299806</c:v>
                </c:pt>
                <c:pt idx="1115">
                  <c:v>2.9586247482299806</c:v>
                </c:pt>
                <c:pt idx="1116">
                  <c:v>2.9586247482299806</c:v>
                </c:pt>
                <c:pt idx="1117">
                  <c:v>2.9586247482299806</c:v>
                </c:pt>
                <c:pt idx="1118">
                  <c:v>2.9586247482299806</c:v>
                </c:pt>
                <c:pt idx="1119">
                  <c:v>2.9586247482299806</c:v>
                </c:pt>
                <c:pt idx="1120">
                  <c:v>2.9586247482299806</c:v>
                </c:pt>
                <c:pt idx="1121">
                  <c:v>2.9586247482299806</c:v>
                </c:pt>
                <c:pt idx="1122">
                  <c:v>3.0816735939025879</c:v>
                </c:pt>
                <c:pt idx="1123">
                  <c:v>3.0816735939025879</c:v>
                </c:pt>
                <c:pt idx="1124">
                  <c:v>3.0816735939025879</c:v>
                </c:pt>
                <c:pt idx="1125">
                  <c:v>3.0816735939025879</c:v>
                </c:pt>
                <c:pt idx="1126">
                  <c:v>3.0816735939025879</c:v>
                </c:pt>
                <c:pt idx="1127">
                  <c:v>3.0816735939025879</c:v>
                </c:pt>
                <c:pt idx="1128">
                  <c:v>3.0816735939025879</c:v>
                </c:pt>
                <c:pt idx="1129">
                  <c:v>3.0816735939025879</c:v>
                </c:pt>
                <c:pt idx="1130">
                  <c:v>3.0816735939025879</c:v>
                </c:pt>
                <c:pt idx="1131">
                  <c:v>3.0816735939025879</c:v>
                </c:pt>
                <c:pt idx="1132">
                  <c:v>3.0816735939025879</c:v>
                </c:pt>
                <c:pt idx="1133">
                  <c:v>3.0816735939025879</c:v>
                </c:pt>
                <c:pt idx="1134">
                  <c:v>3.0816735939025879</c:v>
                </c:pt>
                <c:pt idx="1135">
                  <c:v>3.0816735939025879</c:v>
                </c:pt>
                <c:pt idx="1136">
                  <c:v>3.0816735939025879</c:v>
                </c:pt>
                <c:pt idx="1137">
                  <c:v>3.0816735939025879</c:v>
                </c:pt>
                <c:pt idx="1138">
                  <c:v>3.0816735939025879</c:v>
                </c:pt>
                <c:pt idx="1139">
                  <c:v>3.0816735939025879</c:v>
                </c:pt>
                <c:pt idx="1140">
                  <c:v>3.0816735939025879</c:v>
                </c:pt>
                <c:pt idx="1141">
                  <c:v>3.0816735939025879</c:v>
                </c:pt>
                <c:pt idx="1142">
                  <c:v>3.0816735939025879</c:v>
                </c:pt>
                <c:pt idx="1143">
                  <c:v>3.0816735939025879</c:v>
                </c:pt>
                <c:pt idx="1144">
                  <c:v>3.0713813636779785</c:v>
                </c:pt>
                <c:pt idx="1145">
                  <c:v>3.0713813636779785</c:v>
                </c:pt>
                <c:pt idx="1146">
                  <c:v>3.0713813636779785</c:v>
                </c:pt>
                <c:pt idx="1147">
                  <c:v>3.0713813636779785</c:v>
                </c:pt>
                <c:pt idx="1148">
                  <c:v>3.0713813636779785</c:v>
                </c:pt>
                <c:pt idx="1149">
                  <c:v>3.0713813636779785</c:v>
                </c:pt>
                <c:pt idx="1150">
                  <c:v>3.0713813636779785</c:v>
                </c:pt>
                <c:pt idx="1151">
                  <c:v>3.0713813636779785</c:v>
                </c:pt>
                <c:pt idx="1152">
                  <c:v>3.0713813636779785</c:v>
                </c:pt>
                <c:pt idx="1153">
                  <c:v>3.0713813636779785</c:v>
                </c:pt>
                <c:pt idx="1154">
                  <c:v>3.0713813636779785</c:v>
                </c:pt>
                <c:pt idx="1155">
                  <c:v>3.0713813636779785</c:v>
                </c:pt>
                <c:pt idx="1156">
                  <c:v>3.0713813636779785</c:v>
                </c:pt>
                <c:pt idx="1157">
                  <c:v>3.0713813636779785</c:v>
                </c:pt>
                <c:pt idx="1158">
                  <c:v>3.0713813636779785</c:v>
                </c:pt>
                <c:pt idx="1159">
                  <c:v>3.0713813636779785</c:v>
                </c:pt>
                <c:pt idx="1160">
                  <c:v>3.0713813636779785</c:v>
                </c:pt>
                <c:pt idx="1161">
                  <c:v>3.0713813636779785</c:v>
                </c:pt>
                <c:pt idx="1162">
                  <c:v>3.0713813636779785</c:v>
                </c:pt>
                <c:pt idx="1163">
                  <c:v>3.0713813636779785</c:v>
                </c:pt>
                <c:pt idx="1164">
                  <c:v>3.0713813636779785</c:v>
                </c:pt>
                <c:pt idx="1165">
                  <c:v>3.0713813636779785</c:v>
                </c:pt>
                <c:pt idx="1166">
                  <c:v>2.9573288742065427</c:v>
                </c:pt>
                <c:pt idx="1167">
                  <c:v>2.9573288742065427</c:v>
                </c:pt>
                <c:pt idx="1168">
                  <c:v>2.9573288742065427</c:v>
                </c:pt>
                <c:pt idx="1169">
                  <c:v>2.9573288742065427</c:v>
                </c:pt>
                <c:pt idx="1170">
                  <c:v>2.9573288742065427</c:v>
                </c:pt>
                <c:pt idx="1171">
                  <c:v>2.9573288742065427</c:v>
                </c:pt>
                <c:pt idx="1172">
                  <c:v>2.9573288742065427</c:v>
                </c:pt>
                <c:pt idx="1173">
                  <c:v>2.9573288742065427</c:v>
                </c:pt>
                <c:pt idx="1174">
                  <c:v>2.9573288742065427</c:v>
                </c:pt>
                <c:pt idx="1175">
                  <c:v>2.9573288742065427</c:v>
                </c:pt>
                <c:pt idx="1176">
                  <c:v>2.9573288742065427</c:v>
                </c:pt>
                <c:pt idx="1177">
                  <c:v>2.9573288742065427</c:v>
                </c:pt>
                <c:pt idx="1178">
                  <c:v>2.9573288742065427</c:v>
                </c:pt>
                <c:pt idx="1179">
                  <c:v>2.9573288742065427</c:v>
                </c:pt>
                <c:pt idx="1180">
                  <c:v>2.9573288742065427</c:v>
                </c:pt>
                <c:pt idx="1181">
                  <c:v>2.9573288742065427</c:v>
                </c:pt>
                <c:pt idx="1182">
                  <c:v>2.9573288742065427</c:v>
                </c:pt>
                <c:pt idx="1183">
                  <c:v>2.9573288742065427</c:v>
                </c:pt>
                <c:pt idx="1184">
                  <c:v>2.9573288742065427</c:v>
                </c:pt>
                <c:pt idx="1185">
                  <c:v>2.9573288742065427</c:v>
                </c:pt>
                <c:pt idx="1186">
                  <c:v>2.9573288742065427</c:v>
                </c:pt>
                <c:pt idx="1187">
                  <c:v>2.9573288742065427</c:v>
                </c:pt>
                <c:pt idx="1188">
                  <c:v>2.9315920684814452</c:v>
                </c:pt>
                <c:pt idx="1189">
                  <c:v>2.9315920684814452</c:v>
                </c:pt>
                <c:pt idx="1190">
                  <c:v>2.9315920684814452</c:v>
                </c:pt>
                <c:pt idx="1191">
                  <c:v>2.9315920684814452</c:v>
                </c:pt>
                <c:pt idx="1192">
                  <c:v>2.9315920684814452</c:v>
                </c:pt>
                <c:pt idx="1193">
                  <c:v>2.9315920684814452</c:v>
                </c:pt>
                <c:pt idx="1194">
                  <c:v>2.9315920684814452</c:v>
                </c:pt>
                <c:pt idx="1195">
                  <c:v>2.9315920684814452</c:v>
                </c:pt>
                <c:pt idx="1196">
                  <c:v>2.9315920684814452</c:v>
                </c:pt>
                <c:pt idx="1197">
                  <c:v>2.9315920684814452</c:v>
                </c:pt>
                <c:pt idx="1198">
                  <c:v>2.9315920684814452</c:v>
                </c:pt>
                <c:pt idx="1199">
                  <c:v>2.9315920684814452</c:v>
                </c:pt>
                <c:pt idx="1200">
                  <c:v>2.9315920684814452</c:v>
                </c:pt>
                <c:pt idx="1201">
                  <c:v>2.9315920684814452</c:v>
                </c:pt>
                <c:pt idx="1202">
                  <c:v>2.9315920684814452</c:v>
                </c:pt>
                <c:pt idx="1203">
                  <c:v>2.9315920684814452</c:v>
                </c:pt>
                <c:pt idx="1204">
                  <c:v>2.9315920684814452</c:v>
                </c:pt>
                <c:pt idx="1205">
                  <c:v>2.9315920684814452</c:v>
                </c:pt>
                <c:pt idx="1206">
                  <c:v>2.9315920684814452</c:v>
                </c:pt>
                <c:pt idx="1207">
                  <c:v>2.9315920684814452</c:v>
                </c:pt>
                <c:pt idx="1208">
                  <c:v>2.9315920684814452</c:v>
                </c:pt>
                <c:pt idx="1209">
                  <c:v>2.9315920684814452</c:v>
                </c:pt>
                <c:pt idx="1210">
                  <c:v>3.64873062210083</c:v>
                </c:pt>
                <c:pt idx="1211">
                  <c:v>3.64873062210083</c:v>
                </c:pt>
                <c:pt idx="1212">
                  <c:v>3.64873062210083</c:v>
                </c:pt>
                <c:pt idx="1213">
                  <c:v>3.64873062210083</c:v>
                </c:pt>
                <c:pt idx="1214">
                  <c:v>3.64873062210083</c:v>
                </c:pt>
                <c:pt idx="1215">
                  <c:v>3.64873062210083</c:v>
                </c:pt>
                <c:pt idx="1216">
                  <c:v>3.64873062210083</c:v>
                </c:pt>
                <c:pt idx="1217">
                  <c:v>3.64873062210083</c:v>
                </c:pt>
                <c:pt idx="1218">
                  <c:v>3.64873062210083</c:v>
                </c:pt>
                <c:pt idx="1219">
                  <c:v>3.64873062210083</c:v>
                </c:pt>
                <c:pt idx="1220">
                  <c:v>3.64873062210083</c:v>
                </c:pt>
                <c:pt idx="1221">
                  <c:v>3.64873062210083</c:v>
                </c:pt>
                <c:pt idx="1222">
                  <c:v>3.64873062210083</c:v>
                </c:pt>
                <c:pt idx="1223">
                  <c:v>3.64873062210083</c:v>
                </c:pt>
                <c:pt idx="1224">
                  <c:v>3.64873062210083</c:v>
                </c:pt>
                <c:pt idx="1225">
                  <c:v>3.64873062210083</c:v>
                </c:pt>
                <c:pt idx="1226">
                  <c:v>3.64873062210083</c:v>
                </c:pt>
                <c:pt idx="1227">
                  <c:v>3.64873062210083</c:v>
                </c:pt>
                <c:pt idx="1228">
                  <c:v>3.64873062210083</c:v>
                </c:pt>
                <c:pt idx="1229">
                  <c:v>3.64873062210083</c:v>
                </c:pt>
                <c:pt idx="1230">
                  <c:v>3.64873062210083</c:v>
                </c:pt>
                <c:pt idx="1231">
                  <c:v>3.64873062210083</c:v>
                </c:pt>
                <c:pt idx="1232">
                  <c:v>3.7665492454528806</c:v>
                </c:pt>
                <c:pt idx="1233">
                  <c:v>3.7665492454528806</c:v>
                </c:pt>
                <c:pt idx="1234">
                  <c:v>3.7665492454528806</c:v>
                </c:pt>
                <c:pt idx="1235">
                  <c:v>3.7665492454528806</c:v>
                </c:pt>
                <c:pt idx="1236">
                  <c:v>3.7665492454528806</c:v>
                </c:pt>
                <c:pt idx="1237">
                  <c:v>3.7665492454528806</c:v>
                </c:pt>
                <c:pt idx="1238">
                  <c:v>3.7665492454528806</c:v>
                </c:pt>
                <c:pt idx="1239">
                  <c:v>3.7665492454528806</c:v>
                </c:pt>
                <c:pt idx="1240">
                  <c:v>3.7665492454528806</c:v>
                </c:pt>
                <c:pt idx="1241">
                  <c:v>3.7665492454528806</c:v>
                </c:pt>
                <c:pt idx="1242">
                  <c:v>3.7665492454528806</c:v>
                </c:pt>
                <c:pt idx="1243">
                  <c:v>3.7665492454528806</c:v>
                </c:pt>
                <c:pt idx="1244">
                  <c:v>3.7665492454528806</c:v>
                </c:pt>
                <c:pt idx="1245">
                  <c:v>3.7665492454528806</c:v>
                </c:pt>
                <c:pt idx="1246">
                  <c:v>3.7665492454528806</c:v>
                </c:pt>
                <c:pt idx="1247">
                  <c:v>3.7665492454528806</c:v>
                </c:pt>
                <c:pt idx="1248">
                  <c:v>3.7665492454528806</c:v>
                </c:pt>
                <c:pt idx="1249">
                  <c:v>3.7665492454528806</c:v>
                </c:pt>
                <c:pt idx="1250">
                  <c:v>3.7665492454528806</c:v>
                </c:pt>
                <c:pt idx="1251">
                  <c:v>3.7665492454528806</c:v>
                </c:pt>
                <c:pt idx="1252">
                  <c:v>3.7665492454528806</c:v>
                </c:pt>
                <c:pt idx="1253">
                  <c:v>3.7665492454528806</c:v>
                </c:pt>
                <c:pt idx="1254">
                  <c:v>3.547923460388184</c:v>
                </c:pt>
                <c:pt idx="1255">
                  <c:v>3.547923460388184</c:v>
                </c:pt>
                <c:pt idx="1256">
                  <c:v>3.547923460388184</c:v>
                </c:pt>
                <c:pt idx="1257">
                  <c:v>3.547923460388184</c:v>
                </c:pt>
                <c:pt idx="1258">
                  <c:v>3.547923460388184</c:v>
                </c:pt>
                <c:pt idx="1259">
                  <c:v>3.547923460388184</c:v>
                </c:pt>
                <c:pt idx="1260">
                  <c:v>3.547923460388184</c:v>
                </c:pt>
                <c:pt idx="1261">
                  <c:v>3.547923460388184</c:v>
                </c:pt>
                <c:pt idx="1262">
                  <c:v>3.547923460388184</c:v>
                </c:pt>
                <c:pt idx="1263">
                  <c:v>3.547923460388184</c:v>
                </c:pt>
                <c:pt idx="1264">
                  <c:v>3.547923460388184</c:v>
                </c:pt>
                <c:pt idx="1265">
                  <c:v>3.547923460388184</c:v>
                </c:pt>
                <c:pt idx="1266">
                  <c:v>3.547923460388184</c:v>
                </c:pt>
                <c:pt idx="1267">
                  <c:v>3.547923460388184</c:v>
                </c:pt>
                <c:pt idx="1268">
                  <c:v>3.547923460388184</c:v>
                </c:pt>
                <c:pt idx="1269">
                  <c:v>3.547923460388184</c:v>
                </c:pt>
                <c:pt idx="1270">
                  <c:v>3.547923460388184</c:v>
                </c:pt>
                <c:pt idx="1271">
                  <c:v>3.547923460388184</c:v>
                </c:pt>
                <c:pt idx="1272">
                  <c:v>3.547923460388184</c:v>
                </c:pt>
                <c:pt idx="1273">
                  <c:v>3.547923460388184</c:v>
                </c:pt>
                <c:pt idx="1274">
                  <c:v>3.547923460388184</c:v>
                </c:pt>
                <c:pt idx="1275">
                  <c:v>3.547923460388184</c:v>
                </c:pt>
                <c:pt idx="1276">
                  <c:v>3.599540365600586</c:v>
                </c:pt>
                <c:pt idx="1277">
                  <c:v>3.599540365600586</c:v>
                </c:pt>
                <c:pt idx="1278">
                  <c:v>3.599540365600586</c:v>
                </c:pt>
                <c:pt idx="1279">
                  <c:v>3.599540365600586</c:v>
                </c:pt>
                <c:pt idx="1280">
                  <c:v>3.599540365600586</c:v>
                </c:pt>
                <c:pt idx="1281">
                  <c:v>3.599540365600586</c:v>
                </c:pt>
                <c:pt idx="1282">
                  <c:v>3.599540365600586</c:v>
                </c:pt>
                <c:pt idx="1283">
                  <c:v>3.599540365600586</c:v>
                </c:pt>
                <c:pt idx="1284">
                  <c:v>3.599540365600586</c:v>
                </c:pt>
                <c:pt idx="1285">
                  <c:v>3.599540365600586</c:v>
                </c:pt>
                <c:pt idx="1286">
                  <c:v>3.599540365600586</c:v>
                </c:pt>
                <c:pt idx="1287">
                  <c:v>3.599540365600586</c:v>
                </c:pt>
                <c:pt idx="1288">
                  <c:v>3.599540365600586</c:v>
                </c:pt>
                <c:pt idx="1289">
                  <c:v>3.599540365600586</c:v>
                </c:pt>
                <c:pt idx="1290">
                  <c:v>3.599540365600586</c:v>
                </c:pt>
                <c:pt idx="1291">
                  <c:v>3.599540365600586</c:v>
                </c:pt>
                <c:pt idx="1292">
                  <c:v>3.599540365600586</c:v>
                </c:pt>
                <c:pt idx="1293">
                  <c:v>3.599540365600586</c:v>
                </c:pt>
                <c:pt idx="1294">
                  <c:v>3.599540365600586</c:v>
                </c:pt>
                <c:pt idx="1295">
                  <c:v>3.599540365600586</c:v>
                </c:pt>
                <c:pt idx="1296">
                  <c:v>3.599540365600586</c:v>
                </c:pt>
                <c:pt idx="1297">
                  <c:v>3.599540365600586</c:v>
                </c:pt>
                <c:pt idx="1298">
                  <c:v>3.725009629821777</c:v>
                </c:pt>
                <c:pt idx="1299">
                  <c:v>3.725009629821777</c:v>
                </c:pt>
                <c:pt idx="1300">
                  <c:v>3.725009629821777</c:v>
                </c:pt>
                <c:pt idx="1301">
                  <c:v>3.725009629821777</c:v>
                </c:pt>
                <c:pt idx="1302">
                  <c:v>3.725009629821777</c:v>
                </c:pt>
                <c:pt idx="1303">
                  <c:v>3.725009629821777</c:v>
                </c:pt>
                <c:pt idx="1304">
                  <c:v>3.725009629821777</c:v>
                </c:pt>
                <c:pt idx="1305">
                  <c:v>3.725009629821777</c:v>
                </c:pt>
                <c:pt idx="1306">
                  <c:v>3.725009629821777</c:v>
                </c:pt>
                <c:pt idx="1307">
                  <c:v>3.725009629821777</c:v>
                </c:pt>
                <c:pt idx="1308">
                  <c:v>3.725009629821777</c:v>
                </c:pt>
                <c:pt idx="1309">
                  <c:v>3.725009629821777</c:v>
                </c:pt>
                <c:pt idx="1310">
                  <c:v>3.725009629821777</c:v>
                </c:pt>
                <c:pt idx="1311">
                  <c:v>3.725009629821777</c:v>
                </c:pt>
                <c:pt idx="1312">
                  <c:v>3.725009629821777</c:v>
                </c:pt>
                <c:pt idx="1313">
                  <c:v>3.725009629821777</c:v>
                </c:pt>
                <c:pt idx="1314">
                  <c:v>3.725009629821777</c:v>
                </c:pt>
                <c:pt idx="1315">
                  <c:v>3.725009629821777</c:v>
                </c:pt>
                <c:pt idx="1316">
                  <c:v>3.725009629821777</c:v>
                </c:pt>
                <c:pt idx="1317">
                  <c:v>3.725009629821777</c:v>
                </c:pt>
                <c:pt idx="1318">
                  <c:v>3.725009629821777</c:v>
                </c:pt>
                <c:pt idx="1319">
                  <c:v>3.725009629821777</c:v>
                </c:pt>
                <c:pt idx="1320">
                  <c:v>3.4738841964721683</c:v>
                </c:pt>
                <c:pt idx="1321">
                  <c:v>3.4738841964721683</c:v>
                </c:pt>
                <c:pt idx="1322">
                  <c:v>3.4738841964721683</c:v>
                </c:pt>
                <c:pt idx="1323">
                  <c:v>3.4738841964721683</c:v>
                </c:pt>
                <c:pt idx="1324">
                  <c:v>3.4738841964721683</c:v>
                </c:pt>
                <c:pt idx="1325">
                  <c:v>3.4738841964721683</c:v>
                </c:pt>
                <c:pt idx="1326">
                  <c:v>3.4738841964721683</c:v>
                </c:pt>
                <c:pt idx="1327">
                  <c:v>3.4738841964721683</c:v>
                </c:pt>
                <c:pt idx="1328">
                  <c:v>3.4738841964721683</c:v>
                </c:pt>
                <c:pt idx="1329">
                  <c:v>3.4738841964721683</c:v>
                </c:pt>
                <c:pt idx="1330">
                  <c:v>3.4738841964721683</c:v>
                </c:pt>
                <c:pt idx="1331">
                  <c:v>3.4738841964721683</c:v>
                </c:pt>
                <c:pt idx="1332">
                  <c:v>3.4738841964721683</c:v>
                </c:pt>
                <c:pt idx="1333">
                  <c:v>3.4738841964721683</c:v>
                </c:pt>
                <c:pt idx="1334">
                  <c:v>3.4738841964721683</c:v>
                </c:pt>
                <c:pt idx="1335">
                  <c:v>3.4738841964721683</c:v>
                </c:pt>
                <c:pt idx="1336">
                  <c:v>3.4738841964721683</c:v>
                </c:pt>
                <c:pt idx="1337">
                  <c:v>3.4738841964721683</c:v>
                </c:pt>
                <c:pt idx="1338">
                  <c:v>3.4738841964721683</c:v>
                </c:pt>
                <c:pt idx="1339">
                  <c:v>3.4738841964721683</c:v>
                </c:pt>
                <c:pt idx="1340">
                  <c:v>3.4738841964721683</c:v>
                </c:pt>
                <c:pt idx="1341">
                  <c:v>3.4738841964721683</c:v>
                </c:pt>
                <c:pt idx="1342">
                  <c:v>3.3863441680908206</c:v>
                </c:pt>
                <c:pt idx="1343">
                  <c:v>3.3863441680908206</c:v>
                </c:pt>
                <c:pt idx="1344">
                  <c:v>3.3863441680908206</c:v>
                </c:pt>
                <c:pt idx="1345">
                  <c:v>3.3863441680908206</c:v>
                </c:pt>
                <c:pt idx="1346">
                  <c:v>3.3863441680908206</c:v>
                </c:pt>
                <c:pt idx="1347">
                  <c:v>3.3863441680908206</c:v>
                </c:pt>
                <c:pt idx="1348">
                  <c:v>3.3863441680908206</c:v>
                </c:pt>
                <c:pt idx="1349">
                  <c:v>3.3863441680908206</c:v>
                </c:pt>
                <c:pt idx="1350">
                  <c:v>3.3863441680908206</c:v>
                </c:pt>
                <c:pt idx="1351">
                  <c:v>3.3863441680908206</c:v>
                </c:pt>
                <c:pt idx="1352">
                  <c:v>3.3863441680908206</c:v>
                </c:pt>
                <c:pt idx="1353">
                  <c:v>3.3863441680908206</c:v>
                </c:pt>
                <c:pt idx="1354">
                  <c:v>3.3863441680908206</c:v>
                </c:pt>
                <c:pt idx="1355">
                  <c:v>3.3863441680908206</c:v>
                </c:pt>
                <c:pt idx="1356">
                  <c:v>3.3863441680908206</c:v>
                </c:pt>
                <c:pt idx="1357">
                  <c:v>3.3863441680908206</c:v>
                </c:pt>
                <c:pt idx="1358">
                  <c:v>3.3863441680908206</c:v>
                </c:pt>
                <c:pt idx="1359">
                  <c:v>3.3863441680908206</c:v>
                </c:pt>
                <c:pt idx="1360">
                  <c:v>3.3863441680908206</c:v>
                </c:pt>
                <c:pt idx="1361">
                  <c:v>3.3863441680908206</c:v>
                </c:pt>
                <c:pt idx="1362">
                  <c:v>3.3863441680908206</c:v>
                </c:pt>
                <c:pt idx="1363">
                  <c:v>3.3863441680908206</c:v>
                </c:pt>
                <c:pt idx="1364">
                  <c:v>3.3470847923278808</c:v>
                </c:pt>
                <c:pt idx="1365">
                  <c:v>3.3470847923278808</c:v>
                </c:pt>
                <c:pt idx="1366">
                  <c:v>3.3470847923278808</c:v>
                </c:pt>
                <c:pt idx="1367">
                  <c:v>3.3470847923278808</c:v>
                </c:pt>
                <c:pt idx="1368">
                  <c:v>3.3470847923278808</c:v>
                </c:pt>
                <c:pt idx="1369">
                  <c:v>3.3470847923278808</c:v>
                </c:pt>
                <c:pt idx="1370">
                  <c:v>3.3470847923278808</c:v>
                </c:pt>
                <c:pt idx="1371">
                  <c:v>3.3470847923278808</c:v>
                </c:pt>
                <c:pt idx="1372">
                  <c:v>3.3470847923278808</c:v>
                </c:pt>
                <c:pt idx="1373">
                  <c:v>3.3470847923278808</c:v>
                </c:pt>
                <c:pt idx="1374">
                  <c:v>3.3470847923278808</c:v>
                </c:pt>
                <c:pt idx="1375">
                  <c:v>3.3470847923278808</c:v>
                </c:pt>
                <c:pt idx="1376">
                  <c:v>3.3470847923278808</c:v>
                </c:pt>
                <c:pt idx="1377">
                  <c:v>3.3470847923278808</c:v>
                </c:pt>
                <c:pt idx="1378">
                  <c:v>3.3470847923278808</c:v>
                </c:pt>
                <c:pt idx="1379">
                  <c:v>3.3470847923278808</c:v>
                </c:pt>
                <c:pt idx="1380">
                  <c:v>3.3470847923278808</c:v>
                </c:pt>
                <c:pt idx="1381">
                  <c:v>3.3470847923278808</c:v>
                </c:pt>
                <c:pt idx="1382">
                  <c:v>3.3470847923278808</c:v>
                </c:pt>
                <c:pt idx="1383">
                  <c:v>3.3470847923278808</c:v>
                </c:pt>
                <c:pt idx="1384">
                  <c:v>3.3470847923278808</c:v>
                </c:pt>
                <c:pt idx="1385">
                  <c:v>3.3470847923278808</c:v>
                </c:pt>
                <c:pt idx="1386">
                  <c:v>3.3168778442382814</c:v>
                </c:pt>
                <c:pt idx="1387">
                  <c:v>3.3168778442382814</c:v>
                </c:pt>
                <c:pt idx="1388">
                  <c:v>3.3168778442382814</c:v>
                </c:pt>
                <c:pt idx="1389">
                  <c:v>3.3168778442382814</c:v>
                </c:pt>
                <c:pt idx="1390">
                  <c:v>3.3168778442382814</c:v>
                </c:pt>
                <c:pt idx="1391">
                  <c:v>3.3168778442382814</c:v>
                </c:pt>
                <c:pt idx="1392">
                  <c:v>3.3168778442382814</c:v>
                </c:pt>
                <c:pt idx="1393">
                  <c:v>3.3168778442382814</c:v>
                </c:pt>
                <c:pt idx="1394">
                  <c:v>3.3168778442382814</c:v>
                </c:pt>
                <c:pt idx="1395">
                  <c:v>3.3168778442382814</c:v>
                </c:pt>
                <c:pt idx="1396">
                  <c:v>3.3168778442382814</c:v>
                </c:pt>
                <c:pt idx="1397">
                  <c:v>3.3168778442382814</c:v>
                </c:pt>
                <c:pt idx="1398">
                  <c:v>3.3168778442382814</c:v>
                </c:pt>
                <c:pt idx="1399">
                  <c:v>3.3168778442382814</c:v>
                </c:pt>
                <c:pt idx="1400">
                  <c:v>3.3168778442382814</c:v>
                </c:pt>
                <c:pt idx="1401">
                  <c:v>3.3168778442382814</c:v>
                </c:pt>
                <c:pt idx="1402">
                  <c:v>3.3168778442382814</c:v>
                </c:pt>
                <c:pt idx="1403">
                  <c:v>3.3168778442382814</c:v>
                </c:pt>
                <c:pt idx="1404">
                  <c:v>3.3168778442382814</c:v>
                </c:pt>
                <c:pt idx="1405">
                  <c:v>3.3168778442382814</c:v>
                </c:pt>
                <c:pt idx="1406">
                  <c:v>3.3168778442382814</c:v>
                </c:pt>
                <c:pt idx="1407">
                  <c:v>3.3168778442382814</c:v>
                </c:pt>
                <c:pt idx="1408">
                  <c:v>3.2241231689453125</c:v>
                </c:pt>
                <c:pt idx="1409">
                  <c:v>3.2241231689453125</c:v>
                </c:pt>
                <c:pt idx="1410">
                  <c:v>3.2241231689453125</c:v>
                </c:pt>
                <c:pt idx="1411">
                  <c:v>3.2241231689453125</c:v>
                </c:pt>
                <c:pt idx="1412">
                  <c:v>3.2241231689453125</c:v>
                </c:pt>
                <c:pt idx="1413">
                  <c:v>3.2241231689453125</c:v>
                </c:pt>
                <c:pt idx="1414">
                  <c:v>3.2241231689453125</c:v>
                </c:pt>
                <c:pt idx="1415">
                  <c:v>3.2241231689453125</c:v>
                </c:pt>
                <c:pt idx="1416">
                  <c:v>3.2241231689453125</c:v>
                </c:pt>
                <c:pt idx="1417">
                  <c:v>3.2241231689453125</c:v>
                </c:pt>
                <c:pt idx="1418">
                  <c:v>3.2241231689453125</c:v>
                </c:pt>
                <c:pt idx="1419">
                  <c:v>3.2241231689453125</c:v>
                </c:pt>
                <c:pt idx="1420">
                  <c:v>3.2241231689453125</c:v>
                </c:pt>
                <c:pt idx="1421">
                  <c:v>3.2241231689453125</c:v>
                </c:pt>
                <c:pt idx="1422">
                  <c:v>3.2241231689453125</c:v>
                </c:pt>
                <c:pt idx="1423">
                  <c:v>3.2241231689453125</c:v>
                </c:pt>
                <c:pt idx="1424">
                  <c:v>3.2241231689453125</c:v>
                </c:pt>
                <c:pt idx="1425">
                  <c:v>3.2241231689453125</c:v>
                </c:pt>
                <c:pt idx="1426">
                  <c:v>3.2241231689453125</c:v>
                </c:pt>
                <c:pt idx="1427">
                  <c:v>3.2241231689453125</c:v>
                </c:pt>
                <c:pt idx="1428">
                  <c:v>3.2241231689453125</c:v>
                </c:pt>
                <c:pt idx="1429">
                  <c:v>3.2241231689453125</c:v>
                </c:pt>
                <c:pt idx="1430">
                  <c:v>3.469320601654053</c:v>
                </c:pt>
                <c:pt idx="1431">
                  <c:v>3.469320601654053</c:v>
                </c:pt>
                <c:pt idx="1432">
                  <c:v>3.469320601654053</c:v>
                </c:pt>
                <c:pt idx="1433">
                  <c:v>3.469320601654053</c:v>
                </c:pt>
                <c:pt idx="1434">
                  <c:v>3.469320601654053</c:v>
                </c:pt>
                <c:pt idx="1435">
                  <c:v>3.469320601654053</c:v>
                </c:pt>
                <c:pt idx="1436">
                  <c:v>3.469320601654053</c:v>
                </c:pt>
                <c:pt idx="1437">
                  <c:v>3.469320601654053</c:v>
                </c:pt>
                <c:pt idx="1438">
                  <c:v>3.469320601654053</c:v>
                </c:pt>
                <c:pt idx="1439">
                  <c:v>3.469320601654053</c:v>
                </c:pt>
                <c:pt idx="1440">
                  <c:v>3.469320601654053</c:v>
                </c:pt>
                <c:pt idx="1441">
                  <c:v>3.469320601654053</c:v>
                </c:pt>
                <c:pt idx="1442">
                  <c:v>3.469320601654053</c:v>
                </c:pt>
                <c:pt idx="1443">
                  <c:v>3.469320601654053</c:v>
                </c:pt>
                <c:pt idx="1444">
                  <c:v>3.469320601654053</c:v>
                </c:pt>
                <c:pt idx="1445">
                  <c:v>3.469320601654053</c:v>
                </c:pt>
                <c:pt idx="1446">
                  <c:v>3.469320601654053</c:v>
                </c:pt>
                <c:pt idx="1447">
                  <c:v>3.469320601654053</c:v>
                </c:pt>
                <c:pt idx="1448">
                  <c:v>3.469320601654053</c:v>
                </c:pt>
                <c:pt idx="1449">
                  <c:v>3.469320601654053</c:v>
                </c:pt>
                <c:pt idx="1450">
                  <c:v>3.469320601654053</c:v>
                </c:pt>
                <c:pt idx="1451">
                  <c:v>3.469320601654053</c:v>
                </c:pt>
                <c:pt idx="1452">
                  <c:v>3.0915297126770018</c:v>
                </c:pt>
                <c:pt idx="1453">
                  <c:v>3.0915297126770018</c:v>
                </c:pt>
                <c:pt idx="1454">
                  <c:v>3.0915297126770018</c:v>
                </c:pt>
                <c:pt idx="1455">
                  <c:v>3.0915297126770018</c:v>
                </c:pt>
                <c:pt idx="1456">
                  <c:v>3.0915297126770018</c:v>
                </c:pt>
                <c:pt idx="1457">
                  <c:v>3.0915297126770018</c:v>
                </c:pt>
                <c:pt idx="1458">
                  <c:v>3.0915297126770018</c:v>
                </c:pt>
                <c:pt idx="1459">
                  <c:v>3.0915297126770018</c:v>
                </c:pt>
                <c:pt idx="1460">
                  <c:v>3.0915297126770018</c:v>
                </c:pt>
                <c:pt idx="1461">
                  <c:v>3.0915297126770018</c:v>
                </c:pt>
                <c:pt idx="1462">
                  <c:v>3.0915297126770018</c:v>
                </c:pt>
                <c:pt idx="1463">
                  <c:v>3.0915297126770018</c:v>
                </c:pt>
                <c:pt idx="1464">
                  <c:v>3.0915297126770018</c:v>
                </c:pt>
                <c:pt idx="1465">
                  <c:v>3.0915297126770018</c:v>
                </c:pt>
                <c:pt idx="1466">
                  <c:v>3.0915297126770018</c:v>
                </c:pt>
                <c:pt idx="1467">
                  <c:v>3.0915297126770018</c:v>
                </c:pt>
                <c:pt idx="1468">
                  <c:v>3.0915297126770018</c:v>
                </c:pt>
                <c:pt idx="1469">
                  <c:v>3.0915297126770018</c:v>
                </c:pt>
                <c:pt idx="1470">
                  <c:v>3.0915297126770018</c:v>
                </c:pt>
                <c:pt idx="1471">
                  <c:v>3.0915297126770018</c:v>
                </c:pt>
                <c:pt idx="1472">
                  <c:v>3.0915297126770018</c:v>
                </c:pt>
                <c:pt idx="1473">
                  <c:v>3.0915297126770018</c:v>
                </c:pt>
                <c:pt idx="1474">
                  <c:v>3.0831003013610836</c:v>
                </c:pt>
                <c:pt idx="1475">
                  <c:v>3.0831003013610836</c:v>
                </c:pt>
                <c:pt idx="1476">
                  <c:v>3.0831003013610836</c:v>
                </c:pt>
                <c:pt idx="1477">
                  <c:v>3.0831003013610836</c:v>
                </c:pt>
                <c:pt idx="1478">
                  <c:v>3.0831003013610836</c:v>
                </c:pt>
                <c:pt idx="1479">
                  <c:v>3.0831003013610836</c:v>
                </c:pt>
                <c:pt idx="1480">
                  <c:v>3.0831003013610836</c:v>
                </c:pt>
                <c:pt idx="1481">
                  <c:v>3.0831003013610836</c:v>
                </c:pt>
                <c:pt idx="1482">
                  <c:v>3.0831003013610836</c:v>
                </c:pt>
                <c:pt idx="1483">
                  <c:v>3.0831003013610836</c:v>
                </c:pt>
                <c:pt idx="1484">
                  <c:v>3.0831003013610836</c:v>
                </c:pt>
                <c:pt idx="1485">
                  <c:v>3.0831003013610836</c:v>
                </c:pt>
                <c:pt idx="1486">
                  <c:v>3.0831003013610836</c:v>
                </c:pt>
                <c:pt idx="1487">
                  <c:v>3.0831003013610836</c:v>
                </c:pt>
                <c:pt idx="1488">
                  <c:v>3.0831003013610836</c:v>
                </c:pt>
                <c:pt idx="1489">
                  <c:v>3.0831003013610836</c:v>
                </c:pt>
                <c:pt idx="1490">
                  <c:v>3.0831003013610836</c:v>
                </c:pt>
                <c:pt idx="1491">
                  <c:v>3.0831003013610836</c:v>
                </c:pt>
                <c:pt idx="1492">
                  <c:v>3.0831003013610836</c:v>
                </c:pt>
                <c:pt idx="1493">
                  <c:v>3.0831003013610836</c:v>
                </c:pt>
                <c:pt idx="1494">
                  <c:v>3.0831003013610836</c:v>
                </c:pt>
                <c:pt idx="1495">
                  <c:v>3.0831003013610836</c:v>
                </c:pt>
                <c:pt idx="1496">
                  <c:v>3.2028845413208007</c:v>
                </c:pt>
                <c:pt idx="1497">
                  <c:v>3.2028845413208007</c:v>
                </c:pt>
                <c:pt idx="1498">
                  <c:v>3.2028845413208007</c:v>
                </c:pt>
                <c:pt idx="1499">
                  <c:v>3.2028845413208007</c:v>
                </c:pt>
                <c:pt idx="1500">
                  <c:v>3.2028845413208007</c:v>
                </c:pt>
                <c:pt idx="1501">
                  <c:v>3.2028845413208007</c:v>
                </c:pt>
                <c:pt idx="1502">
                  <c:v>3.2028845413208007</c:v>
                </c:pt>
                <c:pt idx="1503">
                  <c:v>3.2028845413208007</c:v>
                </c:pt>
                <c:pt idx="1504">
                  <c:v>3.2028845413208007</c:v>
                </c:pt>
                <c:pt idx="1505">
                  <c:v>3.2028845413208007</c:v>
                </c:pt>
                <c:pt idx="1506">
                  <c:v>3.2028845413208007</c:v>
                </c:pt>
                <c:pt idx="1507">
                  <c:v>3.2028845413208007</c:v>
                </c:pt>
                <c:pt idx="1508">
                  <c:v>3.2028845413208007</c:v>
                </c:pt>
                <c:pt idx="1509">
                  <c:v>3.2028845413208007</c:v>
                </c:pt>
                <c:pt idx="1510">
                  <c:v>3.2028845413208007</c:v>
                </c:pt>
                <c:pt idx="1511">
                  <c:v>3.2028845413208007</c:v>
                </c:pt>
                <c:pt idx="1512">
                  <c:v>3.2028845413208007</c:v>
                </c:pt>
                <c:pt idx="1513">
                  <c:v>3.2028845413208007</c:v>
                </c:pt>
                <c:pt idx="1514">
                  <c:v>3.2028845413208007</c:v>
                </c:pt>
                <c:pt idx="1515">
                  <c:v>3.2028845413208007</c:v>
                </c:pt>
                <c:pt idx="1516">
                  <c:v>3.2028845413208007</c:v>
                </c:pt>
                <c:pt idx="1517">
                  <c:v>3.2028845413208007</c:v>
                </c:pt>
                <c:pt idx="1518">
                  <c:v>3.4725758621215821</c:v>
                </c:pt>
                <c:pt idx="1519">
                  <c:v>3.4725758621215821</c:v>
                </c:pt>
                <c:pt idx="1520">
                  <c:v>3.4725758621215821</c:v>
                </c:pt>
                <c:pt idx="1521">
                  <c:v>3.4725758621215821</c:v>
                </c:pt>
                <c:pt idx="1522">
                  <c:v>3.4725758621215821</c:v>
                </c:pt>
                <c:pt idx="1523">
                  <c:v>3.4725758621215821</c:v>
                </c:pt>
                <c:pt idx="1524">
                  <c:v>3.4725758621215821</c:v>
                </c:pt>
                <c:pt idx="1525">
                  <c:v>3.4725758621215821</c:v>
                </c:pt>
                <c:pt idx="1526">
                  <c:v>3.4725758621215821</c:v>
                </c:pt>
                <c:pt idx="1527">
                  <c:v>3.4725758621215821</c:v>
                </c:pt>
                <c:pt idx="1528">
                  <c:v>3.4725758621215821</c:v>
                </c:pt>
                <c:pt idx="1529">
                  <c:v>3.4725758621215821</c:v>
                </c:pt>
                <c:pt idx="1530">
                  <c:v>3.4725758621215821</c:v>
                </c:pt>
                <c:pt idx="1531">
                  <c:v>3.4725758621215821</c:v>
                </c:pt>
                <c:pt idx="1532">
                  <c:v>3.4725758621215821</c:v>
                </c:pt>
                <c:pt idx="1533">
                  <c:v>3.4725758621215821</c:v>
                </c:pt>
                <c:pt idx="1534">
                  <c:v>3.4725758621215821</c:v>
                </c:pt>
                <c:pt idx="1535">
                  <c:v>3.4725758621215821</c:v>
                </c:pt>
                <c:pt idx="1536">
                  <c:v>3.4725758621215821</c:v>
                </c:pt>
                <c:pt idx="1537">
                  <c:v>3.4725758621215821</c:v>
                </c:pt>
                <c:pt idx="1538">
                  <c:v>3.4725758621215821</c:v>
                </c:pt>
                <c:pt idx="1539">
                  <c:v>3.4725758621215821</c:v>
                </c:pt>
                <c:pt idx="1540">
                  <c:v>3.8829411613464355</c:v>
                </c:pt>
                <c:pt idx="1541">
                  <c:v>3.8829411613464355</c:v>
                </c:pt>
                <c:pt idx="1542">
                  <c:v>3.8829411613464355</c:v>
                </c:pt>
                <c:pt idx="1543">
                  <c:v>3.8829411613464355</c:v>
                </c:pt>
                <c:pt idx="1544">
                  <c:v>3.8829411613464355</c:v>
                </c:pt>
                <c:pt idx="1545">
                  <c:v>3.8829411613464355</c:v>
                </c:pt>
                <c:pt idx="1546">
                  <c:v>3.8829411613464355</c:v>
                </c:pt>
                <c:pt idx="1547">
                  <c:v>3.8829411613464355</c:v>
                </c:pt>
                <c:pt idx="1548">
                  <c:v>3.8829411613464355</c:v>
                </c:pt>
                <c:pt idx="1549">
                  <c:v>3.8829411613464355</c:v>
                </c:pt>
                <c:pt idx="1550">
                  <c:v>3.8829411613464355</c:v>
                </c:pt>
                <c:pt idx="1551">
                  <c:v>3.8829411613464355</c:v>
                </c:pt>
                <c:pt idx="1552">
                  <c:v>3.8829411613464355</c:v>
                </c:pt>
                <c:pt idx="1553">
                  <c:v>3.8829411613464355</c:v>
                </c:pt>
                <c:pt idx="1554">
                  <c:v>3.8829411613464355</c:v>
                </c:pt>
                <c:pt idx="1555">
                  <c:v>3.8829411613464355</c:v>
                </c:pt>
                <c:pt idx="1556">
                  <c:v>3.8829411613464355</c:v>
                </c:pt>
                <c:pt idx="1557">
                  <c:v>3.8829411613464355</c:v>
                </c:pt>
                <c:pt idx="1558">
                  <c:v>3.8829411613464355</c:v>
                </c:pt>
                <c:pt idx="1559">
                  <c:v>3.8829411613464355</c:v>
                </c:pt>
                <c:pt idx="1560">
                  <c:v>3.8829411613464355</c:v>
                </c:pt>
                <c:pt idx="1561">
                  <c:v>3.8829411613464355</c:v>
                </c:pt>
                <c:pt idx="1562">
                  <c:v>3.8830470741271972</c:v>
                </c:pt>
                <c:pt idx="1563">
                  <c:v>3.8830470741271972</c:v>
                </c:pt>
                <c:pt idx="1564">
                  <c:v>3.8830470741271972</c:v>
                </c:pt>
                <c:pt idx="1565">
                  <c:v>3.8830470741271972</c:v>
                </c:pt>
                <c:pt idx="1566">
                  <c:v>3.8830470741271972</c:v>
                </c:pt>
                <c:pt idx="1567">
                  <c:v>3.8830470741271972</c:v>
                </c:pt>
                <c:pt idx="1568">
                  <c:v>3.8830470741271972</c:v>
                </c:pt>
                <c:pt idx="1569">
                  <c:v>3.8830470741271972</c:v>
                </c:pt>
                <c:pt idx="1570">
                  <c:v>3.8830470741271972</c:v>
                </c:pt>
                <c:pt idx="1571">
                  <c:v>3.8830470741271972</c:v>
                </c:pt>
                <c:pt idx="1572">
                  <c:v>3.8830470741271972</c:v>
                </c:pt>
                <c:pt idx="1573">
                  <c:v>3.8830470741271972</c:v>
                </c:pt>
                <c:pt idx="1574">
                  <c:v>3.8830470741271972</c:v>
                </c:pt>
                <c:pt idx="1575">
                  <c:v>3.8830470741271972</c:v>
                </c:pt>
                <c:pt idx="1576">
                  <c:v>3.8830470741271972</c:v>
                </c:pt>
                <c:pt idx="1577">
                  <c:v>3.8830470741271972</c:v>
                </c:pt>
                <c:pt idx="1578">
                  <c:v>3.8830470741271972</c:v>
                </c:pt>
                <c:pt idx="1579">
                  <c:v>3.8830470741271972</c:v>
                </c:pt>
                <c:pt idx="1580">
                  <c:v>3.8830470741271972</c:v>
                </c:pt>
                <c:pt idx="1581">
                  <c:v>3.8830470741271972</c:v>
                </c:pt>
                <c:pt idx="1582">
                  <c:v>3.8830470741271972</c:v>
                </c:pt>
                <c:pt idx="1583">
                  <c:v>3.8830470741271972</c:v>
                </c:pt>
                <c:pt idx="1584">
                  <c:v>3.1565881958007811</c:v>
                </c:pt>
                <c:pt idx="1585">
                  <c:v>3.1565881958007811</c:v>
                </c:pt>
                <c:pt idx="1586">
                  <c:v>3.1565881958007811</c:v>
                </c:pt>
                <c:pt idx="1587">
                  <c:v>3.1565881958007811</c:v>
                </c:pt>
                <c:pt idx="1588">
                  <c:v>3.1565881958007811</c:v>
                </c:pt>
                <c:pt idx="1589">
                  <c:v>3.1565881958007811</c:v>
                </c:pt>
                <c:pt idx="1590">
                  <c:v>3.1565881958007811</c:v>
                </c:pt>
                <c:pt idx="1591">
                  <c:v>3.1565881958007811</c:v>
                </c:pt>
                <c:pt idx="1592">
                  <c:v>3.1565881958007811</c:v>
                </c:pt>
                <c:pt idx="1593">
                  <c:v>3.1565881958007811</c:v>
                </c:pt>
                <c:pt idx="1594">
                  <c:v>3.1565881958007811</c:v>
                </c:pt>
                <c:pt idx="1595">
                  <c:v>3.1565881958007811</c:v>
                </c:pt>
                <c:pt idx="1596">
                  <c:v>3.1565881958007811</c:v>
                </c:pt>
                <c:pt idx="1597">
                  <c:v>3.1565881958007811</c:v>
                </c:pt>
                <c:pt idx="1598">
                  <c:v>3.1565881958007811</c:v>
                </c:pt>
                <c:pt idx="1599">
                  <c:v>3.1565881958007811</c:v>
                </c:pt>
                <c:pt idx="1600">
                  <c:v>3.1565881958007811</c:v>
                </c:pt>
                <c:pt idx="1601">
                  <c:v>3.1565881958007811</c:v>
                </c:pt>
                <c:pt idx="1602">
                  <c:v>3.1565881958007811</c:v>
                </c:pt>
                <c:pt idx="1603">
                  <c:v>3.1565881958007811</c:v>
                </c:pt>
                <c:pt idx="1604">
                  <c:v>3.1565881958007811</c:v>
                </c:pt>
                <c:pt idx="1605">
                  <c:v>3.1565881958007811</c:v>
                </c:pt>
                <c:pt idx="1606">
                  <c:v>3.5630409523010251</c:v>
                </c:pt>
                <c:pt idx="1607">
                  <c:v>3.5630409523010251</c:v>
                </c:pt>
                <c:pt idx="1608">
                  <c:v>3.5630409523010251</c:v>
                </c:pt>
                <c:pt idx="1609">
                  <c:v>3.5630409523010251</c:v>
                </c:pt>
                <c:pt idx="1610">
                  <c:v>3.5630409523010251</c:v>
                </c:pt>
                <c:pt idx="1611">
                  <c:v>3.5630409523010251</c:v>
                </c:pt>
                <c:pt idx="1612">
                  <c:v>3.5630409523010251</c:v>
                </c:pt>
                <c:pt idx="1613">
                  <c:v>3.5630409523010251</c:v>
                </c:pt>
                <c:pt idx="1614">
                  <c:v>3.5630409523010251</c:v>
                </c:pt>
                <c:pt idx="1615">
                  <c:v>3.5630409523010251</c:v>
                </c:pt>
                <c:pt idx="1616">
                  <c:v>3.5630409523010251</c:v>
                </c:pt>
                <c:pt idx="1617">
                  <c:v>3.5630409523010251</c:v>
                </c:pt>
                <c:pt idx="1618">
                  <c:v>3.5630409523010251</c:v>
                </c:pt>
                <c:pt idx="1619">
                  <c:v>3.5630409523010251</c:v>
                </c:pt>
                <c:pt idx="1620">
                  <c:v>3.5630409523010251</c:v>
                </c:pt>
                <c:pt idx="1621">
                  <c:v>3.5630409523010251</c:v>
                </c:pt>
                <c:pt idx="1622">
                  <c:v>3.5630409523010251</c:v>
                </c:pt>
                <c:pt idx="1623">
                  <c:v>3.5630409523010251</c:v>
                </c:pt>
                <c:pt idx="1624">
                  <c:v>3.5630409523010251</c:v>
                </c:pt>
                <c:pt idx="1625">
                  <c:v>3.5630409523010251</c:v>
                </c:pt>
                <c:pt idx="1626">
                  <c:v>3.5630409523010251</c:v>
                </c:pt>
                <c:pt idx="1627">
                  <c:v>3.5630409523010251</c:v>
                </c:pt>
                <c:pt idx="1628">
                  <c:v>2.9180290023803712</c:v>
                </c:pt>
                <c:pt idx="1629">
                  <c:v>2.9180290023803712</c:v>
                </c:pt>
                <c:pt idx="1630">
                  <c:v>2.9180290023803712</c:v>
                </c:pt>
                <c:pt idx="1631">
                  <c:v>2.9180290023803712</c:v>
                </c:pt>
                <c:pt idx="1632">
                  <c:v>2.9180290023803712</c:v>
                </c:pt>
                <c:pt idx="1633">
                  <c:v>2.9180290023803712</c:v>
                </c:pt>
                <c:pt idx="1634">
                  <c:v>2.9180290023803712</c:v>
                </c:pt>
                <c:pt idx="1635">
                  <c:v>2.9180290023803712</c:v>
                </c:pt>
                <c:pt idx="1636">
                  <c:v>2.9180290023803712</c:v>
                </c:pt>
                <c:pt idx="1637">
                  <c:v>2.9180290023803712</c:v>
                </c:pt>
                <c:pt idx="1638">
                  <c:v>2.9180290023803712</c:v>
                </c:pt>
                <c:pt idx="1639">
                  <c:v>2.9180290023803712</c:v>
                </c:pt>
                <c:pt idx="1640">
                  <c:v>2.9180290023803712</c:v>
                </c:pt>
                <c:pt idx="1641">
                  <c:v>2.9180290023803712</c:v>
                </c:pt>
                <c:pt idx="1642">
                  <c:v>2.9180290023803712</c:v>
                </c:pt>
                <c:pt idx="1643">
                  <c:v>2.9180290023803712</c:v>
                </c:pt>
                <c:pt idx="1644">
                  <c:v>2.9180290023803712</c:v>
                </c:pt>
                <c:pt idx="1645">
                  <c:v>2.9180290023803712</c:v>
                </c:pt>
                <c:pt idx="1646">
                  <c:v>2.9180290023803712</c:v>
                </c:pt>
                <c:pt idx="1647">
                  <c:v>2.9180290023803712</c:v>
                </c:pt>
                <c:pt idx="1648">
                  <c:v>2.9180290023803712</c:v>
                </c:pt>
                <c:pt idx="1649">
                  <c:v>2.9180290023803712</c:v>
                </c:pt>
                <c:pt idx="1650">
                  <c:v>3.3868332359313964</c:v>
                </c:pt>
                <c:pt idx="1651">
                  <c:v>3.3868332359313964</c:v>
                </c:pt>
                <c:pt idx="1652">
                  <c:v>3.3868332359313964</c:v>
                </c:pt>
                <c:pt idx="1653">
                  <c:v>3.3868332359313964</c:v>
                </c:pt>
                <c:pt idx="1654">
                  <c:v>3.3868332359313964</c:v>
                </c:pt>
                <c:pt idx="1655">
                  <c:v>3.3868332359313964</c:v>
                </c:pt>
                <c:pt idx="1656">
                  <c:v>3.3868332359313964</c:v>
                </c:pt>
                <c:pt idx="1657">
                  <c:v>3.3868332359313964</c:v>
                </c:pt>
                <c:pt idx="1658">
                  <c:v>3.3868332359313964</c:v>
                </c:pt>
                <c:pt idx="1659">
                  <c:v>3.3868332359313964</c:v>
                </c:pt>
                <c:pt idx="1660">
                  <c:v>3.3868332359313964</c:v>
                </c:pt>
                <c:pt idx="1661">
                  <c:v>3.3868332359313964</c:v>
                </c:pt>
                <c:pt idx="1662">
                  <c:v>3.3868332359313964</c:v>
                </c:pt>
                <c:pt idx="1663">
                  <c:v>3.3868332359313964</c:v>
                </c:pt>
                <c:pt idx="1664">
                  <c:v>3.3868332359313964</c:v>
                </c:pt>
                <c:pt idx="1665">
                  <c:v>3.3868332359313964</c:v>
                </c:pt>
                <c:pt idx="1666">
                  <c:v>3.3868332359313964</c:v>
                </c:pt>
                <c:pt idx="1667">
                  <c:v>3.3868332359313964</c:v>
                </c:pt>
                <c:pt idx="1668">
                  <c:v>3.3868332359313964</c:v>
                </c:pt>
                <c:pt idx="1669">
                  <c:v>3.3868332359313964</c:v>
                </c:pt>
                <c:pt idx="1670">
                  <c:v>3.3868332359313964</c:v>
                </c:pt>
                <c:pt idx="1671">
                  <c:v>3.3868332359313964</c:v>
                </c:pt>
                <c:pt idx="1672">
                  <c:v>3.2664446701049807</c:v>
                </c:pt>
                <c:pt idx="1673">
                  <c:v>3.2664446701049807</c:v>
                </c:pt>
                <c:pt idx="1674">
                  <c:v>3.2664446701049807</c:v>
                </c:pt>
                <c:pt idx="1675">
                  <c:v>3.2664446701049807</c:v>
                </c:pt>
                <c:pt idx="1676">
                  <c:v>3.2664446701049807</c:v>
                </c:pt>
                <c:pt idx="1677">
                  <c:v>3.2664446701049807</c:v>
                </c:pt>
                <c:pt idx="1678">
                  <c:v>3.2664446701049807</c:v>
                </c:pt>
                <c:pt idx="1679">
                  <c:v>3.2664446701049807</c:v>
                </c:pt>
                <c:pt idx="1680">
                  <c:v>3.2664446701049807</c:v>
                </c:pt>
                <c:pt idx="1681">
                  <c:v>3.2664446701049807</c:v>
                </c:pt>
                <c:pt idx="1682">
                  <c:v>3.2664446701049807</c:v>
                </c:pt>
                <c:pt idx="1683">
                  <c:v>3.2664446701049807</c:v>
                </c:pt>
                <c:pt idx="1684">
                  <c:v>3.2664446701049807</c:v>
                </c:pt>
                <c:pt idx="1685">
                  <c:v>3.2664446701049807</c:v>
                </c:pt>
                <c:pt idx="1686">
                  <c:v>3.2664446701049807</c:v>
                </c:pt>
                <c:pt idx="1687">
                  <c:v>3.2664446701049807</c:v>
                </c:pt>
                <c:pt idx="1688">
                  <c:v>3.2664446701049807</c:v>
                </c:pt>
                <c:pt idx="1689">
                  <c:v>3.2664446701049807</c:v>
                </c:pt>
                <c:pt idx="1690">
                  <c:v>3.2664446701049807</c:v>
                </c:pt>
                <c:pt idx="1691">
                  <c:v>3.2664446701049807</c:v>
                </c:pt>
                <c:pt idx="1692">
                  <c:v>3.2664446701049807</c:v>
                </c:pt>
                <c:pt idx="1693">
                  <c:v>3.2664446701049807</c:v>
                </c:pt>
                <c:pt idx="1694">
                  <c:v>3.1963553298950198</c:v>
                </c:pt>
                <c:pt idx="1695">
                  <c:v>3.1963553298950198</c:v>
                </c:pt>
                <c:pt idx="1696">
                  <c:v>3.1963553298950198</c:v>
                </c:pt>
                <c:pt idx="1697">
                  <c:v>3.1963553298950198</c:v>
                </c:pt>
                <c:pt idx="1698">
                  <c:v>3.1963553298950198</c:v>
                </c:pt>
                <c:pt idx="1699">
                  <c:v>3.1963553298950198</c:v>
                </c:pt>
                <c:pt idx="1700">
                  <c:v>3.1963553298950198</c:v>
                </c:pt>
                <c:pt idx="1701">
                  <c:v>3.1963553298950198</c:v>
                </c:pt>
                <c:pt idx="1702">
                  <c:v>3.1963553298950198</c:v>
                </c:pt>
                <c:pt idx="1703">
                  <c:v>3.1963553298950198</c:v>
                </c:pt>
                <c:pt idx="1704">
                  <c:v>3.1963553298950198</c:v>
                </c:pt>
                <c:pt idx="1705">
                  <c:v>3.1963553298950198</c:v>
                </c:pt>
                <c:pt idx="1706">
                  <c:v>3.1963553298950198</c:v>
                </c:pt>
                <c:pt idx="1707">
                  <c:v>3.1963553298950198</c:v>
                </c:pt>
                <c:pt idx="1708">
                  <c:v>3.1963553298950198</c:v>
                </c:pt>
                <c:pt idx="1709">
                  <c:v>3.1963553298950198</c:v>
                </c:pt>
                <c:pt idx="1710">
                  <c:v>3.1963553298950198</c:v>
                </c:pt>
                <c:pt idx="1711">
                  <c:v>3.1963553298950198</c:v>
                </c:pt>
                <c:pt idx="1712">
                  <c:v>3.1963553298950198</c:v>
                </c:pt>
                <c:pt idx="1713">
                  <c:v>3.1963553298950198</c:v>
                </c:pt>
                <c:pt idx="1714">
                  <c:v>3.1963553298950198</c:v>
                </c:pt>
                <c:pt idx="1715">
                  <c:v>3.1963553298950198</c:v>
                </c:pt>
                <c:pt idx="1716">
                  <c:v>3.2684788185119626</c:v>
                </c:pt>
                <c:pt idx="1717">
                  <c:v>3.2684788185119626</c:v>
                </c:pt>
                <c:pt idx="1718">
                  <c:v>3.2684788185119626</c:v>
                </c:pt>
                <c:pt idx="1719">
                  <c:v>3.2684788185119626</c:v>
                </c:pt>
                <c:pt idx="1720">
                  <c:v>3.2684788185119626</c:v>
                </c:pt>
                <c:pt idx="1721">
                  <c:v>3.2684788185119626</c:v>
                </c:pt>
                <c:pt idx="1722">
                  <c:v>3.2684788185119626</c:v>
                </c:pt>
                <c:pt idx="1723">
                  <c:v>3.2684788185119626</c:v>
                </c:pt>
                <c:pt idx="1724">
                  <c:v>3.2684788185119626</c:v>
                </c:pt>
                <c:pt idx="1725">
                  <c:v>3.2684788185119626</c:v>
                </c:pt>
                <c:pt idx="1726">
                  <c:v>3.2684788185119626</c:v>
                </c:pt>
                <c:pt idx="1727">
                  <c:v>3.2684788185119626</c:v>
                </c:pt>
                <c:pt idx="1728">
                  <c:v>3.2684788185119626</c:v>
                </c:pt>
                <c:pt idx="1729">
                  <c:v>3.2684788185119626</c:v>
                </c:pt>
                <c:pt idx="1730">
                  <c:v>3.2684788185119626</c:v>
                </c:pt>
                <c:pt idx="1731">
                  <c:v>3.2684788185119626</c:v>
                </c:pt>
                <c:pt idx="1732">
                  <c:v>3.2684788185119626</c:v>
                </c:pt>
                <c:pt idx="1733">
                  <c:v>3.2684788185119626</c:v>
                </c:pt>
                <c:pt idx="1734">
                  <c:v>3.2684788185119626</c:v>
                </c:pt>
                <c:pt idx="1735">
                  <c:v>3.2684788185119626</c:v>
                </c:pt>
                <c:pt idx="1736">
                  <c:v>3.2684788185119626</c:v>
                </c:pt>
                <c:pt idx="1737">
                  <c:v>3.2684788185119626</c:v>
                </c:pt>
                <c:pt idx="1738">
                  <c:v>3.0098180023193359</c:v>
                </c:pt>
                <c:pt idx="1739">
                  <c:v>3.0098180023193359</c:v>
                </c:pt>
                <c:pt idx="1740">
                  <c:v>3.0098180023193359</c:v>
                </c:pt>
                <c:pt idx="1741">
                  <c:v>3.0098180023193359</c:v>
                </c:pt>
                <c:pt idx="1742">
                  <c:v>3.0098180023193359</c:v>
                </c:pt>
                <c:pt idx="1743">
                  <c:v>3.0098180023193359</c:v>
                </c:pt>
                <c:pt idx="1744">
                  <c:v>3.0098180023193359</c:v>
                </c:pt>
                <c:pt idx="1745">
                  <c:v>3.0098180023193359</c:v>
                </c:pt>
                <c:pt idx="1746">
                  <c:v>3.0098180023193359</c:v>
                </c:pt>
                <c:pt idx="1747">
                  <c:v>3.0098180023193359</c:v>
                </c:pt>
                <c:pt idx="1748">
                  <c:v>3.0098180023193359</c:v>
                </c:pt>
                <c:pt idx="1749">
                  <c:v>3.0098180023193359</c:v>
                </c:pt>
                <c:pt idx="1750">
                  <c:v>3.0098180023193359</c:v>
                </c:pt>
                <c:pt idx="1751">
                  <c:v>3.0098180023193359</c:v>
                </c:pt>
                <c:pt idx="1752">
                  <c:v>3.0098180023193359</c:v>
                </c:pt>
                <c:pt idx="1753">
                  <c:v>3.0098180023193359</c:v>
                </c:pt>
                <c:pt idx="1754">
                  <c:v>3.0098180023193359</c:v>
                </c:pt>
                <c:pt idx="1755">
                  <c:v>3.0098180023193359</c:v>
                </c:pt>
                <c:pt idx="1756">
                  <c:v>3.0098180023193359</c:v>
                </c:pt>
                <c:pt idx="1757">
                  <c:v>3.0098180023193359</c:v>
                </c:pt>
                <c:pt idx="1758">
                  <c:v>3.0098180023193359</c:v>
                </c:pt>
                <c:pt idx="1759">
                  <c:v>3.0098180023193359</c:v>
                </c:pt>
                <c:pt idx="1760">
                  <c:v>2.3385334526062009</c:v>
                </c:pt>
                <c:pt idx="1761">
                  <c:v>2.3385334526062009</c:v>
                </c:pt>
                <c:pt idx="1762">
                  <c:v>2.3385334526062009</c:v>
                </c:pt>
                <c:pt idx="1763">
                  <c:v>2.3385334526062009</c:v>
                </c:pt>
                <c:pt idx="1764">
                  <c:v>2.3385334526062009</c:v>
                </c:pt>
                <c:pt idx="1765">
                  <c:v>2.3385334526062009</c:v>
                </c:pt>
                <c:pt idx="1766">
                  <c:v>2.3385334526062009</c:v>
                </c:pt>
                <c:pt idx="1767">
                  <c:v>2.3385334526062009</c:v>
                </c:pt>
                <c:pt idx="1768">
                  <c:v>2.3385334526062009</c:v>
                </c:pt>
                <c:pt idx="1769">
                  <c:v>2.3385334526062009</c:v>
                </c:pt>
                <c:pt idx="1770">
                  <c:v>2.3385334526062009</c:v>
                </c:pt>
                <c:pt idx="1771">
                  <c:v>2.3385334526062009</c:v>
                </c:pt>
                <c:pt idx="1772">
                  <c:v>2.3385334526062009</c:v>
                </c:pt>
                <c:pt idx="1773">
                  <c:v>2.3385334526062009</c:v>
                </c:pt>
                <c:pt idx="1774">
                  <c:v>2.3385334526062009</c:v>
                </c:pt>
                <c:pt idx="1775">
                  <c:v>2.3385334526062009</c:v>
                </c:pt>
                <c:pt idx="1776">
                  <c:v>2.3385334526062009</c:v>
                </c:pt>
                <c:pt idx="1777">
                  <c:v>2.3385334526062009</c:v>
                </c:pt>
                <c:pt idx="1778">
                  <c:v>2.3385334526062009</c:v>
                </c:pt>
                <c:pt idx="1779">
                  <c:v>2.3385334526062009</c:v>
                </c:pt>
                <c:pt idx="1780">
                  <c:v>2.3385334526062009</c:v>
                </c:pt>
                <c:pt idx="1781">
                  <c:v>2.3385334526062009</c:v>
                </c:pt>
                <c:pt idx="1782">
                  <c:v>2.3613670021057125</c:v>
                </c:pt>
                <c:pt idx="1783">
                  <c:v>2.3613670021057125</c:v>
                </c:pt>
                <c:pt idx="1784">
                  <c:v>2.3613670021057125</c:v>
                </c:pt>
                <c:pt idx="1785">
                  <c:v>2.3613670021057125</c:v>
                </c:pt>
                <c:pt idx="1786">
                  <c:v>2.3613670021057125</c:v>
                </c:pt>
                <c:pt idx="1787">
                  <c:v>2.3613670021057125</c:v>
                </c:pt>
                <c:pt idx="1788">
                  <c:v>2.3613670021057125</c:v>
                </c:pt>
                <c:pt idx="1789">
                  <c:v>2.3613670021057125</c:v>
                </c:pt>
                <c:pt idx="1790">
                  <c:v>2.3613670021057125</c:v>
                </c:pt>
                <c:pt idx="1791">
                  <c:v>2.3613670021057125</c:v>
                </c:pt>
                <c:pt idx="1792">
                  <c:v>2.3613670021057125</c:v>
                </c:pt>
                <c:pt idx="1793">
                  <c:v>2.3613670021057125</c:v>
                </c:pt>
                <c:pt idx="1794">
                  <c:v>2.3613670021057125</c:v>
                </c:pt>
                <c:pt idx="1795">
                  <c:v>2.3613670021057125</c:v>
                </c:pt>
                <c:pt idx="1796">
                  <c:v>2.3613670021057125</c:v>
                </c:pt>
                <c:pt idx="1797">
                  <c:v>2.3613670021057125</c:v>
                </c:pt>
                <c:pt idx="1798">
                  <c:v>2.3613670021057125</c:v>
                </c:pt>
                <c:pt idx="1799">
                  <c:v>2.3613670021057125</c:v>
                </c:pt>
                <c:pt idx="1800">
                  <c:v>2.3613670021057125</c:v>
                </c:pt>
                <c:pt idx="1801">
                  <c:v>2.3613670021057125</c:v>
                </c:pt>
                <c:pt idx="1802">
                  <c:v>2.3613670021057125</c:v>
                </c:pt>
                <c:pt idx="1803">
                  <c:v>2.3613670021057125</c:v>
                </c:pt>
                <c:pt idx="1804">
                  <c:v>2.3265092369079587</c:v>
                </c:pt>
                <c:pt idx="1805">
                  <c:v>2.3265092369079587</c:v>
                </c:pt>
                <c:pt idx="1806">
                  <c:v>2.3265092369079587</c:v>
                </c:pt>
                <c:pt idx="1807">
                  <c:v>2.3265092369079587</c:v>
                </c:pt>
                <c:pt idx="1808">
                  <c:v>2.3265092369079587</c:v>
                </c:pt>
                <c:pt idx="1809">
                  <c:v>2.3265092369079587</c:v>
                </c:pt>
                <c:pt idx="1810">
                  <c:v>2.3265092369079587</c:v>
                </c:pt>
                <c:pt idx="1811">
                  <c:v>2.3265092369079587</c:v>
                </c:pt>
                <c:pt idx="1812">
                  <c:v>2.3265092369079587</c:v>
                </c:pt>
                <c:pt idx="1813">
                  <c:v>2.3265092369079587</c:v>
                </c:pt>
                <c:pt idx="1814">
                  <c:v>2.3265092369079587</c:v>
                </c:pt>
                <c:pt idx="1815">
                  <c:v>2.3265092369079587</c:v>
                </c:pt>
                <c:pt idx="1816">
                  <c:v>2.3265092369079587</c:v>
                </c:pt>
                <c:pt idx="1817">
                  <c:v>2.3265092369079587</c:v>
                </c:pt>
                <c:pt idx="1818">
                  <c:v>2.3265092369079587</c:v>
                </c:pt>
                <c:pt idx="1819">
                  <c:v>2.3265092369079587</c:v>
                </c:pt>
                <c:pt idx="1820">
                  <c:v>2.3265092369079587</c:v>
                </c:pt>
                <c:pt idx="1821">
                  <c:v>2.3265092369079587</c:v>
                </c:pt>
                <c:pt idx="1822">
                  <c:v>2.3265092369079587</c:v>
                </c:pt>
                <c:pt idx="1823">
                  <c:v>2.3265092369079587</c:v>
                </c:pt>
                <c:pt idx="1824">
                  <c:v>2.3265092369079587</c:v>
                </c:pt>
                <c:pt idx="1825">
                  <c:v>2.3265092369079587</c:v>
                </c:pt>
                <c:pt idx="1826">
                  <c:v>2.4994616928100584</c:v>
                </c:pt>
                <c:pt idx="1827">
                  <c:v>2.4994616928100584</c:v>
                </c:pt>
                <c:pt idx="1828">
                  <c:v>2.4994616928100584</c:v>
                </c:pt>
                <c:pt idx="1829">
                  <c:v>2.4994616928100584</c:v>
                </c:pt>
                <c:pt idx="1830">
                  <c:v>2.4994616928100584</c:v>
                </c:pt>
                <c:pt idx="1831">
                  <c:v>2.4994616928100584</c:v>
                </c:pt>
                <c:pt idx="1832">
                  <c:v>2.4994616928100584</c:v>
                </c:pt>
                <c:pt idx="1833">
                  <c:v>2.4994616928100584</c:v>
                </c:pt>
                <c:pt idx="1834">
                  <c:v>2.4994616928100584</c:v>
                </c:pt>
                <c:pt idx="1835">
                  <c:v>2.4994616928100584</c:v>
                </c:pt>
                <c:pt idx="1836">
                  <c:v>2.4994616928100584</c:v>
                </c:pt>
                <c:pt idx="1837">
                  <c:v>2.4994616928100584</c:v>
                </c:pt>
                <c:pt idx="1838">
                  <c:v>2.4994616928100584</c:v>
                </c:pt>
                <c:pt idx="1839">
                  <c:v>2.4994616928100584</c:v>
                </c:pt>
                <c:pt idx="1840">
                  <c:v>2.4994616928100584</c:v>
                </c:pt>
                <c:pt idx="1841">
                  <c:v>2.4994616928100584</c:v>
                </c:pt>
                <c:pt idx="1842">
                  <c:v>2.4994616928100584</c:v>
                </c:pt>
                <c:pt idx="1843">
                  <c:v>2.4994616928100584</c:v>
                </c:pt>
                <c:pt idx="1844">
                  <c:v>2.4994616928100584</c:v>
                </c:pt>
                <c:pt idx="1845">
                  <c:v>2.4994616928100584</c:v>
                </c:pt>
                <c:pt idx="1846">
                  <c:v>2.4994616928100584</c:v>
                </c:pt>
                <c:pt idx="1847">
                  <c:v>2.4994616928100584</c:v>
                </c:pt>
                <c:pt idx="1848">
                  <c:v>1.8760341445922855</c:v>
                </c:pt>
                <c:pt idx="1849">
                  <c:v>1.8760341445922855</c:v>
                </c:pt>
                <c:pt idx="1850">
                  <c:v>1.8760341445922855</c:v>
                </c:pt>
                <c:pt idx="1851">
                  <c:v>1.8760341445922855</c:v>
                </c:pt>
                <c:pt idx="1852">
                  <c:v>1.8760341445922855</c:v>
                </c:pt>
                <c:pt idx="1853">
                  <c:v>1.8760341445922855</c:v>
                </c:pt>
                <c:pt idx="1854">
                  <c:v>1.8760341445922855</c:v>
                </c:pt>
                <c:pt idx="1855">
                  <c:v>1.8760341445922855</c:v>
                </c:pt>
                <c:pt idx="1856">
                  <c:v>1.8760341445922855</c:v>
                </c:pt>
                <c:pt idx="1857">
                  <c:v>1.8760341445922855</c:v>
                </c:pt>
                <c:pt idx="1858">
                  <c:v>1.8760341445922855</c:v>
                </c:pt>
                <c:pt idx="1859">
                  <c:v>1.8760341445922855</c:v>
                </c:pt>
                <c:pt idx="1860">
                  <c:v>1.8760341445922855</c:v>
                </c:pt>
                <c:pt idx="1861">
                  <c:v>1.8760341445922855</c:v>
                </c:pt>
                <c:pt idx="1862">
                  <c:v>1.8760341445922855</c:v>
                </c:pt>
                <c:pt idx="1863">
                  <c:v>1.8760341445922855</c:v>
                </c:pt>
                <c:pt idx="1864">
                  <c:v>1.8760341445922855</c:v>
                </c:pt>
                <c:pt idx="1865">
                  <c:v>1.8760341445922855</c:v>
                </c:pt>
                <c:pt idx="1866">
                  <c:v>1.8760341445922855</c:v>
                </c:pt>
                <c:pt idx="1867">
                  <c:v>1.8760341445922855</c:v>
                </c:pt>
                <c:pt idx="1868">
                  <c:v>1.8760341445922855</c:v>
                </c:pt>
                <c:pt idx="1869">
                  <c:v>1.8760341445922855</c:v>
                </c:pt>
                <c:pt idx="1870">
                  <c:v>3.1090613929748536</c:v>
                </c:pt>
                <c:pt idx="1871">
                  <c:v>3.1090613929748536</c:v>
                </c:pt>
                <c:pt idx="1872">
                  <c:v>3.1090613929748536</c:v>
                </c:pt>
                <c:pt idx="1873">
                  <c:v>3.1090613929748536</c:v>
                </c:pt>
                <c:pt idx="1874">
                  <c:v>3.1090613929748536</c:v>
                </c:pt>
                <c:pt idx="1875">
                  <c:v>3.1090613929748536</c:v>
                </c:pt>
                <c:pt idx="1876">
                  <c:v>3.1090613929748536</c:v>
                </c:pt>
                <c:pt idx="1877">
                  <c:v>3.1090613929748536</c:v>
                </c:pt>
                <c:pt idx="1878">
                  <c:v>3.1090613929748536</c:v>
                </c:pt>
                <c:pt idx="1879">
                  <c:v>3.1090613929748536</c:v>
                </c:pt>
                <c:pt idx="1880">
                  <c:v>3.1090613929748536</c:v>
                </c:pt>
                <c:pt idx="1881">
                  <c:v>3.1090613929748536</c:v>
                </c:pt>
                <c:pt idx="1882">
                  <c:v>3.1090613929748536</c:v>
                </c:pt>
                <c:pt idx="1883">
                  <c:v>3.1090613929748536</c:v>
                </c:pt>
                <c:pt idx="1884">
                  <c:v>3.1090613929748536</c:v>
                </c:pt>
                <c:pt idx="1885">
                  <c:v>3.1090613929748536</c:v>
                </c:pt>
                <c:pt idx="1886">
                  <c:v>3.1090613929748536</c:v>
                </c:pt>
                <c:pt idx="1887">
                  <c:v>3.1090613929748536</c:v>
                </c:pt>
                <c:pt idx="1888">
                  <c:v>3.1090613929748536</c:v>
                </c:pt>
                <c:pt idx="1889">
                  <c:v>3.1090613929748536</c:v>
                </c:pt>
                <c:pt idx="1890">
                  <c:v>3.1090613929748536</c:v>
                </c:pt>
                <c:pt idx="1891">
                  <c:v>3.1090613929748536</c:v>
                </c:pt>
                <c:pt idx="1892">
                  <c:v>3.3541093017578127</c:v>
                </c:pt>
                <c:pt idx="1893">
                  <c:v>3.3541093017578127</c:v>
                </c:pt>
                <c:pt idx="1894">
                  <c:v>3.3541093017578127</c:v>
                </c:pt>
                <c:pt idx="1895">
                  <c:v>3.3541093017578127</c:v>
                </c:pt>
                <c:pt idx="1896">
                  <c:v>3.3541093017578127</c:v>
                </c:pt>
                <c:pt idx="1897">
                  <c:v>3.3541093017578127</c:v>
                </c:pt>
                <c:pt idx="1898">
                  <c:v>3.3541093017578127</c:v>
                </c:pt>
                <c:pt idx="1899">
                  <c:v>3.3541093017578127</c:v>
                </c:pt>
                <c:pt idx="1900">
                  <c:v>3.3541093017578127</c:v>
                </c:pt>
                <c:pt idx="1901">
                  <c:v>3.3541093017578127</c:v>
                </c:pt>
                <c:pt idx="1902">
                  <c:v>3.3541093017578127</c:v>
                </c:pt>
                <c:pt idx="1903">
                  <c:v>3.3541093017578127</c:v>
                </c:pt>
                <c:pt idx="1904">
                  <c:v>3.3541093017578127</c:v>
                </c:pt>
                <c:pt idx="1905">
                  <c:v>3.3541093017578127</c:v>
                </c:pt>
                <c:pt idx="1906">
                  <c:v>3.3541093017578127</c:v>
                </c:pt>
                <c:pt idx="1907">
                  <c:v>3.3541093017578127</c:v>
                </c:pt>
                <c:pt idx="1908">
                  <c:v>3.3541093017578127</c:v>
                </c:pt>
                <c:pt idx="1909">
                  <c:v>3.3541093017578127</c:v>
                </c:pt>
                <c:pt idx="1910">
                  <c:v>3.3541093017578127</c:v>
                </c:pt>
                <c:pt idx="1911">
                  <c:v>3.3541093017578127</c:v>
                </c:pt>
                <c:pt idx="1912">
                  <c:v>3.3541093017578127</c:v>
                </c:pt>
                <c:pt idx="1913">
                  <c:v>3.3541093017578127</c:v>
                </c:pt>
                <c:pt idx="1914">
                  <c:v>3.3309237480163576</c:v>
                </c:pt>
                <c:pt idx="1915">
                  <c:v>3.3309237480163576</c:v>
                </c:pt>
                <c:pt idx="1916">
                  <c:v>3.3309237480163576</c:v>
                </c:pt>
                <c:pt idx="1917">
                  <c:v>3.3309237480163576</c:v>
                </c:pt>
                <c:pt idx="1918">
                  <c:v>3.3309237480163576</c:v>
                </c:pt>
                <c:pt idx="1919">
                  <c:v>3.3309237480163576</c:v>
                </c:pt>
                <c:pt idx="1920">
                  <c:v>3.3309237480163576</c:v>
                </c:pt>
                <c:pt idx="1921">
                  <c:v>3.3309237480163576</c:v>
                </c:pt>
                <c:pt idx="1922">
                  <c:v>3.3309237480163576</c:v>
                </c:pt>
                <c:pt idx="1923">
                  <c:v>3.3309237480163576</c:v>
                </c:pt>
                <c:pt idx="1924">
                  <c:v>3.3309237480163576</c:v>
                </c:pt>
                <c:pt idx="1925">
                  <c:v>3.3309237480163576</c:v>
                </c:pt>
                <c:pt idx="1926">
                  <c:v>3.3309237480163576</c:v>
                </c:pt>
                <c:pt idx="1927">
                  <c:v>3.3309237480163576</c:v>
                </c:pt>
                <c:pt idx="1928">
                  <c:v>3.3309237480163576</c:v>
                </c:pt>
                <c:pt idx="1929">
                  <c:v>3.3309237480163576</c:v>
                </c:pt>
                <c:pt idx="1930">
                  <c:v>3.3309237480163576</c:v>
                </c:pt>
                <c:pt idx="1931">
                  <c:v>3.3309237480163576</c:v>
                </c:pt>
                <c:pt idx="1932">
                  <c:v>3.3309237480163576</c:v>
                </c:pt>
                <c:pt idx="1933">
                  <c:v>3.3309237480163576</c:v>
                </c:pt>
                <c:pt idx="1934">
                  <c:v>3.3309237480163576</c:v>
                </c:pt>
                <c:pt idx="1935">
                  <c:v>3.3309237480163576</c:v>
                </c:pt>
                <c:pt idx="1936">
                  <c:v>2.5733825836181641</c:v>
                </c:pt>
                <c:pt idx="1937">
                  <c:v>2.5733825836181641</c:v>
                </c:pt>
                <c:pt idx="1938">
                  <c:v>2.5733825836181641</c:v>
                </c:pt>
                <c:pt idx="1939">
                  <c:v>2.5733825836181641</c:v>
                </c:pt>
                <c:pt idx="1940">
                  <c:v>2.5733825836181641</c:v>
                </c:pt>
                <c:pt idx="1941">
                  <c:v>2.5733825836181641</c:v>
                </c:pt>
                <c:pt idx="1942">
                  <c:v>2.5733825836181641</c:v>
                </c:pt>
                <c:pt idx="1943">
                  <c:v>2.5733825836181641</c:v>
                </c:pt>
                <c:pt idx="1944">
                  <c:v>2.5733825836181641</c:v>
                </c:pt>
                <c:pt idx="1945">
                  <c:v>2.5733825836181641</c:v>
                </c:pt>
                <c:pt idx="1946">
                  <c:v>2.5733825836181641</c:v>
                </c:pt>
                <c:pt idx="1947">
                  <c:v>2.5733825836181641</c:v>
                </c:pt>
                <c:pt idx="1948">
                  <c:v>2.5733825836181641</c:v>
                </c:pt>
                <c:pt idx="1949">
                  <c:v>2.5733825836181641</c:v>
                </c:pt>
                <c:pt idx="1950">
                  <c:v>2.5733825836181641</c:v>
                </c:pt>
                <c:pt idx="1951">
                  <c:v>2.5733825836181641</c:v>
                </c:pt>
                <c:pt idx="1952">
                  <c:v>2.5733825836181641</c:v>
                </c:pt>
                <c:pt idx="1953">
                  <c:v>2.5733825836181641</c:v>
                </c:pt>
                <c:pt idx="1954">
                  <c:v>2.5733825836181641</c:v>
                </c:pt>
                <c:pt idx="1955">
                  <c:v>2.5733825836181641</c:v>
                </c:pt>
                <c:pt idx="1956">
                  <c:v>2.5733825836181641</c:v>
                </c:pt>
                <c:pt idx="1957">
                  <c:v>2.5733825836181641</c:v>
                </c:pt>
                <c:pt idx="1958">
                  <c:v>3.5238033821105956</c:v>
                </c:pt>
                <c:pt idx="1959">
                  <c:v>3.5238033821105956</c:v>
                </c:pt>
                <c:pt idx="1960">
                  <c:v>3.5238033821105956</c:v>
                </c:pt>
                <c:pt idx="1961">
                  <c:v>3.5238033821105956</c:v>
                </c:pt>
                <c:pt idx="1962">
                  <c:v>3.5238033821105956</c:v>
                </c:pt>
                <c:pt idx="1963">
                  <c:v>3.5238033821105956</c:v>
                </c:pt>
                <c:pt idx="1964">
                  <c:v>3.5238033821105956</c:v>
                </c:pt>
                <c:pt idx="1965">
                  <c:v>3.5238033821105956</c:v>
                </c:pt>
                <c:pt idx="1966">
                  <c:v>3.5238033821105956</c:v>
                </c:pt>
                <c:pt idx="1967">
                  <c:v>3.5238033821105956</c:v>
                </c:pt>
                <c:pt idx="1968">
                  <c:v>3.5238033821105956</c:v>
                </c:pt>
                <c:pt idx="1969">
                  <c:v>3.5238033821105956</c:v>
                </c:pt>
                <c:pt idx="1970">
                  <c:v>3.5238033821105956</c:v>
                </c:pt>
                <c:pt idx="1971">
                  <c:v>3.5238033821105956</c:v>
                </c:pt>
                <c:pt idx="1972">
                  <c:v>3.5238033821105956</c:v>
                </c:pt>
                <c:pt idx="1973">
                  <c:v>3.5238033821105956</c:v>
                </c:pt>
                <c:pt idx="1974">
                  <c:v>3.5238033821105956</c:v>
                </c:pt>
                <c:pt idx="1975">
                  <c:v>3.5238033821105956</c:v>
                </c:pt>
                <c:pt idx="1976">
                  <c:v>3.5238033821105956</c:v>
                </c:pt>
                <c:pt idx="1977">
                  <c:v>3.5238033821105956</c:v>
                </c:pt>
                <c:pt idx="1978">
                  <c:v>3.5238033821105956</c:v>
                </c:pt>
                <c:pt idx="1979">
                  <c:v>3.5238033821105956</c:v>
                </c:pt>
                <c:pt idx="1980">
                  <c:v>1.6752702384948732</c:v>
                </c:pt>
                <c:pt idx="1981">
                  <c:v>1.6752702384948732</c:v>
                </c:pt>
                <c:pt idx="1982">
                  <c:v>1.6752702384948732</c:v>
                </c:pt>
                <c:pt idx="1983">
                  <c:v>1.6752702384948732</c:v>
                </c:pt>
                <c:pt idx="1984">
                  <c:v>1.6752702384948732</c:v>
                </c:pt>
                <c:pt idx="1985">
                  <c:v>1.6752702384948732</c:v>
                </c:pt>
                <c:pt idx="1986">
                  <c:v>1.6752702384948732</c:v>
                </c:pt>
                <c:pt idx="1987">
                  <c:v>1.6752702384948732</c:v>
                </c:pt>
                <c:pt idx="1988">
                  <c:v>1.6752702384948732</c:v>
                </c:pt>
                <c:pt idx="1989">
                  <c:v>1.6752702384948732</c:v>
                </c:pt>
                <c:pt idx="1990">
                  <c:v>1.6752702384948732</c:v>
                </c:pt>
                <c:pt idx="1991">
                  <c:v>1.6752702384948732</c:v>
                </c:pt>
                <c:pt idx="1992">
                  <c:v>1.6752702384948732</c:v>
                </c:pt>
                <c:pt idx="1993">
                  <c:v>1.6752702384948732</c:v>
                </c:pt>
                <c:pt idx="1994">
                  <c:v>1.6752702384948732</c:v>
                </c:pt>
                <c:pt idx="1995">
                  <c:v>1.6752702384948732</c:v>
                </c:pt>
                <c:pt idx="1996">
                  <c:v>1.6752702384948732</c:v>
                </c:pt>
                <c:pt idx="1997">
                  <c:v>1.6752702384948732</c:v>
                </c:pt>
                <c:pt idx="1998">
                  <c:v>1.6752702384948732</c:v>
                </c:pt>
                <c:pt idx="1999">
                  <c:v>1.6752702384948732</c:v>
                </c:pt>
                <c:pt idx="2000">
                  <c:v>1.6752702384948732</c:v>
                </c:pt>
                <c:pt idx="2001">
                  <c:v>1.6752702384948732</c:v>
                </c:pt>
                <c:pt idx="2002">
                  <c:v>2.6447366470336915</c:v>
                </c:pt>
                <c:pt idx="2003">
                  <c:v>2.6447366470336915</c:v>
                </c:pt>
                <c:pt idx="2004">
                  <c:v>2.6447366470336915</c:v>
                </c:pt>
                <c:pt idx="2005">
                  <c:v>2.6447366470336915</c:v>
                </c:pt>
                <c:pt idx="2006">
                  <c:v>2.6447366470336915</c:v>
                </c:pt>
                <c:pt idx="2007">
                  <c:v>2.6447366470336915</c:v>
                </c:pt>
                <c:pt idx="2008">
                  <c:v>2.6447366470336915</c:v>
                </c:pt>
                <c:pt idx="2009">
                  <c:v>2.6447366470336915</c:v>
                </c:pt>
                <c:pt idx="2010">
                  <c:v>2.6447366470336915</c:v>
                </c:pt>
                <c:pt idx="2011">
                  <c:v>2.6447366470336915</c:v>
                </c:pt>
                <c:pt idx="2012">
                  <c:v>2.6447366470336915</c:v>
                </c:pt>
                <c:pt idx="2013">
                  <c:v>2.6447366470336915</c:v>
                </c:pt>
                <c:pt idx="2014">
                  <c:v>2.6447366470336915</c:v>
                </c:pt>
                <c:pt idx="2015">
                  <c:v>2.6447366470336915</c:v>
                </c:pt>
                <c:pt idx="2016">
                  <c:v>2.6447366470336915</c:v>
                </c:pt>
                <c:pt idx="2017">
                  <c:v>2.6447366470336915</c:v>
                </c:pt>
                <c:pt idx="2018">
                  <c:v>2.6447366470336915</c:v>
                </c:pt>
                <c:pt idx="2019">
                  <c:v>2.6447366470336915</c:v>
                </c:pt>
                <c:pt idx="2020">
                  <c:v>2.6447366470336915</c:v>
                </c:pt>
                <c:pt idx="2021">
                  <c:v>2.6447366470336915</c:v>
                </c:pt>
                <c:pt idx="2022">
                  <c:v>2.6447366470336915</c:v>
                </c:pt>
                <c:pt idx="2023">
                  <c:v>2.6447366470336915</c:v>
                </c:pt>
                <c:pt idx="2024">
                  <c:v>2.7431451957702637</c:v>
                </c:pt>
                <c:pt idx="2025">
                  <c:v>2.7431451957702637</c:v>
                </c:pt>
                <c:pt idx="2026">
                  <c:v>2.7431451957702637</c:v>
                </c:pt>
                <c:pt idx="2027">
                  <c:v>2.7431451957702637</c:v>
                </c:pt>
                <c:pt idx="2028">
                  <c:v>2.7431451957702637</c:v>
                </c:pt>
                <c:pt idx="2029">
                  <c:v>2.7431451957702637</c:v>
                </c:pt>
                <c:pt idx="2030">
                  <c:v>2.7431451957702637</c:v>
                </c:pt>
                <c:pt idx="2031">
                  <c:v>2.7431451957702637</c:v>
                </c:pt>
                <c:pt idx="2032">
                  <c:v>2.7431451957702637</c:v>
                </c:pt>
                <c:pt idx="2033">
                  <c:v>2.7431451957702637</c:v>
                </c:pt>
                <c:pt idx="2034">
                  <c:v>2.7431451957702637</c:v>
                </c:pt>
                <c:pt idx="2035">
                  <c:v>2.7431451957702637</c:v>
                </c:pt>
                <c:pt idx="2036">
                  <c:v>2.7431451957702637</c:v>
                </c:pt>
                <c:pt idx="2037">
                  <c:v>2.7431451957702637</c:v>
                </c:pt>
                <c:pt idx="2038">
                  <c:v>2.7431451957702637</c:v>
                </c:pt>
                <c:pt idx="2039">
                  <c:v>2.7431451957702637</c:v>
                </c:pt>
                <c:pt idx="2040">
                  <c:v>2.7431451957702637</c:v>
                </c:pt>
                <c:pt idx="2041">
                  <c:v>2.7431451957702637</c:v>
                </c:pt>
                <c:pt idx="2042">
                  <c:v>2.7431451957702637</c:v>
                </c:pt>
                <c:pt idx="2043">
                  <c:v>2.7431451957702637</c:v>
                </c:pt>
                <c:pt idx="2044">
                  <c:v>2.7431451957702637</c:v>
                </c:pt>
                <c:pt idx="2045">
                  <c:v>2.7431451957702637</c:v>
                </c:pt>
                <c:pt idx="2046">
                  <c:v>2.9171256286621094</c:v>
                </c:pt>
                <c:pt idx="2047">
                  <c:v>2.9171256286621094</c:v>
                </c:pt>
                <c:pt idx="2048">
                  <c:v>2.9171256286621094</c:v>
                </c:pt>
                <c:pt idx="2049">
                  <c:v>2.9171256286621094</c:v>
                </c:pt>
                <c:pt idx="2050">
                  <c:v>2.9171256286621094</c:v>
                </c:pt>
                <c:pt idx="2051">
                  <c:v>2.9171256286621094</c:v>
                </c:pt>
                <c:pt idx="2052">
                  <c:v>2.9171256286621094</c:v>
                </c:pt>
                <c:pt idx="2053">
                  <c:v>2.9171256286621094</c:v>
                </c:pt>
                <c:pt idx="2054">
                  <c:v>2.9171256286621094</c:v>
                </c:pt>
                <c:pt idx="2055">
                  <c:v>2.9171256286621094</c:v>
                </c:pt>
                <c:pt idx="2056">
                  <c:v>2.9171256286621094</c:v>
                </c:pt>
                <c:pt idx="2057">
                  <c:v>2.9171256286621094</c:v>
                </c:pt>
                <c:pt idx="2058">
                  <c:v>2.9171256286621094</c:v>
                </c:pt>
                <c:pt idx="2059">
                  <c:v>2.9171256286621094</c:v>
                </c:pt>
                <c:pt idx="2060">
                  <c:v>2.9171256286621094</c:v>
                </c:pt>
                <c:pt idx="2061">
                  <c:v>2.9171256286621094</c:v>
                </c:pt>
                <c:pt idx="2062">
                  <c:v>2.9171256286621094</c:v>
                </c:pt>
                <c:pt idx="2063">
                  <c:v>2.9171256286621094</c:v>
                </c:pt>
                <c:pt idx="2064">
                  <c:v>2.9171256286621094</c:v>
                </c:pt>
                <c:pt idx="2065">
                  <c:v>2.9171256286621094</c:v>
                </c:pt>
                <c:pt idx="2066">
                  <c:v>2.9171256286621094</c:v>
                </c:pt>
                <c:pt idx="2067">
                  <c:v>2.9171256286621094</c:v>
                </c:pt>
                <c:pt idx="2068">
                  <c:v>2.6595831268310546</c:v>
                </c:pt>
                <c:pt idx="2069">
                  <c:v>2.6595831268310546</c:v>
                </c:pt>
                <c:pt idx="2070">
                  <c:v>2.6595831268310546</c:v>
                </c:pt>
                <c:pt idx="2071">
                  <c:v>2.6595831268310546</c:v>
                </c:pt>
                <c:pt idx="2072">
                  <c:v>2.6595831268310546</c:v>
                </c:pt>
                <c:pt idx="2073">
                  <c:v>2.6595831268310546</c:v>
                </c:pt>
                <c:pt idx="2074">
                  <c:v>2.6595831268310546</c:v>
                </c:pt>
                <c:pt idx="2075">
                  <c:v>2.6595831268310546</c:v>
                </c:pt>
                <c:pt idx="2076">
                  <c:v>2.6595831268310546</c:v>
                </c:pt>
                <c:pt idx="2077">
                  <c:v>2.6595831268310546</c:v>
                </c:pt>
                <c:pt idx="2078">
                  <c:v>2.6595831268310546</c:v>
                </c:pt>
                <c:pt idx="2079">
                  <c:v>2.6595831268310546</c:v>
                </c:pt>
                <c:pt idx="2080">
                  <c:v>2.6595831268310546</c:v>
                </c:pt>
                <c:pt idx="2081">
                  <c:v>2.6595831268310546</c:v>
                </c:pt>
                <c:pt idx="2082">
                  <c:v>2.6595831268310546</c:v>
                </c:pt>
                <c:pt idx="2083">
                  <c:v>2.6595831268310546</c:v>
                </c:pt>
                <c:pt idx="2084">
                  <c:v>2.6595831268310546</c:v>
                </c:pt>
                <c:pt idx="2085">
                  <c:v>2.6595831268310546</c:v>
                </c:pt>
                <c:pt idx="2086">
                  <c:v>2.6595831268310546</c:v>
                </c:pt>
                <c:pt idx="2087">
                  <c:v>2.6595831268310546</c:v>
                </c:pt>
                <c:pt idx="2088">
                  <c:v>2.6595831268310546</c:v>
                </c:pt>
                <c:pt idx="2089">
                  <c:v>2.6595831268310546</c:v>
                </c:pt>
                <c:pt idx="2090">
                  <c:v>3.2433058425903321</c:v>
                </c:pt>
                <c:pt idx="2091">
                  <c:v>3.2433058425903321</c:v>
                </c:pt>
                <c:pt idx="2092">
                  <c:v>3.2433058425903321</c:v>
                </c:pt>
                <c:pt idx="2093">
                  <c:v>3.2433058425903321</c:v>
                </c:pt>
                <c:pt idx="2094">
                  <c:v>3.2433058425903321</c:v>
                </c:pt>
                <c:pt idx="2095">
                  <c:v>3.2433058425903321</c:v>
                </c:pt>
                <c:pt idx="2096">
                  <c:v>3.2433058425903321</c:v>
                </c:pt>
                <c:pt idx="2097">
                  <c:v>3.2433058425903321</c:v>
                </c:pt>
                <c:pt idx="2098">
                  <c:v>3.2433058425903321</c:v>
                </c:pt>
                <c:pt idx="2099">
                  <c:v>3.2433058425903321</c:v>
                </c:pt>
                <c:pt idx="2100">
                  <c:v>3.2433058425903321</c:v>
                </c:pt>
                <c:pt idx="2101">
                  <c:v>3.2433058425903321</c:v>
                </c:pt>
                <c:pt idx="2102">
                  <c:v>3.2433058425903321</c:v>
                </c:pt>
                <c:pt idx="2103">
                  <c:v>3.2433058425903321</c:v>
                </c:pt>
                <c:pt idx="2104">
                  <c:v>3.2433058425903321</c:v>
                </c:pt>
                <c:pt idx="2105">
                  <c:v>3.2433058425903321</c:v>
                </c:pt>
                <c:pt idx="2106">
                  <c:v>3.2433058425903321</c:v>
                </c:pt>
                <c:pt idx="2107">
                  <c:v>3.2433058425903321</c:v>
                </c:pt>
                <c:pt idx="2108">
                  <c:v>3.2433058425903321</c:v>
                </c:pt>
                <c:pt idx="2109">
                  <c:v>3.2433058425903321</c:v>
                </c:pt>
                <c:pt idx="2110">
                  <c:v>3.2433058425903321</c:v>
                </c:pt>
                <c:pt idx="2111">
                  <c:v>3.2433058425903321</c:v>
                </c:pt>
                <c:pt idx="2112">
                  <c:v>3.0916449707031251</c:v>
                </c:pt>
                <c:pt idx="2113">
                  <c:v>3.0916449707031251</c:v>
                </c:pt>
                <c:pt idx="2114">
                  <c:v>3.0916449707031251</c:v>
                </c:pt>
                <c:pt idx="2115">
                  <c:v>3.0916449707031251</c:v>
                </c:pt>
                <c:pt idx="2116">
                  <c:v>3.0916449707031251</c:v>
                </c:pt>
                <c:pt idx="2117">
                  <c:v>3.0916449707031251</c:v>
                </c:pt>
                <c:pt idx="2118">
                  <c:v>3.0916449707031251</c:v>
                </c:pt>
                <c:pt idx="2119">
                  <c:v>3.0916449707031251</c:v>
                </c:pt>
                <c:pt idx="2120">
                  <c:v>3.0916449707031251</c:v>
                </c:pt>
                <c:pt idx="2121">
                  <c:v>3.0916449707031251</c:v>
                </c:pt>
                <c:pt idx="2122">
                  <c:v>3.0916449707031251</c:v>
                </c:pt>
                <c:pt idx="2123">
                  <c:v>3.0916449707031251</c:v>
                </c:pt>
                <c:pt idx="2124">
                  <c:v>3.0916449707031251</c:v>
                </c:pt>
                <c:pt idx="2125">
                  <c:v>3.0916449707031251</c:v>
                </c:pt>
                <c:pt idx="2126">
                  <c:v>3.0916449707031251</c:v>
                </c:pt>
                <c:pt idx="2127">
                  <c:v>3.0916449707031251</c:v>
                </c:pt>
                <c:pt idx="2128">
                  <c:v>3.0916449707031251</c:v>
                </c:pt>
                <c:pt idx="2129">
                  <c:v>3.0916449707031251</c:v>
                </c:pt>
                <c:pt idx="2130">
                  <c:v>3.0916449707031251</c:v>
                </c:pt>
                <c:pt idx="2131">
                  <c:v>3.0916449707031251</c:v>
                </c:pt>
                <c:pt idx="2132">
                  <c:v>3.0916449707031251</c:v>
                </c:pt>
                <c:pt idx="2133">
                  <c:v>3.0916449707031251</c:v>
                </c:pt>
                <c:pt idx="2134">
                  <c:v>2.9355700279235837</c:v>
                </c:pt>
                <c:pt idx="2135">
                  <c:v>2.9355700279235837</c:v>
                </c:pt>
                <c:pt idx="2136">
                  <c:v>2.9355700279235837</c:v>
                </c:pt>
                <c:pt idx="2137">
                  <c:v>2.9355700279235837</c:v>
                </c:pt>
                <c:pt idx="2138">
                  <c:v>2.9355700279235837</c:v>
                </c:pt>
                <c:pt idx="2139">
                  <c:v>2.9355700279235837</c:v>
                </c:pt>
                <c:pt idx="2140">
                  <c:v>2.9355700279235837</c:v>
                </c:pt>
                <c:pt idx="2141">
                  <c:v>2.9355700279235837</c:v>
                </c:pt>
                <c:pt idx="2142">
                  <c:v>2.9355700279235837</c:v>
                </c:pt>
                <c:pt idx="2143">
                  <c:v>2.9355700279235837</c:v>
                </c:pt>
                <c:pt idx="2144">
                  <c:v>2.9355700279235837</c:v>
                </c:pt>
                <c:pt idx="2145">
                  <c:v>2.9355700279235837</c:v>
                </c:pt>
                <c:pt idx="2146">
                  <c:v>2.9355700279235837</c:v>
                </c:pt>
                <c:pt idx="2147">
                  <c:v>2.9355700279235837</c:v>
                </c:pt>
                <c:pt idx="2148">
                  <c:v>2.9355700279235837</c:v>
                </c:pt>
                <c:pt idx="2149">
                  <c:v>2.9355700279235837</c:v>
                </c:pt>
                <c:pt idx="2150">
                  <c:v>2.9355700279235837</c:v>
                </c:pt>
                <c:pt idx="2151">
                  <c:v>2.9355700279235837</c:v>
                </c:pt>
                <c:pt idx="2152">
                  <c:v>2.9355700279235837</c:v>
                </c:pt>
                <c:pt idx="2153">
                  <c:v>2.9355700279235837</c:v>
                </c:pt>
                <c:pt idx="2154">
                  <c:v>2.9355700279235837</c:v>
                </c:pt>
                <c:pt idx="2155">
                  <c:v>2.9355700279235837</c:v>
                </c:pt>
                <c:pt idx="2156">
                  <c:v>3.3822727561950683</c:v>
                </c:pt>
                <c:pt idx="2157">
                  <c:v>3.3822727561950683</c:v>
                </c:pt>
                <c:pt idx="2158">
                  <c:v>3.3822727561950683</c:v>
                </c:pt>
                <c:pt idx="2159">
                  <c:v>3.3822727561950683</c:v>
                </c:pt>
                <c:pt idx="2160">
                  <c:v>3.3822727561950683</c:v>
                </c:pt>
                <c:pt idx="2161">
                  <c:v>3.3822727561950683</c:v>
                </c:pt>
                <c:pt idx="2162">
                  <c:v>3.3822727561950683</c:v>
                </c:pt>
                <c:pt idx="2163">
                  <c:v>3.3822727561950683</c:v>
                </c:pt>
                <c:pt idx="2164">
                  <c:v>3.3822727561950683</c:v>
                </c:pt>
                <c:pt idx="2165">
                  <c:v>3.3822727561950683</c:v>
                </c:pt>
                <c:pt idx="2166">
                  <c:v>3.3822727561950683</c:v>
                </c:pt>
                <c:pt idx="2167">
                  <c:v>3.3822727561950683</c:v>
                </c:pt>
                <c:pt idx="2168">
                  <c:v>3.3822727561950683</c:v>
                </c:pt>
                <c:pt idx="2169">
                  <c:v>3.3822727561950683</c:v>
                </c:pt>
                <c:pt idx="2170">
                  <c:v>3.3822727561950683</c:v>
                </c:pt>
                <c:pt idx="2171">
                  <c:v>3.3822727561950683</c:v>
                </c:pt>
                <c:pt idx="2172">
                  <c:v>3.3822727561950683</c:v>
                </c:pt>
                <c:pt idx="2173">
                  <c:v>3.3822727561950683</c:v>
                </c:pt>
                <c:pt idx="2174">
                  <c:v>3.3822727561950683</c:v>
                </c:pt>
                <c:pt idx="2175">
                  <c:v>3.3822727561950683</c:v>
                </c:pt>
                <c:pt idx="2176">
                  <c:v>3.3822727561950683</c:v>
                </c:pt>
                <c:pt idx="2177">
                  <c:v>3.3822727561950683</c:v>
                </c:pt>
                <c:pt idx="2178">
                  <c:v>3.0375110794067379</c:v>
                </c:pt>
                <c:pt idx="2179">
                  <c:v>3.0375110794067379</c:v>
                </c:pt>
                <c:pt idx="2180">
                  <c:v>3.0375110794067379</c:v>
                </c:pt>
                <c:pt idx="2181">
                  <c:v>3.0375110794067379</c:v>
                </c:pt>
                <c:pt idx="2182">
                  <c:v>3.0375110794067379</c:v>
                </c:pt>
                <c:pt idx="2183">
                  <c:v>3.0375110794067379</c:v>
                </c:pt>
                <c:pt idx="2184">
                  <c:v>3.0375110794067379</c:v>
                </c:pt>
                <c:pt idx="2185">
                  <c:v>3.0375110794067379</c:v>
                </c:pt>
                <c:pt idx="2186">
                  <c:v>3.0375110794067379</c:v>
                </c:pt>
                <c:pt idx="2187">
                  <c:v>3.0375110794067379</c:v>
                </c:pt>
                <c:pt idx="2188">
                  <c:v>3.0375110794067379</c:v>
                </c:pt>
                <c:pt idx="2189">
                  <c:v>3.0375110794067379</c:v>
                </c:pt>
                <c:pt idx="2190">
                  <c:v>3.0375110794067379</c:v>
                </c:pt>
                <c:pt idx="2191">
                  <c:v>3.0375110794067379</c:v>
                </c:pt>
                <c:pt idx="2192">
                  <c:v>3.0375110794067379</c:v>
                </c:pt>
                <c:pt idx="2193">
                  <c:v>3.0375110794067379</c:v>
                </c:pt>
                <c:pt idx="2194">
                  <c:v>3.0375110794067379</c:v>
                </c:pt>
                <c:pt idx="2195">
                  <c:v>3.0375110794067379</c:v>
                </c:pt>
                <c:pt idx="2196">
                  <c:v>3.0375110794067379</c:v>
                </c:pt>
                <c:pt idx="2197">
                  <c:v>3.0375110794067379</c:v>
                </c:pt>
                <c:pt idx="2198">
                  <c:v>3.0375110794067379</c:v>
                </c:pt>
                <c:pt idx="2199">
                  <c:v>3.0375110794067379</c:v>
                </c:pt>
                <c:pt idx="2200">
                  <c:v>3.1335521659851073</c:v>
                </c:pt>
                <c:pt idx="2201">
                  <c:v>3.1335521659851073</c:v>
                </c:pt>
                <c:pt idx="2202">
                  <c:v>3.1335521659851073</c:v>
                </c:pt>
                <c:pt idx="2203">
                  <c:v>3.1335521659851073</c:v>
                </c:pt>
                <c:pt idx="2204">
                  <c:v>3.1335521659851073</c:v>
                </c:pt>
                <c:pt idx="2205">
                  <c:v>3.1335521659851073</c:v>
                </c:pt>
                <c:pt idx="2206">
                  <c:v>3.1335521659851073</c:v>
                </c:pt>
                <c:pt idx="2207">
                  <c:v>3.1335521659851073</c:v>
                </c:pt>
                <c:pt idx="2208">
                  <c:v>3.1335521659851073</c:v>
                </c:pt>
                <c:pt idx="2209">
                  <c:v>3.1335521659851073</c:v>
                </c:pt>
                <c:pt idx="2210">
                  <c:v>3.1335521659851073</c:v>
                </c:pt>
                <c:pt idx="2211">
                  <c:v>3.1335521659851073</c:v>
                </c:pt>
                <c:pt idx="2212">
                  <c:v>3.1335521659851073</c:v>
                </c:pt>
                <c:pt idx="2213">
                  <c:v>3.1335521659851073</c:v>
                </c:pt>
                <c:pt idx="2214">
                  <c:v>3.1335521659851073</c:v>
                </c:pt>
                <c:pt idx="2215">
                  <c:v>3.1335521659851073</c:v>
                </c:pt>
                <c:pt idx="2216">
                  <c:v>3.1335521659851073</c:v>
                </c:pt>
                <c:pt idx="2217">
                  <c:v>3.1335521659851073</c:v>
                </c:pt>
                <c:pt idx="2218">
                  <c:v>3.1335521659851073</c:v>
                </c:pt>
                <c:pt idx="2219">
                  <c:v>3.1335521659851073</c:v>
                </c:pt>
                <c:pt idx="2220">
                  <c:v>3.1335521659851073</c:v>
                </c:pt>
                <c:pt idx="2221">
                  <c:v>3.1335521659851073</c:v>
                </c:pt>
                <c:pt idx="2222">
                  <c:v>2.8071320907592776</c:v>
                </c:pt>
                <c:pt idx="2223">
                  <c:v>2.8071320907592776</c:v>
                </c:pt>
                <c:pt idx="2224">
                  <c:v>2.8071320907592776</c:v>
                </c:pt>
                <c:pt idx="2225">
                  <c:v>2.8071320907592776</c:v>
                </c:pt>
                <c:pt idx="2226">
                  <c:v>2.8071320907592776</c:v>
                </c:pt>
                <c:pt idx="2227">
                  <c:v>2.8071320907592776</c:v>
                </c:pt>
                <c:pt idx="2228">
                  <c:v>2.8071320907592776</c:v>
                </c:pt>
                <c:pt idx="2229">
                  <c:v>2.8071320907592776</c:v>
                </c:pt>
                <c:pt idx="2230">
                  <c:v>2.8071320907592776</c:v>
                </c:pt>
                <c:pt idx="2231">
                  <c:v>2.8071320907592776</c:v>
                </c:pt>
                <c:pt idx="2232">
                  <c:v>2.8071320907592776</c:v>
                </c:pt>
                <c:pt idx="2233">
                  <c:v>2.8071320907592776</c:v>
                </c:pt>
                <c:pt idx="2234">
                  <c:v>2.8071320907592776</c:v>
                </c:pt>
                <c:pt idx="2235">
                  <c:v>2.8071320907592776</c:v>
                </c:pt>
                <c:pt idx="2236">
                  <c:v>2.8071320907592776</c:v>
                </c:pt>
                <c:pt idx="2237">
                  <c:v>2.8071320907592776</c:v>
                </c:pt>
                <c:pt idx="2238">
                  <c:v>2.8071320907592776</c:v>
                </c:pt>
                <c:pt idx="2239">
                  <c:v>2.8071320907592776</c:v>
                </c:pt>
                <c:pt idx="2240">
                  <c:v>2.8071320907592776</c:v>
                </c:pt>
                <c:pt idx="2241">
                  <c:v>2.8071320907592776</c:v>
                </c:pt>
                <c:pt idx="2242">
                  <c:v>2.8071320907592776</c:v>
                </c:pt>
                <c:pt idx="2243">
                  <c:v>2.8071320907592776</c:v>
                </c:pt>
                <c:pt idx="2244">
                  <c:v>2.7976715873718265</c:v>
                </c:pt>
                <c:pt idx="2245">
                  <c:v>2.7976715873718265</c:v>
                </c:pt>
                <c:pt idx="2246">
                  <c:v>2.7976715873718265</c:v>
                </c:pt>
                <c:pt idx="2247">
                  <c:v>2.7976715873718265</c:v>
                </c:pt>
                <c:pt idx="2248">
                  <c:v>2.7976715873718265</c:v>
                </c:pt>
                <c:pt idx="2249">
                  <c:v>2.7976715873718265</c:v>
                </c:pt>
                <c:pt idx="2250">
                  <c:v>2.7976715873718265</c:v>
                </c:pt>
                <c:pt idx="2251">
                  <c:v>2.7976715873718265</c:v>
                </c:pt>
                <c:pt idx="2252">
                  <c:v>2.7976715873718265</c:v>
                </c:pt>
                <c:pt idx="2253">
                  <c:v>2.7976715873718265</c:v>
                </c:pt>
                <c:pt idx="2254">
                  <c:v>2.7976715873718265</c:v>
                </c:pt>
                <c:pt idx="2255">
                  <c:v>2.7976715873718265</c:v>
                </c:pt>
                <c:pt idx="2256">
                  <c:v>2.7976715873718265</c:v>
                </c:pt>
                <c:pt idx="2257">
                  <c:v>2.7976715873718265</c:v>
                </c:pt>
                <c:pt idx="2258">
                  <c:v>2.7976715873718265</c:v>
                </c:pt>
                <c:pt idx="2259">
                  <c:v>2.7976715873718265</c:v>
                </c:pt>
                <c:pt idx="2260">
                  <c:v>2.7976715873718265</c:v>
                </c:pt>
                <c:pt idx="2261">
                  <c:v>2.7976715873718265</c:v>
                </c:pt>
                <c:pt idx="2262">
                  <c:v>2.7976715873718265</c:v>
                </c:pt>
                <c:pt idx="2263">
                  <c:v>2.7976715873718265</c:v>
                </c:pt>
                <c:pt idx="2264">
                  <c:v>2.7976715873718265</c:v>
                </c:pt>
                <c:pt idx="2265">
                  <c:v>2.7976715873718265</c:v>
                </c:pt>
                <c:pt idx="2266">
                  <c:v>2.8160131889343258</c:v>
                </c:pt>
                <c:pt idx="2267">
                  <c:v>2.8160131889343258</c:v>
                </c:pt>
                <c:pt idx="2268">
                  <c:v>2.8160131889343258</c:v>
                </c:pt>
                <c:pt idx="2269">
                  <c:v>2.8160131889343258</c:v>
                </c:pt>
                <c:pt idx="2270">
                  <c:v>2.8160131889343258</c:v>
                </c:pt>
                <c:pt idx="2271">
                  <c:v>2.8160131889343258</c:v>
                </c:pt>
                <c:pt idx="2272">
                  <c:v>2.8160131889343258</c:v>
                </c:pt>
                <c:pt idx="2273">
                  <c:v>2.8160131889343258</c:v>
                </c:pt>
                <c:pt idx="2274">
                  <c:v>2.8160131889343258</c:v>
                </c:pt>
                <c:pt idx="2275">
                  <c:v>2.8160131889343258</c:v>
                </c:pt>
                <c:pt idx="2276">
                  <c:v>2.8160131889343258</c:v>
                </c:pt>
                <c:pt idx="2277">
                  <c:v>2.8160131889343258</c:v>
                </c:pt>
                <c:pt idx="2278">
                  <c:v>2.8160131889343258</c:v>
                </c:pt>
                <c:pt idx="2279">
                  <c:v>2.8160131889343258</c:v>
                </c:pt>
                <c:pt idx="2280">
                  <c:v>2.8160131889343258</c:v>
                </c:pt>
                <c:pt idx="2281">
                  <c:v>2.8160131889343258</c:v>
                </c:pt>
                <c:pt idx="2282">
                  <c:v>2.8160131889343258</c:v>
                </c:pt>
                <c:pt idx="2283">
                  <c:v>2.8160131889343258</c:v>
                </c:pt>
                <c:pt idx="2284">
                  <c:v>2.8160131889343258</c:v>
                </c:pt>
                <c:pt idx="2285">
                  <c:v>2.8160131889343258</c:v>
                </c:pt>
                <c:pt idx="2286">
                  <c:v>2.8160131889343258</c:v>
                </c:pt>
                <c:pt idx="2287">
                  <c:v>2.8160131889343258</c:v>
                </c:pt>
                <c:pt idx="2288">
                  <c:v>2.6731960342407226</c:v>
                </c:pt>
                <c:pt idx="2289">
                  <c:v>2.6731960342407226</c:v>
                </c:pt>
                <c:pt idx="2290">
                  <c:v>2.6731960342407226</c:v>
                </c:pt>
                <c:pt idx="2291">
                  <c:v>2.6731960342407226</c:v>
                </c:pt>
                <c:pt idx="2292">
                  <c:v>2.6731960342407226</c:v>
                </c:pt>
                <c:pt idx="2293">
                  <c:v>2.6731960342407226</c:v>
                </c:pt>
                <c:pt idx="2294">
                  <c:v>2.6731960342407226</c:v>
                </c:pt>
                <c:pt idx="2295">
                  <c:v>2.6731960342407226</c:v>
                </c:pt>
                <c:pt idx="2296">
                  <c:v>2.6731960342407226</c:v>
                </c:pt>
                <c:pt idx="2297">
                  <c:v>2.6731960342407226</c:v>
                </c:pt>
                <c:pt idx="2298">
                  <c:v>2.6731960342407226</c:v>
                </c:pt>
                <c:pt idx="2299">
                  <c:v>2.6731960342407226</c:v>
                </c:pt>
                <c:pt idx="2300">
                  <c:v>2.6731960342407226</c:v>
                </c:pt>
                <c:pt idx="2301">
                  <c:v>2.6731960342407226</c:v>
                </c:pt>
                <c:pt idx="2302">
                  <c:v>2.6731960342407226</c:v>
                </c:pt>
                <c:pt idx="2303">
                  <c:v>2.6731960342407226</c:v>
                </c:pt>
                <c:pt idx="2304">
                  <c:v>2.6731960342407226</c:v>
                </c:pt>
                <c:pt idx="2305">
                  <c:v>2.6731960342407226</c:v>
                </c:pt>
                <c:pt idx="2306">
                  <c:v>2.6731960342407226</c:v>
                </c:pt>
                <c:pt idx="2307">
                  <c:v>2.6731960342407226</c:v>
                </c:pt>
                <c:pt idx="2308">
                  <c:v>2.6731960342407226</c:v>
                </c:pt>
                <c:pt idx="2309">
                  <c:v>2.6731960342407226</c:v>
                </c:pt>
                <c:pt idx="2310">
                  <c:v>3.1414956245422365</c:v>
                </c:pt>
                <c:pt idx="2311">
                  <c:v>3.1414956245422365</c:v>
                </c:pt>
                <c:pt idx="2312">
                  <c:v>3.1414956245422365</c:v>
                </c:pt>
                <c:pt idx="2313">
                  <c:v>3.1414956245422365</c:v>
                </c:pt>
                <c:pt idx="2314">
                  <c:v>3.1414956245422365</c:v>
                </c:pt>
                <c:pt idx="2315">
                  <c:v>3.1414956245422365</c:v>
                </c:pt>
                <c:pt idx="2316">
                  <c:v>3.1414956245422365</c:v>
                </c:pt>
                <c:pt idx="2317">
                  <c:v>3.1414956245422365</c:v>
                </c:pt>
                <c:pt idx="2318">
                  <c:v>3.1414956245422365</c:v>
                </c:pt>
                <c:pt idx="2319">
                  <c:v>3.1414956245422365</c:v>
                </c:pt>
                <c:pt idx="2320">
                  <c:v>3.1414956245422365</c:v>
                </c:pt>
                <c:pt idx="2321">
                  <c:v>3.1414956245422365</c:v>
                </c:pt>
                <c:pt idx="2322">
                  <c:v>3.1414956245422365</c:v>
                </c:pt>
                <c:pt idx="2323">
                  <c:v>3.1414956245422365</c:v>
                </c:pt>
                <c:pt idx="2324">
                  <c:v>3.1414956245422365</c:v>
                </c:pt>
                <c:pt idx="2325">
                  <c:v>3.1414956245422365</c:v>
                </c:pt>
                <c:pt idx="2326">
                  <c:v>3.1414956245422365</c:v>
                </c:pt>
                <c:pt idx="2327">
                  <c:v>3.1414956245422365</c:v>
                </c:pt>
                <c:pt idx="2328">
                  <c:v>3.1414956245422365</c:v>
                </c:pt>
                <c:pt idx="2329">
                  <c:v>3.1414956245422365</c:v>
                </c:pt>
                <c:pt idx="2330">
                  <c:v>3.1414956245422365</c:v>
                </c:pt>
                <c:pt idx="2331">
                  <c:v>3.1414956245422365</c:v>
                </c:pt>
                <c:pt idx="2332">
                  <c:v>2.5648316841125487</c:v>
                </c:pt>
                <c:pt idx="2333">
                  <c:v>2.5648316841125487</c:v>
                </c:pt>
                <c:pt idx="2334">
                  <c:v>2.5648316841125487</c:v>
                </c:pt>
                <c:pt idx="2335">
                  <c:v>2.5648316841125487</c:v>
                </c:pt>
                <c:pt idx="2336">
                  <c:v>2.5648316841125487</c:v>
                </c:pt>
                <c:pt idx="2337">
                  <c:v>2.5648316841125487</c:v>
                </c:pt>
                <c:pt idx="2338">
                  <c:v>2.5648316841125487</c:v>
                </c:pt>
                <c:pt idx="2339">
                  <c:v>2.5648316841125487</c:v>
                </c:pt>
                <c:pt idx="2340">
                  <c:v>2.5648316841125487</c:v>
                </c:pt>
                <c:pt idx="2341">
                  <c:v>2.5648316841125487</c:v>
                </c:pt>
                <c:pt idx="2342">
                  <c:v>2.5648316841125487</c:v>
                </c:pt>
                <c:pt idx="2343">
                  <c:v>2.5648316841125487</c:v>
                </c:pt>
                <c:pt idx="2344">
                  <c:v>2.5648316841125487</c:v>
                </c:pt>
                <c:pt idx="2345">
                  <c:v>2.5648316841125487</c:v>
                </c:pt>
                <c:pt idx="2346">
                  <c:v>2.5648316841125487</c:v>
                </c:pt>
                <c:pt idx="2347">
                  <c:v>2.5648316841125487</c:v>
                </c:pt>
                <c:pt idx="2348">
                  <c:v>2.5648316841125487</c:v>
                </c:pt>
                <c:pt idx="2349">
                  <c:v>2.5648316841125487</c:v>
                </c:pt>
                <c:pt idx="2350">
                  <c:v>2.5648316841125487</c:v>
                </c:pt>
                <c:pt idx="2351">
                  <c:v>2.5648316841125487</c:v>
                </c:pt>
                <c:pt idx="2352">
                  <c:v>2.5648316841125487</c:v>
                </c:pt>
                <c:pt idx="2353">
                  <c:v>2.5648316841125487</c:v>
                </c:pt>
                <c:pt idx="2354">
                  <c:v>3.3201331047058109</c:v>
                </c:pt>
                <c:pt idx="2355">
                  <c:v>3.3201331047058109</c:v>
                </c:pt>
                <c:pt idx="2356">
                  <c:v>3.3201331047058109</c:v>
                </c:pt>
                <c:pt idx="2357">
                  <c:v>3.3201331047058109</c:v>
                </c:pt>
                <c:pt idx="2358">
                  <c:v>3.3201331047058109</c:v>
                </c:pt>
                <c:pt idx="2359">
                  <c:v>3.3201331047058109</c:v>
                </c:pt>
                <c:pt idx="2360">
                  <c:v>3.3201331047058109</c:v>
                </c:pt>
                <c:pt idx="2361">
                  <c:v>3.3201331047058109</c:v>
                </c:pt>
                <c:pt idx="2362">
                  <c:v>3.3201331047058109</c:v>
                </c:pt>
                <c:pt idx="2363">
                  <c:v>3.3201331047058109</c:v>
                </c:pt>
                <c:pt idx="2364">
                  <c:v>3.3201331047058109</c:v>
                </c:pt>
                <c:pt idx="2365">
                  <c:v>3.3201331047058109</c:v>
                </c:pt>
                <c:pt idx="2366">
                  <c:v>3.3201331047058109</c:v>
                </c:pt>
                <c:pt idx="2367">
                  <c:v>3.3201331047058109</c:v>
                </c:pt>
                <c:pt idx="2368">
                  <c:v>3.3201331047058109</c:v>
                </c:pt>
                <c:pt idx="2369">
                  <c:v>3.3201331047058109</c:v>
                </c:pt>
                <c:pt idx="2370">
                  <c:v>3.3201331047058109</c:v>
                </c:pt>
                <c:pt idx="2371">
                  <c:v>3.3201331047058109</c:v>
                </c:pt>
                <c:pt idx="2372">
                  <c:v>3.3201331047058109</c:v>
                </c:pt>
                <c:pt idx="2373">
                  <c:v>3.3201331047058109</c:v>
                </c:pt>
                <c:pt idx="2374">
                  <c:v>3.3201331047058109</c:v>
                </c:pt>
                <c:pt idx="2375">
                  <c:v>3.3201331047058109</c:v>
                </c:pt>
                <c:pt idx="2376">
                  <c:v>2.9186426734924318</c:v>
                </c:pt>
                <c:pt idx="2377">
                  <c:v>2.9186426734924318</c:v>
                </c:pt>
                <c:pt idx="2378">
                  <c:v>2.9186426734924318</c:v>
                </c:pt>
                <c:pt idx="2379">
                  <c:v>2.9186426734924318</c:v>
                </c:pt>
                <c:pt idx="2380">
                  <c:v>2.9186426734924318</c:v>
                </c:pt>
                <c:pt idx="2381">
                  <c:v>2.9186426734924318</c:v>
                </c:pt>
                <c:pt idx="2382">
                  <c:v>2.9186426734924318</c:v>
                </c:pt>
                <c:pt idx="2383">
                  <c:v>2.9186426734924318</c:v>
                </c:pt>
                <c:pt idx="2384">
                  <c:v>2.9186426734924318</c:v>
                </c:pt>
                <c:pt idx="2385">
                  <c:v>2.9186426734924318</c:v>
                </c:pt>
                <c:pt idx="2386">
                  <c:v>2.9186426734924318</c:v>
                </c:pt>
                <c:pt idx="2387">
                  <c:v>2.9186426734924318</c:v>
                </c:pt>
                <c:pt idx="2388">
                  <c:v>2.9186426734924318</c:v>
                </c:pt>
                <c:pt idx="2389">
                  <c:v>2.9186426734924318</c:v>
                </c:pt>
                <c:pt idx="2390">
                  <c:v>2.9186426734924318</c:v>
                </c:pt>
                <c:pt idx="2391">
                  <c:v>2.9186426734924318</c:v>
                </c:pt>
                <c:pt idx="2392">
                  <c:v>2.9186426734924318</c:v>
                </c:pt>
                <c:pt idx="2393">
                  <c:v>2.9186426734924318</c:v>
                </c:pt>
                <c:pt idx="2394">
                  <c:v>2.9186426734924318</c:v>
                </c:pt>
                <c:pt idx="2395">
                  <c:v>2.9186426734924318</c:v>
                </c:pt>
                <c:pt idx="2396">
                  <c:v>2.9186426734924318</c:v>
                </c:pt>
                <c:pt idx="2397">
                  <c:v>2.9186426734924318</c:v>
                </c:pt>
                <c:pt idx="2398">
                  <c:v>3.1333309951782224</c:v>
                </c:pt>
                <c:pt idx="2399">
                  <c:v>3.1333309951782224</c:v>
                </c:pt>
                <c:pt idx="2400">
                  <c:v>3.1333309951782224</c:v>
                </c:pt>
                <c:pt idx="2401">
                  <c:v>3.1333309951782224</c:v>
                </c:pt>
                <c:pt idx="2402">
                  <c:v>3.1333309951782224</c:v>
                </c:pt>
                <c:pt idx="2403">
                  <c:v>3.1333309951782224</c:v>
                </c:pt>
                <c:pt idx="2404">
                  <c:v>3.1333309951782224</c:v>
                </c:pt>
                <c:pt idx="2405">
                  <c:v>3.1333309951782224</c:v>
                </c:pt>
                <c:pt idx="2406">
                  <c:v>3.1333309951782224</c:v>
                </c:pt>
                <c:pt idx="2407">
                  <c:v>3.1333309951782224</c:v>
                </c:pt>
                <c:pt idx="2408">
                  <c:v>3.1333309951782224</c:v>
                </c:pt>
                <c:pt idx="2409">
                  <c:v>3.1333309951782224</c:v>
                </c:pt>
                <c:pt idx="2410">
                  <c:v>3.1333309951782224</c:v>
                </c:pt>
                <c:pt idx="2411">
                  <c:v>3.1333309951782224</c:v>
                </c:pt>
                <c:pt idx="2412">
                  <c:v>3.1333309951782224</c:v>
                </c:pt>
                <c:pt idx="2413">
                  <c:v>3.1333309951782224</c:v>
                </c:pt>
                <c:pt idx="2414">
                  <c:v>3.1333309951782224</c:v>
                </c:pt>
                <c:pt idx="2415">
                  <c:v>3.1333309951782224</c:v>
                </c:pt>
                <c:pt idx="2416">
                  <c:v>3.1333309951782224</c:v>
                </c:pt>
                <c:pt idx="2417">
                  <c:v>3.1333309951782224</c:v>
                </c:pt>
                <c:pt idx="2418">
                  <c:v>3.1333309951782224</c:v>
                </c:pt>
                <c:pt idx="2419">
                  <c:v>3.1333309951782224</c:v>
                </c:pt>
                <c:pt idx="2420">
                  <c:v>2.7517428215026856</c:v>
                </c:pt>
                <c:pt idx="2421">
                  <c:v>2.7517428215026856</c:v>
                </c:pt>
                <c:pt idx="2422">
                  <c:v>2.7517428215026856</c:v>
                </c:pt>
                <c:pt idx="2423">
                  <c:v>2.7517428215026856</c:v>
                </c:pt>
                <c:pt idx="2424">
                  <c:v>2.7517428215026856</c:v>
                </c:pt>
                <c:pt idx="2425">
                  <c:v>2.7517428215026856</c:v>
                </c:pt>
                <c:pt idx="2426">
                  <c:v>2.7517428215026856</c:v>
                </c:pt>
                <c:pt idx="2427">
                  <c:v>2.7517428215026856</c:v>
                </c:pt>
                <c:pt idx="2428">
                  <c:v>2.7517428215026856</c:v>
                </c:pt>
                <c:pt idx="2429">
                  <c:v>2.7517428215026856</c:v>
                </c:pt>
                <c:pt idx="2430">
                  <c:v>2.7517428215026856</c:v>
                </c:pt>
                <c:pt idx="2431">
                  <c:v>2.7517428215026856</c:v>
                </c:pt>
                <c:pt idx="2432">
                  <c:v>2.7517428215026856</c:v>
                </c:pt>
                <c:pt idx="2433">
                  <c:v>2.7517428215026856</c:v>
                </c:pt>
                <c:pt idx="2434">
                  <c:v>2.7517428215026856</c:v>
                </c:pt>
                <c:pt idx="2435">
                  <c:v>2.7517428215026856</c:v>
                </c:pt>
                <c:pt idx="2436">
                  <c:v>2.7517428215026856</c:v>
                </c:pt>
                <c:pt idx="2437">
                  <c:v>2.7517428215026856</c:v>
                </c:pt>
                <c:pt idx="2438">
                  <c:v>2.7517428215026856</c:v>
                </c:pt>
                <c:pt idx="2439">
                  <c:v>2.7517428215026856</c:v>
                </c:pt>
                <c:pt idx="2440">
                  <c:v>2.7517428215026856</c:v>
                </c:pt>
                <c:pt idx="2441">
                  <c:v>2.7517428215026856</c:v>
                </c:pt>
                <c:pt idx="2442">
                  <c:v>2.7425315246582032</c:v>
                </c:pt>
                <c:pt idx="2443">
                  <c:v>2.7425315246582032</c:v>
                </c:pt>
                <c:pt idx="2444">
                  <c:v>2.7425315246582032</c:v>
                </c:pt>
                <c:pt idx="2445">
                  <c:v>2.7425315246582032</c:v>
                </c:pt>
                <c:pt idx="2446">
                  <c:v>2.7425315246582032</c:v>
                </c:pt>
                <c:pt idx="2447">
                  <c:v>2.7425315246582032</c:v>
                </c:pt>
                <c:pt idx="2448">
                  <c:v>2.7425315246582032</c:v>
                </c:pt>
                <c:pt idx="2449">
                  <c:v>2.7425315246582032</c:v>
                </c:pt>
                <c:pt idx="2450">
                  <c:v>2.7425315246582032</c:v>
                </c:pt>
                <c:pt idx="2451">
                  <c:v>2.7425315246582032</c:v>
                </c:pt>
                <c:pt idx="2452">
                  <c:v>2.7425315246582032</c:v>
                </c:pt>
                <c:pt idx="2453">
                  <c:v>2.7425315246582032</c:v>
                </c:pt>
                <c:pt idx="2454">
                  <c:v>2.7425315246582032</c:v>
                </c:pt>
                <c:pt idx="2455">
                  <c:v>2.7425315246582032</c:v>
                </c:pt>
                <c:pt idx="2456">
                  <c:v>2.7425315246582032</c:v>
                </c:pt>
                <c:pt idx="2457">
                  <c:v>2.7425315246582032</c:v>
                </c:pt>
                <c:pt idx="2458">
                  <c:v>2.7425315246582032</c:v>
                </c:pt>
                <c:pt idx="2459">
                  <c:v>2.7425315246582032</c:v>
                </c:pt>
                <c:pt idx="2460">
                  <c:v>2.7425315246582032</c:v>
                </c:pt>
                <c:pt idx="2461">
                  <c:v>2.7425315246582032</c:v>
                </c:pt>
                <c:pt idx="2462">
                  <c:v>2.7425315246582032</c:v>
                </c:pt>
                <c:pt idx="2463">
                  <c:v>2.7425315246582032</c:v>
                </c:pt>
                <c:pt idx="2464">
                  <c:v>3.0218795989990235</c:v>
                </c:pt>
                <c:pt idx="2465">
                  <c:v>3.0218795989990235</c:v>
                </c:pt>
                <c:pt idx="2466">
                  <c:v>3.0218795989990235</c:v>
                </c:pt>
                <c:pt idx="2467">
                  <c:v>3.0218795989990235</c:v>
                </c:pt>
                <c:pt idx="2468">
                  <c:v>3.0218795989990235</c:v>
                </c:pt>
                <c:pt idx="2469">
                  <c:v>3.0218795989990235</c:v>
                </c:pt>
                <c:pt idx="2470">
                  <c:v>3.0218795989990235</c:v>
                </c:pt>
                <c:pt idx="2471">
                  <c:v>3.0218795989990235</c:v>
                </c:pt>
                <c:pt idx="2472">
                  <c:v>3.0218795989990235</c:v>
                </c:pt>
                <c:pt idx="2473">
                  <c:v>3.0218795989990235</c:v>
                </c:pt>
                <c:pt idx="2474">
                  <c:v>3.0218795989990235</c:v>
                </c:pt>
                <c:pt idx="2475">
                  <c:v>3.0218795989990235</c:v>
                </c:pt>
                <c:pt idx="2476">
                  <c:v>3.0218795989990235</c:v>
                </c:pt>
                <c:pt idx="2477">
                  <c:v>3.0218795989990235</c:v>
                </c:pt>
                <c:pt idx="2478">
                  <c:v>3.0218795989990235</c:v>
                </c:pt>
                <c:pt idx="2479">
                  <c:v>3.0218795989990235</c:v>
                </c:pt>
                <c:pt idx="2480">
                  <c:v>3.0218795989990235</c:v>
                </c:pt>
                <c:pt idx="2481">
                  <c:v>3.0218795989990235</c:v>
                </c:pt>
                <c:pt idx="2482">
                  <c:v>3.0218795989990235</c:v>
                </c:pt>
                <c:pt idx="2483">
                  <c:v>3.0218795989990235</c:v>
                </c:pt>
                <c:pt idx="2484">
                  <c:v>3.0218795989990235</c:v>
                </c:pt>
                <c:pt idx="2485">
                  <c:v>3.0218795989990235</c:v>
                </c:pt>
                <c:pt idx="2486">
                  <c:v>2.5919235504150389</c:v>
                </c:pt>
                <c:pt idx="2487">
                  <c:v>2.5919235504150389</c:v>
                </c:pt>
                <c:pt idx="2488">
                  <c:v>2.5919235504150389</c:v>
                </c:pt>
                <c:pt idx="2489">
                  <c:v>2.5919235504150389</c:v>
                </c:pt>
                <c:pt idx="2490">
                  <c:v>2.5919235504150389</c:v>
                </c:pt>
                <c:pt idx="2491">
                  <c:v>2.5919235504150389</c:v>
                </c:pt>
                <c:pt idx="2492">
                  <c:v>2.5919235504150389</c:v>
                </c:pt>
                <c:pt idx="2493">
                  <c:v>2.5919235504150389</c:v>
                </c:pt>
                <c:pt idx="2494">
                  <c:v>2.5919235504150389</c:v>
                </c:pt>
                <c:pt idx="2495">
                  <c:v>2.5919235504150389</c:v>
                </c:pt>
                <c:pt idx="2496">
                  <c:v>2.5919235504150389</c:v>
                </c:pt>
                <c:pt idx="2497">
                  <c:v>2.5919235504150389</c:v>
                </c:pt>
                <c:pt idx="2498">
                  <c:v>2.5919235504150389</c:v>
                </c:pt>
                <c:pt idx="2499">
                  <c:v>2.5919235504150389</c:v>
                </c:pt>
                <c:pt idx="2500">
                  <c:v>2.5919235504150389</c:v>
                </c:pt>
                <c:pt idx="2501">
                  <c:v>2.5919235504150389</c:v>
                </c:pt>
                <c:pt idx="2502">
                  <c:v>2.5919235504150389</c:v>
                </c:pt>
                <c:pt idx="2503">
                  <c:v>2.5919235504150389</c:v>
                </c:pt>
                <c:pt idx="2504">
                  <c:v>2.5919235504150389</c:v>
                </c:pt>
                <c:pt idx="2505">
                  <c:v>2.5919235504150389</c:v>
                </c:pt>
                <c:pt idx="2506">
                  <c:v>2.5919235504150389</c:v>
                </c:pt>
                <c:pt idx="2507">
                  <c:v>2.5919235504150389</c:v>
                </c:pt>
                <c:pt idx="2508">
                  <c:v>2.2101079757690427</c:v>
                </c:pt>
                <c:pt idx="2509">
                  <c:v>2.2101079757690427</c:v>
                </c:pt>
                <c:pt idx="2510">
                  <c:v>2.2101079757690427</c:v>
                </c:pt>
                <c:pt idx="2511">
                  <c:v>2.2101079757690427</c:v>
                </c:pt>
                <c:pt idx="2512">
                  <c:v>2.2101079757690427</c:v>
                </c:pt>
                <c:pt idx="2513">
                  <c:v>2.2101079757690427</c:v>
                </c:pt>
                <c:pt idx="2514">
                  <c:v>2.2101079757690427</c:v>
                </c:pt>
                <c:pt idx="2515">
                  <c:v>2.2101079757690427</c:v>
                </c:pt>
                <c:pt idx="2516">
                  <c:v>2.2101079757690427</c:v>
                </c:pt>
                <c:pt idx="2517">
                  <c:v>2.2101079757690427</c:v>
                </c:pt>
                <c:pt idx="2518">
                  <c:v>2.2101079757690427</c:v>
                </c:pt>
                <c:pt idx="2519">
                  <c:v>2.2101079757690427</c:v>
                </c:pt>
                <c:pt idx="2520">
                  <c:v>2.2101079757690427</c:v>
                </c:pt>
                <c:pt idx="2521">
                  <c:v>2.2101079757690427</c:v>
                </c:pt>
                <c:pt idx="2522">
                  <c:v>2.2101079757690427</c:v>
                </c:pt>
                <c:pt idx="2523">
                  <c:v>2.2101079757690427</c:v>
                </c:pt>
                <c:pt idx="2524">
                  <c:v>2.2101079757690427</c:v>
                </c:pt>
                <c:pt idx="2525">
                  <c:v>2.2101079757690427</c:v>
                </c:pt>
                <c:pt idx="2526">
                  <c:v>2.2101079757690427</c:v>
                </c:pt>
                <c:pt idx="2527">
                  <c:v>2.2101079757690427</c:v>
                </c:pt>
                <c:pt idx="2528">
                  <c:v>2.2101079757690427</c:v>
                </c:pt>
                <c:pt idx="2529">
                  <c:v>2.2101079757690427</c:v>
                </c:pt>
                <c:pt idx="2530">
                  <c:v>3.0616841140747066</c:v>
                </c:pt>
                <c:pt idx="2531">
                  <c:v>3.0616841140747066</c:v>
                </c:pt>
                <c:pt idx="2532">
                  <c:v>3.0616841140747066</c:v>
                </c:pt>
                <c:pt idx="2533">
                  <c:v>3.0616841140747066</c:v>
                </c:pt>
                <c:pt idx="2534">
                  <c:v>3.0616841140747066</c:v>
                </c:pt>
                <c:pt idx="2535">
                  <c:v>3.0616841140747066</c:v>
                </c:pt>
                <c:pt idx="2536">
                  <c:v>3.0616841140747066</c:v>
                </c:pt>
                <c:pt idx="2537">
                  <c:v>3.0616841140747066</c:v>
                </c:pt>
                <c:pt idx="2538">
                  <c:v>3.0616841140747066</c:v>
                </c:pt>
                <c:pt idx="2539">
                  <c:v>3.0616841140747066</c:v>
                </c:pt>
                <c:pt idx="2540">
                  <c:v>3.0616841140747066</c:v>
                </c:pt>
                <c:pt idx="2541">
                  <c:v>3.0616841140747066</c:v>
                </c:pt>
                <c:pt idx="2542">
                  <c:v>3.0616841140747066</c:v>
                </c:pt>
                <c:pt idx="2543">
                  <c:v>3.0616841140747066</c:v>
                </c:pt>
                <c:pt idx="2544">
                  <c:v>3.0616841140747066</c:v>
                </c:pt>
                <c:pt idx="2545">
                  <c:v>3.0616841140747066</c:v>
                </c:pt>
                <c:pt idx="2546">
                  <c:v>3.0616841140747066</c:v>
                </c:pt>
                <c:pt idx="2547">
                  <c:v>3.0616841140747066</c:v>
                </c:pt>
                <c:pt idx="2548">
                  <c:v>3.0616841140747066</c:v>
                </c:pt>
                <c:pt idx="2549">
                  <c:v>3.0616841140747066</c:v>
                </c:pt>
                <c:pt idx="2550">
                  <c:v>3.0616841140747066</c:v>
                </c:pt>
                <c:pt idx="2551">
                  <c:v>3.0616841140747066</c:v>
                </c:pt>
                <c:pt idx="2552">
                  <c:v>2.9543539710998532</c:v>
                </c:pt>
                <c:pt idx="2553">
                  <c:v>2.9543539710998532</c:v>
                </c:pt>
                <c:pt idx="2554">
                  <c:v>2.9543539710998532</c:v>
                </c:pt>
                <c:pt idx="2555">
                  <c:v>2.9543539710998532</c:v>
                </c:pt>
                <c:pt idx="2556">
                  <c:v>2.9543539710998532</c:v>
                </c:pt>
                <c:pt idx="2557">
                  <c:v>2.9543539710998532</c:v>
                </c:pt>
                <c:pt idx="2558">
                  <c:v>2.9543539710998532</c:v>
                </c:pt>
                <c:pt idx="2559">
                  <c:v>2.9543539710998532</c:v>
                </c:pt>
                <c:pt idx="2560">
                  <c:v>2.9543539710998532</c:v>
                </c:pt>
                <c:pt idx="2561">
                  <c:v>2.9543539710998532</c:v>
                </c:pt>
                <c:pt idx="2562">
                  <c:v>2.9543539710998532</c:v>
                </c:pt>
                <c:pt idx="2563">
                  <c:v>2.9543539710998532</c:v>
                </c:pt>
                <c:pt idx="2564">
                  <c:v>2.9543539710998532</c:v>
                </c:pt>
                <c:pt idx="2565">
                  <c:v>2.9543539710998532</c:v>
                </c:pt>
                <c:pt idx="2566">
                  <c:v>2.9543539710998532</c:v>
                </c:pt>
                <c:pt idx="2567">
                  <c:v>2.9543539710998532</c:v>
                </c:pt>
                <c:pt idx="2568">
                  <c:v>2.9543539710998532</c:v>
                </c:pt>
                <c:pt idx="2569">
                  <c:v>2.9543539710998532</c:v>
                </c:pt>
                <c:pt idx="2570">
                  <c:v>2.9543539710998532</c:v>
                </c:pt>
                <c:pt idx="2571">
                  <c:v>2.9543539710998532</c:v>
                </c:pt>
                <c:pt idx="2572">
                  <c:v>2.9543539710998532</c:v>
                </c:pt>
                <c:pt idx="2573">
                  <c:v>2.9543539710998532</c:v>
                </c:pt>
                <c:pt idx="2574">
                  <c:v>2.5292979461669924</c:v>
                </c:pt>
                <c:pt idx="2575">
                  <c:v>2.5292979461669924</c:v>
                </c:pt>
                <c:pt idx="2576">
                  <c:v>2.5292979461669924</c:v>
                </c:pt>
                <c:pt idx="2577">
                  <c:v>2.5292979461669924</c:v>
                </c:pt>
                <c:pt idx="2578">
                  <c:v>2.5292979461669924</c:v>
                </c:pt>
                <c:pt idx="2579">
                  <c:v>2.5292979461669924</c:v>
                </c:pt>
                <c:pt idx="2580">
                  <c:v>2.5292979461669924</c:v>
                </c:pt>
                <c:pt idx="2581">
                  <c:v>2.5292979461669924</c:v>
                </c:pt>
                <c:pt idx="2582">
                  <c:v>2.5292979461669924</c:v>
                </c:pt>
                <c:pt idx="2583">
                  <c:v>2.5292979461669924</c:v>
                </c:pt>
                <c:pt idx="2584">
                  <c:v>2.5292979461669924</c:v>
                </c:pt>
                <c:pt idx="2585">
                  <c:v>2.5292979461669924</c:v>
                </c:pt>
                <c:pt idx="2586">
                  <c:v>2.5292979461669924</c:v>
                </c:pt>
                <c:pt idx="2587">
                  <c:v>2.5292979461669924</c:v>
                </c:pt>
                <c:pt idx="2588">
                  <c:v>2.5292979461669924</c:v>
                </c:pt>
                <c:pt idx="2589">
                  <c:v>2.5292979461669924</c:v>
                </c:pt>
                <c:pt idx="2590">
                  <c:v>2.5292979461669924</c:v>
                </c:pt>
                <c:pt idx="2591">
                  <c:v>2.5292979461669924</c:v>
                </c:pt>
                <c:pt idx="2592">
                  <c:v>2.5292979461669924</c:v>
                </c:pt>
                <c:pt idx="2593">
                  <c:v>2.5292979461669924</c:v>
                </c:pt>
                <c:pt idx="2594">
                  <c:v>2.5292979461669924</c:v>
                </c:pt>
                <c:pt idx="2595">
                  <c:v>2.5292979461669924</c:v>
                </c:pt>
                <c:pt idx="2596">
                  <c:v>2.9383580261230469</c:v>
                </c:pt>
                <c:pt idx="2597">
                  <c:v>2.9383580261230469</c:v>
                </c:pt>
                <c:pt idx="2598">
                  <c:v>2.9383580261230469</c:v>
                </c:pt>
                <c:pt idx="2599">
                  <c:v>2.9383580261230469</c:v>
                </c:pt>
                <c:pt idx="2600">
                  <c:v>2.9383580261230469</c:v>
                </c:pt>
                <c:pt idx="2601">
                  <c:v>2.9383580261230469</c:v>
                </c:pt>
                <c:pt idx="2602">
                  <c:v>2.9383580261230469</c:v>
                </c:pt>
                <c:pt idx="2603">
                  <c:v>2.9383580261230469</c:v>
                </c:pt>
                <c:pt idx="2604">
                  <c:v>2.9383580261230469</c:v>
                </c:pt>
                <c:pt idx="2605">
                  <c:v>2.9383580261230469</c:v>
                </c:pt>
                <c:pt idx="2606">
                  <c:v>2.9383580261230469</c:v>
                </c:pt>
                <c:pt idx="2607">
                  <c:v>2.9383580261230469</c:v>
                </c:pt>
                <c:pt idx="2608">
                  <c:v>2.9383580261230469</c:v>
                </c:pt>
                <c:pt idx="2609">
                  <c:v>2.9383580261230469</c:v>
                </c:pt>
                <c:pt idx="2610">
                  <c:v>2.9383580261230469</c:v>
                </c:pt>
                <c:pt idx="2611">
                  <c:v>2.9383580261230469</c:v>
                </c:pt>
                <c:pt idx="2612">
                  <c:v>2.9383580261230469</c:v>
                </c:pt>
                <c:pt idx="2613">
                  <c:v>2.9383580261230469</c:v>
                </c:pt>
                <c:pt idx="2614">
                  <c:v>2.9383580261230469</c:v>
                </c:pt>
                <c:pt idx="2615">
                  <c:v>2.9383580261230469</c:v>
                </c:pt>
                <c:pt idx="2616">
                  <c:v>2.9383580261230469</c:v>
                </c:pt>
                <c:pt idx="2617">
                  <c:v>2.9383580261230469</c:v>
                </c:pt>
                <c:pt idx="2618">
                  <c:v>2.5982284759521486</c:v>
                </c:pt>
                <c:pt idx="2619">
                  <c:v>2.5982284759521486</c:v>
                </c:pt>
                <c:pt idx="2620">
                  <c:v>2.5982284759521486</c:v>
                </c:pt>
                <c:pt idx="2621">
                  <c:v>2.5982284759521486</c:v>
                </c:pt>
                <c:pt idx="2622">
                  <c:v>2.5982284759521486</c:v>
                </c:pt>
                <c:pt idx="2623">
                  <c:v>2.5982284759521486</c:v>
                </c:pt>
                <c:pt idx="2624">
                  <c:v>2.5982284759521486</c:v>
                </c:pt>
                <c:pt idx="2625">
                  <c:v>2.5982284759521486</c:v>
                </c:pt>
                <c:pt idx="2626">
                  <c:v>2.5982284759521486</c:v>
                </c:pt>
                <c:pt idx="2627">
                  <c:v>2.5982284759521486</c:v>
                </c:pt>
                <c:pt idx="2628">
                  <c:v>2.5982284759521486</c:v>
                </c:pt>
                <c:pt idx="2629">
                  <c:v>2.5982284759521486</c:v>
                </c:pt>
                <c:pt idx="2630">
                  <c:v>2.5982284759521486</c:v>
                </c:pt>
                <c:pt idx="2631">
                  <c:v>2.5982284759521486</c:v>
                </c:pt>
                <c:pt idx="2632">
                  <c:v>2.5982284759521486</c:v>
                </c:pt>
                <c:pt idx="2633">
                  <c:v>2.5982284759521486</c:v>
                </c:pt>
                <c:pt idx="2634">
                  <c:v>2.5982284759521486</c:v>
                </c:pt>
                <c:pt idx="2635">
                  <c:v>2.5982284759521486</c:v>
                </c:pt>
                <c:pt idx="2636">
                  <c:v>2.5982284759521486</c:v>
                </c:pt>
                <c:pt idx="2637">
                  <c:v>2.5982284759521486</c:v>
                </c:pt>
                <c:pt idx="2638">
                  <c:v>2.5982284759521486</c:v>
                </c:pt>
                <c:pt idx="2639">
                  <c:v>2.5982284759521486</c:v>
                </c:pt>
                <c:pt idx="2640">
                  <c:v>2.0044689666748048</c:v>
                </c:pt>
                <c:pt idx="2641">
                  <c:v>2.0044689666748048</c:v>
                </c:pt>
                <c:pt idx="2642">
                  <c:v>2.0044689666748048</c:v>
                </c:pt>
                <c:pt idx="2643">
                  <c:v>2.0044689666748048</c:v>
                </c:pt>
                <c:pt idx="2644">
                  <c:v>2.0044689666748048</c:v>
                </c:pt>
                <c:pt idx="2645">
                  <c:v>2.0044689666748048</c:v>
                </c:pt>
                <c:pt idx="2646">
                  <c:v>2.0044689666748048</c:v>
                </c:pt>
                <c:pt idx="2647">
                  <c:v>2.0044689666748048</c:v>
                </c:pt>
                <c:pt idx="2648">
                  <c:v>2.0044689666748048</c:v>
                </c:pt>
                <c:pt idx="2649">
                  <c:v>2.0044689666748048</c:v>
                </c:pt>
                <c:pt idx="2650">
                  <c:v>2.0044689666748048</c:v>
                </c:pt>
                <c:pt idx="2651">
                  <c:v>2.0044689666748048</c:v>
                </c:pt>
                <c:pt idx="2652">
                  <c:v>2.0044689666748048</c:v>
                </c:pt>
                <c:pt idx="2653">
                  <c:v>2.0044689666748048</c:v>
                </c:pt>
                <c:pt idx="2654">
                  <c:v>2.0044689666748048</c:v>
                </c:pt>
                <c:pt idx="2655">
                  <c:v>2.0044689666748048</c:v>
                </c:pt>
                <c:pt idx="2656">
                  <c:v>2.0044689666748048</c:v>
                </c:pt>
                <c:pt idx="2657">
                  <c:v>2.0044689666748048</c:v>
                </c:pt>
                <c:pt idx="2658">
                  <c:v>2.0044689666748048</c:v>
                </c:pt>
                <c:pt idx="2659">
                  <c:v>2.0044689666748048</c:v>
                </c:pt>
                <c:pt idx="2660">
                  <c:v>2.0044689666748048</c:v>
                </c:pt>
                <c:pt idx="2661">
                  <c:v>2.0044689666748048</c:v>
                </c:pt>
                <c:pt idx="2662">
                  <c:v>2.2611579360961915</c:v>
                </c:pt>
                <c:pt idx="2663">
                  <c:v>2.2611579360961915</c:v>
                </c:pt>
                <c:pt idx="2664">
                  <c:v>2.2611579360961915</c:v>
                </c:pt>
                <c:pt idx="2665">
                  <c:v>2.2611579360961915</c:v>
                </c:pt>
                <c:pt idx="2666">
                  <c:v>2.2611579360961915</c:v>
                </c:pt>
                <c:pt idx="2667">
                  <c:v>2.2611579360961915</c:v>
                </c:pt>
                <c:pt idx="2668">
                  <c:v>2.2611579360961915</c:v>
                </c:pt>
                <c:pt idx="2669">
                  <c:v>2.2611579360961915</c:v>
                </c:pt>
                <c:pt idx="2670">
                  <c:v>2.2611579360961915</c:v>
                </c:pt>
                <c:pt idx="2671">
                  <c:v>2.2611579360961915</c:v>
                </c:pt>
                <c:pt idx="2672">
                  <c:v>2.2611579360961915</c:v>
                </c:pt>
                <c:pt idx="2673">
                  <c:v>2.2611579360961915</c:v>
                </c:pt>
                <c:pt idx="2674">
                  <c:v>2.2611579360961915</c:v>
                </c:pt>
                <c:pt idx="2675">
                  <c:v>2.2611579360961915</c:v>
                </c:pt>
                <c:pt idx="2676">
                  <c:v>2.2611579360961915</c:v>
                </c:pt>
                <c:pt idx="2677">
                  <c:v>2.2611579360961915</c:v>
                </c:pt>
                <c:pt idx="2678">
                  <c:v>2.2611579360961915</c:v>
                </c:pt>
                <c:pt idx="2679">
                  <c:v>2.2611579360961915</c:v>
                </c:pt>
                <c:pt idx="2680">
                  <c:v>2.2611579360961915</c:v>
                </c:pt>
                <c:pt idx="2681">
                  <c:v>2.2611579360961915</c:v>
                </c:pt>
                <c:pt idx="2682">
                  <c:v>2.2611579360961915</c:v>
                </c:pt>
                <c:pt idx="2683">
                  <c:v>2.2611579360961915</c:v>
                </c:pt>
                <c:pt idx="2684">
                  <c:v>2.2985856437683103</c:v>
                </c:pt>
                <c:pt idx="2685">
                  <c:v>2.2985856437683103</c:v>
                </c:pt>
                <c:pt idx="2686">
                  <c:v>2.2985856437683103</c:v>
                </c:pt>
                <c:pt idx="2687">
                  <c:v>2.2985856437683103</c:v>
                </c:pt>
                <c:pt idx="2688">
                  <c:v>2.2985856437683103</c:v>
                </c:pt>
                <c:pt idx="2689">
                  <c:v>2.2985856437683103</c:v>
                </c:pt>
                <c:pt idx="2690">
                  <c:v>2.2985856437683103</c:v>
                </c:pt>
                <c:pt idx="2691">
                  <c:v>2.2985856437683103</c:v>
                </c:pt>
                <c:pt idx="2692">
                  <c:v>2.2985856437683103</c:v>
                </c:pt>
                <c:pt idx="2693">
                  <c:v>2.2985856437683103</c:v>
                </c:pt>
                <c:pt idx="2694">
                  <c:v>2.2985856437683103</c:v>
                </c:pt>
                <c:pt idx="2695">
                  <c:v>2.2985856437683103</c:v>
                </c:pt>
                <c:pt idx="2696">
                  <c:v>2.2985856437683103</c:v>
                </c:pt>
                <c:pt idx="2697">
                  <c:v>2.2985856437683103</c:v>
                </c:pt>
                <c:pt idx="2698">
                  <c:v>2.2985856437683103</c:v>
                </c:pt>
                <c:pt idx="2699">
                  <c:v>2.2985856437683103</c:v>
                </c:pt>
                <c:pt idx="2700">
                  <c:v>2.2985856437683103</c:v>
                </c:pt>
                <c:pt idx="2701">
                  <c:v>2.2985856437683103</c:v>
                </c:pt>
                <c:pt idx="2702">
                  <c:v>2.2985856437683103</c:v>
                </c:pt>
                <c:pt idx="2703">
                  <c:v>2.2985856437683103</c:v>
                </c:pt>
                <c:pt idx="2704">
                  <c:v>2.2985856437683103</c:v>
                </c:pt>
                <c:pt idx="2705">
                  <c:v>2.2985856437683103</c:v>
                </c:pt>
                <c:pt idx="2706">
                  <c:v>1.9474723152160647</c:v>
                </c:pt>
                <c:pt idx="2707">
                  <c:v>1.9474723152160647</c:v>
                </c:pt>
                <c:pt idx="2708">
                  <c:v>1.9474723152160647</c:v>
                </c:pt>
                <c:pt idx="2709">
                  <c:v>1.9474723152160647</c:v>
                </c:pt>
                <c:pt idx="2710">
                  <c:v>1.9474723152160647</c:v>
                </c:pt>
                <c:pt idx="2711">
                  <c:v>1.9474723152160647</c:v>
                </c:pt>
                <c:pt idx="2712">
                  <c:v>1.9474723152160647</c:v>
                </c:pt>
                <c:pt idx="2713">
                  <c:v>1.9474723152160647</c:v>
                </c:pt>
                <c:pt idx="2714">
                  <c:v>1.9474723152160647</c:v>
                </c:pt>
                <c:pt idx="2715">
                  <c:v>1.9474723152160647</c:v>
                </c:pt>
                <c:pt idx="2716">
                  <c:v>1.9474723152160647</c:v>
                </c:pt>
                <c:pt idx="2717">
                  <c:v>1.9474723152160647</c:v>
                </c:pt>
                <c:pt idx="2718">
                  <c:v>1.9474723152160647</c:v>
                </c:pt>
                <c:pt idx="2719">
                  <c:v>1.9474723152160647</c:v>
                </c:pt>
                <c:pt idx="2720">
                  <c:v>1.9474723152160647</c:v>
                </c:pt>
                <c:pt idx="2721">
                  <c:v>1.9474723152160647</c:v>
                </c:pt>
                <c:pt idx="2722">
                  <c:v>1.9474723152160647</c:v>
                </c:pt>
                <c:pt idx="2723">
                  <c:v>1.9474723152160647</c:v>
                </c:pt>
                <c:pt idx="2724">
                  <c:v>1.9474723152160647</c:v>
                </c:pt>
                <c:pt idx="2725">
                  <c:v>1.9474723152160647</c:v>
                </c:pt>
                <c:pt idx="2726">
                  <c:v>1.9474723152160647</c:v>
                </c:pt>
                <c:pt idx="2727">
                  <c:v>1.9474723152160647</c:v>
                </c:pt>
                <c:pt idx="2728">
                  <c:v>2.3586288452148438</c:v>
                </c:pt>
                <c:pt idx="2729">
                  <c:v>2.3586288452148438</c:v>
                </c:pt>
                <c:pt idx="2730">
                  <c:v>2.3586288452148438</c:v>
                </c:pt>
                <c:pt idx="2731">
                  <c:v>2.3586288452148438</c:v>
                </c:pt>
                <c:pt idx="2732">
                  <c:v>2.3586288452148438</c:v>
                </c:pt>
                <c:pt idx="2733">
                  <c:v>2.3586288452148438</c:v>
                </c:pt>
                <c:pt idx="2734">
                  <c:v>2.3586288452148438</c:v>
                </c:pt>
                <c:pt idx="2735">
                  <c:v>2.3586288452148438</c:v>
                </c:pt>
                <c:pt idx="2736">
                  <c:v>2.3586288452148438</c:v>
                </c:pt>
                <c:pt idx="2737">
                  <c:v>2.3586288452148438</c:v>
                </c:pt>
                <c:pt idx="2738">
                  <c:v>2.3586288452148438</c:v>
                </c:pt>
                <c:pt idx="2739">
                  <c:v>2.3586288452148438</c:v>
                </c:pt>
                <c:pt idx="2740">
                  <c:v>2.3586288452148438</c:v>
                </c:pt>
                <c:pt idx="2741">
                  <c:v>2.3586288452148438</c:v>
                </c:pt>
                <c:pt idx="2742">
                  <c:v>2.3586288452148438</c:v>
                </c:pt>
                <c:pt idx="2743">
                  <c:v>2.3586288452148438</c:v>
                </c:pt>
                <c:pt idx="2744">
                  <c:v>2.3586288452148438</c:v>
                </c:pt>
                <c:pt idx="2745">
                  <c:v>2.3586288452148438</c:v>
                </c:pt>
                <c:pt idx="2746">
                  <c:v>2.3586288452148438</c:v>
                </c:pt>
                <c:pt idx="2747">
                  <c:v>2.3586288452148438</c:v>
                </c:pt>
                <c:pt idx="2748">
                  <c:v>2.3586288452148438</c:v>
                </c:pt>
                <c:pt idx="2749">
                  <c:v>2.3586288452148438</c:v>
                </c:pt>
                <c:pt idx="2750">
                  <c:v>2.3526790390014649</c:v>
                </c:pt>
                <c:pt idx="2751">
                  <c:v>2.3526790390014649</c:v>
                </c:pt>
                <c:pt idx="2752">
                  <c:v>2.3526790390014649</c:v>
                </c:pt>
                <c:pt idx="2753">
                  <c:v>2.3526790390014649</c:v>
                </c:pt>
                <c:pt idx="2754">
                  <c:v>2.3526790390014649</c:v>
                </c:pt>
                <c:pt idx="2755">
                  <c:v>2.3526790390014649</c:v>
                </c:pt>
                <c:pt idx="2756">
                  <c:v>2.3526790390014649</c:v>
                </c:pt>
                <c:pt idx="2757">
                  <c:v>2.3526790390014649</c:v>
                </c:pt>
                <c:pt idx="2758">
                  <c:v>2.3526790390014649</c:v>
                </c:pt>
                <c:pt idx="2759">
                  <c:v>2.3526790390014649</c:v>
                </c:pt>
                <c:pt idx="2760">
                  <c:v>2.3526790390014649</c:v>
                </c:pt>
                <c:pt idx="2761">
                  <c:v>2.3526790390014649</c:v>
                </c:pt>
                <c:pt idx="2762">
                  <c:v>2.3526790390014649</c:v>
                </c:pt>
                <c:pt idx="2763">
                  <c:v>2.3526790390014649</c:v>
                </c:pt>
                <c:pt idx="2764">
                  <c:v>2.3526790390014649</c:v>
                </c:pt>
                <c:pt idx="2765">
                  <c:v>2.3526790390014649</c:v>
                </c:pt>
                <c:pt idx="2766">
                  <c:v>2.3526790390014649</c:v>
                </c:pt>
                <c:pt idx="2767">
                  <c:v>2.3526790390014649</c:v>
                </c:pt>
                <c:pt idx="2768">
                  <c:v>2.3526790390014649</c:v>
                </c:pt>
                <c:pt idx="2769">
                  <c:v>2.3526790390014649</c:v>
                </c:pt>
                <c:pt idx="2770">
                  <c:v>2.3526790390014649</c:v>
                </c:pt>
                <c:pt idx="2771">
                  <c:v>2.3526790390014649</c:v>
                </c:pt>
                <c:pt idx="2772">
                  <c:v>2.6895907096862794</c:v>
                </c:pt>
                <c:pt idx="2773">
                  <c:v>2.6895907096862794</c:v>
                </c:pt>
                <c:pt idx="2774">
                  <c:v>2.6895907096862794</c:v>
                </c:pt>
                <c:pt idx="2775">
                  <c:v>2.6895907096862794</c:v>
                </c:pt>
                <c:pt idx="2776">
                  <c:v>2.6895907096862794</c:v>
                </c:pt>
                <c:pt idx="2777">
                  <c:v>2.6895907096862794</c:v>
                </c:pt>
                <c:pt idx="2778">
                  <c:v>2.6895907096862794</c:v>
                </c:pt>
                <c:pt idx="2779">
                  <c:v>2.6895907096862794</c:v>
                </c:pt>
                <c:pt idx="2780">
                  <c:v>2.6895907096862794</c:v>
                </c:pt>
                <c:pt idx="2781">
                  <c:v>2.6895907096862794</c:v>
                </c:pt>
                <c:pt idx="2782">
                  <c:v>2.6895907096862794</c:v>
                </c:pt>
                <c:pt idx="2783">
                  <c:v>2.6895907096862794</c:v>
                </c:pt>
                <c:pt idx="2784">
                  <c:v>2.6895907096862794</c:v>
                </c:pt>
                <c:pt idx="2785">
                  <c:v>2.6895907096862794</c:v>
                </c:pt>
                <c:pt idx="2786">
                  <c:v>2.6895907096862794</c:v>
                </c:pt>
                <c:pt idx="2787">
                  <c:v>2.6895907096862794</c:v>
                </c:pt>
                <c:pt idx="2788">
                  <c:v>2.6895907096862794</c:v>
                </c:pt>
                <c:pt idx="2789">
                  <c:v>2.6895907096862794</c:v>
                </c:pt>
                <c:pt idx="2790">
                  <c:v>2.6895907096862794</c:v>
                </c:pt>
                <c:pt idx="2791">
                  <c:v>2.6895907096862794</c:v>
                </c:pt>
                <c:pt idx="2792">
                  <c:v>2.6895907096862794</c:v>
                </c:pt>
                <c:pt idx="2793">
                  <c:v>2.6895907096862794</c:v>
                </c:pt>
                <c:pt idx="2794">
                  <c:v>2.3919944862365723</c:v>
                </c:pt>
                <c:pt idx="2795">
                  <c:v>2.3919944862365723</c:v>
                </c:pt>
                <c:pt idx="2796">
                  <c:v>2.3919944862365723</c:v>
                </c:pt>
                <c:pt idx="2797">
                  <c:v>2.3919944862365723</c:v>
                </c:pt>
                <c:pt idx="2798">
                  <c:v>2.3919944862365723</c:v>
                </c:pt>
                <c:pt idx="2799">
                  <c:v>2.3919944862365723</c:v>
                </c:pt>
                <c:pt idx="2800">
                  <c:v>2.3919944862365723</c:v>
                </c:pt>
                <c:pt idx="2801">
                  <c:v>2.3919944862365723</c:v>
                </c:pt>
                <c:pt idx="2802">
                  <c:v>2.3919944862365723</c:v>
                </c:pt>
                <c:pt idx="2803">
                  <c:v>2.3919944862365723</c:v>
                </c:pt>
                <c:pt idx="2804">
                  <c:v>2.3919944862365723</c:v>
                </c:pt>
                <c:pt idx="2805">
                  <c:v>2.3919944862365723</c:v>
                </c:pt>
                <c:pt idx="2806">
                  <c:v>2.3919944862365723</c:v>
                </c:pt>
                <c:pt idx="2807">
                  <c:v>2.3919944862365723</c:v>
                </c:pt>
                <c:pt idx="2808">
                  <c:v>2.3919944862365723</c:v>
                </c:pt>
                <c:pt idx="2809">
                  <c:v>2.3919944862365723</c:v>
                </c:pt>
                <c:pt idx="2810">
                  <c:v>2.3919944862365723</c:v>
                </c:pt>
                <c:pt idx="2811">
                  <c:v>2.3919944862365723</c:v>
                </c:pt>
                <c:pt idx="2812">
                  <c:v>2.3919944862365723</c:v>
                </c:pt>
                <c:pt idx="2813">
                  <c:v>2.3919944862365723</c:v>
                </c:pt>
                <c:pt idx="2814">
                  <c:v>2.3919944862365723</c:v>
                </c:pt>
                <c:pt idx="2815">
                  <c:v>2.3919944862365723</c:v>
                </c:pt>
                <c:pt idx="2816">
                  <c:v>2.7086986213684079</c:v>
                </c:pt>
                <c:pt idx="2817">
                  <c:v>2.7086986213684079</c:v>
                </c:pt>
                <c:pt idx="2818">
                  <c:v>2.7086986213684079</c:v>
                </c:pt>
                <c:pt idx="2819">
                  <c:v>2.7086986213684079</c:v>
                </c:pt>
                <c:pt idx="2820">
                  <c:v>2.7086986213684079</c:v>
                </c:pt>
                <c:pt idx="2821">
                  <c:v>2.7086986213684079</c:v>
                </c:pt>
                <c:pt idx="2822">
                  <c:v>2.7086986213684079</c:v>
                </c:pt>
                <c:pt idx="2823">
                  <c:v>2.7086986213684079</c:v>
                </c:pt>
                <c:pt idx="2824">
                  <c:v>2.7086986213684079</c:v>
                </c:pt>
                <c:pt idx="2825">
                  <c:v>2.7086986213684079</c:v>
                </c:pt>
                <c:pt idx="2826">
                  <c:v>2.7086986213684079</c:v>
                </c:pt>
                <c:pt idx="2827">
                  <c:v>2.7086986213684079</c:v>
                </c:pt>
                <c:pt idx="2828">
                  <c:v>2.7086986213684079</c:v>
                </c:pt>
                <c:pt idx="2829">
                  <c:v>2.7086986213684079</c:v>
                </c:pt>
                <c:pt idx="2830">
                  <c:v>2.7086986213684079</c:v>
                </c:pt>
                <c:pt idx="2831">
                  <c:v>2.7086986213684079</c:v>
                </c:pt>
                <c:pt idx="2832">
                  <c:v>2.7086986213684079</c:v>
                </c:pt>
                <c:pt idx="2833">
                  <c:v>2.7086986213684079</c:v>
                </c:pt>
                <c:pt idx="2834">
                  <c:v>2.7086986213684079</c:v>
                </c:pt>
                <c:pt idx="2835">
                  <c:v>2.7086986213684079</c:v>
                </c:pt>
                <c:pt idx="2836">
                  <c:v>2.7086986213684079</c:v>
                </c:pt>
                <c:pt idx="2837">
                  <c:v>2.7086986213684079</c:v>
                </c:pt>
                <c:pt idx="2838">
                  <c:v>2.755306475067139</c:v>
                </c:pt>
                <c:pt idx="2839">
                  <c:v>2.755306475067139</c:v>
                </c:pt>
                <c:pt idx="2840">
                  <c:v>2.755306475067139</c:v>
                </c:pt>
                <c:pt idx="2841">
                  <c:v>2.755306475067139</c:v>
                </c:pt>
                <c:pt idx="2842">
                  <c:v>2.755306475067139</c:v>
                </c:pt>
                <c:pt idx="2843">
                  <c:v>2.755306475067139</c:v>
                </c:pt>
                <c:pt idx="2844">
                  <c:v>2.755306475067139</c:v>
                </c:pt>
                <c:pt idx="2845">
                  <c:v>2.755306475067139</c:v>
                </c:pt>
                <c:pt idx="2846">
                  <c:v>2.755306475067139</c:v>
                </c:pt>
                <c:pt idx="2847">
                  <c:v>2.755306475067139</c:v>
                </c:pt>
                <c:pt idx="2848">
                  <c:v>2.755306475067139</c:v>
                </c:pt>
                <c:pt idx="2849">
                  <c:v>2.755306475067139</c:v>
                </c:pt>
                <c:pt idx="2850">
                  <c:v>2.755306475067139</c:v>
                </c:pt>
                <c:pt idx="2851">
                  <c:v>2.755306475067139</c:v>
                </c:pt>
                <c:pt idx="2852">
                  <c:v>2.755306475067139</c:v>
                </c:pt>
                <c:pt idx="2853">
                  <c:v>2.755306475067139</c:v>
                </c:pt>
                <c:pt idx="2854">
                  <c:v>2.755306475067139</c:v>
                </c:pt>
                <c:pt idx="2855">
                  <c:v>2.755306475067139</c:v>
                </c:pt>
                <c:pt idx="2856">
                  <c:v>2.755306475067139</c:v>
                </c:pt>
                <c:pt idx="2857">
                  <c:v>2.755306475067139</c:v>
                </c:pt>
                <c:pt idx="2858">
                  <c:v>2.755306475067139</c:v>
                </c:pt>
                <c:pt idx="2859">
                  <c:v>2.755306475067139</c:v>
                </c:pt>
                <c:pt idx="2860">
                  <c:v>2.5864659271240233</c:v>
                </c:pt>
                <c:pt idx="2861">
                  <c:v>2.5864659271240233</c:v>
                </c:pt>
                <c:pt idx="2862">
                  <c:v>2.5864659271240233</c:v>
                </c:pt>
                <c:pt idx="2863">
                  <c:v>2.5864659271240233</c:v>
                </c:pt>
                <c:pt idx="2864">
                  <c:v>2.5864659271240233</c:v>
                </c:pt>
                <c:pt idx="2865">
                  <c:v>2.5864659271240233</c:v>
                </c:pt>
                <c:pt idx="2866">
                  <c:v>2.5864659271240233</c:v>
                </c:pt>
                <c:pt idx="2867">
                  <c:v>2.5864659271240233</c:v>
                </c:pt>
                <c:pt idx="2868">
                  <c:v>2.5864659271240233</c:v>
                </c:pt>
                <c:pt idx="2869">
                  <c:v>2.5864659271240233</c:v>
                </c:pt>
                <c:pt idx="2870">
                  <c:v>2.5864659271240233</c:v>
                </c:pt>
                <c:pt idx="2871">
                  <c:v>2.5864659271240233</c:v>
                </c:pt>
                <c:pt idx="2872">
                  <c:v>2.5864659271240233</c:v>
                </c:pt>
                <c:pt idx="2873">
                  <c:v>2.5864659271240233</c:v>
                </c:pt>
                <c:pt idx="2874">
                  <c:v>2.5864659271240233</c:v>
                </c:pt>
                <c:pt idx="2875">
                  <c:v>2.5864659271240233</c:v>
                </c:pt>
                <c:pt idx="2876">
                  <c:v>2.5864659271240233</c:v>
                </c:pt>
                <c:pt idx="2877">
                  <c:v>2.5864659271240233</c:v>
                </c:pt>
                <c:pt idx="2878">
                  <c:v>2.5864659271240233</c:v>
                </c:pt>
                <c:pt idx="2879">
                  <c:v>2.5864659271240233</c:v>
                </c:pt>
                <c:pt idx="2880">
                  <c:v>2.5864659271240233</c:v>
                </c:pt>
                <c:pt idx="2881">
                  <c:v>2.5864659271240233</c:v>
                </c:pt>
                <c:pt idx="2882">
                  <c:v>2.424082943725586</c:v>
                </c:pt>
                <c:pt idx="2883">
                  <c:v>2.424082943725586</c:v>
                </c:pt>
                <c:pt idx="2884">
                  <c:v>2.424082943725586</c:v>
                </c:pt>
                <c:pt idx="2885">
                  <c:v>2.424082943725586</c:v>
                </c:pt>
                <c:pt idx="2886">
                  <c:v>2.424082943725586</c:v>
                </c:pt>
                <c:pt idx="2887">
                  <c:v>2.424082943725586</c:v>
                </c:pt>
                <c:pt idx="2888">
                  <c:v>2.424082943725586</c:v>
                </c:pt>
                <c:pt idx="2889">
                  <c:v>2.424082943725586</c:v>
                </c:pt>
                <c:pt idx="2890">
                  <c:v>2.424082943725586</c:v>
                </c:pt>
                <c:pt idx="2891">
                  <c:v>2.424082943725586</c:v>
                </c:pt>
                <c:pt idx="2892">
                  <c:v>2.424082943725586</c:v>
                </c:pt>
                <c:pt idx="2893">
                  <c:v>2.424082943725586</c:v>
                </c:pt>
                <c:pt idx="2894">
                  <c:v>2.424082943725586</c:v>
                </c:pt>
                <c:pt idx="2895">
                  <c:v>2.424082943725586</c:v>
                </c:pt>
                <c:pt idx="2896">
                  <c:v>2.424082943725586</c:v>
                </c:pt>
                <c:pt idx="2897">
                  <c:v>2.424082943725586</c:v>
                </c:pt>
                <c:pt idx="2898">
                  <c:v>2.424082943725586</c:v>
                </c:pt>
                <c:pt idx="2899">
                  <c:v>2.424082943725586</c:v>
                </c:pt>
                <c:pt idx="2900">
                  <c:v>2.424082943725586</c:v>
                </c:pt>
                <c:pt idx="2901">
                  <c:v>2.424082943725586</c:v>
                </c:pt>
                <c:pt idx="2902">
                  <c:v>2.424082943725586</c:v>
                </c:pt>
                <c:pt idx="2903">
                  <c:v>2.424082943725586</c:v>
                </c:pt>
                <c:pt idx="2904">
                  <c:v>2.2254186027526854</c:v>
                </c:pt>
                <c:pt idx="2905">
                  <c:v>2.2254186027526854</c:v>
                </c:pt>
                <c:pt idx="2906">
                  <c:v>2.2254186027526854</c:v>
                </c:pt>
                <c:pt idx="2907">
                  <c:v>2.2254186027526854</c:v>
                </c:pt>
                <c:pt idx="2908">
                  <c:v>2.2254186027526854</c:v>
                </c:pt>
                <c:pt idx="2909">
                  <c:v>2.2254186027526854</c:v>
                </c:pt>
                <c:pt idx="2910">
                  <c:v>2.2254186027526854</c:v>
                </c:pt>
                <c:pt idx="2911">
                  <c:v>2.2254186027526854</c:v>
                </c:pt>
                <c:pt idx="2912">
                  <c:v>2.2254186027526854</c:v>
                </c:pt>
                <c:pt idx="2913">
                  <c:v>2.2254186027526854</c:v>
                </c:pt>
                <c:pt idx="2914">
                  <c:v>2.2254186027526854</c:v>
                </c:pt>
                <c:pt idx="2915">
                  <c:v>2.2254186027526854</c:v>
                </c:pt>
                <c:pt idx="2916">
                  <c:v>2.2254186027526854</c:v>
                </c:pt>
                <c:pt idx="2917">
                  <c:v>2.2254186027526854</c:v>
                </c:pt>
                <c:pt idx="2918">
                  <c:v>2.2254186027526854</c:v>
                </c:pt>
                <c:pt idx="2919">
                  <c:v>2.2254186027526854</c:v>
                </c:pt>
                <c:pt idx="2920">
                  <c:v>2.2254186027526854</c:v>
                </c:pt>
                <c:pt idx="2921">
                  <c:v>2.2254186027526854</c:v>
                </c:pt>
                <c:pt idx="2922">
                  <c:v>2.2254186027526854</c:v>
                </c:pt>
                <c:pt idx="2923">
                  <c:v>2.2254186027526854</c:v>
                </c:pt>
                <c:pt idx="2924">
                  <c:v>2.2254186027526854</c:v>
                </c:pt>
                <c:pt idx="2925">
                  <c:v>2.2254186027526854</c:v>
                </c:pt>
                <c:pt idx="2926">
                  <c:v>2.4146255554199221</c:v>
                </c:pt>
                <c:pt idx="2927">
                  <c:v>2.4146255554199221</c:v>
                </c:pt>
                <c:pt idx="2928">
                  <c:v>2.4146255554199221</c:v>
                </c:pt>
                <c:pt idx="2929">
                  <c:v>2.4146255554199221</c:v>
                </c:pt>
                <c:pt idx="2930">
                  <c:v>2.4146255554199221</c:v>
                </c:pt>
                <c:pt idx="2931">
                  <c:v>2.4146255554199221</c:v>
                </c:pt>
                <c:pt idx="2932">
                  <c:v>2.4146255554199221</c:v>
                </c:pt>
                <c:pt idx="2933">
                  <c:v>2.4146255554199221</c:v>
                </c:pt>
                <c:pt idx="2934">
                  <c:v>2.4146255554199221</c:v>
                </c:pt>
                <c:pt idx="2935">
                  <c:v>2.4146255554199221</c:v>
                </c:pt>
                <c:pt idx="2936">
                  <c:v>2.4146255554199221</c:v>
                </c:pt>
                <c:pt idx="2937">
                  <c:v>2.4146255554199221</c:v>
                </c:pt>
                <c:pt idx="2938">
                  <c:v>2.4146255554199221</c:v>
                </c:pt>
                <c:pt idx="2939">
                  <c:v>2.4146255554199221</c:v>
                </c:pt>
                <c:pt idx="2940">
                  <c:v>2.4146255554199221</c:v>
                </c:pt>
                <c:pt idx="2941">
                  <c:v>2.4146255554199221</c:v>
                </c:pt>
                <c:pt idx="2942">
                  <c:v>2.4146255554199221</c:v>
                </c:pt>
                <c:pt idx="2943">
                  <c:v>2.4146255554199221</c:v>
                </c:pt>
                <c:pt idx="2944">
                  <c:v>2.4146255554199221</c:v>
                </c:pt>
                <c:pt idx="2945">
                  <c:v>2.4146255554199221</c:v>
                </c:pt>
                <c:pt idx="2946">
                  <c:v>2.4146255554199221</c:v>
                </c:pt>
                <c:pt idx="2947">
                  <c:v>2.4146255554199221</c:v>
                </c:pt>
                <c:pt idx="2948">
                  <c:v>2.9874423698425296</c:v>
                </c:pt>
                <c:pt idx="2949">
                  <c:v>2.9874423698425296</c:v>
                </c:pt>
                <c:pt idx="2950">
                  <c:v>2.9874423698425296</c:v>
                </c:pt>
                <c:pt idx="2951">
                  <c:v>2.9874423698425296</c:v>
                </c:pt>
                <c:pt idx="2952">
                  <c:v>2.9874423698425296</c:v>
                </c:pt>
                <c:pt idx="2953">
                  <c:v>2.9874423698425296</c:v>
                </c:pt>
                <c:pt idx="2954">
                  <c:v>2.9874423698425296</c:v>
                </c:pt>
                <c:pt idx="2955">
                  <c:v>2.9874423698425296</c:v>
                </c:pt>
                <c:pt idx="2956">
                  <c:v>2.9874423698425296</c:v>
                </c:pt>
                <c:pt idx="2957">
                  <c:v>2.9874423698425296</c:v>
                </c:pt>
                <c:pt idx="2958">
                  <c:v>2.9874423698425296</c:v>
                </c:pt>
                <c:pt idx="2959">
                  <c:v>2.9874423698425296</c:v>
                </c:pt>
                <c:pt idx="2960">
                  <c:v>2.9874423698425296</c:v>
                </c:pt>
                <c:pt idx="2961">
                  <c:v>2.9874423698425296</c:v>
                </c:pt>
                <c:pt idx="2962">
                  <c:v>2.9874423698425296</c:v>
                </c:pt>
                <c:pt idx="2963">
                  <c:v>2.9874423698425296</c:v>
                </c:pt>
                <c:pt idx="2964">
                  <c:v>2.9874423698425296</c:v>
                </c:pt>
                <c:pt idx="2965">
                  <c:v>2.9874423698425296</c:v>
                </c:pt>
                <c:pt idx="2966">
                  <c:v>2.9874423698425296</c:v>
                </c:pt>
                <c:pt idx="2967">
                  <c:v>2.9874423698425296</c:v>
                </c:pt>
                <c:pt idx="2968">
                  <c:v>2.9874423698425296</c:v>
                </c:pt>
                <c:pt idx="2969">
                  <c:v>2.9874423698425296</c:v>
                </c:pt>
                <c:pt idx="2970">
                  <c:v>2.4103236274719237</c:v>
                </c:pt>
                <c:pt idx="2971">
                  <c:v>2.4103236274719237</c:v>
                </c:pt>
                <c:pt idx="2972">
                  <c:v>2.4103236274719237</c:v>
                </c:pt>
                <c:pt idx="2973">
                  <c:v>2.4103236274719237</c:v>
                </c:pt>
                <c:pt idx="2974">
                  <c:v>2.4103236274719237</c:v>
                </c:pt>
                <c:pt idx="2975">
                  <c:v>2.4103236274719237</c:v>
                </c:pt>
                <c:pt idx="2976">
                  <c:v>2.4103236274719237</c:v>
                </c:pt>
                <c:pt idx="2977">
                  <c:v>2.4103236274719237</c:v>
                </c:pt>
                <c:pt idx="2978">
                  <c:v>2.4103236274719237</c:v>
                </c:pt>
                <c:pt idx="2979">
                  <c:v>2.4103236274719237</c:v>
                </c:pt>
                <c:pt idx="2980">
                  <c:v>2.4103236274719237</c:v>
                </c:pt>
                <c:pt idx="2981">
                  <c:v>2.4103236274719237</c:v>
                </c:pt>
                <c:pt idx="2982">
                  <c:v>2.4103236274719237</c:v>
                </c:pt>
                <c:pt idx="2983">
                  <c:v>2.4103236274719237</c:v>
                </c:pt>
                <c:pt idx="2984">
                  <c:v>2.4103236274719237</c:v>
                </c:pt>
                <c:pt idx="2985">
                  <c:v>2.4103236274719237</c:v>
                </c:pt>
                <c:pt idx="2986">
                  <c:v>2.4103236274719237</c:v>
                </c:pt>
                <c:pt idx="2987">
                  <c:v>2.4103236274719237</c:v>
                </c:pt>
                <c:pt idx="2988">
                  <c:v>2.4103236274719237</c:v>
                </c:pt>
                <c:pt idx="2989">
                  <c:v>2.4103236274719237</c:v>
                </c:pt>
                <c:pt idx="2990">
                  <c:v>2.4103236274719237</c:v>
                </c:pt>
                <c:pt idx="2991">
                  <c:v>2.4103236274719237</c:v>
                </c:pt>
                <c:pt idx="2992">
                  <c:v>2.6828154067993162</c:v>
                </c:pt>
                <c:pt idx="2993">
                  <c:v>2.6828154067993162</c:v>
                </c:pt>
                <c:pt idx="2994">
                  <c:v>2.6828154067993162</c:v>
                </c:pt>
                <c:pt idx="2995">
                  <c:v>2.6828154067993162</c:v>
                </c:pt>
                <c:pt idx="2996">
                  <c:v>2.6828154067993162</c:v>
                </c:pt>
                <c:pt idx="2997">
                  <c:v>2.6828154067993162</c:v>
                </c:pt>
                <c:pt idx="2998">
                  <c:v>2.6828154067993162</c:v>
                </c:pt>
                <c:pt idx="2999">
                  <c:v>2.6828154067993162</c:v>
                </c:pt>
                <c:pt idx="3000">
                  <c:v>2.6828154067993162</c:v>
                </c:pt>
                <c:pt idx="3001">
                  <c:v>2.6828154067993162</c:v>
                </c:pt>
                <c:pt idx="3002">
                  <c:v>2.6828154067993162</c:v>
                </c:pt>
                <c:pt idx="3003">
                  <c:v>2.6828154067993162</c:v>
                </c:pt>
                <c:pt idx="3004">
                  <c:v>2.6828154067993162</c:v>
                </c:pt>
                <c:pt idx="3005">
                  <c:v>2.6828154067993162</c:v>
                </c:pt>
                <c:pt idx="3006">
                  <c:v>2.6828154067993162</c:v>
                </c:pt>
                <c:pt idx="3007">
                  <c:v>2.6828154067993162</c:v>
                </c:pt>
                <c:pt idx="3008">
                  <c:v>2.6828154067993162</c:v>
                </c:pt>
                <c:pt idx="3009">
                  <c:v>2.6828154067993162</c:v>
                </c:pt>
                <c:pt idx="3010">
                  <c:v>2.6828154067993162</c:v>
                </c:pt>
                <c:pt idx="3011">
                  <c:v>2.6828154067993162</c:v>
                </c:pt>
                <c:pt idx="3012">
                  <c:v>2.6828154067993162</c:v>
                </c:pt>
                <c:pt idx="3013">
                  <c:v>2.6828154067993162</c:v>
                </c:pt>
                <c:pt idx="3014">
                  <c:v>2.6851953292846678</c:v>
                </c:pt>
                <c:pt idx="3015">
                  <c:v>2.6851953292846678</c:v>
                </c:pt>
                <c:pt idx="3016">
                  <c:v>2.6851953292846678</c:v>
                </c:pt>
                <c:pt idx="3017">
                  <c:v>2.6851953292846678</c:v>
                </c:pt>
                <c:pt idx="3018">
                  <c:v>2.6851953292846678</c:v>
                </c:pt>
                <c:pt idx="3019">
                  <c:v>2.6851953292846678</c:v>
                </c:pt>
                <c:pt idx="3020">
                  <c:v>2.6851953292846678</c:v>
                </c:pt>
                <c:pt idx="3021">
                  <c:v>2.6851953292846678</c:v>
                </c:pt>
                <c:pt idx="3022">
                  <c:v>2.6851953292846678</c:v>
                </c:pt>
                <c:pt idx="3023">
                  <c:v>2.6851953292846678</c:v>
                </c:pt>
                <c:pt idx="3024">
                  <c:v>2.6851953292846678</c:v>
                </c:pt>
                <c:pt idx="3025">
                  <c:v>2.6851953292846678</c:v>
                </c:pt>
                <c:pt idx="3026">
                  <c:v>2.6851953292846678</c:v>
                </c:pt>
                <c:pt idx="3027">
                  <c:v>2.6851953292846678</c:v>
                </c:pt>
                <c:pt idx="3028">
                  <c:v>2.6851953292846678</c:v>
                </c:pt>
                <c:pt idx="3029">
                  <c:v>2.6851953292846678</c:v>
                </c:pt>
                <c:pt idx="3030">
                  <c:v>2.6851953292846678</c:v>
                </c:pt>
                <c:pt idx="3031">
                  <c:v>2.6851953292846678</c:v>
                </c:pt>
                <c:pt idx="3032">
                  <c:v>2.6851953292846678</c:v>
                </c:pt>
                <c:pt idx="3033">
                  <c:v>2.6851953292846678</c:v>
                </c:pt>
                <c:pt idx="3034">
                  <c:v>2.6851953292846678</c:v>
                </c:pt>
                <c:pt idx="3035">
                  <c:v>2.6851953292846678</c:v>
                </c:pt>
                <c:pt idx="3036">
                  <c:v>2.3342159492492676</c:v>
                </c:pt>
                <c:pt idx="3037">
                  <c:v>2.3342159492492676</c:v>
                </c:pt>
                <c:pt idx="3038">
                  <c:v>2.3342159492492676</c:v>
                </c:pt>
                <c:pt idx="3039">
                  <c:v>2.3342159492492676</c:v>
                </c:pt>
                <c:pt idx="3040">
                  <c:v>2.3342159492492676</c:v>
                </c:pt>
                <c:pt idx="3041">
                  <c:v>2.3342159492492676</c:v>
                </c:pt>
                <c:pt idx="3042">
                  <c:v>2.3342159492492676</c:v>
                </c:pt>
                <c:pt idx="3043">
                  <c:v>2.3342159492492676</c:v>
                </c:pt>
                <c:pt idx="3044">
                  <c:v>2.3342159492492676</c:v>
                </c:pt>
                <c:pt idx="3045">
                  <c:v>2.3342159492492676</c:v>
                </c:pt>
                <c:pt idx="3046">
                  <c:v>2.3342159492492676</c:v>
                </c:pt>
                <c:pt idx="3047">
                  <c:v>2.3342159492492676</c:v>
                </c:pt>
                <c:pt idx="3048">
                  <c:v>2.3342159492492676</c:v>
                </c:pt>
                <c:pt idx="3049">
                  <c:v>2.3342159492492676</c:v>
                </c:pt>
                <c:pt idx="3050">
                  <c:v>2.3342159492492676</c:v>
                </c:pt>
                <c:pt idx="3051">
                  <c:v>2.3342159492492676</c:v>
                </c:pt>
                <c:pt idx="3052">
                  <c:v>2.3342159492492676</c:v>
                </c:pt>
                <c:pt idx="3053">
                  <c:v>2.3342159492492676</c:v>
                </c:pt>
                <c:pt idx="3054">
                  <c:v>2.3342159492492676</c:v>
                </c:pt>
                <c:pt idx="3055">
                  <c:v>2.3342159492492676</c:v>
                </c:pt>
                <c:pt idx="3056">
                  <c:v>2.3342159492492676</c:v>
                </c:pt>
                <c:pt idx="3057">
                  <c:v>2.3342159492492676</c:v>
                </c:pt>
                <c:pt idx="3058">
                  <c:v>2.2414020874023439</c:v>
                </c:pt>
                <c:pt idx="3059">
                  <c:v>2.2414020874023439</c:v>
                </c:pt>
                <c:pt idx="3060">
                  <c:v>2.2414020874023439</c:v>
                </c:pt>
                <c:pt idx="3061">
                  <c:v>2.2414020874023439</c:v>
                </c:pt>
                <c:pt idx="3062">
                  <c:v>2.2414020874023439</c:v>
                </c:pt>
                <c:pt idx="3063">
                  <c:v>2.2414020874023439</c:v>
                </c:pt>
                <c:pt idx="3064">
                  <c:v>2.2414020874023439</c:v>
                </c:pt>
                <c:pt idx="3065">
                  <c:v>2.2414020874023439</c:v>
                </c:pt>
                <c:pt idx="3066">
                  <c:v>2.2414020874023439</c:v>
                </c:pt>
                <c:pt idx="3067">
                  <c:v>2.2414020874023439</c:v>
                </c:pt>
                <c:pt idx="3068">
                  <c:v>2.2414020874023439</c:v>
                </c:pt>
                <c:pt idx="3069">
                  <c:v>2.2414020874023439</c:v>
                </c:pt>
                <c:pt idx="3070">
                  <c:v>2.2414020874023439</c:v>
                </c:pt>
                <c:pt idx="3071">
                  <c:v>2.2414020874023439</c:v>
                </c:pt>
                <c:pt idx="3072">
                  <c:v>2.2414020874023439</c:v>
                </c:pt>
                <c:pt idx="3073">
                  <c:v>2.2414020874023439</c:v>
                </c:pt>
                <c:pt idx="3074">
                  <c:v>2.2414020874023439</c:v>
                </c:pt>
                <c:pt idx="3075">
                  <c:v>2.2414020874023439</c:v>
                </c:pt>
                <c:pt idx="3076">
                  <c:v>2.2414020874023439</c:v>
                </c:pt>
                <c:pt idx="3077">
                  <c:v>2.2414020874023439</c:v>
                </c:pt>
                <c:pt idx="3078">
                  <c:v>2.2414020874023439</c:v>
                </c:pt>
                <c:pt idx="3079">
                  <c:v>2.2414020874023439</c:v>
                </c:pt>
                <c:pt idx="3080">
                  <c:v>2.5888645401000976</c:v>
                </c:pt>
                <c:pt idx="3081">
                  <c:v>2.5888645401000976</c:v>
                </c:pt>
                <c:pt idx="3082">
                  <c:v>2.5888645401000976</c:v>
                </c:pt>
                <c:pt idx="3083">
                  <c:v>2.5888645401000976</c:v>
                </c:pt>
                <c:pt idx="3084">
                  <c:v>2.5888645401000976</c:v>
                </c:pt>
                <c:pt idx="3085">
                  <c:v>2.5888645401000976</c:v>
                </c:pt>
                <c:pt idx="3086">
                  <c:v>2.5888645401000976</c:v>
                </c:pt>
                <c:pt idx="3087">
                  <c:v>2.5888645401000976</c:v>
                </c:pt>
                <c:pt idx="3088">
                  <c:v>2.5888645401000976</c:v>
                </c:pt>
                <c:pt idx="3089">
                  <c:v>2.5888645401000976</c:v>
                </c:pt>
                <c:pt idx="3090">
                  <c:v>2.5888645401000976</c:v>
                </c:pt>
                <c:pt idx="3091">
                  <c:v>2.5888645401000976</c:v>
                </c:pt>
                <c:pt idx="3092">
                  <c:v>2.5888645401000976</c:v>
                </c:pt>
                <c:pt idx="3093">
                  <c:v>2.5888645401000976</c:v>
                </c:pt>
                <c:pt idx="3094">
                  <c:v>2.5888645401000976</c:v>
                </c:pt>
                <c:pt idx="3095">
                  <c:v>2.5888645401000976</c:v>
                </c:pt>
                <c:pt idx="3096">
                  <c:v>2.5888645401000976</c:v>
                </c:pt>
                <c:pt idx="3097">
                  <c:v>2.5888645401000976</c:v>
                </c:pt>
                <c:pt idx="3098">
                  <c:v>2.5888645401000976</c:v>
                </c:pt>
                <c:pt idx="3099">
                  <c:v>2.5888645401000976</c:v>
                </c:pt>
                <c:pt idx="3100">
                  <c:v>2.5888645401000976</c:v>
                </c:pt>
                <c:pt idx="3101">
                  <c:v>2.5888645401000976</c:v>
                </c:pt>
                <c:pt idx="3102">
                  <c:v>2.6886468399047851</c:v>
                </c:pt>
                <c:pt idx="3103">
                  <c:v>2.6886468399047851</c:v>
                </c:pt>
                <c:pt idx="3104">
                  <c:v>2.6886468399047851</c:v>
                </c:pt>
                <c:pt idx="3105">
                  <c:v>2.6886468399047851</c:v>
                </c:pt>
                <c:pt idx="3106">
                  <c:v>2.6886468399047851</c:v>
                </c:pt>
                <c:pt idx="3107">
                  <c:v>2.6886468399047851</c:v>
                </c:pt>
                <c:pt idx="3108">
                  <c:v>2.6886468399047851</c:v>
                </c:pt>
                <c:pt idx="3109">
                  <c:v>2.6886468399047851</c:v>
                </c:pt>
                <c:pt idx="3110">
                  <c:v>2.6886468399047851</c:v>
                </c:pt>
                <c:pt idx="3111">
                  <c:v>2.6886468399047851</c:v>
                </c:pt>
                <c:pt idx="3112">
                  <c:v>2.6886468399047851</c:v>
                </c:pt>
                <c:pt idx="3113">
                  <c:v>2.6886468399047851</c:v>
                </c:pt>
                <c:pt idx="3114">
                  <c:v>2.6886468399047851</c:v>
                </c:pt>
                <c:pt idx="3115">
                  <c:v>2.6886468399047851</c:v>
                </c:pt>
                <c:pt idx="3116">
                  <c:v>2.6886468399047851</c:v>
                </c:pt>
                <c:pt idx="3117">
                  <c:v>2.6886468399047851</c:v>
                </c:pt>
                <c:pt idx="3118">
                  <c:v>2.6886468399047851</c:v>
                </c:pt>
                <c:pt idx="3119">
                  <c:v>2.6886468399047851</c:v>
                </c:pt>
                <c:pt idx="3120">
                  <c:v>2.6886468399047851</c:v>
                </c:pt>
                <c:pt idx="3121">
                  <c:v>2.6886468399047851</c:v>
                </c:pt>
                <c:pt idx="3122">
                  <c:v>2.6886468399047851</c:v>
                </c:pt>
                <c:pt idx="3123">
                  <c:v>2.6886468399047851</c:v>
                </c:pt>
                <c:pt idx="3124">
                  <c:v>2.6804043334960941</c:v>
                </c:pt>
                <c:pt idx="3125">
                  <c:v>2.6804043334960941</c:v>
                </c:pt>
                <c:pt idx="3126">
                  <c:v>2.6804043334960941</c:v>
                </c:pt>
                <c:pt idx="3127">
                  <c:v>2.6804043334960941</c:v>
                </c:pt>
                <c:pt idx="3128">
                  <c:v>2.6804043334960941</c:v>
                </c:pt>
                <c:pt idx="3129">
                  <c:v>2.6804043334960941</c:v>
                </c:pt>
                <c:pt idx="3130">
                  <c:v>2.6804043334960941</c:v>
                </c:pt>
                <c:pt idx="3131">
                  <c:v>2.6804043334960941</c:v>
                </c:pt>
                <c:pt idx="3132">
                  <c:v>2.6804043334960941</c:v>
                </c:pt>
                <c:pt idx="3133">
                  <c:v>2.6804043334960941</c:v>
                </c:pt>
                <c:pt idx="3134">
                  <c:v>2.6804043334960941</c:v>
                </c:pt>
                <c:pt idx="3135">
                  <c:v>2.6804043334960941</c:v>
                </c:pt>
                <c:pt idx="3136">
                  <c:v>2.6804043334960941</c:v>
                </c:pt>
                <c:pt idx="3137">
                  <c:v>2.6804043334960941</c:v>
                </c:pt>
                <c:pt idx="3138">
                  <c:v>2.6804043334960941</c:v>
                </c:pt>
                <c:pt idx="3139">
                  <c:v>2.6804043334960941</c:v>
                </c:pt>
                <c:pt idx="3140">
                  <c:v>2.6804043334960941</c:v>
                </c:pt>
                <c:pt idx="3141">
                  <c:v>2.6804043334960941</c:v>
                </c:pt>
                <c:pt idx="3142">
                  <c:v>2.6804043334960941</c:v>
                </c:pt>
                <c:pt idx="3143">
                  <c:v>2.6804043334960941</c:v>
                </c:pt>
                <c:pt idx="3144">
                  <c:v>2.6804043334960941</c:v>
                </c:pt>
                <c:pt idx="3145">
                  <c:v>2.6804043334960941</c:v>
                </c:pt>
                <c:pt idx="3146">
                  <c:v>3.0173160041809082</c:v>
                </c:pt>
                <c:pt idx="3147">
                  <c:v>3.0173160041809082</c:v>
                </c:pt>
                <c:pt idx="3148">
                  <c:v>3.0173160041809082</c:v>
                </c:pt>
                <c:pt idx="3149">
                  <c:v>3.0173160041809082</c:v>
                </c:pt>
                <c:pt idx="3150">
                  <c:v>3.0173160041809082</c:v>
                </c:pt>
                <c:pt idx="3151">
                  <c:v>3.0173160041809082</c:v>
                </c:pt>
                <c:pt idx="3152">
                  <c:v>3.0173160041809082</c:v>
                </c:pt>
                <c:pt idx="3153">
                  <c:v>3.0173160041809082</c:v>
                </c:pt>
                <c:pt idx="3154">
                  <c:v>3.0173160041809082</c:v>
                </c:pt>
                <c:pt idx="3155">
                  <c:v>3.0173160041809082</c:v>
                </c:pt>
                <c:pt idx="3156">
                  <c:v>3.0173160041809082</c:v>
                </c:pt>
                <c:pt idx="3157">
                  <c:v>3.0173160041809082</c:v>
                </c:pt>
                <c:pt idx="3158">
                  <c:v>3.0173160041809082</c:v>
                </c:pt>
                <c:pt idx="3159">
                  <c:v>3.0173160041809082</c:v>
                </c:pt>
                <c:pt idx="3160">
                  <c:v>3.0173160041809082</c:v>
                </c:pt>
                <c:pt idx="3161">
                  <c:v>3.0173160041809082</c:v>
                </c:pt>
                <c:pt idx="3162">
                  <c:v>3.0173160041809082</c:v>
                </c:pt>
                <c:pt idx="3163">
                  <c:v>3.0173160041809082</c:v>
                </c:pt>
                <c:pt idx="3164">
                  <c:v>3.0173160041809082</c:v>
                </c:pt>
                <c:pt idx="3165">
                  <c:v>3.0173160041809082</c:v>
                </c:pt>
                <c:pt idx="3166">
                  <c:v>3.0173160041809082</c:v>
                </c:pt>
                <c:pt idx="3167">
                  <c:v>3.0173160041809082</c:v>
                </c:pt>
                <c:pt idx="3168">
                  <c:v>2.7026958587646481</c:v>
                </c:pt>
                <c:pt idx="3169">
                  <c:v>2.7026958587646481</c:v>
                </c:pt>
                <c:pt idx="3170">
                  <c:v>2.7026958587646481</c:v>
                </c:pt>
                <c:pt idx="3171">
                  <c:v>2.7026958587646481</c:v>
                </c:pt>
                <c:pt idx="3172">
                  <c:v>2.7026958587646481</c:v>
                </c:pt>
                <c:pt idx="3173">
                  <c:v>2.7026958587646481</c:v>
                </c:pt>
                <c:pt idx="3174">
                  <c:v>2.7026958587646481</c:v>
                </c:pt>
                <c:pt idx="3175">
                  <c:v>2.7026958587646481</c:v>
                </c:pt>
                <c:pt idx="3176">
                  <c:v>2.7026958587646481</c:v>
                </c:pt>
                <c:pt idx="3177">
                  <c:v>2.7026958587646481</c:v>
                </c:pt>
                <c:pt idx="3178">
                  <c:v>2.7026958587646481</c:v>
                </c:pt>
                <c:pt idx="3179">
                  <c:v>2.7026958587646481</c:v>
                </c:pt>
                <c:pt idx="3180">
                  <c:v>2.7026958587646481</c:v>
                </c:pt>
                <c:pt idx="3181">
                  <c:v>2.7026958587646481</c:v>
                </c:pt>
                <c:pt idx="3182">
                  <c:v>2.7026958587646481</c:v>
                </c:pt>
                <c:pt idx="3183">
                  <c:v>2.7026958587646481</c:v>
                </c:pt>
                <c:pt idx="3184">
                  <c:v>2.7026958587646481</c:v>
                </c:pt>
                <c:pt idx="3185">
                  <c:v>2.7026958587646481</c:v>
                </c:pt>
                <c:pt idx="3186">
                  <c:v>2.7026958587646481</c:v>
                </c:pt>
                <c:pt idx="3187">
                  <c:v>2.7026958587646481</c:v>
                </c:pt>
                <c:pt idx="3188">
                  <c:v>2.7026958587646481</c:v>
                </c:pt>
                <c:pt idx="3189">
                  <c:v>2.7026958587646481</c:v>
                </c:pt>
                <c:pt idx="3190">
                  <c:v>2.3971219108581541</c:v>
                </c:pt>
                <c:pt idx="3191">
                  <c:v>2.3971219108581541</c:v>
                </c:pt>
                <c:pt idx="3192">
                  <c:v>2.3971219108581541</c:v>
                </c:pt>
                <c:pt idx="3193">
                  <c:v>2.3971219108581541</c:v>
                </c:pt>
                <c:pt idx="3194">
                  <c:v>2.3971219108581541</c:v>
                </c:pt>
                <c:pt idx="3195">
                  <c:v>2.3971219108581541</c:v>
                </c:pt>
                <c:pt idx="3196">
                  <c:v>2.3971219108581541</c:v>
                </c:pt>
                <c:pt idx="3197">
                  <c:v>2.3971219108581541</c:v>
                </c:pt>
                <c:pt idx="3198">
                  <c:v>2.3971219108581541</c:v>
                </c:pt>
                <c:pt idx="3199">
                  <c:v>2.3971219108581541</c:v>
                </c:pt>
                <c:pt idx="3200">
                  <c:v>2.3971219108581541</c:v>
                </c:pt>
                <c:pt idx="3201">
                  <c:v>2.3971219108581541</c:v>
                </c:pt>
                <c:pt idx="3202">
                  <c:v>2.3971219108581541</c:v>
                </c:pt>
                <c:pt idx="3203">
                  <c:v>2.3971219108581541</c:v>
                </c:pt>
                <c:pt idx="3204">
                  <c:v>2.3971219108581541</c:v>
                </c:pt>
                <c:pt idx="3205">
                  <c:v>2.3971219108581541</c:v>
                </c:pt>
                <c:pt idx="3206">
                  <c:v>2.3971219108581541</c:v>
                </c:pt>
                <c:pt idx="3207">
                  <c:v>2.3971219108581541</c:v>
                </c:pt>
                <c:pt idx="3208">
                  <c:v>2.3971219108581541</c:v>
                </c:pt>
                <c:pt idx="3209">
                  <c:v>2.3971219108581541</c:v>
                </c:pt>
                <c:pt idx="3210">
                  <c:v>2.3971219108581541</c:v>
                </c:pt>
                <c:pt idx="3211">
                  <c:v>2.3971219108581541</c:v>
                </c:pt>
                <c:pt idx="3212">
                  <c:v>2.4896211494445804</c:v>
                </c:pt>
                <c:pt idx="3213">
                  <c:v>2.4896211494445804</c:v>
                </c:pt>
                <c:pt idx="3214">
                  <c:v>2.4896211494445804</c:v>
                </c:pt>
                <c:pt idx="3215">
                  <c:v>2.4896211494445804</c:v>
                </c:pt>
                <c:pt idx="3216">
                  <c:v>2.4896211494445804</c:v>
                </c:pt>
                <c:pt idx="3217">
                  <c:v>2.4896211494445804</c:v>
                </c:pt>
                <c:pt idx="3218">
                  <c:v>2.4896211494445804</c:v>
                </c:pt>
                <c:pt idx="3219">
                  <c:v>2.4896211494445804</c:v>
                </c:pt>
                <c:pt idx="3220">
                  <c:v>2.4896211494445804</c:v>
                </c:pt>
                <c:pt idx="3221">
                  <c:v>2.4896211494445804</c:v>
                </c:pt>
                <c:pt idx="3222">
                  <c:v>2.4896211494445804</c:v>
                </c:pt>
                <c:pt idx="3223">
                  <c:v>2.4896211494445804</c:v>
                </c:pt>
                <c:pt idx="3224">
                  <c:v>2.4896211494445804</c:v>
                </c:pt>
                <c:pt idx="3225">
                  <c:v>2.4896211494445804</c:v>
                </c:pt>
                <c:pt idx="3226">
                  <c:v>2.4896211494445804</c:v>
                </c:pt>
                <c:pt idx="3227">
                  <c:v>2.4896211494445804</c:v>
                </c:pt>
                <c:pt idx="3228">
                  <c:v>2.4896211494445804</c:v>
                </c:pt>
                <c:pt idx="3229">
                  <c:v>2.4896211494445804</c:v>
                </c:pt>
                <c:pt idx="3230">
                  <c:v>2.4896211494445804</c:v>
                </c:pt>
                <c:pt idx="3231">
                  <c:v>2.4896211494445804</c:v>
                </c:pt>
                <c:pt idx="3232">
                  <c:v>2.4896211494445804</c:v>
                </c:pt>
                <c:pt idx="3233">
                  <c:v>2.4896211494445804</c:v>
                </c:pt>
                <c:pt idx="3234">
                  <c:v>2.3445580207824706</c:v>
                </c:pt>
                <c:pt idx="3235">
                  <c:v>2.3445580207824706</c:v>
                </c:pt>
                <c:pt idx="3236">
                  <c:v>2.3445580207824706</c:v>
                </c:pt>
                <c:pt idx="3237">
                  <c:v>2.3445580207824706</c:v>
                </c:pt>
                <c:pt idx="3238">
                  <c:v>2.3445580207824706</c:v>
                </c:pt>
                <c:pt idx="3239">
                  <c:v>2.3445580207824706</c:v>
                </c:pt>
                <c:pt idx="3240">
                  <c:v>2.3445580207824706</c:v>
                </c:pt>
                <c:pt idx="3241">
                  <c:v>2.3445580207824706</c:v>
                </c:pt>
                <c:pt idx="3242">
                  <c:v>2.3445580207824706</c:v>
                </c:pt>
                <c:pt idx="3243">
                  <c:v>2.3445580207824706</c:v>
                </c:pt>
                <c:pt idx="3244">
                  <c:v>2.3445580207824706</c:v>
                </c:pt>
                <c:pt idx="3245">
                  <c:v>2.3445580207824706</c:v>
                </c:pt>
                <c:pt idx="3246">
                  <c:v>2.3445580207824706</c:v>
                </c:pt>
                <c:pt idx="3247">
                  <c:v>2.3445580207824706</c:v>
                </c:pt>
                <c:pt idx="3248">
                  <c:v>2.3445580207824706</c:v>
                </c:pt>
                <c:pt idx="3249">
                  <c:v>2.3445580207824706</c:v>
                </c:pt>
                <c:pt idx="3250">
                  <c:v>2.3445580207824706</c:v>
                </c:pt>
                <c:pt idx="3251">
                  <c:v>2.3445580207824706</c:v>
                </c:pt>
                <c:pt idx="3252">
                  <c:v>2.3445580207824706</c:v>
                </c:pt>
                <c:pt idx="3253">
                  <c:v>2.3445580207824706</c:v>
                </c:pt>
                <c:pt idx="3254">
                  <c:v>2.3445580207824706</c:v>
                </c:pt>
                <c:pt idx="3255">
                  <c:v>2.3445580207824706</c:v>
                </c:pt>
                <c:pt idx="3256">
                  <c:v>2.361965097808838</c:v>
                </c:pt>
                <c:pt idx="3257">
                  <c:v>2.361965097808838</c:v>
                </c:pt>
                <c:pt idx="3258">
                  <c:v>2.361965097808838</c:v>
                </c:pt>
                <c:pt idx="3259">
                  <c:v>2.361965097808838</c:v>
                </c:pt>
                <c:pt idx="3260">
                  <c:v>2.361965097808838</c:v>
                </c:pt>
                <c:pt idx="3261">
                  <c:v>2.361965097808838</c:v>
                </c:pt>
                <c:pt idx="3262">
                  <c:v>2.361965097808838</c:v>
                </c:pt>
                <c:pt idx="3263">
                  <c:v>2.361965097808838</c:v>
                </c:pt>
                <c:pt idx="3264">
                  <c:v>2.361965097808838</c:v>
                </c:pt>
                <c:pt idx="3265">
                  <c:v>2.361965097808838</c:v>
                </c:pt>
                <c:pt idx="3266">
                  <c:v>2.361965097808838</c:v>
                </c:pt>
                <c:pt idx="3267">
                  <c:v>2.361965097808838</c:v>
                </c:pt>
                <c:pt idx="3268">
                  <c:v>2.361965097808838</c:v>
                </c:pt>
                <c:pt idx="3269">
                  <c:v>2.361965097808838</c:v>
                </c:pt>
                <c:pt idx="3270">
                  <c:v>2.361965097808838</c:v>
                </c:pt>
                <c:pt idx="3271">
                  <c:v>2.361965097808838</c:v>
                </c:pt>
                <c:pt idx="3272">
                  <c:v>2.361965097808838</c:v>
                </c:pt>
                <c:pt idx="3273">
                  <c:v>2.361965097808838</c:v>
                </c:pt>
                <c:pt idx="3274">
                  <c:v>2.361965097808838</c:v>
                </c:pt>
                <c:pt idx="3275">
                  <c:v>2.361965097808838</c:v>
                </c:pt>
                <c:pt idx="3276">
                  <c:v>2.361965097808838</c:v>
                </c:pt>
                <c:pt idx="3277">
                  <c:v>2.361965097808838</c:v>
                </c:pt>
                <c:pt idx="3278">
                  <c:v>2.3847207702636721</c:v>
                </c:pt>
                <c:pt idx="3279">
                  <c:v>2.3847207702636721</c:v>
                </c:pt>
                <c:pt idx="3280">
                  <c:v>2.3847207702636721</c:v>
                </c:pt>
                <c:pt idx="3281">
                  <c:v>2.3847207702636721</c:v>
                </c:pt>
                <c:pt idx="3282">
                  <c:v>2.3847207702636721</c:v>
                </c:pt>
                <c:pt idx="3283">
                  <c:v>2.3847207702636721</c:v>
                </c:pt>
                <c:pt idx="3284">
                  <c:v>2.3847207702636721</c:v>
                </c:pt>
                <c:pt idx="3285">
                  <c:v>2.3847207702636721</c:v>
                </c:pt>
                <c:pt idx="3286">
                  <c:v>2.3847207702636721</c:v>
                </c:pt>
                <c:pt idx="3287">
                  <c:v>2.3847207702636721</c:v>
                </c:pt>
                <c:pt idx="3288">
                  <c:v>2.3847207702636721</c:v>
                </c:pt>
                <c:pt idx="3289">
                  <c:v>2.3847207702636721</c:v>
                </c:pt>
                <c:pt idx="3290">
                  <c:v>2.3847207702636721</c:v>
                </c:pt>
                <c:pt idx="3291">
                  <c:v>2.3847207702636721</c:v>
                </c:pt>
                <c:pt idx="3292">
                  <c:v>2.3847207702636721</c:v>
                </c:pt>
                <c:pt idx="3293">
                  <c:v>2.3847207702636721</c:v>
                </c:pt>
                <c:pt idx="3294">
                  <c:v>2.3847207702636721</c:v>
                </c:pt>
                <c:pt idx="3295">
                  <c:v>2.3847207702636721</c:v>
                </c:pt>
                <c:pt idx="3296">
                  <c:v>2.3847207702636721</c:v>
                </c:pt>
                <c:pt idx="3297">
                  <c:v>2.3847207702636721</c:v>
                </c:pt>
                <c:pt idx="3298">
                  <c:v>2.3847207702636721</c:v>
                </c:pt>
                <c:pt idx="3299">
                  <c:v>2.3847207702636721</c:v>
                </c:pt>
                <c:pt idx="3300">
                  <c:v>3.0032669853210452</c:v>
                </c:pt>
                <c:pt idx="3301">
                  <c:v>3.0032669853210452</c:v>
                </c:pt>
                <c:pt idx="3302">
                  <c:v>3.0032669853210452</c:v>
                </c:pt>
                <c:pt idx="3303">
                  <c:v>3.0032669853210452</c:v>
                </c:pt>
                <c:pt idx="3304">
                  <c:v>3.0032669853210452</c:v>
                </c:pt>
                <c:pt idx="3305">
                  <c:v>3.0032669853210452</c:v>
                </c:pt>
                <c:pt idx="3306">
                  <c:v>3.0032669853210452</c:v>
                </c:pt>
                <c:pt idx="3307">
                  <c:v>3.0032669853210452</c:v>
                </c:pt>
                <c:pt idx="3308">
                  <c:v>3.0032669853210452</c:v>
                </c:pt>
                <c:pt idx="3309">
                  <c:v>3.0032669853210452</c:v>
                </c:pt>
                <c:pt idx="3310">
                  <c:v>3.0032669853210452</c:v>
                </c:pt>
                <c:pt idx="3311">
                  <c:v>3.0032669853210452</c:v>
                </c:pt>
                <c:pt idx="3312">
                  <c:v>3.0032669853210452</c:v>
                </c:pt>
                <c:pt idx="3313">
                  <c:v>3.0032669853210452</c:v>
                </c:pt>
                <c:pt idx="3314">
                  <c:v>3.0032669853210452</c:v>
                </c:pt>
                <c:pt idx="3315">
                  <c:v>3.0032669853210452</c:v>
                </c:pt>
                <c:pt idx="3316">
                  <c:v>3.0032669853210452</c:v>
                </c:pt>
                <c:pt idx="3317">
                  <c:v>3.0032669853210452</c:v>
                </c:pt>
                <c:pt idx="3318">
                  <c:v>3.0032669853210452</c:v>
                </c:pt>
                <c:pt idx="3319">
                  <c:v>3.0032669853210452</c:v>
                </c:pt>
                <c:pt idx="3320">
                  <c:v>3.0032669853210452</c:v>
                </c:pt>
                <c:pt idx="3321">
                  <c:v>3.0032669853210452</c:v>
                </c:pt>
                <c:pt idx="3322">
                  <c:v>2.7941733505249022</c:v>
                </c:pt>
                <c:pt idx="3323">
                  <c:v>2.7941733505249022</c:v>
                </c:pt>
                <c:pt idx="3324">
                  <c:v>2.7941733505249022</c:v>
                </c:pt>
                <c:pt idx="3325">
                  <c:v>2.7941733505249022</c:v>
                </c:pt>
                <c:pt idx="3326">
                  <c:v>2.7941733505249022</c:v>
                </c:pt>
                <c:pt idx="3327">
                  <c:v>2.7941733505249022</c:v>
                </c:pt>
                <c:pt idx="3328">
                  <c:v>2.7941733505249022</c:v>
                </c:pt>
                <c:pt idx="3329">
                  <c:v>2.7941733505249022</c:v>
                </c:pt>
                <c:pt idx="3330">
                  <c:v>2.7941733505249022</c:v>
                </c:pt>
                <c:pt idx="3331">
                  <c:v>2.7941733505249022</c:v>
                </c:pt>
                <c:pt idx="3332">
                  <c:v>2.7941733505249022</c:v>
                </c:pt>
                <c:pt idx="3333">
                  <c:v>2.7941733505249022</c:v>
                </c:pt>
                <c:pt idx="3334">
                  <c:v>2.7941733505249022</c:v>
                </c:pt>
                <c:pt idx="3335">
                  <c:v>2.7941733505249022</c:v>
                </c:pt>
                <c:pt idx="3336">
                  <c:v>2.7941733505249022</c:v>
                </c:pt>
                <c:pt idx="3337">
                  <c:v>2.7941733505249022</c:v>
                </c:pt>
                <c:pt idx="3338">
                  <c:v>2.7941733505249022</c:v>
                </c:pt>
                <c:pt idx="3339">
                  <c:v>2.7941733505249022</c:v>
                </c:pt>
                <c:pt idx="3340">
                  <c:v>2.7941733505249022</c:v>
                </c:pt>
                <c:pt idx="3341">
                  <c:v>2.7941733505249022</c:v>
                </c:pt>
                <c:pt idx="3342">
                  <c:v>2.7941733505249022</c:v>
                </c:pt>
                <c:pt idx="3343">
                  <c:v>2.7941733505249022</c:v>
                </c:pt>
                <c:pt idx="3344">
                  <c:v>2.5846560646057126</c:v>
                </c:pt>
                <c:pt idx="3345">
                  <c:v>2.5846560646057126</c:v>
                </c:pt>
                <c:pt idx="3346">
                  <c:v>2.5846560646057126</c:v>
                </c:pt>
                <c:pt idx="3347">
                  <c:v>2.5846560646057126</c:v>
                </c:pt>
                <c:pt idx="3348">
                  <c:v>2.5846560646057126</c:v>
                </c:pt>
                <c:pt idx="3349">
                  <c:v>2.5846560646057126</c:v>
                </c:pt>
                <c:pt idx="3350">
                  <c:v>2.5846560646057126</c:v>
                </c:pt>
                <c:pt idx="3351">
                  <c:v>2.5846560646057126</c:v>
                </c:pt>
                <c:pt idx="3352">
                  <c:v>2.5846560646057126</c:v>
                </c:pt>
                <c:pt idx="3353">
                  <c:v>2.5846560646057126</c:v>
                </c:pt>
                <c:pt idx="3354">
                  <c:v>2.5846560646057126</c:v>
                </c:pt>
                <c:pt idx="3355">
                  <c:v>2.5846560646057126</c:v>
                </c:pt>
                <c:pt idx="3356">
                  <c:v>2.5846560646057126</c:v>
                </c:pt>
                <c:pt idx="3357">
                  <c:v>2.5846560646057126</c:v>
                </c:pt>
                <c:pt idx="3358">
                  <c:v>2.5846560646057126</c:v>
                </c:pt>
                <c:pt idx="3359">
                  <c:v>2.5846560646057126</c:v>
                </c:pt>
                <c:pt idx="3360">
                  <c:v>2.5846560646057126</c:v>
                </c:pt>
                <c:pt idx="3361">
                  <c:v>2.5846560646057126</c:v>
                </c:pt>
                <c:pt idx="3362">
                  <c:v>2.5846560646057126</c:v>
                </c:pt>
                <c:pt idx="3363">
                  <c:v>2.5846560646057126</c:v>
                </c:pt>
                <c:pt idx="3364">
                  <c:v>2.5846560646057126</c:v>
                </c:pt>
                <c:pt idx="3365">
                  <c:v>2.5846560646057126</c:v>
                </c:pt>
                <c:pt idx="3366">
                  <c:v>2.2578497192382811</c:v>
                </c:pt>
                <c:pt idx="3367">
                  <c:v>2.2578497192382811</c:v>
                </c:pt>
                <c:pt idx="3368">
                  <c:v>2.2578497192382811</c:v>
                </c:pt>
                <c:pt idx="3369">
                  <c:v>2.2578497192382811</c:v>
                </c:pt>
                <c:pt idx="3370">
                  <c:v>2.2578497192382811</c:v>
                </c:pt>
                <c:pt idx="3371">
                  <c:v>2.2578497192382811</c:v>
                </c:pt>
                <c:pt idx="3372">
                  <c:v>2.2578497192382811</c:v>
                </c:pt>
                <c:pt idx="3373">
                  <c:v>2.2578497192382811</c:v>
                </c:pt>
                <c:pt idx="3374">
                  <c:v>2.2578497192382811</c:v>
                </c:pt>
                <c:pt idx="3375">
                  <c:v>2.2578497192382811</c:v>
                </c:pt>
                <c:pt idx="3376">
                  <c:v>2.2578497192382811</c:v>
                </c:pt>
                <c:pt idx="3377">
                  <c:v>2.2578497192382811</c:v>
                </c:pt>
                <c:pt idx="3378">
                  <c:v>2.2578497192382811</c:v>
                </c:pt>
                <c:pt idx="3379">
                  <c:v>2.2578497192382811</c:v>
                </c:pt>
                <c:pt idx="3380">
                  <c:v>2.2578497192382811</c:v>
                </c:pt>
                <c:pt idx="3381">
                  <c:v>2.2578497192382811</c:v>
                </c:pt>
                <c:pt idx="3382">
                  <c:v>2.2578497192382811</c:v>
                </c:pt>
                <c:pt idx="3383">
                  <c:v>2.2578497192382811</c:v>
                </c:pt>
                <c:pt idx="3384">
                  <c:v>2.2578497192382811</c:v>
                </c:pt>
                <c:pt idx="3385">
                  <c:v>2.2578497192382811</c:v>
                </c:pt>
                <c:pt idx="3386">
                  <c:v>2.2578497192382811</c:v>
                </c:pt>
                <c:pt idx="3387">
                  <c:v>2.2578497192382811</c:v>
                </c:pt>
                <c:pt idx="3388">
                  <c:v>2.6841860427856443</c:v>
                </c:pt>
                <c:pt idx="3389">
                  <c:v>2.6841860427856443</c:v>
                </c:pt>
                <c:pt idx="3390">
                  <c:v>2.6841860427856443</c:v>
                </c:pt>
                <c:pt idx="3391">
                  <c:v>2.6841860427856443</c:v>
                </c:pt>
                <c:pt idx="3392">
                  <c:v>2.6841860427856443</c:v>
                </c:pt>
                <c:pt idx="3393">
                  <c:v>2.6841860427856443</c:v>
                </c:pt>
                <c:pt idx="3394">
                  <c:v>2.6841860427856443</c:v>
                </c:pt>
                <c:pt idx="3395">
                  <c:v>2.6841860427856443</c:v>
                </c:pt>
                <c:pt idx="3396">
                  <c:v>2.6841860427856443</c:v>
                </c:pt>
                <c:pt idx="3397">
                  <c:v>2.6841860427856443</c:v>
                </c:pt>
                <c:pt idx="3398">
                  <c:v>2.6841860427856443</c:v>
                </c:pt>
                <c:pt idx="3399">
                  <c:v>2.6841860427856443</c:v>
                </c:pt>
                <c:pt idx="3400">
                  <c:v>2.6841860427856443</c:v>
                </c:pt>
                <c:pt idx="3401">
                  <c:v>2.6841860427856443</c:v>
                </c:pt>
                <c:pt idx="3402">
                  <c:v>2.6841860427856443</c:v>
                </c:pt>
                <c:pt idx="3403">
                  <c:v>2.6841860427856443</c:v>
                </c:pt>
                <c:pt idx="3404">
                  <c:v>2.6841860427856443</c:v>
                </c:pt>
                <c:pt idx="3405">
                  <c:v>2.6841860427856443</c:v>
                </c:pt>
                <c:pt idx="3406">
                  <c:v>2.6841860427856443</c:v>
                </c:pt>
                <c:pt idx="3407">
                  <c:v>2.6841860427856443</c:v>
                </c:pt>
                <c:pt idx="3408">
                  <c:v>2.6841860427856443</c:v>
                </c:pt>
                <c:pt idx="3409">
                  <c:v>2.6841860427856443</c:v>
                </c:pt>
                <c:pt idx="3410">
                  <c:v>2.550620680999756</c:v>
                </c:pt>
                <c:pt idx="3411">
                  <c:v>2.550620680999756</c:v>
                </c:pt>
                <c:pt idx="3412">
                  <c:v>2.550620680999756</c:v>
                </c:pt>
                <c:pt idx="3413">
                  <c:v>2.550620680999756</c:v>
                </c:pt>
                <c:pt idx="3414">
                  <c:v>2.550620680999756</c:v>
                </c:pt>
                <c:pt idx="3415">
                  <c:v>2.550620680999756</c:v>
                </c:pt>
                <c:pt idx="3416">
                  <c:v>2.550620680999756</c:v>
                </c:pt>
                <c:pt idx="3417">
                  <c:v>2.550620680999756</c:v>
                </c:pt>
                <c:pt idx="3418">
                  <c:v>2.550620680999756</c:v>
                </c:pt>
                <c:pt idx="3419">
                  <c:v>2.550620680999756</c:v>
                </c:pt>
                <c:pt idx="3420">
                  <c:v>2.550620680999756</c:v>
                </c:pt>
                <c:pt idx="3421">
                  <c:v>2.550620680999756</c:v>
                </c:pt>
                <c:pt idx="3422">
                  <c:v>2.550620680999756</c:v>
                </c:pt>
                <c:pt idx="3423">
                  <c:v>2.550620680999756</c:v>
                </c:pt>
                <c:pt idx="3424">
                  <c:v>2.550620680999756</c:v>
                </c:pt>
                <c:pt idx="3425">
                  <c:v>2.550620680999756</c:v>
                </c:pt>
                <c:pt idx="3426">
                  <c:v>2.550620680999756</c:v>
                </c:pt>
                <c:pt idx="3427">
                  <c:v>2.550620680999756</c:v>
                </c:pt>
                <c:pt idx="3428">
                  <c:v>2.550620680999756</c:v>
                </c:pt>
                <c:pt idx="3429">
                  <c:v>2.550620680999756</c:v>
                </c:pt>
                <c:pt idx="3430">
                  <c:v>2.550620680999756</c:v>
                </c:pt>
                <c:pt idx="3431">
                  <c:v>2.550620680999756</c:v>
                </c:pt>
                <c:pt idx="3432">
                  <c:v>2.602443181610107</c:v>
                </c:pt>
                <c:pt idx="3433">
                  <c:v>2.602443181610107</c:v>
                </c:pt>
                <c:pt idx="3434">
                  <c:v>2.602443181610107</c:v>
                </c:pt>
                <c:pt idx="3435">
                  <c:v>2.602443181610107</c:v>
                </c:pt>
                <c:pt idx="3436">
                  <c:v>2.602443181610107</c:v>
                </c:pt>
                <c:pt idx="3437">
                  <c:v>2.602443181610107</c:v>
                </c:pt>
                <c:pt idx="3438">
                  <c:v>2.602443181610107</c:v>
                </c:pt>
                <c:pt idx="3439">
                  <c:v>2.602443181610107</c:v>
                </c:pt>
                <c:pt idx="3440">
                  <c:v>2.602443181610107</c:v>
                </c:pt>
                <c:pt idx="3441">
                  <c:v>2.602443181610107</c:v>
                </c:pt>
                <c:pt idx="3442">
                  <c:v>2.602443181610107</c:v>
                </c:pt>
                <c:pt idx="3443">
                  <c:v>2.602443181610107</c:v>
                </c:pt>
                <c:pt idx="3444">
                  <c:v>2.602443181610107</c:v>
                </c:pt>
                <c:pt idx="3445">
                  <c:v>2.602443181610107</c:v>
                </c:pt>
                <c:pt idx="3446">
                  <c:v>2.602443181610107</c:v>
                </c:pt>
                <c:pt idx="3447">
                  <c:v>2.602443181610107</c:v>
                </c:pt>
                <c:pt idx="3448">
                  <c:v>2.602443181610107</c:v>
                </c:pt>
                <c:pt idx="3449">
                  <c:v>2.602443181610107</c:v>
                </c:pt>
                <c:pt idx="3450">
                  <c:v>2.602443181610107</c:v>
                </c:pt>
                <c:pt idx="3451">
                  <c:v>2.602443181610107</c:v>
                </c:pt>
                <c:pt idx="3452">
                  <c:v>2.602443181610107</c:v>
                </c:pt>
                <c:pt idx="3453">
                  <c:v>2.602443181610107</c:v>
                </c:pt>
                <c:pt idx="3454">
                  <c:v>2.7583281044006349</c:v>
                </c:pt>
                <c:pt idx="3455">
                  <c:v>2.7583281044006349</c:v>
                </c:pt>
                <c:pt idx="3456">
                  <c:v>2.7583281044006349</c:v>
                </c:pt>
                <c:pt idx="3457">
                  <c:v>2.7583281044006349</c:v>
                </c:pt>
                <c:pt idx="3458">
                  <c:v>2.7583281044006349</c:v>
                </c:pt>
                <c:pt idx="3459">
                  <c:v>2.7583281044006349</c:v>
                </c:pt>
                <c:pt idx="3460">
                  <c:v>2.7583281044006349</c:v>
                </c:pt>
                <c:pt idx="3461">
                  <c:v>2.7583281044006349</c:v>
                </c:pt>
                <c:pt idx="3462">
                  <c:v>2.7583281044006349</c:v>
                </c:pt>
                <c:pt idx="3463">
                  <c:v>2.7583281044006349</c:v>
                </c:pt>
                <c:pt idx="3464">
                  <c:v>2.7583281044006349</c:v>
                </c:pt>
                <c:pt idx="3465">
                  <c:v>2.7583281044006349</c:v>
                </c:pt>
                <c:pt idx="3466">
                  <c:v>2.7583281044006349</c:v>
                </c:pt>
                <c:pt idx="3467">
                  <c:v>2.7583281044006349</c:v>
                </c:pt>
                <c:pt idx="3468">
                  <c:v>2.7583281044006349</c:v>
                </c:pt>
                <c:pt idx="3469">
                  <c:v>2.7583281044006349</c:v>
                </c:pt>
                <c:pt idx="3470">
                  <c:v>2.7583281044006349</c:v>
                </c:pt>
                <c:pt idx="3471">
                  <c:v>2.7583281044006349</c:v>
                </c:pt>
                <c:pt idx="3472">
                  <c:v>2.7583281044006349</c:v>
                </c:pt>
                <c:pt idx="3473">
                  <c:v>2.7583281044006349</c:v>
                </c:pt>
                <c:pt idx="3474">
                  <c:v>2.7583281044006349</c:v>
                </c:pt>
                <c:pt idx="3475">
                  <c:v>2.7583281044006349</c:v>
                </c:pt>
                <c:pt idx="3476">
                  <c:v>2.6637012649536129</c:v>
                </c:pt>
                <c:pt idx="3477">
                  <c:v>2.6637012649536129</c:v>
                </c:pt>
                <c:pt idx="3478">
                  <c:v>2.6637012649536129</c:v>
                </c:pt>
                <c:pt idx="3479">
                  <c:v>2.6637012649536129</c:v>
                </c:pt>
                <c:pt idx="3480">
                  <c:v>2.6637012649536129</c:v>
                </c:pt>
                <c:pt idx="3481">
                  <c:v>2.6637012649536129</c:v>
                </c:pt>
                <c:pt idx="3482">
                  <c:v>2.6637012649536129</c:v>
                </c:pt>
                <c:pt idx="3483">
                  <c:v>2.6637012649536129</c:v>
                </c:pt>
                <c:pt idx="3484">
                  <c:v>2.6637012649536129</c:v>
                </c:pt>
                <c:pt idx="3485">
                  <c:v>2.6637012649536129</c:v>
                </c:pt>
                <c:pt idx="3486">
                  <c:v>2.6637012649536129</c:v>
                </c:pt>
                <c:pt idx="3487">
                  <c:v>2.6637012649536129</c:v>
                </c:pt>
                <c:pt idx="3488">
                  <c:v>2.6637012649536129</c:v>
                </c:pt>
                <c:pt idx="3489">
                  <c:v>2.6637012649536129</c:v>
                </c:pt>
                <c:pt idx="3490">
                  <c:v>2.6637012649536129</c:v>
                </c:pt>
                <c:pt idx="3491">
                  <c:v>2.6637012649536129</c:v>
                </c:pt>
                <c:pt idx="3492">
                  <c:v>2.6637012649536129</c:v>
                </c:pt>
                <c:pt idx="3493">
                  <c:v>2.6637012649536129</c:v>
                </c:pt>
                <c:pt idx="3494">
                  <c:v>2.6637012649536129</c:v>
                </c:pt>
                <c:pt idx="3495">
                  <c:v>2.6637012649536129</c:v>
                </c:pt>
                <c:pt idx="3496">
                  <c:v>2.6637012649536129</c:v>
                </c:pt>
                <c:pt idx="3497">
                  <c:v>2.6637012649536129</c:v>
                </c:pt>
                <c:pt idx="3498">
                  <c:v>2.6271738159179687</c:v>
                </c:pt>
                <c:pt idx="3499">
                  <c:v>2.6271738159179687</c:v>
                </c:pt>
                <c:pt idx="3500">
                  <c:v>2.6271738159179687</c:v>
                </c:pt>
                <c:pt idx="3501">
                  <c:v>2.6271738159179687</c:v>
                </c:pt>
                <c:pt idx="3502">
                  <c:v>2.6271738159179687</c:v>
                </c:pt>
                <c:pt idx="3503">
                  <c:v>2.6271738159179687</c:v>
                </c:pt>
                <c:pt idx="3504">
                  <c:v>2.6271738159179687</c:v>
                </c:pt>
                <c:pt idx="3505">
                  <c:v>2.6271738159179687</c:v>
                </c:pt>
                <c:pt idx="3506">
                  <c:v>2.6271738159179687</c:v>
                </c:pt>
                <c:pt idx="3507">
                  <c:v>2.6271738159179687</c:v>
                </c:pt>
                <c:pt idx="3508">
                  <c:v>2.6271738159179687</c:v>
                </c:pt>
                <c:pt idx="3509">
                  <c:v>2.6271738159179687</c:v>
                </c:pt>
                <c:pt idx="3510">
                  <c:v>2.6271738159179687</c:v>
                </c:pt>
                <c:pt idx="3511">
                  <c:v>2.6271738159179687</c:v>
                </c:pt>
                <c:pt idx="3512">
                  <c:v>2.6271738159179687</c:v>
                </c:pt>
                <c:pt idx="3513">
                  <c:v>2.6271738159179687</c:v>
                </c:pt>
                <c:pt idx="3514">
                  <c:v>2.6271738159179687</c:v>
                </c:pt>
                <c:pt idx="3515">
                  <c:v>2.6271738159179687</c:v>
                </c:pt>
                <c:pt idx="3516">
                  <c:v>2.6271738159179687</c:v>
                </c:pt>
                <c:pt idx="3517">
                  <c:v>2.6271738159179687</c:v>
                </c:pt>
                <c:pt idx="3518">
                  <c:v>2.6271738159179687</c:v>
                </c:pt>
                <c:pt idx="3519">
                  <c:v>2.6271738159179687</c:v>
                </c:pt>
                <c:pt idx="3520">
                  <c:v>2.0553351371765136</c:v>
                </c:pt>
                <c:pt idx="3521">
                  <c:v>2.0553351371765136</c:v>
                </c:pt>
                <c:pt idx="3522">
                  <c:v>2.0553351371765136</c:v>
                </c:pt>
                <c:pt idx="3523">
                  <c:v>2.0553351371765136</c:v>
                </c:pt>
                <c:pt idx="3524">
                  <c:v>2.0553351371765136</c:v>
                </c:pt>
                <c:pt idx="3525">
                  <c:v>2.0553351371765136</c:v>
                </c:pt>
                <c:pt idx="3526">
                  <c:v>2.0553351371765136</c:v>
                </c:pt>
                <c:pt idx="3527">
                  <c:v>2.0553351371765136</c:v>
                </c:pt>
                <c:pt idx="3528">
                  <c:v>2.0553351371765136</c:v>
                </c:pt>
                <c:pt idx="3529">
                  <c:v>2.0553351371765136</c:v>
                </c:pt>
                <c:pt idx="3530">
                  <c:v>2.0553351371765136</c:v>
                </c:pt>
                <c:pt idx="3531">
                  <c:v>2.0553351371765136</c:v>
                </c:pt>
                <c:pt idx="3532">
                  <c:v>2.0553351371765136</c:v>
                </c:pt>
                <c:pt idx="3533">
                  <c:v>2.0553351371765136</c:v>
                </c:pt>
                <c:pt idx="3534">
                  <c:v>2.0553351371765136</c:v>
                </c:pt>
                <c:pt idx="3535">
                  <c:v>2.0553351371765136</c:v>
                </c:pt>
                <c:pt idx="3536">
                  <c:v>2.0553351371765136</c:v>
                </c:pt>
                <c:pt idx="3537">
                  <c:v>2.0553351371765136</c:v>
                </c:pt>
                <c:pt idx="3538">
                  <c:v>2.0553351371765136</c:v>
                </c:pt>
                <c:pt idx="3539">
                  <c:v>2.0553351371765136</c:v>
                </c:pt>
                <c:pt idx="3540">
                  <c:v>2.0553351371765136</c:v>
                </c:pt>
                <c:pt idx="3541">
                  <c:v>2.0553351371765136</c:v>
                </c:pt>
                <c:pt idx="3542">
                  <c:v>2.327141598510742</c:v>
                </c:pt>
                <c:pt idx="3543">
                  <c:v>2.327141598510742</c:v>
                </c:pt>
                <c:pt idx="3544">
                  <c:v>2.327141598510742</c:v>
                </c:pt>
                <c:pt idx="3545">
                  <c:v>2.327141598510742</c:v>
                </c:pt>
                <c:pt idx="3546">
                  <c:v>2.327141598510742</c:v>
                </c:pt>
                <c:pt idx="3547">
                  <c:v>2.327141598510742</c:v>
                </c:pt>
                <c:pt idx="3548">
                  <c:v>2.327141598510742</c:v>
                </c:pt>
                <c:pt idx="3549">
                  <c:v>2.327141598510742</c:v>
                </c:pt>
                <c:pt idx="3550">
                  <c:v>2.327141598510742</c:v>
                </c:pt>
                <c:pt idx="3551">
                  <c:v>2.327141598510742</c:v>
                </c:pt>
                <c:pt idx="3552">
                  <c:v>2.327141598510742</c:v>
                </c:pt>
                <c:pt idx="3553">
                  <c:v>2.327141598510742</c:v>
                </c:pt>
                <c:pt idx="3554">
                  <c:v>2.327141598510742</c:v>
                </c:pt>
                <c:pt idx="3555">
                  <c:v>2.327141598510742</c:v>
                </c:pt>
                <c:pt idx="3556">
                  <c:v>2.327141598510742</c:v>
                </c:pt>
                <c:pt idx="3557">
                  <c:v>2.327141598510742</c:v>
                </c:pt>
                <c:pt idx="3558">
                  <c:v>2.327141598510742</c:v>
                </c:pt>
                <c:pt idx="3559">
                  <c:v>2.327141598510742</c:v>
                </c:pt>
                <c:pt idx="3560">
                  <c:v>2.327141598510742</c:v>
                </c:pt>
                <c:pt idx="3561">
                  <c:v>2.327141598510742</c:v>
                </c:pt>
                <c:pt idx="3562">
                  <c:v>2.327141598510742</c:v>
                </c:pt>
                <c:pt idx="3563">
                  <c:v>2.327141598510742</c:v>
                </c:pt>
                <c:pt idx="3564">
                  <c:v>2.1693689361572264</c:v>
                </c:pt>
                <c:pt idx="3565">
                  <c:v>2.1693689361572264</c:v>
                </c:pt>
                <c:pt idx="3566">
                  <c:v>2.1693689361572264</c:v>
                </c:pt>
                <c:pt idx="3567">
                  <c:v>2.1693689361572264</c:v>
                </c:pt>
                <c:pt idx="3568">
                  <c:v>2.1693689361572264</c:v>
                </c:pt>
                <c:pt idx="3569">
                  <c:v>2.1693689361572264</c:v>
                </c:pt>
                <c:pt idx="3570">
                  <c:v>2.1693689361572264</c:v>
                </c:pt>
                <c:pt idx="3571">
                  <c:v>2.1693689361572264</c:v>
                </c:pt>
                <c:pt idx="3572">
                  <c:v>2.1693689361572264</c:v>
                </c:pt>
                <c:pt idx="3573">
                  <c:v>2.1693689361572264</c:v>
                </c:pt>
                <c:pt idx="3574">
                  <c:v>2.1693689361572264</c:v>
                </c:pt>
                <c:pt idx="3575">
                  <c:v>2.1693689361572264</c:v>
                </c:pt>
                <c:pt idx="3576">
                  <c:v>2.1693689361572264</c:v>
                </c:pt>
                <c:pt idx="3577">
                  <c:v>2.1693689361572264</c:v>
                </c:pt>
                <c:pt idx="3578">
                  <c:v>2.1693689361572264</c:v>
                </c:pt>
                <c:pt idx="3579">
                  <c:v>2.1693689361572264</c:v>
                </c:pt>
                <c:pt idx="3580">
                  <c:v>2.1693689361572264</c:v>
                </c:pt>
                <c:pt idx="3581">
                  <c:v>2.1693689361572264</c:v>
                </c:pt>
                <c:pt idx="3582">
                  <c:v>2.1693689361572264</c:v>
                </c:pt>
                <c:pt idx="3583">
                  <c:v>2.1693689361572264</c:v>
                </c:pt>
                <c:pt idx="3584">
                  <c:v>2.1693689361572264</c:v>
                </c:pt>
                <c:pt idx="3585">
                  <c:v>2.1693689361572264</c:v>
                </c:pt>
                <c:pt idx="3586">
                  <c:v>2.292987841796875</c:v>
                </c:pt>
                <c:pt idx="3587">
                  <c:v>2.292987841796875</c:v>
                </c:pt>
                <c:pt idx="3588">
                  <c:v>2.292987841796875</c:v>
                </c:pt>
                <c:pt idx="3589">
                  <c:v>2.292987841796875</c:v>
                </c:pt>
                <c:pt idx="3590">
                  <c:v>2.292987841796875</c:v>
                </c:pt>
                <c:pt idx="3591">
                  <c:v>2.292987841796875</c:v>
                </c:pt>
                <c:pt idx="3592">
                  <c:v>2.292987841796875</c:v>
                </c:pt>
                <c:pt idx="3593">
                  <c:v>2.292987841796875</c:v>
                </c:pt>
                <c:pt idx="3594">
                  <c:v>2.292987841796875</c:v>
                </c:pt>
                <c:pt idx="3595">
                  <c:v>2.292987841796875</c:v>
                </c:pt>
                <c:pt idx="3596">
                  <c:v>2.292987841796875</c:v>
                </c:pt>
                <c:pt idx="3597">
                  <c:v>2.292987841796875</c:v>
                </c:pt>
                <c:pt idx="3598">
                  <c:v>2.292987841796875</c:v>
                </c:pt>
                <c:pt idx="3599">
                  <c:v>2.292987841796875</c:v>
                </c:pt>
                <c:pt idx="3600">
                  <c:v>2.292987841796875</c:v>
                </c:pt>
                <c:pt idx="3601">
                  <c:v>2.292987841796875</c:v>
                </c:pt>
                <c:pt idx="3602">
                  <c:v>2.292987841796875</c:v>
                </c:pt>
                <c:pt idx="3603">
                  <c:v>2.292987841796875</c:v>
                </c:pt>
                <c:pt idx="3604">
                  <c:v>2.292987841796875</c:v>
                </c:pt>
                <c:pt idx="3605">
                  <c:v>2.292987841796875</c:v>
                </c:pt>
                <c:pt idx="3606">
                  <c:v>2.292987841796875</c:v>
                </c:pt>
                <c:pt idx="3607">
                  <c:v>2.292987841796875</c:v>
                </c:pt>
                <c:pt idx="3608">
                  <c:v>2.2793593589782715</c:v>
                </c:pt>
                <c:pt idx="3609">
                  <c:v>2.2793593589782715</c:v>
                </c:pt>
                <c:pt idx="3610">
                  <c:v>2.2793593589782715</c:v>
                </c:pt>
                <c:pt idx="3611">
                  <c:v>2.2793593589782715</c:v>
                </c:pt>
                <c:pt idx="3612">
                  <c:v>2.2793593589782715</c:v>
                </c:pt>
                <c:pt idx="3613">
                  <c:v>2.2793593589782715</c:v>
                </c:pt>
                <c:pt idx="3614">
                  <c:v>2.2793593589782715</c:v>
                </c:pt>
                <c:pt idx="3615">
                  <c:v>2.2793593589782715</c:v>
                </c:pt>
                <c:pt idx="3616">
                  <c:v>2.2793593589782715</c:v>
                </c:pt>
                <c:pt idx="3617">
                  <c:v>2.2793593589782715</c:v>
                </c:pt>
                <c:pt idx="3618">
                  <c:v>2.2793593589782715</c:v>
                </c:pt>
                <c:pt idx="3619">
                  <c:v>2.2793593589782715</c:v>
                </c:pt>
                <c:pt idx="3620">
                  <c:v>2.2793593589782715</c:v>
                </c:pt>
                <c:pt idx="3621">
                  <c:v>2.2793593589782715</c:v>
                </c:pt>
                <c:pt idx="3622">
                  <c:v>2.2793593589782715</c:v>
                </c:pt>
                <c:pt idx="3623">
                  <c:v>2.2793593589782715</c:v>
                </c:pt>
                <c:pt idx="3624">
                  <c:v>2.2793593589782715</c:v>
                </c:pt>
                <c:pt idx="3625">
                  <c:v>2.2793593589782715</c:v>
                </c:pt>
                <c:pt idx="3626">
                  <c:v>2.2793593589782715</c:v>
                </c:pt>
                <c:pt idx="3627">
                  <c:v>2.2793593589782715</c:v>
                </c:pt>
                <c:pt idx="3628">
                  <c:v>2.2793593589782715</c:v>
                </c:pt>
                <c:pt idx="3629">
                  <c:v>2.2793593589782715</c:v>
                </c:pt>
                <c:pt idx="3630">
                  <c:v>2.3365865264892576</c:v>
                </c:pt>
                <c:pt idx="3631">
                  <c:v>2.3365865264892576</c:v>
                </c:pt>
                <c:pt idx="3632">
                  <c:v>2.3365865264892576</c:v>
                </c:pt>
                <c:pt idx="3633">
                  <c:v>2.3365865264892576</c:v>
                </c:pt>
                <c:pt idx="3634">
                  <c:v>2.3365865264892576</c:v>
                </c:pt>
                <c:pt idx="3635">
                  <c:v>2.3365865264892576</c:v>
                </c:pt>
                <c:pt idx="3636">
                  <c:v>2.3365865264892576</c:v>
                </c:pt>
                <c:pt idx="3637">
                  <c:v>2.3365865264892576</c:v>
                </c:pt>
                <c:pt idx="3638">
                  <c:v>2.3365865264892576</c:v>
                </c:pt>
                <c:pt idx="3639">
                  <c:v>2.3365865264892576</c:v>
                </c:pt>
                <c:pt idx="3640">
                  <c:v>2.3365865264892576</c:v>
                </c:pt>
                <c:pt idx="3641">
                  <c:v>2.3365865264892576</c:v>
                </c:pt>
                <c:pt idx="3642">
                  <c:v>2.3365865264892576</c:v>
                </c:pt>
                <c:pt idx="3643">
                  <c:v>2.3365865264892576</c:v>
                </c:pt>
                <c:pt idx="3644">
                  <c:v>2.3365865264892576</c:v>
                </c:pt>
                <c:pt idx="3645">
                  <c:v>2.3365865264892576</c:v>
                </c:pt>
                <c:pt idx="3646">
                  <c:v>2.3365865264892576</c:v>
                </c:pt>
                <c:pt idx="3647">
                  <c:v>2.3365865264892576</c:v>
                </c:pt>
                <c:pt idx="3648">
                  <c:v>2.3365865264892576</c:v>
                </c:pt>
                <c:pt idx="3649">
                  <c:v>2.3365865264892576</c:v>
                </c:pt>
                <c:pt idx="3650">
                  <c:v>2.3365865264892576</c:v>
                </c:pt>
                <c:pt idx="3651">
                  <c:v>2.3365865264892576</c:v>
                </c:pt>
                <c:pt idx="3652">
                  <c:v>2.5690650802612303</c:v>
                </c:pt>
                <c:pt idx="3653">
                  <c:v>2.5690650802612303</c:v>
                </c:pt>
                <c:pt idx="3654">
                  <c:v>2.5690650802612303</c:v>
                </c:pt>
                <c:pt idx="3655">
                  <c:v>2.5690650802612303</c:v>
                </c:pt>
                <c:pt idx="3656">
                  <c:v>2.5690650802612303</c:v>
                </c:pt>
                <c:pt idx="3657">
                  <c:v>2.5690650802612303</c:v>
                </c:pt>
                <c:pt idx="3658">
                  <c:v>2.5690650802612303</c:v>
                </c:pt>
                <c:pt idx="3659">
                  <c:v>2.5690650802612303</c:v>
                </c:pt>
                <c:pt idx="3660">
                  <c:v>2.5690650802612303</c:v>
                </c:pt>
                <c:pt idx="3661">
                  <c:v>2.5690650802612303</c:v>
                </c:pt>
                <c:pt idx="3662">
                  <c:v>2.5690650802612303</c:v>
                </c:pt>
                <c:pt idx="3663">
                  <c:v>2.5690650802612303</c:v>
                </c:pt>
                <c:pt idx="3664">
                  <c:v>2.5690650802612303</c:v>
                </c:pt>
                <c:pt idx="3665">
                  <c:v>2.5690650802612303</c:v>
                </c:pt>
                <c:pt idx="3666">
                  <c:v>2.5690650802612303</c:v>
                </c:pt>
                <c:pt idx="3667">
                  <c:v>2.5690650802612303</c:v>
                </c:pt>
                <c:pt idx="3668">
                  <c:v>2.5690650802612303</c:v>
                </c:pt>
                <c:pt idx="3669">
                  <c:v>2.5690650802612303</c:v>
                </c:pt>
                <c:pt idx="3670">
                  <c:v>2.5690650802612303</c:v>
                </c:pt>
                <c:pt idx="3671">
                  <c:v>2.5690650802612303</c:v>
                </c:pt>
                <c:pt idx="3672">
                  <c:v>2.5690650802612303</c:v>
                </c:pt>
                <c:pt idx="3673">
                  <c:v>2.5690650802612303</c:v>
                </c:pt>
                <c:pt idx="3674">
                  <c:v>2.5708967483520508</c:v>
                </c:pt>
                <c:pt idx="3675">
                  <c:v>2.5708967483520508</c:v>
                </c:pt>
                <c:pt idx="3676">
                  <c:v>2.5708967483520508</c:v>
                </c:pt>
                <c:pt idx="3677">
                  <c:v>2.5708967483520508</c:v>
                </c:pt>
                <c:pt idx="3678">
                  <c:v>2.5708967483520508</c:v>
                </c:pt>
                <c:pt idx="3679">
                  <c:v>2.5708967483520508</c:v>
                </c:pt>
                <c:pt idx="3680">
                  <c:v>2.5708967483520508</c:v>
                </c:pt>
                <c:pt idx="3681">
                  <c:v>2.5708967483520508</c:v>
                </c:pt>
                <c:pt idx="3682">
                  <c:v>2.5708967483520508</c:v>
                </c:pt>
                <c:pt idx="3683">
                  <c:v>2.5708967483520508</c:v>
                </c:pt>
                <c:pt idx="3684">
                  <c:v>2.5708967483520508</c:v>
                </c:pt>
                <c:pt idx="3685">
                  <c:v>2.5708967483520508</c:v>
                </c:pt>
                <c:pt idx="3686">
                  <c:v>2.5708967483520508</c:v>
                </c:pt>
                <c:pt idx="3687">
                  <c:v>2.5708967483520508</c:v>
                </c:pt>
                <c:pt idx="3688">
                  <c:v>2.5708967483520508</c:v>
                </c:pt>
                <c:pt idx="3689">
                  <c:v>2.5708967483520508</c:v>
                </c:pt>
                <c:pt idx="3690">
                  <c:v>2.5708967483520508</c:v>
                </c:pt>
                <c:pt idx="3691">
                  <c:v>2.5708967483520508</c:v>
                </c:pt>
                <c:pt idx="3692">
                  <c:v>2.5708967483520508</c:v>
                </c:pt>
                <c:pt idx="3693">
                  <c:v>2.5708967483520508</c:v>
                </c:pt>
                <c:pt idx="3694">
                  <c:v>2.5708967483520508</c:v>
                </c:pt>
                <c:pt idx="3695">
                  <c:v>2.5708967483520508</c:v>
                </c:pt>
                <c:pt idx="3696">
                  <c:v>2.4957485153198244</c:v>
                </c:pt>
                <c:pt idx="3697">
                  <c:v>2.4957485153198244</c:v>
                </c:pt>
                <c:pt idx="3698">
                  <c:v>2.4957485153198244</c:v>
                </c:pt>
                <c:pt idx="3699">
                  <c:v>2.4957485153198244</c:v>
                </c:pt>
                <c:pt idx="3700">
                  <c:v>2.4957485153198244</c:v>
                </c:pt>
                <c:pt idx="3701">
                  <c:v>2.4957485153198244</c:v>
                </c:pt>
                <c:pt idx="3702">
                  <c:v>2.4957485153198244</c:v>
                </c:pt>
                <c:pt idx="3703">
                  <c:v>2.4957485153198244</c:v>
                </c:pt>
                <c:pt idx="3704">
                  <c:v>2.4957485153198244</c:v>
                </c:pt>
                <c:pt idx="3705">
                  <c:v>2.4957485153198244</c:v>
                </c:pt>
                <c:pt idx="3706">
                  <c:v>2.4957485153198244</c:v>
                </c:pt>
                <c:pt idx="3707">
                  <c:v>2.4957485153198244</c:v>
                </c:pt>
                <c:pt idx="3708">
                  <c:v>2.4957485153198244</c:v>
                </c:pt>
                <c:pt idx="3709">
                  <c:v>2.4957485153198244</c:v>
                </c:pt>
                <c:pt idx="3710">
                  <c:v>2.4957485153198244</c:v>
                </c:pt>
                <c:pt idx="3711">
                  <c:v>2.4957485153198244</c:v>
                </c:pt>
                <c:pt idx="3712">
                  <c:v>2.4957485153198244</c:v>
                </c:pt>
                <c:pt idx="3713">
                  <c:v>2.4957485153198244</c:v>
                </c:pt>
                <c:pt idx="3714">
                  <c:v>2.4957485153198244</c:v>
                </c:pt>
                <c:pt idx="3715">
                  <c:v>2.4957485153198244</c:v>
                </c:pt>
                <c:pt idx="3716">
                  <c:v>2.4957485153198244</c:v>
                </c:pt>
                <c:pt idx="3717">
                  <c:v>2.4957485153198244</c:v>
                </c:pt>
                <c:pt idx="3718">
                  <c:v>2.4939293075561522</c:v>
                </c:pt>
                <c:pt idx="3719">
                  <c:v>2.4939293075561522</c:v>
                </c:pt>
                <c:pt idx="3720">
                  <c:v>2.4939293075561522</c:v>
                </c:pt>
                <c:pt idx="3721">
                  <c:v>2.4939293075561522</c:v>
                </c:pt>
                <c:pt idx="3722">
                  <c:v>2.4939293075561522</c:v>
                </c:pt>
                <c:pt idx="3723">
                  <c:v>2.4939293075561522</c:v>
                </c:pt>
                <c:pt idx="3724">
                  <c:v>2.4939293075561522</c:v>
                </c:pt>
                <c:pt idx="3725">
                  <c:v>2.4939293075561522</c:v>
                </c:pt>
                <c:pt idx="3726">
                  <c:v>2.4939293075561522</c:v>
                </c:pt>
                <c:pt idx="3727">
                  <c:v>2.4939293075561522</c:v>
                </c:pt>
                <c:pt idx="3728">
                  <c:v>2.4939293075561522</c:v>
                </c:pt>
                <c:pt idx="3729">
                  <c:v>2.4939293075561522</c:v>
                </c:pt>
                <c:pt idx="3730">
                  <c:v>2.4939293075561522</c:v>
                </c:pt>
                <c:pt idx="3731">
                  <c:v>2.4939293075561522</c:v>
                </c:pt>
                <c:pt idx="3732">
                  <c:v>2.4939293075561522</c:v>
                </c:pt>
                <c:pt idx="3733">
                  <c:v>2.4939293075561522</c:v>
                </c:pt>
                <c:pt idx="3734">
                  <c:v>2.4939293075561522</c:v>
                </c:pt>
                <c:pt idx="3735">
                  <c:v>2.4939293075561522</c:v>
                </c:pt>
                <c:pt idx="3736">
                  <c:v>2.4939293075561522</c:v>
                </c:pt>
                <c:pt idx="3737">
                  <c:v>2.4939293075561522</c:v>
                </c:pt>
                <c:pt idx="3738">
                  <c:v>2.4939293075561522</c:v>
                </c:pt>
                <c:pt idx="3739">
                  <c:v>2.4939293075561522</c:v>
                </c:pt>
                <c:pt idx="3740">
                  <c:v>2.2632543861389163</c:v>
                </c:pt>
                <c:pt idx="3741">
                  <c:v>2.2632543861389163</c:v>
                </c:pt>
                <c:pt idx="3742">
                  <c:v>2.2632543861389163</c:v>
                </c:pt>
                <c:pt idx="3743">
                  <c:v>2.2632543861389163</c:v>
                </c:pt>
                <c:pt idx="3744">
                  <c:v>2.2632543861389163</c:v>
                </c:pt>
                <c:pt idx="3745">
                  <c:v>2.2632543861389163</c:v>
                </c:pt>
                <c:pt idx="3746">
                  <c:v>2.2632543861389163</c:v>
                </c:pt>
                <c:pt idx="3747">
                  <c:v>2.2632543861389163</c:v>
                </c:pt>
                <c:pt idx="3748">
                  <c:v>2.2632543861389163</c:v>
                </c:pt>
                <c:pt idx="3749">
                  <c:v>2.2632543861389163</c:v>
                </c:pt>
                <c:pt idx="3750">
                  <c:v>2.2632543861389163</c:v>
                </c:pt>
                <c:pt idx="3751">
                  <c:v>2.2632543861389163</c:v>
                </c:pt>
                <c:pt idx="3752">
                  <c:v>2.2632543861389163</c:v>
                </c:pt>
                <c:pt idx="3753">
                  <c:v>2.2632543861389163</c:v>
                </c:pt>
                <c:pt idx="3754">
                  <c:v>2.2632543861389163</c:v>
                </c:pt>
                <c:pt idx="3755">
                  <c:v>2.2632543861389163</c:v>
                </c:pt>
                <c:pt idx="3756">
                  <c:v>2.2632543861389163</c:v>
                </c:pt>
                <c:pt idx="3757">
                  <c:v>2.2632543861389163</c:v>
                </c:pt>
                <c:pt idx="3758">
                  <c:v>2.2632543861389163</c:v>
                </c:pt>
                <c:pt idx="3759">
                  <c:v>2.2632543861389163</c:v>
                </c:pt>
                <c:pt idx="3760">
                  <c:v>2.2632543861389163</c:v>
                </c:pt>
                <c:pt idx="3761">
                  <c:v>2.2632543861389163</c:v>
                </c:pt>
                <c:pt idx="3762">
                  <c:v>2.3144756759643554</c:v>
                </c:pt>
                <c:pt idx="3763">
                  <c:v>2.3144756759643554</c:v>
                </c:pt>
                <c:pt idx="3764">
                  <c:v>2.3144756759643554</c:v>
                </c:pt>
                <c:pt idx="3765">
                  <c:v>2.3144756759643554</c:v>
                </c:pt>
                <c:pt idx="3766">
                  <c:v>2.3144756759643554</c:v>
                </c:pt>
                <c:pt idx="3767">
                  <c:v>2.3144756759643554</c:v>
                </c:pt>
                <c:pt idx="3768">
                  <c:v>2.3144756759643554</c:v>
                </c:pt>
                <c:pt idx="3769">
                  <c:v>2.3144756759643554</c:v>
                </c:pt>
                <c:pt idx="3770">
                  <c:v>2.3144756759643554</c:v>
                </c:pt>
                <c:pt idx="3771">
                  <c:v>2.3144756759643554</c:v>
                </c:pt>
                <c:pt idx="3772">
                  <c:v>2.3144756759643554</c:v>
                </c:pt>
                <c:pt idx="3773">
                  <c:v>2.3144756759643554</c:v>
                </c:pt>
                <c:pt idx="3774">
                  <c:v>2.3144756759643554</c:v>
                </c:pt>
                <c:pt idx="3775">
                  <c:v>2.3144756759643554</c:v>
                </c:pt>
                <c:pt idx="3776">
                  <c:v>2.3144756759643554</c:v>
                </c:pt>
                <c:pt idx="3777">
                  <c:v>2.3144756759643554</c:v>
                </c:pt>
                <c:pt idx="3778">
                  <c:v>2.3144756759643554</c:v>
                </c:pt>
                <c:pt idx="3779">
                  <c:v>2.3144756759643554</c:v>
                </c:pt>
                <c:pt idx="3780">
                  <c:v>2.3144756759643554</c:v>
                </c:pt>
                <c:pt idx="3781">
                  <c:v>2.3144756759643554</c:v>
                </c:pt>
                <c:pt idx="3782">
                  <c:v>2.3144756759643554</c:v>
                </c:pt>
                <c:pt idx="3783">
                  <c:v>2.3144756759643554</c:v>
                </c:pt>
                <c:pt idx="3784">
                  <c:v>2.0921491737365723</c:v>
                </c:pt>
                <c:pt idx="3785">
                  <c:v>2.0921491737365723</c:v>
                </c:pt>
                <c:pt idx="3786">
                  <c:v>2.0921491737365723</c:v>
                </c:pt>
                <c:pt idx="3787">
                  <c:v>2.0921491737365723</c:v>
                </c:pt>
                <c:pt idx="3788">
                  <c:v>2.0921491737365723</c:v>
                </c:pt>
                <c:pt idx="3789">
                  <c:v>2.0921491737365723</c:v>
                </c:pt>
                <c:pt idx="3790">
                  <c:v>2.0921491737365723</c:v>
                </c:pt>
                <c:pt idx="3791">
                  <c:v>2.0921491737365723</c:v>
                </c:pt>
                <c:pt idx="3792">
                  <c:v>2.0921491737365723</c:v>
                </c:pt>
                <c:pt idx="3793">
                  <c:v>2.0921491737365723</c:v>
                </c:pt>
                <c:pt idx="3794">
                  <c:v>2.0921491737365723</c:v>
                </c:pt>
                <c:pt idx="3795">
                  <c:v>2.0921491737365723</c:v>
                </c:pt>
                <c:pt idx="3796">
                  <c:v>2.0921491737365723</c:v>
                </c:pt>
                <c:pt idx="3797">
                  <c:v>2.0921491737365723</c:v>
                </c:pt>
                <c:pt idx="3798">
                  <c:v>2.0921491737365723</c:v>
                </c:pt>
                <c:pt idx="3799">
                  <c:v>2.0921491737365723</c:v>
                </c:pt>
                <c:pt idx="3800">
                  <c:v>2.0921491737365723</c:v>
                </c:pt>
                <c:pt idx="3801">
                  <c:v>2.0921491737365723</c:v>
                </c:pt>
                <c:pt idx="3802">
                  <c:v>2.0921491737365723</c:v>
                </c:pt>
                <c:pt idx="3803">
                  <c:v>2.0921491737365723</c:v>
                </c:pt>
                <c:pt idx="3804">
                  <c:v>2.0921491737365723</c:v>
                </c:pt>
                <c:pt idx="3805">
                  <c:v>2.0921491737365723</c:v>
                </c:pt>
                <c:pt idx="3806">
                  <c:v>2.5502281806945799</c:v>
                </c:pt>
                <c:pt idx="3807">
                  <c:v>2.5502281806945799</c:v>
                </c:pt>
                <c:pt idx="3808">
                  <c:v>2.5502281806945799</c:v>
                </c:pt>
                <c:pt idx="3809">
                  <c:v>2.5502281806945799</c:v>
                </c:pt>
                <c:pt idx="3810">
                  <c:v>2.5502281806945799</c:v>
                </c:pt>
                <c:pt idx="3811">
                  <c:v>2.5502281806945799</c:v>
                </c:pt>
                <c:pt idx="3812">
                  <c:v>2.5502281806945799</c:v>
                </c:pt>
                <c:pt idx="3813">
                  <c:v>2.5502281806945799</c:v>
                </c:pt>
                <c:pt idx="3814">
                  <c:v>2.5502281806945799</c:v>
                </c:pt>
                <c:pt idx="3815">
                  <c:v>2.5502281806945799</c:v>
                </c:pt>
                <c:pt idx="3816">
                  <c:v>2.5502281806945799</c:v>
                </c:pt>
                <c:pt idx="3817">
                  <c:v>2.5502281806945799</c:v>
                </c:pt>
                <c:pt idx="3818">
                  <c:v>2.5502281806945799</c:v>
                </c:pt>
                <c:pt idx="3819">
                  <c:v>2.5502281806945799</c:v>
                </c:pt>
                <c:pt idx="3820">
                  <c:v>2.5502281806945799</c:v>
                </c:pt>
                <c:pt idx="3821">
                  <c:v>2.5502281806945799</c:v>
                </c:pt>
                <c:pt idx="3822">
                  <c:v>2.5502281806945799</c:v>
                </c:pt>
                <c:pt idx="3823">
                  <c:v>2.5502281806945799</c:v>
                </c:pt>
                <c:pt idx="3824">
                  <c:v>2.5502281806945799</c:v>
                </c:pt>
                <c:pt idx="3825">
                  <c:v>2.5502281806945799</c:v>
                </c:pt>
                <c:pt idx="3826">
                  <c:v>2.5502281806945799</c:v>
                </c:pt>
                <c:pt idx="3827">
                  <c:v>2.5502281806945799</c:v>
                </c:pt>
                <c:pt idx="3828">
                  <c:v>2.2606782135009769</c:v>
                </c:pt>
                <c:pt idx="3829">
                  <c:v>2.2606782135009769</c:v>
                </c:pt>
                <c:pt idx="3830">
                  <c:v>2.2606782135009769</c:v>
                </c:pt>
                <c:pt idx="3831">
                  <c:v>2.2606782135009769</c:v>
                </c:pt>
                <c:pt idx="3832">
                  <c:v>2.2606782135009769</c:v>
                </c:pt>
                <c:pt idx="3833">
                  <c:v>2.2606782135009769</c:v>
                </c:pt>
                <c:pt idx="3834">
                  <c:v>2.2606782135009769</c:v>
                </c:pt>
                <c:pt idx="3835">
                  <c:v>2.2606782135009769</c:v>
                </c:pt>
                <c:pt idx="3836">
                  <c:v>2.2606782135009769</c:v>
                </c:pt>
                <c:pt idx="3837">
                  <c:v>2.2606782135009769</c:v>
                </c:pt>
                <c:pt idx="3838">
                  <c:v>2.2606782135009769</c:v>
                </c:pt>
                <c:pt idx="3839">
                  <c:v>2.2606782135009769</c:v>
                </c:pt>
                <c:pt idx="3840">
                  <c:v>2.2606782135009769</c:v>
                </c:pt>
                <c:pt idx="3841">
                  <c:v>2.2606782135009769</c:v>
                </c:pt>
                <c:pt idx="3842">
                  <c:v>2.2606782135009769</c:v>
                </c:pt>
                <c:pt idx="3843">
                  <c:v>2.2606782135009769</c:v>
                </c:pt>
                <c:pt idx="3844">
                  <c:v>2.2606782135009769</c:v>
                </c:pt>
                <c:pt idx="3845">
                  <c:v>2.2606782135009769</c:v>
                </c:pt>
                <c:pt idx="3846">
                  <c:v>2.2606782135009769</c:v>
                </c:pt>
                <c:pt idx="3847">
                  <c:v>2.2606782135009769</c:v>
                </c:pt>
                <c:pt idx="3848">
                  <c:v>2.2606782135009769</c:v>
                </c:pt>
                <c:pt idx="3849">
                  <c:v>2.2606782135009769</c:v>
                </c:pt>
                <c:pt idx="3850">
                  <c:v>2.4693419670104984</c:v>
                </c:pt>
                <c:pt idx="3851">
                  <c:v>2.4693419670104984</c:v>
                </c:pt>
                <c:pt idx="3852">
                  <c:v>2.4693419670104984</c:v>
                </c:pt>
                <c:pt idx="3853">
                  <c:v>2.4693419670104984</c:v>
                </c:pt>
                <c:pt idx="3854">
                  <c:v>2.4693419670104984</c:v>
                </c:pt>
                <c:pt idx="3855">
                  <c:v>2.4693419670104984</c:v>
                </c:pt>
                <c:pt idx="3856">
                  <c:v>2.4693419670104984</c:v>
                </c:pt>
                <c:pt idx="3857">
                  <c:v>2.4693419670104984</c:v>
                </c:pt>
                <c:pt idx="3858">
                  <c:v>2.4693419670104984</c:v>
                </c:pt>
                <c:pt idx="3859">
                  <c:v>2.4693419670104984</c:v>
                </c:pt>
                <c:pt idx="3860">
                  <c:v>2.4693419670104984</c:v>
                </c:pt>
                <c:pt idx="3861">
                  <c:v>2.4693419670104984</c:v>
                </c:pt>
                <c:pt idx="3862">
                  <c:v>2.4693419670104984</c:v>
                </c:pt>
                <c:pt idx="3863">
                  <c:v>2.4693419670104984</c:v>
                </c:pt>
                <c:pt idx="3864">
                  <c:v>2.4693419670104984</c:v>
                </c:pt>
                <c:pt idx="3865">
                  <c:v>2.4693419670104984</c:v>
                </c:pt>
                <c:pt idx="3866">
                  <c:v>2.4693419670104984</c:v>
                </c:pt>
                <c:pt idx="3867">
                  <c:v>2.4693419670104984</c:v>
                </c:pt>
                <c:pt idx="3868">
                  <c:v>2.4693419670104984</c:v>
                </c:pt>
                <c:pt idx="3869">
                  <c:v>2.4693419670104984</c:v>
                </c:pt>
                <c:pt idx="3870">
                  <c:v>2.4693419670104984</c:v>
                </c:pt>
                <c:pt idx="3871">
                  <c:v>2.4693419670104984</c:v>
                </c:pt>
                <c:pt idx="3872">
                  <c:v>2.4638874588012696</c:v>
                </c:pt>
                <c:pt idx="3873">
                  <c:v>2.4638874588012696</c:v>
                </c:pt>
                <c:pt idx="3874">
                  <c:v>2.4638874588012696</c:v>
                </c:pt>
                <c:pt idx="3875">
                  <c:v>2.4638874588012696</c:v>
                </c:pt>
                <c:pt idx="3876">
                  <c:v>2.4638874588012696</c:v>
                </c:pt>
                <c:pt idx="3877">
                  <c:v>2.4638874588012696</c:v>
                </c:pt>
                <c:pt idx="3878">
                  <c:v>2.4638874588012696</c:v>
                </c:pt>
                <c:pt idx="3879">
                  <c:v>2.4638874588012696</c:v>
                </c:pt>
                <c:pt idx="3880">
                  <c:v>2.4638874588012696</c:v>
                </c:pt>
                <c:pt idx="3881">
                  <c:v>2.4638874588012696</c:v>
                </c:pt>
                <c:pt idx="3882">
                  <c:v>2.4638874588012696</c:v>
                </c:pt>
                <c:pt idx="3883">
                  <c:v>2.4638874588012696</c:v>
                </c:pt>
                <c:pt idx="3884">
                  <c:v>2.4638874588012696</c:v>
                </c:pt>
                <c:pt idx="3885">
                  <c:v>2.4638874588012696</c:v>
                </c:pt>
                <c:pt idx="3886">
                  <c:v>2.4638874588012696</c:v>
                </c:pt>
                <c:pt idx="3887">
                  <c:v>2.4638874588012696</c:v>
                </c:pt>
                <c:pt idx="3888">
                  <c:v>2.4638874588012696</c:v>
                </c:pt>
                <c:pt idx="3889">
                  <c:v>2.4638874588012696</c:v>
                </c:pt>
                <c:pt idx="3890">
                  <c:v>2.4638874588012696</c:v>
                </c:pt>
                <c:pt idx="3891">
                  <c:v>2.4638874588012696</c:v>
                </c:pt>
                <c:pt idx="3892">
                  <c:v>2.4638874588012696</c:v>
                </c:pt>
                <c:pt idx="3893">
                  <c:v>2.4638874588012696</c:v>
                </c:pt>
                <c:pt idx="3894">
                  <c:v>2.2885426200866701</c:v>
                </c:pt>
                <c:pt idx="3895">
                  <c:v>2.2885426200866701</c:v>
                </c:pt>
                <c:pt idx="3896">
                  <c:v>2.2885426200866701</c:v>
                </c:pt>
                <c:pt idx="3897">
                  <c:v>2.2885426200866701</c:v>
                </c:pt>
                <c:pt idx="3898">
                  <c:v>2.2885426200866701</c:v>
                </c:pt>
                <c:pt idx="3899">
                  <c:v>2.2885426200866701</c:v>
                </c:pt>
                <c:pt idx="3900">
                  <c:v>2.2885426200866701</c:v>
                </c:pt>
                <c:pt idx="3901">
                  <c:v>2.2885426200866701</c:v>
                </c:pt>
                <c:pt idx="3902">
                  <c:v>2.2885426200866701</c:v>
                </c:pt>
                <c:pt idx="3903">
                  <c:v>2.2885426200866701</c:v>
                </c:pt>
                <c:pt idx="3904">
                  <c:v>2.2885426200866701</c:v>
                </c:pt>
                <c:pt idx="3905">
                  <c:v>2.2885426200866701</c:v>
                </c:pt>
                <c:pt idx="3906">
                  <c:v>2.2885426200866701</c:v>
                </c:pt>
                <c:pt idx="3907">
                  <c:v>2.2885426200866701</c:v>
                </c:pt>
                <c:pt idx="3908">
                  <c:v>2.2885426200866701</c:v>
                </c:pt>
                <c:pt idx="3909">
                  <c:v>2.2885426200866701</c:v>
                </c:pt>
                <c:pt idx="3910">
                  <c:v>2.2885426200866701</c:v>
                </c:pt>
                <c:pt idx="3911">
                  <c:v>2.2885426200866701</c:v>
                </c:pt>
                <c:pt idx="3912">
                  <c:v>2.2885426200866701</c:v>
                </c:pt>
                <c:pt idx="3913">
                  <c:v>2.2885426200866701</c:v>
                </c:pt>
                <c:pt idx="3914">
                  <c:v>2.2885426200866701</c:v>
                </c:pt>
                <c:pt idx="3915">
                  <c:v>2.2885426200866701</c:v>
                </c:pt>
                <c:pt idx="3916">
                  <c:v>2.358750333404541</c:v>
                </c:pt>
                <c:pt idx="3917">
                  <c:v>2.358750333404541</c:v>
                </c:pt>
                <c:pt idx="3918">
                  <c:v>2.358750333404541</c:v>
                </c:pt>
                <c:pt idx="3919">
                  <c:v>2.358750333404541</c:v>
                </c:pt>
                <c:pt idx="3920">
                  <c:v>2.358750333404541</c:v>
                </c:pt>
                <c:pt idx="3921">
                  <c:v>2.358750333404541</c:v>
                </c:pt>
                <c:pt idx="3922">
                  <c:v>2.358750333404541</c:v>
                </c:pt>
                <c:pt idx="3923">
                  <c:v>2.358750333404541</c:v>
                </c:pt>
                <c:pt idx="3924">
                  <c:v>2.358750333404541</c:v>
                </c:pt>
                <c:pt idx="3925">
                  <c:v>2.358750333404541</c:v>
                </c:pt>
                <c:pt idx="3926">
                  <c:v>2.358750333404541</c:v>
                </c:pt>
                <c:pt idx="3927">
                  <c:v>2.358750333404541</c:v>
                </c:pt>
                <c:pt idx="3928">
                  <c:v>2.358750333404541</c:v>
                </c:pt>
                <c:pt idx="3929">
                  <c:v>2.358750333404541</c:v>
                </c:pt>
                <c:pt idx="3930">
                  <c:v>2.358750333404541</c:v>
                </c:pt>
                <c:pt idx="3931">
                  <c:v>2.358750333404541</c:v>
                </c:pt>
                <c:pt idx="3932">
                  <c:v>2.358750333404541</c:v>
                </c:pt>
                <c:pt idx="3933">
                  <c:v>2.358750333404541</c:v>
                </c:pt>
                <c:pt idx="3934">
                  <c:v>2.358750333404541</c:v>
                </c:pt>
                <c:pt idx="3935">
                  <c:v>2.358750333404541</c:v>
                </c:pt>
                <c:pt idx="3936">
                  <c:v>2.358750333404541</c:v>
                </c:pt>
                <c:pt idx="3937">
                  <c:v>2.358750333404541</c:v>
                </c:pt>
                <c:pt idx="3938">
                  <c:v>2.4144666862487791</c:v>
                </c:pt>
                <c:pt idx="3939">
                  <c:v>2.4144666862487791</c:v>
                </c:pt>
                <c:pt idx="3940">
                  <c:v>2.4144666862487791</c:v>
                </c:pt>
                <c:pt idx="3941">
                  <c:v>2.4144666862487791</c:v>
                </c:pt>
                <c:pt idx="3942">
                  <c:v>2.4144666862487791</c:v>
                </c:pt>
                <c:pt idx="3943">
                  <c:v>2.4144666862487791</c:v>
                </c:pt>
                <c:pt idx="3944">
                  <c:v>2.4144666862487791</c:v>
                </c:pt>
                <c:pt idx="3945">
                  <c:v>2.4144666862487791</c:v>
                </c:pt>
                <c:pt idx="3946">
                  <c:v>2.4144666862487791</c:v>
                </c:pt>
                <c:pt idx="3947">
                  <c:v>2.4144666862487791</c:v>
                </c:pt>
                <c:pt idx="3948">
                  <c:v>2.4144666862487791</c:v>
                </c:pt>
                <c:pt idx="3949">
                  <c:v>2.4144666862487791</c:v>
                </c:pt>
                <c:pt idx="3950">
                  <c:v>2.4144666862487791</c:v>
                </c:pt>
                <c:pt idx="3951">
                  <c:v>2.4144666862487791</c:v>
                </c:pt>
                <c:pt idx="3952">
                  <c:v>2.4144666862487791</c:v>
                </c:pt>
                <c:pt idx="3953">
                  <c:v>2.4144666862487791</c:v>
                </c:pt>
                <c:pt idx="3954">
                  <c:v>2.4144666862487791</c:v>
                </c:pt>
                <c:pt idx="3955">
                  <c:v>2.4144666862487791</c:v>
                </c:pt>
                <c:pt idx="3956">
                  <c:v>2.4144666862487791</c:v>
                </c:pt>
                <c:pt idx="3957">
                  <c:v>2.4144666862487791</c:v>
                </c:pt>
                <c:pt idx="3958">
                  <c:v>2.4144666862487791</c:v>
                </c:pt>
                <c:pt idx="3959">
                  <c:v>2.4144666862487791</c:v>
                </c:pt>
                <c:pt idx="3960">
                  <c:v>2.2288078117370604</c:v>
                </c:pt>
                <c:pt idx="3961">
                  <c:v>2.2288078117370604</c:v>
                </c:pt>
                <c:pt idx="3962">
                  <c:v>2.2288078117370604</c:v>
                </c:pt>
                <c:pt idx="3963">
                  <c:v>2.2288078117370604</c:v>
                </c:pt>
                <c:pt idx="3964">
                  <c:v>2.2288078117370604</c:v>
                </c:pt>
                <c:pt idx="3965">
                  <c:v>2.2288078117370604</c:v>
                </c:pt>
                <c:pt idx="3966">
                  <c:v>2.2288078117370604</c:v>
                </c:pt>
                <c:pt idx="3967">
                  <c:v>2.2288078117370604</c:v>
                </c:pt>
                <c:pt idx="3968">
                  <c:v>2.2288078117370604</c:v>
                </c:pt>
                <c:pt idx="3969">
                  <c:v>2.2288078117370604</c:v>
                </c:pt>
                <c:pt idx="3970">
                  <c:v>2.2288078117370604</c:v>
                </c:pt>
                <c:pt idx="3971">
                  <c:v>2.2288078117370604</c:v>
                </c:pt>
                <c:pt idx="3972">
                  <c:v>2.2288078117370604</c:v>
                </c:pt>
                <c:pt idx="3973">
                  <c:v>2.2288078117370604</c:v>
                </c:pt>
                <c:pt idx="3974">
                  <c:v>2.2288078117370604</c:v>
                </c:pt>
                <c:pt idx="3975">
                  <c:v>2.2288078117370604</c:v>
                </c:pt>
                <c:pt idx="3976">
                  <c:v>2.2288078117370604</c:v>
                </c:pt>
                <c:pt idx="3977">
                  <c:v>2.2288078117370604</c:v>
                </c:pt>
                <c:pt idx="3978">
                  <c:v>2.2288078117370604</c:v>
                </c:pt>
                <c:pt idx="3979">
                  <c:v>2.2288078117370604</c:v>
                </c:pt>
                <c:pt idx="3980">
                  <c:v>2.2288078117370604</c:v>
                </c:pt>
                <c:pt idx="3981">
                  <c:v>2.2288078117370604</c:v>
                </c:pt>
                <c:pt idx="3982">
                  <c:v>2.2747396926879881</c:v>
                </c:pt>
                <c:pt idx="3983">
                  <c:v>2.2747396926879881</c:v>
                </c:pt>
                <c:pt idx="3984">
                  <c:v>2.2747396926879881</c:v>
                </c:pt>
                <c:pt idx="3985">
                  <c:v>2.2747396926879881</c:v>
                </c:pt>
                <c:pt idx="3986">
                  <c:v>2.2747396926879881</c:v>
                </c:pt>
                <c:pt idx="3987">
                  <c:v>2.2747396926879881</c:v>
                </c:pt>
                <c:pt idx="3988">
                  <c:v>2.2747396926879881</c:v>
                </c:pt>
                <c:pt idx="3989">
                  <c:v>2.2747396926879881</c:v>
                </c:pt>
                <c:pt idx="3990">
                  <c:v>2.2747396926879881</c:v>
                </c:pt>
                <c:pt idx="3991">
                  <c:v>2.2747396926879881</c:v>
                </c:pt>
                <c:pt idx="3992">
                  <c:v>2.2747396926879881</c:v>
                </c:pt>
                <c:pt idx="3993">
                  <c:v>2.2747396926879881</c:v>
                </c:pt>
                <c:pt idx="3994">
                  <c:v>2.2747396926879881</c:v>
                </c:pt>
                <c:pt idx="3995">
                  <c:v>2.2747396926879881</c:v>
                </c:pt>
                <c:pt idx="3996">
                  <c:v>2.2747396926879881</c:v>
                </c:pt>
                <c:pt idx="3997">
                  <c:v>2.2747396926879881</c:v>
                </c:pt>
                <c:pt idx="3998">
                  <c:v>2.2747396926879881</c:v>
                </c:pt>
                <c:pt idx="3999">
                  <c:v>2.2747396926879881</c:v>
                </c:pt>
                <c:pt idx="4000">
                  <c:v>2.2747396926879881</c:v>
                </c:pt>
                <c:pt idx="4001">
                  <c:v>2.2747396926879881</c:v>
                </c:pt>
                <c:pt idx="4002">
                  <c:v>2.2747396926879881</c:v>
                </c:pt>
                <c:pt idx="4003">
                  <c:v>2.2747396926879881</c:v>
                </c:pt>
                <c:pt idx="4004">
                  <c:v>2.2665750633239745</c:v>
                </c:pt>
                <c:pt idx="4005">
                  <c:v>2.2665750633239745</c:v>
                </c:pt>
                <c:pt idx="4006">
                  <c:v>2.2665750633239745</c:v>
                </c:pt>
                <c:pt idx="4007">
                  <c:v>2.2665750633239745</c:v>
                </c:pt>
                <c:pt idx="4008">
                  <c:v>2.2665750633239745</c:v>
                </c:pt>
                <c:pt idx="4009">
                  <c:v>2.2665750633239745</c:v>
                </c:pt>
                <c:pt idx="4010">
                  <c:v>2.2665750633239745</c:v>
                </c:pt>
                <c:pt idx="4011">
                  <c:v>2.2665750633239745</c:v>
                </c:pt>
                <c:pt idx="4012">
                  <c:v>2.2665750633239745</c:v>
                </c:pt>
                <c:pt idx="4013">
                  <c:v>2.2665750633239745</c:v>
                </c:pt>
                <c:pt idx="4014">
                  <c:v>2.2665750633239745</c:v>
                </c:pt>
                <c:pt idx="4015">
                  <c:v>2.2665750633239745</c:v>
                </c:pt>
                <c:pt idx="4016">
                  <c:v>2.2665750633239745</c:v>
                </c:pt>
                <c:pt idx="4017">
                  <c:v>2.2665750633239745</c:v>
                </c:pt>
                <c:pt idx="4018">
                  <c:v>2.2665750633239745</c:v>
                </c:pt>
                <c:pt idx="4019">
                  <c:v>2.2665750633239745</c:v>
                </c:pt>
                <c:pt idx="4020">
                  <c:v>2.2665750633239745</c:v>
                </c:pt>
                <c:pt idx="4021">
                  <c:v>2.2665750633239745</c:v>
                </c:pt>
                <c:pt idx="4022">
                  <c:v>2.2665750633239745</c:v>
                </c:pt>
                <c:pt idx="4023">
                  <c:v>2.2665750633239745</c:v>
                </c:pt>
                <c:pt idx="4024">
                  <c:v>2.2665750633239745</c:v>
                </c:pt>
                <c:pt idx="4025">
                  <c:v>2.2665750633239745</c:v>
                </c:pt>
                <c:pt idx="4026">
                  <c:v>2.2834432312011717</c:v>
                </c:pt>
                <c:pt idx="4027">
                  <c:v>2.2834432312011717</c:v>
                </c:pt>
                <c:pt idx="4028">
                  <c:v>2.2834432312011717</c:v>
                </c:pt>
                <c:pt idx="4029">
                  <c:v>2.2834432312011717</c:v>
                </c:pt>
                <c:pt idx="4030">
                  <c:v>2.2834432312011717</c:v>
                </c:pt>
                <c:pt idx="4031">
                  <c:v>2.2834432312011717</c:v>
                </c:pt>
                <c:pt idx="4032">
                  <c:v>2.2834432312011717</c:v>
                </c:pt>
                <c:pt idx="4033">
                  <c:v>2.2834432312011717</c:v>
                </c:pt>
                <c:pt idx="4034">
                  <c:v>2.2834432312011717</c:v>
                </c:pt>
                <c:pt idx="4035">
                  <c:v>2.2834432312011717</c:v>
                </c:pt>
                <c:pt idx="4036">
                  <c:v>2.2834432312011717</c:v>
                </c:pt>
                <c:pt idx="4037">
                  <c:v>2.2834432312011717</c:v>
                </c:pt>
                <c:pt idx="4038">
                  <c:v>2.2834432312011717</c:v>
                </c:pt>
                <c:pt idx="4039">
                  <c:v>2.2834432312011717</c:v>
                </c:pt>
                <c:pt idx="4040">
                  <c:v>2.2834432312011717</c:v>
                </c:pt>
                <c:pt idx="4041">
                  <c:v>2.2834432312011717</c:v>
                </c:pt>
                <c:pt idx="4042">
                  <c:v>2.2834432312011717</c:v>
                </c:pt>
                <c:pt idx="4043">
                  <c:v>2.2834432312011717</c:v>
                </c:pt>
                <c:pt idx="4044">
                  <c:v>2.2834432312011717</c:v>
                </c:pt>
                <c:pt idx="4045">
                  <c:v>2.2834432312011717</c:v>
                </c:pt>
                <c:pt idx="4046">
                  <c:v>2.2834432312011717</c:v>
                </c:pt>
                <c:pt idx="4047">
                  <c:v>2.2834432312011717</c:v>
                </c:pt>
                <c:pt idx="4048">
                  <c:v>2.3173166305541995</c:v>
                </c:pt>
                <c:pt idx="4049">
                  <c:v>2.3173166305541995</c:v>
                </c:pt>
                <c:pt idx="4050">
                  <c:v>2.3173166305541995</c:v>
                </c:pt>
                <c:pt idx="4051">
                  <c:v>2.3173166305541995</c:v>
                </c:pt>
                <c:pt idx="4052">
                  <c:v>2.3173166305541995</c:v>
                </c:pt>
                <c:pt idx="4053">
                  <c:v>2.3173166305541995</c:v>
                </c:pt>
                <c:pt idx="4054">
                  <c:v>2.3173166305541995</c:v>
                </c:pt>
                <c:pt idx="4055">
                  <c:v>2.3173166305541995</c:v>
                </c:pt>
                <c:pt idx="4056">
                  <c:v>2.3173166305541995</c:v>
                </c:pt>
                <c:pt idx="4057">
                  <c:v>2.3173166305541995</c:v>
                </c:pt>
                <c:pt idx="4058">
                  <c:v>2.3173166305541995</c:v>
                </c:pt>
                <c:pt idx="4059">
                  <c:v>2.3173166305541995</c:v>
                </c:pt>
                <c:pt idx="4060">
                  <c:v>2.3173166305541995</c:v>
                </c:pt>
                <c:pt idx="4061">
                  <c:v>2.3173166305541995</c:v>
                </c:pt>
                <c:pt idx="4062">
                  <c:v>2.3173166305541995</c:v>
                </c:pt>
                <c:pt idx="4063">
                  <c:v>2.3173166305541995</c:v>
                </c:pt>
                <c:pt idx="4064">
                  <c:v>2.3173166305541995</c:v>
                </c:pt>
                <c:pt idx="4065">
                  <c:v>2.3173166305541995</c:v>
                </c:pt>
                <c:pt idx="4066">
                  <c:v>2.3173166305541995</c:v>
                </c:pt>
                <c:pt idx="4067">
                  <c:v>2.3173166305541995</c:v>
                </c:pt>
                <c:pt idx="4068">
                  <c:v>2.3173166305541995</c:v>
                </c:pt>
                <c:pt idx="4069">
                  <c:v>2.3173166305541995</c:v>
                </c:pt>
                <c:pt idx="4070">
                  <c:v>2.5502935974121095</c:v>
                </c:pt>
                <c:pt idx="4071">
                  <c:v>2.5502935974121095</c:v>
                </c:pt>
                <c:pt idx="4072">
                  <c:v>2.5502935974121095</c:v>
                </c:pt>
                <c:pt idx="4073">
                  <c:v>2.5502935974121095</c:v>
                </c:pt>
                <c:pt idx="4074">
                  <c:v>2.5502935974121095</c:v>
                </c:pt>
                <c:pt idx="4075">
                  <c:v>2.5502935974121095</c:v>
                </c:pt>
                <c:pt idx="4076">
                  <c:v>2.5502935974121095</c:v>
                </c:pt>
                <c:pt idx="4077">
                  <c:v>2.5502935974121095</c:v>
                </c:pt>
                <c:pt idx="4078">
                  <c:v>2.5502935974121095</c:v>
                </c:pt>
                <c:pt idx="4079">
                  <c:v>2.5502935974121095</c:v>
                </c:pt>
                <c:pt idx="4080">
                  <c:v>2.5502935974121095</c:v>
                </c:pt>
                <c:pt idx="4081">
                  <c:v>2.5502935974121095</c:v>
                </c:pt>
                <c:pt idx="4082">
                  <c:v>2.5502935974121095</c:v>
                </c:pt>
                <c:pt idx="4083">
                  <c:v>2.5502935974121095</c:v>
                </c:pt>
                <c:pt idx="4084">
                  <c:v>2.5502935974121095</c:v>
                </c:pt>
                <c:pt idx="4085">
                  <c:v>2.5502935974121095</c:v>
                </c:pt>
                <c:pt idx="4086">
                  <c:v>2.5502935974121095</c:v>
                </c:pt>
                <c:pt idx="4087">
                  <c:v>2.5502935974121095</c:v>
                </c:pt>
                <c:pt idx="4088">
                  <c:v>2.5502935974121095</c:v>
                </c:pt>
                <c:pt idx="4089">
                  <c:v>2.5502935974121095</c:v>
                </c:pt>
                <c:pt idx="4090">
                  <c:v>2.5502935974121095</c:v>
                </c:pt>
                <c:pt idx="4091">
                  <c:v>2.5502935974121095</c:v>
                </c:pt>
                <c:pt idx="4092">
                  <c:v>2.2615348609924317</c:v>
                </c:pt>
                <c:pt idx="4093">
                  <c:v>2.2615348609924317</c:v>
                </c:pt>
                <c:pt idx="4094">
                  <c:v>2.2615348609924317</c:v>
                </c:pt>
                <c:pt idx="4095">
                  <c:v>2.2615348609924317</c:v>
                </c:pt>
                <c:pt idx="4096">
                  <c:v>2.2615348609924317</c:v>
                </c:pt>
                <c:pt idx="4097">
                  <c:v>2.2615348609924317</c:v>
                </c:pt>
                <c:pt idx="4098">
                  <c:v>2.2615348609924317</c:v>
                </c:pt>
                <c:pt idx="4099">
                  <c:v>2.2615348609924317</c:v>
                </c:pt>
                <c:pt idx="4100">
                  <c:v>2.2615348609924317</c:v>
                </c:pt>
                <c:pt idx="4101">
                  <c:v>2.2615348609924317</c:v>
                </c:pt>
                <c:pt idx="4102">
                  <c:v>2.2615348609924317</c:v>
                </c:pt>
                <c:pt idx="4103">
                  <c:v>2.2615348609924317</c:v>
                </c:pt>
                <c:pt idx="4104">
                  <c:v>2.2615348609924317</c:v>
                </c:pt>
                <c:pt idx="4105">
                  <c:v>2.2615348609924317</c:v>
                </c:pt>
                <c:pt idx="4106">
                  <c:v>2.2615348609924317</c:v>
                </c:pt>
                <c:pt idx="4107">
                  <c:v>2.2615348609924317</c:v>
                </c:pt>
                <c:pt idx="4108">
                  <c:v>2.2615348609924317</c:v>
                </c:pt>
                <c:pt idx="4109">
                  <c:v>2.2615348609924317</c:v>
                </c:pt>
                <c:pt idx="4110">
                  <c:v>2.2615348609924317</c:v>
                </c:pt>
                <c:pt idx="4111">
                  <c:v>2.2615348609924317</c:v>
                </c:pt>
                <c:pt idx="4112">
                  <c:v>2.2615348609924317</c:v>
                </c:pt>
                <c:pt idx="4113">
                  <c:v>2.2615348609924317</c:v>
                </c:pt>
                <c:pt idx="4114">
                  <c:v>1.7758624595642092</c:v>
                </c:pt>
                <c:pt idx="4115">
                  <c:v>1.7758624595642092</c:v>
                </c:pt>
                <c:pt idx="4116">
                  <c:v>1.7758624595642092</c:v>
                </c:pt>
                <c:pt idx="4117">
                  <c:v>1.7758624595642092</c:v>
                </c:pt>
                <c:pt idx="4118">
                  <c:v>1.7758624595642092</c:v>
                </c:pt>
                <c:pt idx="4119">
                  <c:v>1.7758624595642092</c:v>
                </c:pt>
                <c:pt idx="4120">
                  <c:v>1.7758624595642092</c:v>
                </c:pt>
                <c:pt idx="4121">
                  <c:v>1.7758624595642092</c:v>
                </c:pt>
                <c:pt idx="4122">
                  <c:v>1.7758624595642092</c:v>
                </c:pt>
                <c:pt idx="4123">
                  <c:v>1.7758624595642092</c:v>
                </c:pt>
                <c:pt idx="4124">
                  <c:v>1.7758624595642092</c:v>
                </c:pt>
                <c:pt idx="4125">
                  <c:v>1.7758624595642092</c:v>
                </c:pt>
                <c:pt idx="4126">
                  <c:v>1.7758624595642092</c:v>
                </c:pt>
                <c:pt idx="4127">
                  <c:v>1.7758624595642092</c:v>
                </c:pt>
                <c:pt idx="4128">
                  <c:v>1.7758624595642092</c:v>
                </c:pt>
                <c:pt idx="4129">
                  <c:v>1.7758624595642092</c:v>
                </c:pt>
                <c:pt idx="4130">
                  <c:v>1.7758624595642092</c:v>
                </c:pt>
                <c:pt idx="4131">
                  <c:v>1.7758624595642092</c:v>
                </c:pt>
                <c:pt idx="4132">
                  <c:v>1.7758624595642092</c:v>
                </c:pt>
                <c:pt idx="4133">
                  <c:v>1.7758624595642092</c:v>
                </c:pt>
                <c:pt idx="4134">
                  <c:v>1.7758624595642092</c:v>
                </c:pt>
                <c:pt idx="4135">
                  <c:v>1.7758624595642092</c:v>
                </c:pt>
                <c:pt idx="4136">
                  <c:v>2.0818507133483886</c:v>
                </c:pt>
                <c:pt idx="4137">
                  <c:v>2.0818507133483886</c:v>
                </c:pt>
                <c:pt idx="4138">
                  <c:v>2.0818507133483886</c:v>
                </c:pt>
                <c:pt idx="4139">
                  <c:v>2.0818507133483886</c:v>
                </c:pt>
                <c:pt idx="4140">
                  <c:v>2.0818507133483886</c:v>
                </c:pt>
                <c:pt idx="4141">
                  <c:v>2.0818507133483886</c:v>
                </c:pt>
                <c:pt idx="4142">
                  <c:v>2.0818507133483886</c:v>
                </c:pt>
                <c:pt idx="4143">
                  <c:v>2.0818507133483886</c:v>
                </c:pt>
                <c:pt idx="4144">
                  <c:v>2.0818507133483886</c:v>
                </c:pt>
                <c:pt idx="4145">
                  <c:v>2.0818507133483886</c:v>
                </c:pt>
                <c:pt idx="4146">
                  <c:v>2.0818507133483886</c:v>
                </c:pt>
                <c:pt idx="4147">
                  <c:v>2.0818507133483886</c:v>
                </c:pt>
                <c:pt idx="4148">
                  <c:v>2.0818507133483886</c:v>
                </c:pt>
                <c:pt idx="4149">
                  <c:v>2.0818507133483886</c:v>
                </c:pt>
                <c:pt idx="4150">
                  <c:v>2.0818507133483886</c:v>
                </c:pt>
                <c:pt idx="4151">
                  <c:v>2.0818507133483886</c:v>
                </c:pt>
                <c:pt idx="4152">
                  <c:v>2.0818507133483886</c:v>
                </c:pt>
                <c:pt idx="4153">
                  <c:v>2.0818507133483886</c:v>
                </c:pt>
                <c:pt idx="4154">
                  <c:v>2.0818507133483886</c:v>
                </c:pt>
                <c:pt idx="4155">
                  <c:v>2.0818507133483886</c:v>
                </c:pt>
                <c:pt idx="4156">
                  <c:v>2.0818507133483886</c:v>
                </c:pt>
                <c:pt idx="4157">
                  <c:v>2.0818507133483886</c:v>
                </c:pt>
                <c:pt idx="4158">
                  <c:v>1.9133092132568361</c:v>
                </c:pt>
                <c:pt idx="4159">
                  <c:v>1.9133092132568361</c:v>
                </c:pt>
                <c:pt idx="4160">
                  <c:v>1.9133092132568361</c:v>
                </c:pt>
                <c:pt idx="4161">
                  <c:v>1.9133092132568361</c:v>
                </c:pt>
                <c:pt idx="4162">
                  <c:v>1.9133092132568361</c:v>
                </c:pt>
                <c:pt idx="4163">
                  <c:v>1.9133092132568361</c:v>
                </c:pt>
                <c:pt idx="4164">
                  <c:v>1.9133092132568361</c:v>
                </c:pt>
                <c:pt idx="4165">
                  <c:v>1.9133092132568361</c:v>
                </c:pt>
                <c:pt idx="4166">
                  <c:v>1.9133092132568361</c:v>
                </c:pt>
                <c:pt idx="4167">
                  <c:v>1.9133092132568361</c:v>
                </c:pt>
                <c:pt idx="4168">
                  <c:v>1.9133092132568361</c:v>
                </c:pt>
                <c:pt idx="4169">
                  <c:v>1.9133092132568361</c:v>
                </c:pt>
                <c:pt idx="4170">
                  <c:v>1.9133092132568361</c:v>
                </c:pt>
                <c:pt idx="4171">
                  <c:v>1.9133092132568361</c:v>
                </c:pt>
                <c:pt idx="4172">
                  <c:v>1.9133092132568361</c:v>
                </c:pt>
                <c:pt idx="4173">
                  <c:v>1.9133092132568361</c:v>
                </c:pt>
                <c:pt idx="4174">
                  <c:v>1.9133092132568361</c:v>
                </c:pt>
                <c:pt idx="4175">
                  <c:v>1.9133092132568361</c:v>
                </c:pt>
                <c:pt idx="4176">
                  <c:v>1.9133092132568361</c:v>
                </c:pt>
                <c:pt idx="4177">
                  <c:v>1.9133092132568361</c:v>
                </c:pt>
                <c:pt idx="4178">
                  <c:v>1.9133092132568361</c:v>
                </c:pt>
                <c:pt idx="4179">
                  <c:v>1.9133092132568361</c:v>
                </c:pt>
                <c:pt idx="4180">
                  <c:v>2.4540874114990232</c:v>
                </c:pt>
                <c:pt idx="4181">
                  <c:v>2.4540874114990232</c:v>
                </c:pt>
                <c:pt idx="4182">
                  <c:v>2.4540874114990232</c:v>
                </c:pt>
                <c:pt idx="4183">
                  <c:v>2.4540874114990232</c:v>
                </c:pt>
                <c:pt idx="4184">
                  <c:v>2.4540874114990232</c:v>
                </c:pt>
                <c:pt idx="4185">
                  <c:v>2.4540874114990232</c:v>
                </c:pt>
                <c:pt idx="4186">
                  <c:v>2.4540874114990232</c:v>
                </c:pt>
                <c:pt idx="4187">
                  <c:v>2.4540874114990232</c:v>
                </c:pt>
                <c:pt idx="4188">
                  <c:v>2.4540874114990232</c:v>
                </c:pt>
                <c:pt idx="4189">
                  <c:v>2.4540874114990232</c:v>
                </c:pt>
                <c:pt idx="4190">
                  <c:v>2.4540874114990232</c:v>
                </c:pt>
                <c:pt idx="4191">
                  <c:v>2.4540874114990232</c:v>
                </c:pt>
                <c:pt idx="4192">
                  <c:v>2.4540874114990232</c:v>
                </c:pt>
                <c:pt idx="4193">
                  <c:v>2.4540874114990232</c:v>
                </c:pt>
                <c:pt idx="4194">
                  <c:v>2.4540874114990232</c:v>
                </c:pt>
                <c:pt idx="4195">
                  <c:v>2.4540874114990232</c:v>
                </c:pt>
                <c:pt idx="4196">
                  <c:v>2.4540874114990232</c:v>
                </c:pt>
                <c:pt idx="4197">
                  <c:v>2.4540874114990232</c:v>
                </c:pt>
                <c:pt idx="4198">
                  <c:v>2.4540874114990232</c:v>
                </c:pt>
                <c:pt idx="4199">
                  <c:v>2.4540874114990232</c:v>
                </c:pt>
                <c:pt idx="4200">
                  <c:v>2.4540874114990232</c:v>
                </c:pt>
                <c:pt idx="4201">
                  <c:v>2.4540874114990232</c:v>
                </c:pt>
                <c:pt idx="4202">
                  <c:v>2.4450630195617675</c:v>
                </c:pt>
                <c:pt idx="4203">
                  <c:v>2.4450630195617675</c:v>
                </c:pt>
                <c:pt idx="4204">
                  <c:v>2.4450630195617675</c:v>
                </c:pt>
                <c:pt idx="4205">
                  <c:v>2.4450630195617675</c:v>
                </c:pt>
                <c:pt idx="4206">
                  <c:v>2.4450630195617675</c:v>
                </c:pt>
                <c:pt idx="4207">
                  <c:v>2.4450630195617675</c:v>
                </c:pt>
                <c:pt idx="4208">
                  <c:v>2.4450630195617675</c:v>
                </c:pt>
                <c:pt idx="4209">
                  <c:v>2.4450630195617675</c:v>
                </c:pt>
                <c:pt idx="4210">
                  <c:v>2.4450630195617675</c:v>
                </c:pt>
                <c:pt idx="4211">
                  <c:v>2.4450630195617675</c:v>
                </c:pt>
                <c:pt idx="4212">
                  <c:v>2.4450630195617675</c:v>
                </c:pt>
                <c:pt idx="4213">
                  <c:v>2.4450630195617675</c:v>
                </c:pt>
                <c:pt idx="4214">
                  <c:v>2.4450630195617675</c:v>
                </c:pt>
                <c:pt idx="4215">
                  <c:v>2.4450630195617675</c:v>
                </c:pt>
                <c:pt idx="4216">
                  <c:v>2.4450630195617675</c:v>
                </c:pt>
                <c:pt idx="4217">
                  <c:v>2.4450630195617675</c:v>
                </c:pt>
                <c:pt idx="4218">
                  <c:v>2.4450630195617675</c:v>
                </c:pt>
                <c:pt idx="4219">
                  <c:v>2.4450630195617675</c:v>
                </c:pt>
                <c:pt idx="4220">
                  <c:v>2.4450630195617675</c:v>
                </c:pt>
                <c:pt idx="4221">
                  <c:v>2.4450630195617675</c:v>
                </c:pt>
                <c:pt idx="4222">
                  <c:v>2.4450630195617675</c:v>
                </c:pt>
                <c:pt idx="4223">
                  <c:v>2.4450630195617675</c:v>
                </c:pt>
                <c:pt idx="4224">
                  <c:v>2.3094198982238772</c:v>
                </c:pt>
                <c:pt idx="4225">
                  <c:v>2.3094198982238772</c:v>
                </c:pt>
                <c:pt idx="4226">
                  <c:v>2.3094198982238772</c:v>
                </c:pt>
                <c:pt idx="4227">
                  <c:v>2.3094198982238772</c:v>
                </c:pt>
                <c:pt idx="4228">
                  <c:v>2.3094198982238772</c:v>
                </c:pt>
                <c:pt idx="4229">
                  <c:v>2.3094198982238772</c:v>
                </c:pt>
                <c:pt idx="4230">
                  <c:v>2.3094198982238772</c:v>
                </c:pt>
                <c:pt idx="4231">
                  <c:v>2.3094198982238772</c:v>
                </c:pt>
                <c:pt idx="4232">
                  <c:v>2.3094198982238772</c:v>
                </c:pt>
                <c:pt idx="4233">
                  <c:v>2.3094198982238772</c:v>
                </c:pt>
                <c:pt idx="4234">
                  <c:v>2.3094198982238772</c:v>
                </c:pt>
                <c:pt idx="4235">
                  <c:v>2.3094198982238772</c:v>
                </c:pt>
                <c:pt idx="4236">
                  <c:v>2.3094198982238772</c:v>
                </c:pt>
                <c:pt idx="4237">
                  <c:v>2.3094198982238772</c:v>
                </c:pt>
                <c:pt idx="4238">
                  <c:v>2.3094198982238772</c:v>
                </c:pt>
                <c:pt idx="4239">
                  <c:v>2.3094198982238772</c:v>
                </c:pt>
                <c:pt idx="4240">
                  <c:v>2.3094198982238772</c:v>
                </c:pt>
                <c:pt idx="4241">
                  <c:v>2.3094198982238772</c:v>
                </c:pt>
                <c:pt idx="4242">
                  <c:v>2.3094198982238772</c:v>
                </c:pt>
                <c:pt idx="4243">
                  <c:v>2.3094198982238772</c:v>
                </c:pt>
                <c:pt idx="4244">
                  <c:v>2.3094198982238772</c:v>
                </c:pt>
                <c:pt idx="4245">
                  <c:v>2.3094198982238772</c:v>
                </c:pt>
                <c:pt idx="4246">
                  <c:v>2.5724293685913082</c:v>
                </c:pt>
                <c:pt idx="4247">
                  <c:v>2.5724293685913082</c:v>
                </c:pt>
                <c:pt idx="4248">
                  <c:v>2.5724293685913082</c:v>
                </c:pt>
                <c:pt idx="4249">
                  <c:v>2.5724293685913082</c:v>
                </c:pt>
                <c:pt idx="4250">
                  <c:v>2.5724293685913082</c:v>
                </c:pt>
                <c:pt idx="4251">
                  <c:v>2.5724293685913082</c:v>
                </c:pt>
                <c:pt idx="4252">
                  <c:v>2.5724293685913082</c:v>
                </c:pt>
                <c:pt idx="4253">
                  <c:v>2.5724293685913082</c:v>
                </c:pt>
                <c:pt idx="4254">
                  <c:v>2.5724293685913082</c:v>
                </c:pt>
                <c:pt idx="4255">
                  <c:v>2.5724293685913082</c:v>
                </c:pt>
                <c:pt idx="4256">
                  <c:v>2.5724293685913082</c:v>
                </c:pt>
                <c:pt idx="4257">
                  <c:v>2.5724293685913082</c:v>
                </c:pt>
                <c:pt idx="4258">
                  <c:v>2.5724293685913082</c:v>
                </c:pt>
                <c:pt idx="4259">
                  <c:v>2.5724293685913082</c:v>
                </c:pt>
                <c:pt idx="4260">
                  <c:v>2.5724293685913082</c:v>
                </c:pt>
                <c:pt idx="4261">
                  <c:v>2.5724293685913082</c:v>
                </c:pt>
                <c:pt idx="4262">
                  <c:v>2.5724293685913082</c:v>
                </c:pt>
                <c:pt idx="4263">
                  <c:v>2.5724293685913082</c:v>
                </c:pt>
                <c:pt idx="4264">
                  <c:v>2.5724293685913082</c:v>
                </c:pt>
                <c:pt idx="4265">
                  <c:v>2.5724293685913082</c:v>
                </c:pt>
                <c:pt idx="4266">
                  <c:v>2.5724293685913082</c:v>
                </c:pt>
                <c:pt idx="4267">
                  <c:v>2.5724293685913082</c:v>
                </c:pt>
                <c:pt idx="4268">
                  <c:v>2.453224533843994</c:v>
                </c:pt>
                <c:pt idx="4269">
                  <c:v>2.453224533843994</c:v>
                </c:pt>
                <c:pt idx="4270">
                  <c:v>2.453224533843994</c:v>
                </c:pt>
                <c:pt idx="4271">
                  <c:v>2.453224533843994</c:v>
                </c:pt>
                <c:pt idx="4272">
                  <c:v>2.453224533843994</c:v>
                </c:pt>
                <c:pt idx="4273">
                  <c:v>2.453224533843994</c:v>
                </c:pt>
                <c:pt idx="4274">
                  <c:v>2.453224533843994</c:v>
                </c:pt>
                <c:pt idx="4275">
                  <c:v>2.453224533843994</c:v>
                </c:pt>
                <c:pt idx="4276">
                  <c:v>2.453224533843994</c:v>
                </c:pt>
                <c:pt idx="4277">
                  <c:v>2.453224533843994</c:v>
                </c:pt>
                <c:pt idx="4278">
                  <c:v>2.453224533843994</c:v>
                </c:pt>
                <c:pt idx="4279">
                  <c:v>2.453224533843994</c:v>
                </c:pt>
                <c:pt idx="4280">
                  <c:v>2.453224533843994</c:v>
                </c:pt>
                <c:pt idx="4281">
                  <c:v>2.453224533843994</c:v>
                </c:pt>
                <c:pt idx="4282">
                  <c:v>2.453224533843994</c:v>
                </c:pt>
                <c:pt idx="4283">
                  <c:v>2.453224533843994</c:v>
                </c:pt>
                <c:pt idx="4284">
                  <c:v>2.453224533843994</c:v>
                </c:pt>
                <c:pt idx="4285">
                  <c:v>2.453224533843994</c:v>
                </c:pt>
                <c:pt idx="4286">
                  <c:v>2.453224533843994</c:v>
                </c:pt>
                <c:pt idx="4287">
                  <c:v>2.453224533843994</c:v>
                </c:pt>
                <c:pt idx="4288">
                  <c:v>2.453224533843994</c:v>
                </c:pt>
                <c:pt idx="4289">
                  <c:v>2.453224533843994</c:v>
                </c:pt>
                <c:pt idx="4290">
                  <c:v>2.7153929321289065</c:v>
                </c:pt>
                <c:pt idx="4291">
                  <c:v>2.7153929321289065</c:v>
                </c:pt>
                <c:pt idx="4292">
                  <c:v>2.7153929321289065</c:v>
                </c:pt>
                <c:pt idx="4293">
                  <c:v>2.7153929321289065</c:v>
                </c:pt>
                <c:pt idx="4294">
                  <c:v>2.7153929321289065</c:v>
                </c:pt>
                <c:pt idx="4295">
                  <c:v>2.7153929321289065</c:v>
                </c:pt>
                <c:pt idx="4296">
                  <c:v>2.7153929321289065</c:v>
                </c:pt>
                <c:pt idx="4297">
                  <c:v>2.7153929321289065</c:v>
                </c:pt>
                <c:pt idx="4298">
                  <c:v>2.7153929321289065</c:v>
                </c:pt>
                <c:pt idx="4299">
                  <c:v>2.7153929321289065</c:v>
                </c:pt>
                <c:pt idx="4300">
                  <c:v>2.7153929321289065</c:v>
                </c:pt>
                <c:pt idx="4301">
                  <c:v>2.7153929321289065</c:v>
                </c:pt>
                <c:pt idx="4302">
                  <c:v>2.7153929321289065</c:v>
                </c:pt>
                <c:pt idx="4303">
                  <c:v>2.7153929321289065</c:v>
                </c:pt>
                <c:pt idx="4304">
                  <c:v>2.7153929321289065</c:v>
                </c:pt>
                <c:pt idx="4305">
                  <c:v>2.7153929321289065</c:v>
                </c:pt>
                <c:pt idx="4306">
                  <c:v>2.7153929321289065</c:v>
                </c:pt>
                <c:pt idx="4307">
                  <c:v>2.7153929321289065</c:v>
                </c:pt>
                <c:pt idx="4308">
                  <c:v>2.7153929321289065</c:v>
                </c:pt>
                <c:pt idx="4309">
                  <c:v>2.7153929321289065</c:v>
                </c:pt>
                <c:pt idx="4310">
                  <c:v>2.7153929321289065</c:v>
                </c:pt>
                <c:pt idx="4311">
                  <c:v>2.7153929321289065</c:v>
                </c:pt>
                <c:pt idx="4312">
                  <c:v>2.0757046569824218</c:v>
                </c:pt>
                <c:pt idx="4313">
                  <c:v>2.0757046569824218</c:v>
                </c:pt>
                <c:pt idx="4314">
                  <c:v>2.0757046569824218</c:v>
                </c:pt>
                <c:pt idx="4315">
                  <c:v>2.0757046569824218</c:v>
                </c:pt>
                <c:pt idx="4316">
                  <c:v>2.0757046569824218</c:v>
                </c:pt>
                <c:pt idx="4317">
                  <c:v>2.0757046569824218</c:v>
                </c:pt>
                <c:pt idx="4318">
                  <c:v>2.0757046569824218</c:v>
                </c:pt>
                <c:pt idx="4319">
                  <c:v>2.0757046569824218</c:v>
                </c:pt>
                <c:pt idx="4320">
                  <c:v>2.0757046569824218</c:v>
                </c:pt>
                <c:pt idx="4321">
                  <c:v>2.0757046569824218</c:v>
                </c:pt>
                <c:pt idx="4322">
                  <c:v>2.0757046569824218</c:v>
                </c:pt>
                <c:pt idx="4323">
                  <c:v>2.0757046569824218</c:v>
                </c:pt>
                <c:pt idx="4324">
                  <c:v>2.0757046569824218</c:v>
                </c:pt>
                <c:pt idx="4325">
                  <c:v>2.0757046569824218</c:v>
                </c:pt>
                <c:pt idx="4326">
                  <c:v>2.0757046569824218</c:v>
                </c:pt>
                <c:pt idx="4327">
                  <c:v>2.0757046569824218</c:v>
                </c:pt>
                <c:pt idx="4328">
                  <c:v>2.0757046569824218</c:v>
                </c:pt>
                <c:pt idx="4329">
                  <c:v>2.0757046569824218</c:v>
                </c:pt>
                <c:pt idx="4330">
                  <c:v>2.0757046569824218</c:v>
                </c:pt>
                <c:pt idx="4331">
                  <c:v>2.0757046569824218</c:v>
                </c:pt>
                <c:pt idx="4332">
                  <c:v>2.0757046569824218</c:v>
                </c:pt>
                <c:pt idx="4333">
                  <c:v>2.0757046569824218</c:v>
                </c:pt>
                <c:pt idx="4334">
                  <c:v>2.1938067527770992</c:v>
                </c:pt>
                <c:pt idx="4335">
                  <c:v>2.1938067527770992</c:v>
                </c:pt>
                <c:pt idx="4336">
                  <c:v>2.1938067527770992</c:v>
                </c:pt>
                <c:pt idx="4337">
                  <c:v>2.1938067527770992</c:v>
                </c:pt>
                <c:pt idx="4338">
                  <c:v>2.1938067527770992</c:v>
                </c:pt>
                <c:pt idx="4339">
                  <c:v>2.1938067527770992</c:v>
                </c:pt>
                <c:pt idx="4340">
                  <c:v>2.1938067527770992</c:v>
                </c:pt>
                <c:pt idx="4341">
                  <c:v>2.1938067527770992</c:v>
                </c:pt>
                <c:pt idx="4342">
                  <c:v>2.1938067527770992</c:v>
                </c:pt>
                <c:pt idx="4343">
                  <c:v>2.1938067527770992</c:v>
                </c:pt>
                <c:pt idx="4344">
                  <c:v>2.1938067527770992</c:v>
                </c:pt>
                <c:pt idx="4345">
                  <c:v>2.1938067527770992</c:v>
                </c:pt>
                <c:pt idx="4346">
                  <c:v>2.1938067527770992</c:v>
                </c:pt>
                <c:pt idx="4347">
                  <c:v>2.1938067527770992</c:v>
                </c:pt>
                <c:pt idx="4348">
                  <c:v>2.1938067527770992</c:v>
                </c:pt>
                <c:pt idx="4349">
                  <c:v>2.1938067527770992</c:v>
                </c:pt>
                <c:pt idx="4350">
                  <c:v>2.1938067527770992</c:v>
                </c:pt>
                <c:pt idx="4351">
                  <c:v>2.1938067527770992</c:v>
                </c:pt>
                <c:pt idx="4352">
                  <c:v>2.1938067527770992</c:v>
                </c:pt>
                <c:pt idx="4353">
                  <c:v>2.1938067527770992</c:v>
                </c:pt>
                <c:pt idx="4354">
                  <c:v>2.1938067527770992</c:v>
                </c:pt>
                <c:pt idx="4355">
                  <c:v>2.1938067527770992</c:v>
                </c:pt>
                <c:pt idx="4356">
                  <c:v>2.3709271881103517</c:v>
                </c:pt>
                <c:pt idx="4357">
                  <c:v>2.3709271881103517</c:v>
                </c:pt>
                <c:pt idx="4358">
                  <c:v>2.3709271881103517</c:v>
                </c:pt>
                <c:pt idx="4359">
                  <c:v>2.3709271881103517</c:v>
                </c:pt>
                <c:pt idx="4360">
                  <c:v>2.3709271881103517</c:v>
                </c:pt>
                <c:pt idx="4361">
                  <c:v>2.3709271881103517</c:v>
                </c:pt>
                <c:pt idx="4362">
                  <c:v>2.3709271881103517</c:v>
                </c:pt>
                <c:pt idx="4363">
                  <c:v>2.3709271881103517</c:v>
                </c:pt>
                <c:pt idx="4364">
                  <c:v>2.3709271881103517</c:v>
                </c:pt>
                <c:pt idx="4365">
                  <c:v>2.3709271881103517</c:v>
                </c:pt>
                <c:pt idx="4366">
                  <c:v>2.3709271881103517</c:v>
                </c:pt>
                <c:pt idx="4367">
                  <c:v>2.3709271881103517</c:v>
                </c:pt>
                <c:pt idx="4368">
                  <c:v>2.3709271881103517</c:v>
                </c:pt>
                <c:pt idx="4369">
                  <c:v>2.3709271881103517</c:v>
                </c:pt>
                <c:pt idx="4370">
                  <c:v>2.3709271881103517</c:v>
                </c:pt>
                <c:pt idx="4371">
                  <c:v>2.3709271881103517</c:v>
                </c:pt>
                <c:pt idx="4372">
                  <c:v>2.3709271881103517</c:v>
                </c:pt>
                <c:pt idx="4373">
                  <c:v>2.3709271881103517</c:v>
                </c:pt>
                <c:pt idx="4374">
                  <c:v>2.3709271881103517</c:v>
                </c:pt>
                <c:pt idx="4375">
                  <c:v>2.3709271881103517</c:v>
                </c:pt>
                <c:pt idx="4376">
                  <c:v>2.3709271881103517</c:v>
                </c:pt>
                <c:pt idx="4377">
                  <c:v>2.3709271881103517</c:v>
                </c:pt>
                <c:pt idx="4378">
                  <c:v>2.2122262313842773</c:v>
                </c:pt>
                <c:pt idx="4379">
                  <c:v>2.2122262313842773</c:v>
                </c:pt>
                <c:pt idx="4380">
                  <c:v>2.2122262313842773</c:v>
                </c:pt>
                <c:pt idx="4381">
                  <c:v>2.2122262313842773</c:v>
                </c:pt>
                <c:pt idx="4382">
                  <c:v>2.2122262313842773</c:v>
                </c:pt>
                <c:pt idx="4383">
                  <c:v>2.2122262313842773</c:v>
                </c:pt>
                <c:pt idx="4384">
                  <c:v>2.2122262313842773</c:v>
                </c:pt>
                <c:pt idx="4385">
                  <c:v>2.2122262313842773</c:v>
                </c:pt>
                <c:pt idx="4386">
                  <c:v>2.2122262313842773</c:v>
                </c:pt>
                <c:pt idx="4387">
                  <c:v>2.2122262313842773</c:v>
                </c:pt>
                <c:pt idx="4388">
                  <c:v>2.2122262313842773</c:v>
                </c:pt>
                <c:pt idx="4389">
                  <c:v>2.2122262313842773</c:v>
                </c:pt>
                <c:pt idx="4390">
                  <c:v>2.2122262313842773</c:v>
                </c:pt>
                <c:pt idx="4391">
                  <c:v>2.2122262313842773</c:v>
                </c:pt>
                <c:pt idx="4392">
                  <c:v>2.2122262313842773</c:v>
                </c:pt>
                <c:pt idx="4393">
                  <c:v>2.2122262313842773</c:v>
                </c:pt>
                <c:pt idx="4394">
                  <c:v>2.2122262313842773</c:v>
                </c:pt>
                <c:pt idx="4395">
                  <c:v>2.2122262313842773</c:v>
                </c:pt>
                <c:pt idx="4396">
                  <c:v>2.2122262313842773</c:v>
                </c:pt>
                <c:pt idx="4397">
                  <c:v>2.2122262313842773</c:v>
                </c:pt>
                <c:pt idx="4398">
                  <c:v>2.2122262313842773</c:v>
                </c:pt>
                <c:pt idx="4399">
                  <c:v>2.2122262313842773</c:v>
                </c:pt>
                <c:pt idx="4400">
                  <c:v>2.1180697692871093</c:v>
                </c:pt>
                <c:pt idx="4401">
                  <c:v>2.1180697692871093</c:v>
                </c:pt>
                <c:pt idx="4402">
                  <c:v>2.1180697692871093</c:v>
                </c:pt>
                <c:pt idx="4403">
                  <c:v>2.1180697692871093</c:v>
                </c:pt>
                <c:pt idx="4404">
                  <c:v>2.1180697692871093</c:v>
                </c:pt>
                <c:pt idx="4405">
                  <c:v>2.1180697692871093</c:v>
                </c:pt>
                <c:pt idx="4406">
                  <c:v>2.1180697692871093</c:v>
                </c:pt>
                <c:pt idx="4407">
                  <c:v>2.1180697692871093</c:v>
                </c:pt>
                <c:pt idx="4408">
                  <c:v>2.1180697692871093</c:v>
                </c:pt>
                <c:pt idx="4409">
                  <c:v>2.1180697692871093</c:v>
                </c:pt>
                <c:pt idx="4410">
                  <c:v>2.1180697692871093</c:v>
                </c:pt>
                <c:pt idx="4411">
                  <c:v>2.1180697692871093</c:v>
                </c:pt>
                <c:pt idx="4412">
                  <c:v>2.1180697692871093</c:v>
                </c:pt>
                <c:pt idx="4413">
                  <c:v>2.1180697692871093</c:v>
                </c:pt>
                <c:pt idx="4414">
                  <c:v>2.1180697692871093</c:v>
                </c:pt>
                <c:pt idx="4415">
                  <c:v>2.1180697692871093</c:v>
                </c:pt>
                <c:pt idx="4416">
                  <c:v>2.1180697692871093</c:v>
                </c:pt>
                <c:pt idx="4417">
                  <c:v>2.1180697692871093</c:v>
                </c:pt>
                <c:pt idx="4418">
                  <c:v>2.1180697692871093</c:v>
                </c:pt>
                <c:pt idx="4419">
                  <c:v>2.1180697692871093</c:v>
                </c:pt>
                <c:pt idx="4420">
                  <c:v>2.1180697692871093</c:v>
                </c:pt>
                <c:pt idx="4421">
                  <c:v>2.1180697692871093</c:v>
                </c:pt>
                <c:pt idx="4422">
                  <c:v>1.6718654541015625</c:v>
                </c:pt>
                <c:pt idx="4423">
                  <c:v>1.6718654541015625</c:v>
                </c:pt>
                <c:pt idx="4424">
                  <c:v>1.6718654541015625</c:v>
                </c:pt>
                <c:pt idx="4425">
                  <c:v>1.6718654541015625</c:v>
                </c:pt>
                <c:pt idx="4426">
                  <c:v>1.6718654541015625</c:v>
                </c:pt>
                <c:pt idx="4427">
                  <c:v>1.6718654541015625</c:v>
                </c:pt>
                <c:pt idx="4428">
                  <c:v>1.6718654541015625</c:v>
                </c:pt>
                <c:pt idx="4429">
                  <c:v>1.6718654541015625</c:v>
                </c:pt>
                <c:pt idx="4430">
                  <c:v>1.6718654541015625</c:v>
                </c:pt>
                <c:pt idx="4431">
                  <c:v>1.6718654541015625</c:v>
                </c:pt>
                <c:pt idx="4432">
                  <c:v>1.6718654541015625</c:v>
                </c:pt>
                <c:pt idx="4433">
                  <c:v>1.6718654541015625</c:v>
                </c:pt>
                <c:pt idx="4434">
                  <c:v>1.6718654541015625</c:v>
                </c:pt>
                <c:pt idx="4435">
                  <c:v>1.6718654541015625</c:v>
                </c:pt>
                <c:pt idx="4436">
                  <c:v>1.6718654541015625</c:v>
                </c:pt>
                <c:pt idx="4437">
                  <c:v>1.6718654541015625</c:v>
                </c:pt>
                <c:pt idx="4438">
                  <c:v>1.6718654541015625</c:v>
                </c:pt>
                <c:pt idx="4439">
                  <c:v>1.6718654541015625</c:v>
                </c:pt>
                <c:pt idx="4440">
                  <c:v>1.6718654541015625</c:v>
                </c:pt>
                <c:pt idx="4441">
                  <c:v>1.6718654541015625</c:v>
                </c:pt>
                <c:pt idx="4442">
                  <c:v>1.6718654541015625</c:v>
                </c:pt>
                <c:pt idx="4443">
                  <c:v>1.6718654541015625</c:v>
                </c:pt>
                <c:pt idx="4444">
                  <c:v>1.758941335296631</c:v>
                </c:pt>
                <c:pt idx="4445">
                  <c:v>1.758941335296631</c:v>
                </c:pt>
                <c:pt idx="4446">
                  <c:v>1.758941335296631</c:v>
                </c:pt>
                <c:pt idx="4447">
                  <c:v>1.758941335296631</c:v>
                </c:pt>
                <c:pt idx="4448">
                  <c:v>1.758941335296631</c:v>
                </c:pt>
                <c:pt idx="4449">
                  <c:v>1.758941335296631</c:v>
                </c:pt>
                <c:pt idx="4450">
                  <c:v>1.758941335296631</c:v>
                </c:pt>
                <c:pt idx="4451">
                  <c:v>1.758941335296631</c:v>
                </c:pt>
                <c:pt idx="4452">
                  <c:v>1.758941335296631</c:v>
                </c:pt>
                <c:pt idx="4453">
                  <c:v>1.758941335296631</c:v>
                </c:pt>
                <c:pt idx="4454">
                  <c:v>1.758941335296631</c:v>
                </c:pt>
                <c:pt idx="4455">
                  <c:v>1.758941335296631</c:v>
                </c:pt>
                <c:pt idx="4456">
                  <c:v>1.758941335296631</c:v>
                </c:pt>
                <c:pt idx="4457">
                  <c:v>1.758941335296631</c:v>
                </c:pt>
                <c:pt idx="4458">
                  <c:v>1.758941335296631</c:v>
                </c:pt>
                <c:pt idx="4459">
                  <c:v>1.758941335296631</c:v>
                </c:pt>
                <c:pt idx="4460">
                  <c:v>1.758941335296631</c:v>
                </c:pt>
                <c:pt idx="4461">
                  <c:v>1.758941335296631</c:v>
                </c:pt>
                <c:pt idx="4462">
                  <c:v>1.758941335296631</c:v>
                </c:pt>
                <c:pt idx="4463">
                  <c:v>1.758941335296631</c:v>
                </c:pt>
                <c:pt idx="4464">
                  <c:v>1.758941335296631</c:v>
                </c:pt>
                <c:pt idx="4465">
                  <c:v>1.758941335296631</c:v>
                </c:pt>
                <c:pt idx="4466">
                  <c:v>1.8938804481506348</c:v>
                </c:pt>
                <c:pt idx="4467">
                  <c:v>1.8938804481506348</c:v>
                </c:pt>
                <c:pt idx="4468">
                  <c:v>1.8938804481506348</c:v>
                </c:pt>
                <c:pt idx="4469">
                  <c:v>1.8938804481506348</c:v>
                </c:pt>
                <c:pt idx="4470">
                  <c:v>1.8938804481506348</c:v>
                </c:pt>
                <c:pt idx="4471">
                  <c:v>1.8938804481506348</c:v>
                </c:pt>
                <c:pt idx="4472">
                  <c:v>1.8938804481506348</c:v>
                </c:pt>
                <c:pt idx="4473">
                  <c:v>1.8938804481506348</c:v>
                </c:pt>
                <c:pt idx="4474">
                  <c:v>1.8938804481506348</c:v>
                </c:pt>
                <c:pt idx="4475">
                  <c:v>1.8938804481506348</c:v>
                </c:pt>
                <c:pt idx="4476">
                  <c:v>1.8938804481506348</c:v>
                </c:pt>
                <c:pt idx="4477">
                  <c:v>1.8938804481506348</c:v>
                </c:pt>
                <c:pt idx="4478">
                  <c:v>1.8938804481506348</c:v>
                </c:pt>
                <c:pt idx="4479">
                  <c:v>1.8938804481506348</c:v>
                </c:pt>
                <c:pt idx="4480">
                  <c:v>1.8938804481506348</c:v>
                </c:pt>
                <c:pt idx="4481">
                  <c:v>1.8938804481506348</c:v>
                </c:pt>
                <c:pt idx="4482">
                  <c:v>1.8938804481506348</c:v>
                </c:pt>
                <c:pt idx="4483">
                  <c:v>1.8938804481506348</c:v>
                </c:pt>
                <c:pt idx="4484">
                  <c:v>1.8938804481506348</c:v>
                </c:pt>
                <c:pt idx="4485">
                  <c:v>1.8938804481506348</c:v>
                </c:pt>
                <c:pt idx="4486">
                  <c:v>1.8938804481506348</c:v>
                </c:pt>
                <c:pt idx="4487">
                  <c:v>1.8938804481506348</c:v>
                </c:pt>
                <c:pt idx="4488">
                  <c:v>1.8089820091247562</c:v>
                </c:pt>
                <c:pt idx="4489">
                  <c:v>1.8089820091247562</c:v>
                </c:pt>
                <c:pt idx="4490">
                  <c:v>1.8089820091247562</c:v>
                </c:pt>
                <c:pt idx="4491">
                  <c:v>1.8089820091247562</c:v>
                </c:pt>
                <c:pt idx="4492">
                  <c:v>1.8089820091247562</c:v>
                </c:pt>
                <c:pt idx="4493">
                  <c:v>1.8089820091247562</c:v>
                </c:pt>
                <c:pt idx="4494">
                  <c:v>1.8089820091247562</c:v>
                </c:pt>
                <c:pt idx="4495">
                  <c:v>1.8089820091247562</c:v>
                </c:pt>
                <c:pt idx="4496">
                  <c:v>1.8089820091247562</c:v>
                </c:pt>
                <c:pt idx="4497">
                  <c:v>1.8089820091247562</c:v>
                </c:pt>
                <c:pt idx="4498">
                  <c:v>1.8089820091247562</c:v>
                </c:pt>
                <c:pt idx="4499">
                  <c:v>1.8089820091247562</c:v>
                </c:pt>
                <c:pt idx="4500">
                  <c:v>1.8089820091247562</c:v>
                </c:pt>
                <c:pt idx="4501">
                  <c:v>1.8089820091247562</c:v>
                </c:pt>
                <c:pt idx="4502">
                  <c:v>1.8089820091247562</c:v>
                </c:pt>
                <c:pt idx="4503">
                  <c:v>1.8089820091247562</c:v>
                </c:pt>
                <c:pt idx="4504">
                  <c:v>1.8089820091247562</c:v>
                </c:pt>
                <c:pt idx="4505">
                  <c:v>1.8089820091247562</c:v>
                </c:pt>
                <c:pt idx="4506">
                  <c:v>1.8089820091247562</c:v>
                </c:pt>
                <c:pt idx="4507">
                  <c:v>1.8089820091247562</c:v>
                </c:pt>
                <c:pt idx="4508">
                  <c:v>1.8089820091247562</c:v>
                </c:pt>
                <c:pt idx="4509">
                  <c:v>1.8089820091247562</c:v>
                </c:pt>
                <c:pt idx="4510">
                  <c:v>1.7917338012695314</c:v>
                </c:pt>
                <c:pt idx="4511">
                  <c:v>1.7917338012695314</c:v>
                </c:pt>
                <c:pt idx="4512">
                  <c:v>1.7917338012695314</c:v>
                </c:pt>
                <c:pt idx="4513">
                  <c:v>1.7917338012695314</c:v>
                </c:pt>
                <c:pt idx="4514">
                  <c:v>1.7917338012695314</c:v>
                </c:pt>
                <c:pt idx="4515">
                  <c:v>1.7917338012695314</c:v>
                </c:pt>
                <c:pt idx="4516">
                  <c:v>1.7917338012695314</c:v>
                </c:pt>
                <c:pt idx="4517">
                  <c:v>1.7917338012695314</c:v>
                </c:pt>
                <c:pt idx="4518">
                  <c:v>1.7917338012695314</c:v>
                </c:pt>
                <c:pt idx="4519">
                  <c:v>1.7917338012695314</c:v>
                </c:pt>
                <c:pt idx="4520">
                  <c:v>1.7917338012695314</c:v>
                </c:pt>
                <c:pt idx="4521">
                  <c:v>1.7917338012695314</c:v>
                </c:pt>
                <c:pt idx="4522">
                  <c:v>1.7917338012695314</c:v>
                </c:pt>
                <c:pt idx="4523">
                  <c:v>1.7917338012695314</c:v>
                </c:pt>
                <c:pt idx="4524">
                  <c:v>1.7917338012695314</c:v>
                </c:pt>
                <c:pt idx="4525">
                  <c:v>1.7917338012695314</c:v>
                </c:pt>
                <c:pt idx="4526">
                  <c:v>1.7917338012695314</c:v>
                </c:pt>
                <c:pt idx="4527">
                  <c:v>1.7917338012695314</c:v>
                </c:pt>
                <c:pt idx="4528">
                  <c:v>1.7917338012695314</c:v>
                </c:pt>
                <c:pt idx="4529">
                  <c:v>1.7917338012695314</c:v>
                </c:pt>
                <c:pt idx="4530">
                  <c:v>1.7917338012695314</c:v>
                </c:pt>
                <c:pt idx="4531">
                  <c:v>1.7917338012695314</c:v>
                </c:pt>
                <c:pt idx="4532">
                  <c:v>2.2828980918884274</c:v>
                </c:pt>
                <c:pt idx="4533">
                  <c:v>2.2828980918884274</c:v>
                </c:pt>
                <c:pt idx="4534">
                  <c:v>2.2828980918884274</c:v>
                </c:pt>
                <c:pt idx="4535">
                  <c:v>2.2828980918884274</c:v>
                </c:pt>
                <c:pt idx="4536">
                  <c:v>2.2828980918884274</c:v>
                </c:pt>
                <c:pt idx="4537">
                  <c:v>2.2828980918884274</c:v>
                </c:pt>
                <c:pt idx="4538">
                  <c:v>2.2828980918884274</c:v>
                </c:pt>
                <c:pt idx="4539">
                  <c:v>2.2828980918884274</c:v>
                </c:pt>
                <c:pt idx="4540">
                  <c:v>2.2828980918884274</c:v>
                </c:pt>
                <c:pt idx="4541">
                  <c:v>2.2828980918884274</c:v>
                </c:pt>
                <c:pt idx="4542">
                  <c:v>2.2828980918884274</c:v>
                </c:pt>
                <c:pt idx="4543">
                  <c:v>2.2828980918884274</c:v>
                </c:pt>
                <c:pt idx="4544">
                  <c:v>2.2828980918884274</c:v>
                </c:pt>
                <c:pt idx="4545">
                  <c:v>2.2828980918884274</c:v>
                </c:pt>
                <c:pt idx="4546">
                  <c:v>2.2828980918884274</c:v>
                </c:pt>
                <c:pt idx="4547">
                  <c:v>2.2828980918884274</c:v>
                </c:pt>
                <c:pt idx="4548">
                  <c:v>2.2828980918884274</c:v>
                </c:pt>
                <c:pt idx="4549">
                  <c:v>2.2828980918884274</c:v>
                </c:pt>
                <c:pt idx="4550">
                  <c:v>2.2828980918884274</c:v>
                </c:pt>
                <c:pt idx="4551">
                  <c:v>2.2828980918884274</c:v>
                </c:pt>
                <c:pt idx="4552">
                  <c:v>2.2828980918884274</c:v>
                </c:pt>
                <c:pt idx="4553">
                  <c:v>2.2828980918884274</c:v>
                </c:pt>
                <c:pt idx="4554">
                  <c:v>2.1520521965026855</c:v>
                </c:pt>
                <c:pt idx="4555">
                  <c:v>2.1520521965026855</c:v>
                </c:pt>
                <c:pt idx="4556">
                  <c:v>2.1520521965026855</c:v>
                </c:pt>
                <c:pt idx="4557">
                  <c:v>2.1520521965026855</c:v>
                </c:pt>
                <c:pt idx="4558">
                  <c:v>2.1520521965026855</c:v>
                </c:pt>
                <c:pt idx="4559">
                  <c:v>2.1520521965026855</c:v>
                </c:pt>
                <c:pt idx="4560">
                  <c:v>2.1520521965026855</c:v>
                </c:pt>
                <c:pt idx="4561">
                  <c:v>2.1520521965026855</c:v>
                </c:pt>
                <c:pt idx="4562">
                  <c:v>2.1520521965026855</c:v>
                </c:pt>
                <c:pt idx="4563">
                  <c:v>2.1520521965026855</c:v>
                </c:pt>
                <c:pt idx="4564">
                  <c:v>2.1520521965026855</c:v>
                </c:pt>
                <c:pt idx="4565">
                  <c:v>2.1520521965026855</c:v>
                </c:pt>
                <c:pt idx="4566">
                  <c:v>2.1520521965026855</c:v>
                </c:pt>
                <c:pt idx="4567">
                  <c:v>2.1520521965026855</c:v>
                </c:pt>
                <c:pt idx="4568">
                  <c:v>2.1520521965026855</c:v>
                </c:pt>
                <c:pt idx="4569">
                  <c:v>2.1520521965026855</c:v>
                </c:pt>
                <c:pt idx="4570">
                  <c:v>2.1520521965026855</c:v>
                </c:pt>
                <c:pt idx="4571">
                  <c:v>2.1520521965026855</c:v>
                </c:pt>
                <c:pt idx="4572">
                  <c:v>2.1520521965026855</c:v>
                </c:pt>
                <c:pt idx="4573">
                  <c:v>2.1520521965026855</c:v>
                </c:pt>
                <c:pt idx="4574">
                  <c:v>2.1520521965026855</c:v>
                </c:pt>
                <c:pt idx="4575">
                  <c:v>2.1520521965026855</c:v>
                </c:pt>
                <c:pt idx="4576">
                  <c:v>2.3228988571166993</c:v>
                </c:pt>
                <c:pt idx="4577">
                  <c:v>2.3228988571166993</c:v>
                </c:pt>
                <c:pt idx="4578">
                  <c:v>2.3228988571166993</c:v>
                </c:pt>
                <c:pt idx="4579">
                  <c:v>2.3228988571166993</c:v>
                </c:pt>
                <c:pt idx="4580">
                  <c:v>2.3228988571166993</c:v>
                </c:pt>
                <c:pt idx="4581">
                  <c:v>2.3228988571166993</c:v>
                </c:pt>
                <c:pt idx="4582">
                  <c:v>2.3228988571166993</c:v>
                </c:pt>
                <c:pt idx="4583">
                  <c:v>2.3228988571166993</c:v>
                </c:pt>
                <c:pt idx="4584">
                  <c:v>2.3228988571166993</c:v>
                </c:pt>
                <c:pt idx="4585">
                  <c:v>2.3228988571166993</c:v>
                </c:pt>
                <c:pt idx="4586">
                  <c:v>2.3228988571166993</c:v>
                </c:pt>
                <c:pt idx="4587">
                  <c:v>2.3228988571166993</c:v>
                </c:pt>
                <c:pt idx="4588">
                  <c:v>2.3228988571166993</c:v>
                </c:pt>
                <c:pt idx="4589">
                  <c:v>2.3228988571166993</c:v>
                </c:pt>
                <c:pt idx="4590">
                  <c:v>2.3228988571166993</c:v>
                </c:pt>
                <c:pt idx="4591">
                  <c:v>2.3228988571166993</c:v>
                </c:pt>
                <c:pt idx="4592">
                  <c:v>2.3228988571166993</c:v>
                </c:pt>
                <c:pt idx="4593">
                  <c:v>2.3228988571166993</c:v>
                </c:pt>
                <c:pt idx="4594">
                  <c:v>2.3228988571166993</c:v>
                </c:pt>
                <c:pt idx="4595">
                  <c:v>2.3228988571166993</c:v>
                </c:pt>
                <c:pt idx="4596">
                  <c:v>2.3228988571166993</c:v>
                </c:pt>
                <c:pt idx="4597">
                  <c:v>2.3228988571166993</c:v>
                </c:pt>
                <c:pt idx="4598">
                  <c:v>2.385091464996338</c:v>
                </c:pt>
                <c:pt idx="4599">
                  <c:v>2.385091464996338</c:v>
                </c:pt>
                <c:pt idx="4600">
                  <c:v>2.385091464996338</c:v>
                </c:pt>
                <c:pt idx="4601">
                  <c:v>2.385091464996338</c:v>
                </c:pt>
                <c:pt idx="4602">
                  <c:v>2.385091464996338</c:v>
                </c:pt>
                <c:pt idx="4603">
                  <c:v>2.385091464996338</c:v>
                </c:pt>
                <c:pt idx="4604">
                  <c:v>2.385091464996338</c:v>
                </c:pt>
                <c:pt idx="4605">
                  <c:v>2.385091464996338</c:v>
                </c:pt>
                <c:pt idx="4606">
                  <c:v>2.385091464996338</c:v>
                </c:pt>
                <c:pt idx="4607">
                  <c:v>2.385091464996338</c:v>
                </c:pt>
                <c:pt idx="4608">
                  <c:v>2.385091464996338</c:v>
                </c:pt>
                <c:pt idx="4609">
                  <c:v>2.385091464996338</c:v>
                </c:pt>
                <c:pt idx="4610">
                  <c:v>2.385091464996338</c:v>
                </c:pt>
                <c:pt idx="4611">
                  <c:v>2.385091464996338</c:v>
                </c:pt>
                <c:pt idx="4612">
                  <c:v>2.385091464996338</c:v>
                </c:pt>
                <c:pt idx="4613">
                  <c:v>2.385091464996338</c:v>
                </c:pt>
                <c:pt idx="4614">
                  <c:v>2.385091464996338</c:v>
                </c:pt>
                <c:pt idx="4615">
                  <c:v>2.385091464996338</c:v>
                </c:pt>
                <c:pt idx="4616">
                  <c:v>2.385091464996338</c:v>
                </c:pt>
                <c:pt idx="4617">
                  <c:v>2.385091464996338</c:v>
                </c:pt>
                <c:pt idx="4618">
                  <c:v>2.385091464996338</c:v>
                </c:pt>
                <c:pt idx="4619">
                  <c:v>2.385091464996338</c:v>
                </c:pt>
                <c:pt idx="4620">
                  <c:v>1.8806070846557619</c:v>
                </c:pt>
                <c:pt idx="4621">
                  <c:v>1.8806070846557619</c:v>
                </c:pt>
                <c:pt idx="4622">
                  <c:v>1.8806070846557619</c:v>
                </c:pt>
                <c:pt idx="4623">
                  <c:v>1.8806070846557619</c:v>
                </c:pt>
                <c:pt idx="4624">
                  <c:v>1.8806070846557619</c:v>
                </c:pt>
                <c:pt idx="4625">
                  <c:v>1.8806070846557619</c:v>
                </c:pt>
                <c:pt idx="4626">
                  <c:v>1.8806070846557619</c:v>
                </c:pt>
                <c:pt idx="4627">
                  <c:v>1.8806070846557619</c:v>
                </c:pt>
                <c:pt idx="4628">
                  <c:v>1.8806070846557619</c:v>
                </c:pt>
                <c:pt idx="4629">
                  <c:v>1.8806070846557619</c:v>
                </c:pt>
                <c:pt idx="4630">
                  <c:v>1.8806070846557619</c:v>
                </c:pt>
                <c:pt idx="4631">
                  <c:v>1.8806070846557619</c:v>
                </c:pt>
                <c:pt idx="4632">
                  <c:v>1.8806070846557619</c:v>
                </c:pt>
                <c:pt idx="4633">
                  <c:v>1.8806070846557619</c:v>
                </c:pt>
                <c:pt idx="4634">
                  <c:v>1.8806070846557619</c:v>
                </c:pt>
                <c:pt idx="4635">
                  <c:v>1.8806070846557619</c:v>
                </c:pt>
                <c:pt idx="4636">
                  <c:v>1.8806070846557619</c:v>
                </c:pt>
                <c:pt idx="4637">
                  <c:v>1.8806070846557619</c:v>
                </c:pt>
                <c:pt idx="4638">
                  <c:v>1.8806070846557619</c:v>
                </c:pt>
                <c:pt idx="4639">
                  <c:v>1.8806070846557619</c:v>
                </c:pt>
                <c:pt idx="4640">
                  <c:v>1.8806070846557619</c:v>
                </c:pt>
                <c:pt idx="4641">
                  <c:v>1.8806070846557619</c:v>
                </c:pt>
                <c:pt idx="4642">
                  <c:v>1.905216230773926</c:v>
                </c:pt>
                <c:pt idx="4643">
                  <c:v>1.905216230773926</c:v>
                </c:pt>
                <c:pt idx="4644">
                  <c:v>1.905216230773926</c:v>
                </c:pt>
                <c:pt idx="4645">
                  <c:v>1.905216230773926</c:v>
                </c:pt>
                <c:pt idx="4646">
                  <c:v>1.905216230773926</c:v>
                </c:pt>
                <c:pt idx="4647">
                  <c:v>1.905216230773926</c:v>
                </c:pt>
                <c:pt idx="4648">
                  <c:v>1.905216230773926</c:v>
                </c:pt>
                <c:pt idx="4649">
                  <c:v>1.905216230773926</c:v>
                </c:pt>
                <c:pt idx="4650">
                  <c:v>1.905216230773926</c:v>
                </c:pt>
                <c:pt idx="4651">
                  <c:v>1.905216230773926</c:v>
                </c:pt>
                <c:pt idx="4652">
                  <c:v>1.905216230773926</c:v>
                </c:pt>
                <c:pt idx="4653">
                  <c:v>1.905216230773926</c:v>
                </c:pt>
                <c:pt idx="4654">
                  <c:v>1.905216230773926</c:v>
                </c:pt>
                <c:pt idx="4655">
                  <c:v>1.905216230773926</c:v>
                </c:pt>
                <c:pt idx="4656">
                  <c:v>1.905216230773926</c:v>
                </c:pt>
                <c:pt idx="4657">
                  <c:v>1.905216230773926</c:v>
                </c:pt>
                <c:pt idx="4658">
                  <c:v>1.905216230773926</c:v>
                </c:pt>
                <c:pt idx="4659">
                  <c:v>1.905216230773926</c:v>
                </c:pt>
                <c:pt idx="4660">
                  <c:v>1.905216230773926</c:v>
                </c:pt>
                <c:pt idx="4661">
                  <c:v>1.905216230773926</c:v>
                </c:pt>
                <c:pt idx="4662">
                  <c:v>1.905216230773926</c:v>
                </c:pt>
                <c:pt idx="4663">
                  <c:v>1.905216230773926</c:v>
                </c:pt>
                <c:pt idx="4664">
                  <c:v>1.9510079330444337</c:v>
                </c:pt>
                <c:pt idx="4665">
                  <c:v>1.9510079330444337</c:v>
                </c:pt>
                <c:pt idx="4666">
                  <c:v>1.9510079330444337</c:v>
                </c:pt>
                <c:pt idx="4667">
                  <c:v>1.9510079330444337</c:v>
                </c:pt>
                <c:pt idx="4668">
                  <c:v>1.9510079330444337</c:v>
                </c:pt>
                <c:pt idx="4669">
                  <c:v>1.9510079330444337</c:v>
                </c:pt>
                <c:pt idx="4670">
                  <c:v>1.9510079330444337</c:v>
                </c:pt>
                <c:pt idx="4671">
                  <c:v>1.9510079330444337</c:v>
                </c:pt>
                <c:pt idx="4672">
                  <c:v>1.9510079330444337</c:v>
                </c:pt>
                <c:pt idx="4673">
                  <c:v>1.9510079330444337</c:v>
                </c:pt>
                <c:pt idx="4674">
                  <c:v>1.9510079330444337</c:v>
                </c:pt>
                <c:pt idx="4675">
                  <c:v>1.9510079330444337</c:v>
                </c:pt>
                <c:pt idx="4676">
                  <c:v>1.9510079330444337</c:v>
                </c:pt>
                <c:pt idx="4677">
                  <c:v>1.9510079330444337</c:v>
                </c:pt>
                <c:pt idx="4678">
                  <c:v>1.9510079330444337</c:v>
                </c:pt>
                <c:pt idx="4679">
                  <c:v>1.9510079330444337</c:v>
                </c:pt>
                <c:pt idx="4680">
                  <c:v>1.9510079330444337</c:v>
                </c:pt>
                <c:pt idx="4681">
                  <c:v>1.9510079330444337</c:v>
                </c:pt>
                <c:pt idx="4682">
                  <c:v>1.9510079330444337</c:v>
                </c:pt>
                <c:pt idx="4683">
                  <c:v>1.9510079330444337</c:v>
                </c:pt>
                <c:pt idx="4684">
                  <c:v>1.9510079330444337</c:v>
                </c:pt>
                <c:pt idx="4685">
                  <c:v>1.9510079330444337</c:v>
                </c:pt>
                <c:pt idx="4686">
                  <c:v>1.8675455467224125</c:v>
                </c:pt>
                <c:pt idx="4687">
                  <c:v>1.8675455467224125</c:v>
                </c:pt>
                <c:pt idx="4688">
                  <c:v>1.8675455467224125</c:v>
                </c:pt>
                <c:pt idx="4689">
                  <c:v>1.8675455467224125</c:v>
                </c:pt>
                <c:pt idx="4690">
                  <c:v>1.8675455467224125</c:v>
                </c:pt>
                <c:pt idx="4691">
                  <c:v>1.8675455467224125</c:v>
                </c:pt>
                <c:pt idx="4692">
                  <c:v>1.8675455467224125</c:v>
                </c:pt>
                <c:pt idx="4693">
                  <c:v>1.8675455467224125</c:v>
                </c:pt>
                <c:pt idx="4694">
                  <c:v>1.8675455467224125</c:v>
                </c:pt>
                <c:pt idx="4695">
                  <c:v>1.8675455467224125</c:v>
                </c:pt>
                <c:pt idx="4696">
                  <c:v>1.8675455467224125</c:v>
                </c:pt>
                <c:pt idx="4697">
                  <c:v>1.8675455467224125</c:v>
                </c:pt>
                <c:pt idx="4698">
                  <c:v>1.8675455467224125</c:v>
                </c:pt>
                <c:pt idx="4699">
                  <c:v>1.8675455467224125</c:v>
                </c:pt>
                <c:pt idx="4700">
                  <c:v>1.8675455467224125</c:v>
                </c:pt>
                <c:pt idx="4701">
                  <c:v>1.8675455467224125</c:v>
                </c:pt>
                <c:pt idx="4702">
                  <c:v>1.8675455467224125</c:v>
                </c:pt>
                <c:pt idx="4703">
                  <c:v>1.8675455467224125</c:v>
                </c:pt>
                <c:pt idx="4704">
                  <c:v>1.8675455467224125</c:v>
                </c:pt>
                <c:pt idx="4705">
                  <c:v>1.8675455467224125</c:v>
                </c:pt>
                <c:pt idx="4706">
                  <c:v>1.8675455467224125</c:v>
                </c:pt>
                <c:pt idx="4707">
                  <c:v>1.8675455467224125</c:v>
                </c:pt>
                <c:pt idx="4708">
                  <c:v>2.1222159431457519</c:v>
                </c:pt>
                <c:pt idx="4709">
                  <c:v>2.1222159431457519</c:v>
                </c:pt>
                <c:pt idx="4710">
                  <c:v>2.1222159431457519</c:v>
                </c:pt>
                <c:pt idx="4711">
                  <c:v>2.1222159431457519</c:v>
                </c:pt>
                <c:pt idx="4712">
                  <c:v>2.1222159431457519</c:v>
                </c:pt>
                <c:pt idx="4713">
                  <c:v>2.1222159431457519</c:v>
                </c:pt>
                <c:pt idx="4714">
                  <c:v>2.1222159431457519</c:v>
                </c:pt>
                <c:pt idx="4715">
                  <c:v>2.1222159431457519</c:v>
                </c:pt>
                <c:pt idx="4716">
                  <c:v>2.1222159431457519</c:v>
                </c:pt>
                <c:pt idx="4717">
                  <c:v>2.1222159431457519</c:v>
                </c:pt>
                <c:pt idx="4718">
                  <c:v>2.1222159431457519</c:v>
                </c:pt>
                <c:pt idx="4719">
                  <c:v>2.1222159431457519</c:v>
                </c:pt>
                <c:pt idx="4720">
                  <c:v>2.1222159431457519</c:v>
                </c:pt>
                <c:pt idx="4721">
                  <c:v>2.1222159431457519</c:v>
                </c:pt>
                <c:pt idx="4722">
                  <c:v>2.1222159431457519</c:v>
                </c:pt>
                <c:pt idx="4723">
                  <c:v>2.1222159431457519</c:v>
                </c:pt>
                <c:pt idx="4724">
                  <c:v>2.1222159431457519</c:v>
                </c:pt>
                <c:pt idx="4725">
                  <c:v>2.1222159431457519</c:v>
                </c:pt>
                <c:pt idx="4726">
                  <c:v>2.1222159431457519</c:v>
                </c:pt>
                <c:pt idx="4727">
                  <c:v>2.1222159431457519</c:v>
                </c:pt>
                <c:pt idx="4728">
                  <c:v>2.1222159431457519</c:v>
                </c:pt>
                <c:pt idx="4729">
                  <c:v>2.1222159431457519</c:v>
                </c:pt>
                <c:pt idx="4730">
                  <c:v>2.4316401321411134</c:v>
                </c:pt>
                <c:pt idx="4731">
                  <c:v>2.4316401321411134</c:v>
                </c:pt>
                <c:pt idx="4732">
                  <c:v>2.4316401321411134</c:v>
                </c:pt>
                <c:pt idx="4733">
                  <c:v>2.4316401321411134</c:v>
                </c:pt>
                <c:pt idx="4734">
                  <c:v>2.4316401321411134</c:v>
                </c:pt>
                <c:pt idx="4735">
                  <c:v>2.4316401321411134</c:v>
                </c:pt>
                <c:pt idx="4736">
                  <c:v>2.4316401321411134</c:v>
                </c:pt>
                <c:pt idx="4737">
                  <c:v>2.4316401321411134</c:v>
                </c:pt>
                <c:pt idx="4738">
                  <c:v>2.4316401321411134</c:v>
                </c:pt>
                <c:pt idx="4739">
                  <c:v>2.4316401321411134</c:v>
                </c:pt>
                <c:pt idx="4740">
                  <c:v>2.4316401321411134</c:v>
                </c:pt>
                <c:pt idx="4741">
                  <c:v>2.4316401321411134</c:v>
                </c:pt>
                <c:pt idx="4742">
                  <c:v>2.4316401321411134</c:v>
                </c:pt>
                <c:pt idx="4743">
                  <c:v>2.4316401321411134</c:v>
                </c:pt>
                <c:pt idx="4744">
                  <c:v>2.4316401321411134</c:v>
                </c:pt>
                <c:pt idx="4745">
                  <c:v>2.4316401321411134</c:v>
                </c:pt>
                <c:pt idx="4746">
                  <c:v>2.4316401321411134</c:v>
                </c:pt>
                <c:pt idx="4747">
                  <c:v>2.4316401321411134</c:v>
                </c:pt>
                <c:pt idx="4748">
                  <c:v>2.4316401321411134</c:v>
                </c:pt>
                <c:pt idx="4749">
                  <c:v>2.4316401321411134</c:v>
                </c:pt>
                <c:pt idx="4750">
                  <c:v>2.4316401321411134</c:v>
                </c:pt>
                <c:pt idx="4751">
                  <c:v>2.4316401321411134</c:v>
                </c:pt>
                <c:pt idx="4752">
                  <c:v>2.1318976173400879</c:v>
                </c:pt>
                <c:pt idx="4753">
                  <c:v>2.1318976173400879</c:v>
                </c:pt>
                <c:pt idx="4754">
                  <c:v>2.1318976173400879</c:v>
                </c:pt>
                <c:pt idx="4755">
                  <c:v>2.1318976173400879</c:v>
                </c:pt>
                <c:pt idx="4756">
                  <c:v>2.1318976173400879</c:v>
                </c:pt>
                <c:pt idx="4757">
                  <c:v>2.1318976173400879</c:v>
                </c:pt>
                <c:pt idx="4758">
                  <c:v>2.1318976173400879</c:v>
                </c:pt>
                <c:pt idx="4759">
                  <c:v>2.1318976173400879</c:v>
                </c:pt>
                <c:pt idx="4760">
                  <c:v>2.1318976173400879</c:v>
                </c:pt>
                <c:pt idx="4761">
                  <c:v>2.1318976173400879</c:v>
                </c:pt>
                <c:pt idx="4762">
                  <c:v>2.1318976173400879</c:v>
                </c:pt>
                <c:pt idx="4763">
                  <c:v>2.1318976173400879</c:v>
                </c:pt>
                <c:pt idx="4764">
                  <c:v>2.1318976173400879</c:v>
                </c:pt>
                <c:pt idx="4765">
                  <c:v>2.1318976173400879</c:v>
                </c:pt>
                <c:pt idx="4766">
                  <c:v>2.1318976173400879</c:v>
                </c:pt>
                <c:pt idx="4767">
                  <c:v>2.1318976173400879</c:v>
                </c:pt>
                <c:pt idx="4768">
                  <c:v>2.1318976173400879</c:v>
                </c:pt>
                <c:pt idx="4769">
                  <c:v>2.1318976173400879</c:v>
                </c:pt>
                <c:pt idx="4770">
                  <c:v>2.1318976173400879</c:v>
                </c:pt>
                <c:pt idx="4771">
                  <c:v>2.1318976173400879</c:v>
                </c:pt>
                <c:pt idx="4772">
                  <c:v>2.1318976173400879</c:v>
                </c:pt>
                <c:pt idx="4773">
                  <c:v>2.1318976173400879</c:v>
                </c:pt>
                <c:pt idx="4774">
                  <c:v>1.8110784591674807</c:v>
                </c:pt>
                <c:pt idx="4775">
                  <c:v>1.8110784591674807</c:v>
                </c:pt>
                <c:pt idx="4776">
                  <c:v>1.8110784591674807</c:v>
                </c:pt>
                <c:pt idx="4777">
                  <c:v>1.8110784591674807</c:v>
                </c:pt>
                <c:pt idx="4778">
                  <c:v>1.8110784591674807</c:v>
                </c:pt>
                <c:pt idx="4779">
                  <c:v>1.8110784591674807</c:v>
                </c:pt>
                <c:pt idx="4780">
                  <c:v>1.8110784591674807</c:v>
                </c:pt>
                <c:pt idx="4781">
                  <c:v>1.8110784591674807</c:v>
                </c:pt>
                <c:pt idx="4782">
                  <c:v>1.8110784591674807</c:v>
                </c:pt>
                <c:pt idx="4783">
                  <c:v>1.8110784591674807</c:v>
                </c:pt>
                <c:pt idx="4784">
                  <c:v>1.8110784591674807</c:v>
                </c:pt>
                <c:pt idx="4785">
                  <c:v>1.8110784591674807</c:v>
                </c:pt>
                <c:pt idx="4786">
                  <c:v>1.8110784591674807</c:v>
                </c:pt>
                <c:pt idx="4787">
                  <c:v>1.8110784591674807</c:v>
                </c:pt>
                <c:pt idx="4788">
                  <c:v>1.8110784591674807</c:v>
                </c:pt>
                <c:pt idx="4789">
                  <c:v>1.8110784591674807</c:v>
                </c:pt>
                <c:pt idx="4790">
                  <c:v>1.8110784591674807</c:v>
                </c:pt>
                <c:pt idx="4791">
                  <c:v>1.8110784591674807</c:v>
                </c:pt>
                <c:pt idx="4792">
                  <c:v>1.8110784591674807</c:v>
                </c:pt>
                <c:pt idx="4793">
                  <c:v>1.8110784591674807</c:v>
                </c:pt>
                <c:pt idx="4794">
                  <c:v>1.8110784591674807</c:v>
                </c:pt>
                <c:pt idx="4795">
                  <c:v>1.8110784591674807</c:v>
                </c:pt>
                <c:pt idx="4796">
                  <c:v>2.4639248397827149</c:v>
                </c:pt>
                <c:pt idx="4797">
                  <c:v>2.4639248397827149</c:v>
                </c:pt>
                <c:pt idx="4798">
                  <c:v>2.4639248397827149</c:v>
                </c:pt>
                <c:pt idx="4799">
                  <c:v>2.4639248397827149</c:v>
                </c:pt>
                <c:pt idx="4800">
                  <c:v>2.4639248397827149</c:v>
                </c:pt>
                <c:pt idx="4801">
                  <c:v>2.4639248397827149</c:v>
                </c:pt>
                <c:pt idx="4802">
                  <c:v>2.4639248397827149</c:v>
                </c:pt>
                <c:pt idx="4803">
                  <c:v>2.4639248397827149</c:v>
                </c:pt>
                <c:pt idx="4804">
                  <c:v>2.4639248397827149</c:v>
                </c:pt>
                <c:pt idx="4805">
                  <c:v>2.4639248397827149</c:v>
                </c:pt>
                <c:pt idx="4806">
                  <c:v>2.4639248397827149</c:v>
                </c:pt>
                <c:pt idx="4807">
                  <c:v>2.4639248397827149</c:v>
                </c:pt>
                <c:pt idx="4808">
                  <c:v>2.4639248397827149</c:v>
                </c:pt>
                <c:pt idx="4809">
                  <c:v>2.4639248397827149</c:v>
                </c:pt>
                <c:pt idx="4810">
                  <c:v>2.4639248397827149</c:v>
                </c:pt>
                <c:pt idx="4811">
                  <c:v>2.4639248397827149</c:v>
                </c:pt>
                <c:pt idx="4812">
                  <c:v>2.4639248397827149</c:v>
                </c:pt>
                <c:pt idx="4813">
                  <c:v>2.4639248397827149</c:v>
                </c:pt>
                <c:pt idx="4814">
                  <c:v>2.4639248397827149</c:v>
                </c:pt>
                <c:pt idx="4815">
                  <c:v>2.4639248397827149</c:v>
                </c:pt>
                <c:pt idx="4816">
                  <c:v>2.4639248397827149</c:v>
                </c:pt>
                <c:pt idx="4817">
                  <c:v>2.4639248397827149</c:v>
                </c:pt>
                <c:pt idx="4818">
                  <c:v>1.9266106124877931</c:v>
                </c:pt>
                <c:pt idx="4819">
                  <c:v>1.9266106124877931</c:v>
                </c:pt>
                <c:pt idx="4820">
                  <c:v>1.9266106124877931</c:v>
                </c:pt>
                <c:pt idx="4821">
                  <c:v>1.9266106124877931</c:v>
                </c:pt>
                <c:pt idx="4822">
                  <c:v>1.9266106124877931</c:v>
                </c:pt>
                <c:pt idx="4823">
                  <c:v>1.9266106124877931</c:v>
                </c:pt>
                <c:pt idx="4824">
                  <c:v>1.9266106124877931</c:v>
                </c:pt>
                <c:pt idx="4825">
                  <c:v>1.9266106124877931</c:v>
                </c:pt>
                <c:pt idx="4826">
                  <c:v>1.9266106124877931</c:v>
                </c:pt>
                <c:pt idx="4827">
                  <c:v>1.9266106124877931</c:v>
                </c:pt>
                <c:pt idx="4828">
                  <c:v>1.9266106124877931</c:v>
                </c:pt>
                <c:pt idx="4829">
                  <c:v>1.9266106124877931</c:v>
                </c:pt>
                <c:pt idx="4830">
                  <c:v>1.9266106124877931</c:v>
                </c:pt>
                <c:pt idx="4831">
                  <c:v>1.9266106124877931</c:v>
                </c:pt>
                <c:pt idx="4832">
                  <c:v>1.9266106124877931</c:v>
                </c:pt>
                <c:pt idx="4833">
                  <c:v>1.9266106124877931</c:v>
                </c:pt>
                <c:pt idx="4834">
                  <c:v>1.9266106124877931</c:v>
                </c:pt>
                <c:pt idx="4835">
                  <c:v>1.9266106124877931</c:v>
                </c:pt>
                <c:pt idx="4836">
                  <c:v>1.9266106124877931</c:v>
                </c:pt>
                <c:pt idx="4837">
                  <c:v>1.9266106124877931</c:v>
                </c:pt>
                <c:pt idx="4838">
                  <c:v>1.9266106124877931</c:v>
                </c:pt>
                <c:pt idx="4839">
                  <c:v>1.9266106124877931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293888"/>
        <c:axId val="84303872"/>
      </c:scatterChart>
      <c:valAx>
        <c:axId val="84293888"/>
        <c:scaling>
          <c:orientation val="minMax"/>
          <c:max val="4.5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fr-BE" sz="1400"/>
                  <a:t>Nc actual (Kjeldahl)</a:t>
                </a:r>
                <a:r>
                  <a:rPr lang="fr-BE" sz="1400" baseline="0"/>
                  <a:t> [%]</a:t>
                </a:r>
                <a:endParaRPr lang="fr-BE" sz="14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4303872"/>
        <c:crossesAt val="0"/>
        <c:crossBetween val="midCat"/>
        <c:majorUnit val="0.5"/>
      </c:valAx>
      <c:valAx>
        <c:axId val="84303872"/>
        <c:scaling>
          <c:orientation val="minMax"/>
          <c:max val="4.5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fr-BE" sz="1400"/>
                  <a:t>Nc predicted (model)</a:t>
                </a:r>
                <a:r>
                  <a:rPr lang="fr-BE" sz="1400" baseline="0"/>
                  <a:t> [%]</a:t>
                </a:r>
                <a:endParaRPr lang="fr-BE" sz="14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429388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421615072209448E-2"/>
          <c:y val="5.3201897902329508E-2"/>
          <c:w val="0.68243936808540739"/>
          <c:h val="0.71094013663052114"/>
        </c:manualLayout>
      </c:layout>
      <c:scatterChart>
        <c:scatterStyle val="lineMarker"/>
        <c:varyColors val="0"/>
        <c:ser>
          <c:idx val="0"/>
          <c:order val="0"/>
          <c:tx>
            <c:v>data</c:v>
          </c:tx>
          <c:spPr>
            <a:ln w="28575">
              <a:noFill/>
            </a:ln>
          </c:spPr>
          <c:marker>
            <c:symbol val="diamond"/>
            <c:size val="3"/>
          </c:marker>
          <c:trendline>
            <c:trendlineType val="linear"/>
            <c:dispRSqr val="1"/>
            <c:dispEq val="0"/>
            <c:trendlineLbl>
              <c:layout>
                <c:manualLayout>
                  <c:x val="-5.8470730479396181E-2"/>
                  <c:y val="-6.4953736796540429E-2"/>
                </c:manualLayout>
              </c:layout>
              <c:numFmt formatCode="General" sourceLinked="0"/>
            </c:trendlineLbl>
          </c:trendline>
          <c:xVal>
            <c:numRef>
              <c:f>model4relevantFiltersFFT2DN!$A$2:$A$221</c:f>
              <c:numCache>
                <c:formatCode>General</c:formatCode>
                <c:ptCount val="220"/>
                <c:pt idx="0">
                  <c:v>2.9180000000000001</c:v>
                </c:pt>
                <c:pt idx="1">
                  <c:v>2.9180000000000001</c:v>
                </c:pt>
                <c:pt idx="2">
                  <c:v>2.9180000000000001</c:v>
                </c:pt>
                <c:pt idx="3">
                  <c:v>2.9180000000000001</c:v>
                </c:pt>
                <c:pt idx="4">
                  <c:v>2.9180000000000001</c:v>
                </c:pt>
                <c:pt idx="5">
                  <c:v>3.9169999999999998</c:v>
                </c:pt>
                <c:pt idx="6">
                  <c:v>3.9169999999999998</c:v>
                </c:pt>
                <c:pt idx="7">
                  <c:v>3.9169999999999998</c:v>
                </c:pt>
                <c:pt idx="8">
                  <c:v>3.9169999999999998</c:v>
                </c:pt>
                <c:pt idx="9">
                  <c:v>3.9169999999999998</c:v>
                </c:pt>
                <c:pt idx="10">
                  <c:v>3.6989999999999998</c:v>
                </c:pt>
                <c:pt idx="11">
                  <c:v>3.6989999999999998</c:v>
                </c:pt>
                <c:pt idx="12">
                  <c:v>3.6989999999999998</c:v>
                </c:pt>
                <c:pt idx="13">
                  <c:v>3.6989999999999998</c:v>
                </c:pt>
                <c:pt idx="14">
                  <c:v>3.6989999999999998</c:v>
                </c:pt>
                <c:pt idx="15">
                  <c:v>3.206</c:v>
                </c:pt>
                <c:pt idx="16">
                  <c:v>3.206</c:v>
                </c:pt>
                <c:pt idx="17">
                  <c:v>3.206</c:v>
                </c:pt>
                <c:pt idx="18">
                  <c:v>3.206</c:v>
                </c:pt>
                <c:pt idx="19">
                  <c:v>3.206</c:v>
                </c:pt>
                <c:pt idx="20">
                  <c:v>3.5190000000000001</c:v>
                </c:pt>
                <c:pt idx="21">
                  <c:v>3.5190000000000001</c:v>
                </c:pt>
                <c:pt idx="22">
                  <c:v>3.5190000000000001</c:v>
                </c:pt>
                <c:pt idx="23">
                  <c:v>3.5190000000000001</c:v>
                </c:pt>
                <c:pt idx="24">
                  <c:v>3.5190000000000001</c:v>
                </c:pt>
                <c:pt idx="25">
                  <c:v>3.5920000000000001</c:v>
                </c:pt>
                <c:pt idx="26">
                  <c:v>3.5920000000000001</c:v>
                </c:pt>
                <c:pt idx="27">
                  <c:v>3.5920000000000001</c:v>
                </c:pt>
                <c:pt idx="28">
                  <c:v>3.5920000000000001</c:v>
                </c:pt>
                <c:pt idx="29">
                  <c:v>3.5920000000000001</c:v>
                </c:pt>
                <c:pt idx="30">
                  <c:v>3.3580000000000001</c:v>
                </c:pt>
                <c:pt idx="31">
                  <c:v>3.3580000000000001</c:v>
                </c:pt>
                <c:pt idx="32">
                  <c:v>3.3580000000000001</c:v>
                </c:pt>
                <c:pt idx="33">
                  <c:v>3.3580000000000001</c:v>
                </c:pt>
                <c:pt idx="34">
                  <c:v>3.3580000000000001</c:v>
                </c:pt>
                <c:pt idx="35">
                  <c:v>3.3490000000000002</c:v>
                </c:pt>
                <c:pt idx="36">
                  <c:v>3.3490000000000002</c:v>
                </c:pt>
                <c:pt idx="37">
                  <c:v>3.3490000000000002</c:v>
                </c:pt>
                <c:pt idx="38">
                  <c:v>3.3490000000000002</c:v>
                </c:pt>
                <c:pt idx="39">
                  <c:v>3.3490000000000002</c:v>
                </c:pt>
                <c:pt idx="40">
                  <c:v>2.7</c:v>
                </c:pt>
                <c:pt idx="41">
                  <c:v>2.7</c:v>
                </c:pt>
                <c:pt idx="42">
                  <c:v>2.7</c:v>
                </c:pt>
                <c:pt idx="43">
                  <c:v>2.7</c:v>
                </c:pt>
                <c:pt idx="44">
                  <c:v>2.7</c:v>
                </c:pt>
                <c:pt idx="45">
                  <c:v>3.4020000000000001</c:v>
                </c:pt>
                <c:pt idx="46">
                  <c:v>3.4020000000000001</c:v>
                </c:pt>
                <c:pt idx="47">
                  <c:v>3.4020000000000001</c:v>
                </c:pt>
                <c:pt idx="48">
                  <c:v>3.4020000000000001</c:v>
                </c:pt>
                <c:pt idx="49">
                  <c:v>3.4020000000000001</c:v>
                </c:pt>
                <c:pt idx="50">
                  <c:v>3.3559999999999999</c:v>
                </c:pt>
                <c:pt idx="51">
                  <c:v>3.3559999999999999</c:v>
                </c:pt>
                <c:pt idx="52">
                  <c:v>3.3559999999999999</c:v>
                </c:pt>
                <c:pt idx="53">
                  <c:v>3.3559999999999999</c:v>
                </c:pt>
                <c:pt idx="54">
                  <c:v>3.3559999999999999</c:v>
                </c:pt>
                <c:pt idx="55">
                  <c:v>3.3410000000000002</c:v>
                </c:pt>
                <c:pt idx="56">
                  <c:v>3.3410000000000002</c:v>
                </c:pt>
                <c:pt idx="57">
                  <c:v>3.3410000000000002</c:v>
                </c:pt>
                <c:pt idx="58">
                  <c:v>3.3410000000000002</c:v>
                </c:pt>
                <c:pt idx="59">
                  <c:v>3.3410000000000002</c:v>
                </c:pt>
                <c:pt idx="60">
                  <c:v>3.081</c:v>
                </c:pt>
                <c:pt idx="61">
                  <c:v>3.081</c:v>
                </c:pt>
                <c:pt idx="62">
                  <c:v>3.081</c:v>
                </c:pt>
                <c:pt idx="63">
                  <c:v>3.081</c:v>
                </c:pt>
                <c:pt idx="64">
                  <c:v>3.081</c:v>
                </c:pt>
                <c:pt idx="65">
                  <c:v>2.839</c:v>
                </c:pt>
                <c:pt idx="66">
                  <c:v>2.839</c:v>
                </c:pt>
                <c:pt idx="67">
                  <c:v>2.839</c:v>
                </c:pt>
                <c:pt idx="68">
                  <c:v>2.839</c:v>
                </c:pt>
                <c:pt idx="69">
                  <c:v>2.839</c:v>
                </c:pt>
                <c:pt idx="70">
                  <c:v>3.3210000000000002</c:v>
                </c:pt>
                <c:pt idx="71">
                  <c:v>3.3210000000000002</c:v>
                </c:pt>
                <c:pt idx="72">
                  <c:v>3.3210000000000002</c:v>
                </c:pt>
                <c:pt idx="73">
                  <c:v>3.3210000000000002</c:v>
                </c:pt>
                <c:pt idx="74">
                  <c:v>3.3210000000000002</c:v>
                </c:pt>
                <c:pt idx="75">
                  <c:v>3.3250000000000002</c:v>
                </c:pt>
                <c:pt idx="76">
                  <c:v>3.3250000000000002</c:v>
                </c:pt>
                <c:pt idx="77">
                  <c:v>3.3250000000000002</c:v>
                </c:pt>
                <c:pt idx="78">
                  <c:v>3.3250000000000002</c:v>
                </c:pt>
                <c:pt idx="79">
                  <c:v>3.3250000000000002</c:v>
                </c:pt>
                <c:pt idx="80">
                  <c:v>3.4329999999999998</c:v>
                </c:pt>
                <c:pt idx="81">
                  <c:v>3.4329999999999998</c:v>
                </c:pt>
                <c:pt idx="82">
                  <c:v>3.4329999999999998</c:v>
                </c:pt>
                <c:pt idx="83">
                  <c:v>3.4329999999999998</c:v>
                </c:pt>
                <c:pt idx="84">
                  <c:v>3.4329999999999998</c:v>
                </c:pt>
                <c:pt idx="85">
                  <c:v>3.7320000000000002</c:v>
                </c:pt>
                <c:pt idx="86">
                  <c:v>3.7320000000000002</c:v>
                </c:pt>
                <c:pt idx="87">
                  <c:v>3.7320000000000002</c:v>
                </c:pt>
                <c:pt idx="88">
                  <c:v>3.7320000000000002</c:v>
                </c:pt>
                <c:pt idx="89">
                  <c:v>3.7320000000000002</c:v>
                </c:pt>
                <c:pt idx="90">
                  <c:v>3.778</c:v>
                </c:pt>
                <c:pt idx="91">
                  <c:v>3.778</c:v>
                </c:pt>
                <c:pt idx="92">
                  <c:v>3.778</c:v>
                </c:pt>
                <c:pt idx="93">
                  <c:v>3.778</c:v>
                </c:pt>
                <c:pt idx="94">
                  <c:v>3.778</c:v>
                </c:pt>
                <c:pt idx="95">
                  <c:v>3.8420000000000001</c:v>
                </c:pt>
                <c:pt idx="96">
                  <c:v>3.8420000000000001</c:v>
                </c:pt>
                <c:pt idx="97">
                  <c:v>3.8420000000000001</c:v>
                </c:pt>
                <c:pt idx="98">
                  <c:v>3.8420000000000001</c:v>
                </c:pt>
                <c:pt idx="99">
                  <c:v>3.8420000000000001</c:v>
                </c:pt>
                <c:pt idx="100">
                  <c:v>3.2629999999999999</c:v>
                </c:pt>
                <c:pt idx="101">
                  <c:v>3.2629999999999999</c:v>
                </c:pt>
                <c:pt idx="102">
                  <c:v>3.2629999999999999</c:v>
                </c:pt>
                <c:pt idx="103">
                  <c:v>3.2629999999999999</c:v>
                </c:pt>
                <c:pt idx="104">
                  <c:v>3.2629999999999999</c:v>
                </c:pt>
                <c:pt idx="105">
                  <c:v>3.875</c:v>
                </c:pt>
                <c:pt idx="106">
                  <c:v>3.875</c:v>
                </c:pt>
                <c:pt idx="107">
                  <c:v>3.875</c:v>
                </c:pt>
                <c:pt idx="108">
                  <c:v>3.875</c:v>
                </c:pt>
                <c:pt idx="109">
                  <c:v>3.875</c:v>
                </c:pt>
                <c:pt idx="110">
                  <c:v>3.8250000000000002</c:v>
                </c:pt>
                <c:pt idx="111">
                  <c:v>3.8250000000000002</c:v>
                </c:pt>
                <c:pt idx="112">
                  <c:v>3.8250000000000002</c:v>
                </c:pt>
                <c:pt idx="113">
                  <c:v>3.8250000000000002</c:v>
                </c:pt>
                <c:pt idx="114">
                  <c:v>3.8250000000000002</c:v>
                </c:pt>
                <c:pt idx="115">
                  <c:v>3.5550000000000002</c:v>
                </c:pt>
                <c:pt idx="116">
                  <c:v>3.5550000000000002</c:v>
                </c:pt>
                <c:pt idx="117">
                  <c:v>3.5550000000000002</c:v>
                </c:pt>
                <c:pt idx="118">
                  <c:v>3.5550000000000002</c:v>
                </c:pt>
                <c:pt idx="119">
                  <c:v>3.5550000000000002</c:v>
                </c:pt>
                <c:pt idx="120">
                  <c:v>1.6148713060057198</c:v>
                </c:pt>
                <c:pt idx="121">
                  <c:v>1.6148713060057198</c:v>
                </c:pt>
                <c:pt idx="122">
                  <c:v>1.6148713060057198</c:v>
                </c:pt>
                <c:pt idx="123">
                  <c:v>1.6148713060057198</c:v>
                </c:pt>
                <c:pt idx="124">
                  <c:v>2.2123456790123459</c:v>
                </c:pt>
                <c:pt idx="125">
                  <c:v>2.2123456790123459</c:v>
                </c:pt>
                <c:pt idx="126">
                  <c:v>2.2123456790123459</c:v>
                </c:pt>
                <c:pt idx="127">
                  <c:v>2.2123456790123459</c:v>
                </c:pt>
                <c:pt idx="128">
                  <c:v>2.2123456790123459</c:v>
                </c:pt>
                <c:pt idx="129">
                  <c:v>1.5763358778625955</c:v>
                </c:pt>
                <c:pt idx="130">
                  <c:v>1.5763358778625955</c:v>
                </c:pt>
                <c:pt idx="131">
                  <c:v>1.5763358778625955</c:v>
                </c:pt>
                <c:pt idx="132">
                  <c:v>1.5763358778625955</c:v>
                </c:pt>
                <c:pt idx="133">
                  <c:v>1.5763358778625955</c:v>
                </c:pt>
                <c:pt idx="134">
                  <c:v>1.5763358778625955</c:v>
                </c:pt>
                <c:pt idx="135">
                  <c:v>1.8722554890219563</c:v>
                </c:pt>
                <c:pt idx="136">
                  <c:v>1.8722554890219563</c:v>
                </c:pt>
                <c:pt idx="137">
                  <c:v>1.8722554890219563</c:v>
                </c:pt>
                <c:pt idx="138">
                  <c:v>1.8722554890219563</c:v>
                </c:pt>
                <c:pt idx="139">
                  <c:v>1.8722554890219563</c:v>
                </c:pt>
                <c:pt idx="140">
                  <c:v>2.2807858169621467</c:v>
                </c:pt>
                <c:pt idx="141">
                  <c:v>2.2807858169621467</c:v>
                </c:pt>
                <c:pt idx="142">
                  <c:v>2.2807858169621467</c:v>
                </c:pt>
                <c:pt idx="143">
                  <c:v>2.2807858169621467</c:v>
                </c:pt>
                <c:pt idx="144">
                  <c:v>2.2807858169621467</c:v>
                </c:pt>
                <c:pt idx="145">
                  <c:v>1.5376934598102847</c:v>
                </c:pt>
                <c:pt idx="146">
                  <c:v>1.5376934598102847</c:v>
                </c:pt>
                <c:pt idx="147">
                  <c:v>1.5376934598102847</c:v>
                </c:pt>
                <c:pt idx="148">
                  <c:v>1.5376934598102847</c:v>
                </c:pt>
                <c:pt idx="149">
                  <c:v>1.5376934598102847</c:v>
                </c:pt>
                <c:pt idx="150">
                  <c:v>1.7976653696498053</c:v>
                </c:pt>
                <c:pt idx="151">
                  <c:v>1.7976653696498053</c:v>
                </c:pt>
                <c:pt idx="152">
                  <c:v>1.7976653696498053</c:v>
                </c:pt>
                <c:pt idx="153">
                  <c:v>1.7976653696498053</c:v>
                </c:pt>
                <c:pt idx="154">
                  <c:v>1.7976653696498053</c:v>
                </c:pt>
                <c:pt idx="155">
                  <c:v>2.2178217821782185</c:v>
                </c:pt>
                <c:pt idx="156">
                  <c:v>2.2178217821782185</c:v>
                </c:pt>
                <c:pt idx="157">
                  <c:v>2.2178217821782185</c:v>
                </c:pt>
                <c:pt idx="158">
                  <c:v>2.2178217821782185</c:v>
                </c:pt>
                <c:pt idx="159">
                  <c:v>2.2178217821782185</c:v>
                </c:pt>
                <c:pt idx="160">
                  <c:v>1.5270203272186418</c:v>
                </c:pt>
                <c:pt idx="161">
                  <c:v>1.5270203272186418</c:v>
                </c:pt>
                <c:pt idx="162">
                  <c:v>1.5270203272186418</c:v>
                </c:pt>
                <c:pt idx="163">
                  <c:v>1.5270203272186418</c:v>
                </c:pt>
                <c:pt idx="164">
                  <c:v>1.5270203272186418</c:v>
                </c:pt>
                <c:pt idx="165">
                  <c:v>2.1434761675493506</c:v>
                </c:pt>
                <c:pt idx="166">
                  <c:v>2.1434761675493506</c:v>
                </c:pt>
                <c:pt idx="167">
                  <c:v>2.1434761675493506</c:v>
                </c:pt>
                <c:pt idx="168">
                  <c:v>2.1434761675493506</c:v>
                </c:pt>
                <c:pt idx="169">
                  <c:v>2.1434761675493506</c:v>
                </c:pt>
                <c:pt idx="170">
                  <c:v>1.7465069860279443</c:v>
                </c:pt>
                <c:pt idx="171">
                  <c:v>1.7465069860279443</c:v>
                </c:pt>
                <c:pt idx="172">
                  <c:v>1.7465069860279443</c:v>
                </c:pt>
                <c:pt idx="173">
                  <c:v>1.7465069860279443</c:v>
                </c:pt>
                <c:pt idx="174">
                  <c:v>1.7465069860279443</c:v>
                </c:pt>
                <c:pt idx="175">
                  <c:v>2.0663694898464584</c:v>
                </c:pt>
                <c:pt idx="176">
                  <c:v>2.0663694898464584</c:v>
                </c:pt>
                <c:pt idx="177">
                  <c:v>2.0663694898464584</c:v>
                </c:pt>
                <c:pt idx="178">
                  <c:v>2.0663694898464584</c:v>
                </c:pt>
                <c:pt idx="179">
                  <c:v>2.0663694898464584</c:v>
                </c:pt>
                <c:pt idx="180">
                  <c:v>1.9043863972400197</c:v>
                </c:pt>
                <c:pt idx="181">
                  <c:v>1.9043863972400197</c:v>
                </c:pt>
                <c:pt idx="182">
                  <c:v>1.9043863972400197</c:v>
                </c:pt>
                <c:pt idx="183">
                  <c:v>1.9043863972400197</c:v>
                </c:pt>
                <c:pt idx="184">
                  <c:v>1.9043863972400197</c:v>
                </c:pt>
                <c:pt idx="185">
                  <c:v>1.5176529090004973</c:v>
                </c:pt>
                <c:pt idx="186">
                  <c:v>1.5176529090004973</c:v>
                </c:pt>
                <c:pt idx="187">
                  <c:v>1.5176529090004973</c:v>
                </c:pt>
                <c:pt idx="188">
                  <c:v>1.5176529090004973</c:v>
                </c:pt>
                <c:pt idx="189">
                  <c:v>1.5176529090004973</c:v>
                </c:pt>
                <c:pt idx="190">
                  <c:v>2.3078450844091365</c:v>
                </c:pt>
                <c:pt idx="191">
                  <c:v>2.3078450844091365</c:v>
                </c:pt>
                <c:pt idx="192">
                  <c:v>2.3078450844091365</c:v>
                </c:pt>
                <c:pt idx="193">
                  <c:v>2.3078450844091365</c:v>
                </c:pt>
                <c:pt idx="194">
                  <c:v>2.3078450844091365</c:v>
                </c:pt>
                <c:pt idx="195">
                  <c:v>1.7517517517517518</c:v>
                </c:pt>
                <c:pt idx="196">
                  <c:v>1.7517517517517518</c:v>
                </c:pt>
                <c:pt idx="197">
                  <c:v>1.7517517517517518</c:v>
                </c:pt>
                <c:pt idx="198">
                  <c:v>1.7517517517517518</c:v>
                </c:pt>
                <c:pt idx="199">
                  <c:v>1.7517517517517518</c:v>
                </c:pt>
                <c:pt idx="200">
                  <c:v>1.5495145631067961</c:v>
                </c:pt>
                <c:pt idx="201">
                  <c:v>1.5495145631067961</c:v>
                </c:pt>
                <c:pt idx="202">
                  <c:v>1.5495145631067961</c:v>
                </c:pt>
                <c:pt idx="203">
                  <c:v>1.5495145631067961</c:v>
                </c:pt>
                <c:pt idx="204">
                  <c:v>1.5495145631067961</c:v>
                </c:pt>
                <c:pt idx="205">
                  <c:v>2.2677012609117364</c:v>
                </c:pt>
                <c:pt idx="206">
                  <c:v>2.2677012609117364</c:v>
                </c:pt>
                <c:pt idx="207">
                  <c:v>2.2677012609117364</c:v>
                </c:pt>
                <c:pt idx="208">
                  <c:v>2.2677012609117364</c:v>
                </c:pt>
                <c:pt idx="209">
                  <c:v>2.2677012609117364</c:v>
                </c:pt>
                <c:pt idx="210">
                  <c:v>2.2677012609117364</c:v>
                </c:pt>
                <c:pt idx="211">
                  <c:v>2.0851063829787235</c:v>
                </c:pt>
                <c:pt idx="212">
                  <c:v>2.0851063829787235</c:v>
                </c:pt>
                <c:pt idx="213">
                  <c:v>2.0851063829787235</c:v>
                </c:pt>
                <c:pt idx="214">
                  <c:v>2.0851063829787235</c:v>
                </c:pt>
                <c:pt idx="215">
                  <c:v>2.0851063829787235</c:v>
                </c:pt>
                <c:pt idx="216">
                  <c:v>1.8248756218905473</c:v>
                </c:pt>
                <c:pt idx="217">
                  <c:v>1.8248756218905473</c:v>
                </c:pt>
                <c:pt idx="218">
                  <c:v>1.8248756218905473</c:v>
                </c:pt>
                <c:pt idx="219">
                  <c:v>1.8248756218905473</c:v>
                </c:pt>
              </c:numCache>
            </c:numRef>
          </c:xVal>
          <c:yVal>
            <c:numRef>
              <c:f>model4relevantFiltersFFT2DN!$B$2:$B$221</c:f>
              <c:numCache>
                <c:formatCode>General</c:formatCode>
                <c:ptCount val="220"/>
                <c:pt idx="0">
                  <c:v>3.0211525053377146</c:v>
                </c:pt>
                <c:pt idx="1">
                  <c:v>3.2899144473423352</c:v>
                </c:pt>
                <c:pt idx="2">
                  <c:v>2.9453104561585945</c:v>
                </c:pt>
                <c:pt idx="3">
                  <c:v>3.0367994746968443</c:v>
                </c:pt>
                <c:pt idx="4">
                  <c:v>3.169043335578746</c:v>
                </c:pt>
                <c:pt idx="5">
                  <c:v>3.7351199918296847</c:v>
                </c:pt>
                <c:pt idx="6">
                  <c:v>3.4857990447727367</c:v>
                </c:pt>
                <c:pt idx="7">
                  <c:v>3.3254055895097139</c:v>
                </c:pt>
                <c:pt idx="8">
                  <c:v>3.4323083135476251</c:v>
                </c:pt>
                <c:pt idx="9">
                  <c:v>3.4480529237843358</c:v>
                </c:pt>
                <c:pt idx="10">
                  <c:v>3.3926213801914793</c:v>
                </c:pt>
                <c:pt idx="11">
                  <c:v>3.5988969271005038</c:v>
                </c:pt>
                <c:pt idx="12">
                  <c:v>3.1577166990207788</c:v>
                </c:pt>
                <c:pt idx="13">
                  <c:v>3.7933085844879004</c:v>
                </c:pt>
                <c:pt idx="14">
                  <c:v>3.6307848800963463</c:v>
                </c:pt>
                <c:pt idx="15">
                  <c:v>3.4041827917631737</c:v>
                </c:pt>
                <c:pt idx="16">
                  <c:v>3.4893485186934043</c:v>
                </c:pt>
                <c:pt idx="17">
                  <c:v>3.4887316276108411</c:v>
                </c:pt>
                <c:pt idx="18">
                  <c:v>3.6252763696385095</c:v>
                </c:pt>
                <c:pt idx="19">
                  <c:v>3.3431414804427027</c:v>
                </c:pt>
                <c:pt idx="20">
                  <c:v>3.3355900447736428</c:v>
                </c:pt>
                <c:pt idx="21">
                  <c:v>3.0734591339904078</c:v>
                </c:pt>
                <c:pt idx="22">
                  <c:v>3.2075620735978712</c:v>
                </c:pt>
                <c:pt idx="23">
                  <c:v>3.380304995160885</c:v>
                </c:pt>
                <c:pt idx="24">
                  <c:v>3.5095974583393241</c:v>
                </c:pt>
                <c:pt idx="25">
                  <c:v>3.2605176895748476</c:v>
                </c:pt>
                <c:pt idx="26">
                  <c:v>3.2755887819638883</c:v>
                </c:pt>
                <c:pt idx="27">
                  <c:v>3.3112193939687229</c:v>
                </c:pt>
                <c:pt idx="28">
                  <c:v>3.3735370742230755</c:v>
                </c:pt>
                <c:pt idx="29">
                  <c:v>3.2375713061267026</c:v>
                </c:pt>
                <c:pt idx="30">
                  <c:v>3.4415119152165188</c:v>
                </c:pt>
                <c:pt idx="31">
                  <c:v>3.4967712473514796</c:v>
                </c:pt>
                <c:pt idx="32">
                  <c:v>3.4087739521225782</c:v>
                </c:pt>
                <c:pt idx="33">
                  <c:v>3.5550405586945719</c:v>
                </c:pt>
                <c:pt idx="34">
                  <c:v>3.548979062596068</c:v>
                </c:pt>
                <c:pt idx="35">
                  <c:v>3.3781156419724407</c:v>
                </c:pt>
                <c:pt idx="36">
                  <c:v>3.3390561205195359</c:v>
                </c:pt>
                <c:pt idx="37">
                  <c:v>3.336143547336003</c:v>
                </c:pt>
                <c:pt idx="38">
                  <c:v>3.4345139923578882</c:v>
                </c:pt>
                <c:pt idx="39">
                  <c:v>3.4696962197526413</c:v>
                </c:pt>
                <c:pt idx="40">
                  <c:v>3.1424203487129647</c:v>
                </c:pt>
                <c:pt idx="41">
                  <c:v>3.016002192992286</c:v>
                </c:pt>
                <c:pt idx="42">
                  <c:v>3.1725154020277859</c:v>
                </c:pt>
                <c:pt idx="43">
                  <c:v>3.0624551594758027</c:v>
                </c:pt>
                <c:pt idx="44">
                  <c:v>3.036642699984915</c:v>
                </c:pt>
                <c:pt idx="45">
                  <c:v>3.2192685148292295</c:v>
                </c:pt>
                <c:pt idx="46">
                  <c:v>3.1732506381258454</c:v>
                </c:pt>
                <c:pt idx="47">
                  <c:v>3.2135276221258837</c:v>
                </c:pt>
                <c:pt idx="48">
                  <c:v>3.2839903564343329</c:v>
                </c:pt>
                <c:pt idx="49">
                  <c:v>3.3009846040286193</c:v>
                </c:pt>
                <c:pt idx="50">
                  <c:v>3.0694935088411905</c:v>
                </c:pt>
                <c:pt idx="51">
                  <c:v>3.0632977417085643</c:v>
                </c:pt>
                <c:pt idx="52">
                  <c:v>3.2759732864981301</c:v>
                </c:pt>
                <c:pt idx="53">
                  <c:v>3.2930532990759005</c:v>
                </c:pt>
                <c:pt idx="54">
                  <c:v>3.2913559663579166</c:v>
                </c:pt>
                <c:pt idx="55">
                  <c:v>3.3075424957850288</c:v>
                </c:pt>
                <c:pt idx="56">
                  <c:v>3.3489746592209331</c:v>
                </c:pt>
                <c:pt idx="57">
                  <c:v>3.3087366405998262</c:v>
                </c:pt>
                <c:pt idx="58">
                  <c:v>3.4340496350672391</c:v>
                </c:pt>
                <c:pt idx="59">
                  <c:v>3.3447886342651465</c:v>
                </c:pt>
                <c:pt idx="60">
                  <c:v>3.1556896261559078</c:v>
                </c:pt>
                <c:pt idx="61">
                  <c:v>3.0872217253683147</c:v>
                </c:pt>
                <c:pt idx="62">
                  <c:v>3.1581965799883416</c:v>
                </c:pt>
                <c:pt idx="63">
                  <c:v>3.0878219938149543</c:v>
                </c:pt>
                <c:pt idx="64">
                  <c:v>3.1349111194628234</c:v>
                </c:pt>
                <c:pt idx="65">
                  <c:v>2.9918892965873347</c:v>
                </c:pt>
                <c:pt idx="66">
                  <c:v>3.0429047976221</c:v>
                </c:pt>
                <c:pt idx="67">
                  <c:v>3.1493062799766953</c:v>
                </c:pt>
                <c:pt idx="68">
                  <c:v>3.0591590475163102</c:v>
                </c:pt>
                <c:pt idx="69">
                  <c:v>3.0127461224194017</c:v>
                </c:pt>
                <c:pt idx="70">
                  <c:v>3.547208958255089</c:v>
                </c:pt>
                <c:pt idx="71">
                  <c:v>3.1258093208321327</c:v>
                </c:pt>
                <c:pt idx="72">
                  <c:v>3.4160505280210085</c:v>
                </c:pt>
                <c:pt idx="73">
                  <c:v>3.2944955085445469</c:v>
                </c:pt>
                <c:pt idx="74">
                  <c:v>3.2919136110609437</c:v>
                </c:pt>
                <c:pt idx="75">
                  <c:v>3.2984757512038954</c:v>
                </c:pt>
                <c:pt idx="76">
                  <c:v>3.3812088641215832</c:v>
                </c:pt>
                <c:pt idx="77">
                  <c:v>3.3609377395266176</c:v>
                </c:pt>
                <c:pt idx="78">
                  <c:v>3.1343359188246307</c:v>
                </c:pt>
                <c:pt idx="79">
                  <c:v>3.2425200071180216</c:v>
                </c:pt>
                <c:pt idx="80">
                  <c:v>3.5511163977068434</c:v>
                </c:pt>
                <c:pt idx="81">
                  <c:v>3.46442217614671</c:v>
                </c:pt>
                <c:pt idx="82">
                  <c:v>3.4426752607359279</c:v>
                </c:pt>
                <c:pt idx="83">
                  <c:v>3.5701207694138462</c:v>
                </c:pt>
                <c:pt idx="84">
                  <c:v>3.3645004910916989</c:v>
                </c:pt>
                <c:pt idx="85">
                  <c:v>3.7512785881404533</c:v>
                </c:pt>
                <c:pt idx="86">
                  <c:v>3.8432963733113397</c:v>
                </c:pt>
                <c:pt idx="87">
                  <c:v>3.8643103058037811</c:v>
                </c:pt>
                <c:pt idx="88">
                  <c:v>4.0263602829412077</c:v>
                </c:pt>
                <c:pt idx="89">
                  <c:v>3.7693661059450374</c:v>
                </c:pt>
                <c:pt idx="90">
                  <c:v>3.5253288360272075</c:v>
                </c:pt>
                <c:pt idx="91">
                  <c:v>3.577193205626469</c:v>
                </c:pt>
                <c:pt idx="92">
                  <c:v>3.7207666755014075</c:v>
                </c:pt>
                <c:pt idx="93">
                  <c:v>3.6087071787069878</c:v>
                </c:pt>
                <c:pt idx="94">
                  <c:v>3.669994278834126</c:v>
                </c:pt>
                <c:pt idx="95">
                  <c:v>3.9319474104237946</c:v>
                </c:pt>
                <c:pt idx="96">
                  <c:v>3.9880492519287625</c:v>
                </c:pt>
                <c:pt idx="97">
                  <c:v>3.7470454001021869</c:v>
                </c:pt>
                <c:pt idx="98">
                  <c:v>3.8785775982720252</c:v>
                </c:pt>
                <c:pt idx="99">
                  <c:v>3.9579349871113907</c:v>
                </c:pt>
                <c:pt idx="100">
                  <c:v>3.7923837823796607</c:v>
                </c:pt>
                <c:pt idx="101">
                  <c:v>3.5868740206005771</c:v>
                </c:pt>
                <c:pt idx="102">
                  <c:v>3.4120810112056494</c:v>
                </c:pt>
                <c:pt idx="103">
                  <c:v>3.4215664047666463</c:v>
                </c:pt>
                <c:pt idx="104">
                  <c:v>3.4365014646116916</c:v>
                </c:pt>
                <c:pt idx="105">
                  <c:v>3.7792380527332625</c:v>
                </c:pt>
                <c:pt idx="106">
                  <c:v>3.6917186494064005</c:v>
                </c:pt>
                <c:pt idx="107">
                  <c:v>3.5890464398822548</c:v>
                </c:pt>
                <c:pt idx="108">
                  <c:v>3.5508585240915291</c:v>
                </c:pt>
                <c:pt idx="109">
                  <c:v>3.8609394150525738</c:v>
                </c:pt>
                <c:pt idx="110">
                  <c:v>3.8415741801876706</c:v>
                </c:pt>
                <c:pt idx="111">
                  <c:v>3.9438090268363792</c:v>
                </c:pt>
                <c:pt idx="112">
                  <c:v>3.7952343343078203</c:v>
                </c:pt>
                <c:pt idx="113">
                  <c:v>3.6149598626439152</c:v>
                </c:pt>
                <c:pt idx="114">
                  <c:v>3.4849528074456781</c:v>
                </c:pt>
                <c:pt idx="115">
                  <c:v>3.5467302652584749</c:v>
                </c:pt>
                <c:pt idx="116">
                  <c:v>3.5981266120661579</c:v>
                </c:pt>
                <c:pt idx="117">
                  <c:v>3.7265449432956199</c:v>
                </c:pt>
                <c:pt idx="118">
                  <c:v>3.4871187456178308</c:v>
                </c:pt>
                <c:pt idx="119">
                  <c:v>3.589016971553797</c:v>
                </c:pt>
                <c:pt idx="120">
                  <c:v>1.433314636995338</c:v>
                </c:pt>
                <c:pt idx="121">
                  <c:v>1.6945463224055672</c:v>
                </c:pt>
                <c:pt idx="122">
                  <c:v>1.569467140081438</c:v>
                </c:pt>
                <c:pt idx="123">
                  <c:v>1.7535690910749218</c:v>
                </c:pt>
                <c:pt idx="124">
                  <c:v>2.126573971163551</c:v>
                </c:pt>
                <c:pt idx="125">
                  <c:v>2.2410917657918814</c:v>
                </c:pt>
                <c:pt idx="126">
                  <c:v>2.1769291692781017</c:v>
                </c:pt>
                <c:pt idx="127">
                  <c:v>2.2609141499427485</c:v>
                </c:pt>
                <c:pt idx="128">
                  <c:v>2.1842747176713404</c:v>
                </c:pt>
                <c:pt idx="129">
                  <c:v>1.8352480897271481</c:v>
                </c:pt>
                <c:pt idx="130">
                  <c:v>1.8905690633575487</c:v>
                </c:pt>
                <c:pt idx="131">
                  <c:v>2.0254626849918749</c:v>
                </c:pt>
                <c:pt idx="132">
                  <c:v>1.7934739058968867</c:v>
                </c:pt>
                <c:pt idx="133">
                  <c:v>1.7359427813476318</c:v>
                </c:pt>
                <c:pt idx="134">
                  <c:v>2.0675225563612596</c:v>
                </c:pt>
                <c:pt idx="135">
                  <c:v>1.7724383636507202</c:v>
                </c:pt>
                <c:pt idx="136">
                  <c:v>1.8141448953298083</c:v>
                </c:pt>
                <c:pt idx="137">
                  <c:v>1.6835826192151833</c:v>
                </c:pt>
                <c:pt idx="138">
                  <c:v>1.7267556188329762</c:v>
                </c:pt>
                <c:pt idx="139">
                  <c:v>1.3631743184918987</c:v>
                </c:pt>
                <c:pt idx="140">
                  <c:v>2.0306169538038161</c:v>
                </c:pt>
                <c:pt idx="141">
                  <c:v>2.0311309810755587</c:v>
                </c:pt>
                <c:pt idx="142">
                  <c:v>2.1564615288076729</c:v>
                </c:pt>
                <c:pt idx="143">
                  <c:v>2.1129701683414392</c:v>
                </c:pt>
                <c:pt idx="144">
                  <c:v>2.1112919854190184</c:v>
                </c:pt>
                <c:pt idx="145">
                  <c:v>1.8623881773928914</c:v>
                </c:pt>
                <c:pt idx="146">
                  <c:v>1.6253892387792883</c:v>
                </c:pt>
                <c:pt idx="147">
                  <c:v>1.7121364234841323</c:v>
                </c:pt>
                <c:pt idx="148">
                  <c:v>1.3967001653290236</c:v>
                </c:pt>
                <c:pt idx="149">
                  <c:v>1.7279643831065699</c:v>
                </c:pt>
                <c:pt idx="150">
                  <c:v>1.5210994181351214</c:v>
                </c:pt>
                <c:pt idx="151">
                  <c:v>1.7227586812433056</c:v>
                </c:pt>
                <c:pt idx="152">
                  <c:v>1.8771034078087927</c:v>
                </c:pt>
                <c:pt idx="153">
                  <c:v>1.650275193421616</c:v>
                </c:pt>
                <c:pt idx="154">
                  <c:v>1.8754818210327473</c:v>
                </c:pt>
                <c:pt idx="155">
                  <c:v>2.2260015738796435</c:v>
                </c:pt>
                <c:pt idx="156">
                  <c:v>2.3097455556982176</c:v>
                </c:pt>
                <c:pt idx="157">
                  <c:v>2.1732245228611564</c:v>
                </c:pt>
                <c:pt idx="158">
                  <c:v>2.3003490773662589</c:v>
                </c:pt>
                <c:pt idx="159">
                  <c:v>2.1497963394389084</c:v>
                </c:pt>
                <c:pt idx="160">
                  <c:v>1.7467373374670105</c:v>
                </c:pt>
                <c:pt idx="161">
                  <c:v>1.931702928990503</c:v>
                </c:pt>
                <c:pt idx="162">
                  <c:v>1.4904853798562594</c:v>
                </c:pt>
                <c:pt idx="163">
                  <c:v>1.5008011872745277</c:v>
                </c:pt>
                <c:pt idx="164">
                  <c:v>1.5890398622830146</c:v>
                </c:pt>
                <c:pt idx="165">
                  <c:v>2.2822855222794507</c:v>
                </c:pt>
                <c:pt idx="166">
                  <c:v>2.2390570509481593</c:v>
                </c:pt>
                <c:pt idx="167">
                  <c:v>2.1687728049004922</c:v>
                </c:pt>
                <c:pt idx="168">
                  <c:v>1.9658714463734379</c:v>
                </c:pt>
                <c:pt idx="169">
                  <c:v>2.3814921700880012</c:v>
                </c:pt>
                <c:pt idx="170">
                  <c:v>1.9633584940491584</c:v>
                </c:pt>
                <c:pt idx="171">
                  <c:v>2.0224350469571712</c:v>
                </c:pt>
                <c:pt idx="172">
                  <c:v>1.8320714663654218</c:v>
                </c:pt>
                <c:pt idx="173">
                  <c:v>1.9072384181029198</c:v>
                </c:pt>
                <c:pt idx="174">
                  <c:v>1.6595575568842067</c:v>
                </c:pt>
                <c:pt idx="175">
                  <c:v>2.1835699207054988</c:v>
                </c:pt>
                <c:pt idx="176">
                  <c:v>2.1877064689033081</c:v>
                </c:pt>
                <c:pt idx="177">
                  <c:v>1.9209670030777541</c:v>
                </c:pt>
                <c:pt idx="178">
                  <c:v>2.2389709225171703</c:v>
                </c:pt>
                <c:pt idx="179">
                  <c:v>2.1608643358929083</c:v>
                </c:pt>
                <c:pt idx="180">
                  <c:v>1.8122540434067984</c:v>
                </c:pt>
                <c:pt idx="181">
                  <c:v>1.80453987151116</c:v>
                </c:pt>
                <c:pt idx="182">
                  <c:v>1.9720664756662534</c:v>
                </c:pt>
                <c:pt idx="183">
                  <c:v>2.0293412676649534</c:v>
                </c:pt>
                <c:pt idx="184">
                  <c:v>1.955566526864414</c:v>
                </c:pt>
                <c:pt idx="185">
                  <c:v>1.7239836994269151</c:v>
                </c:pt>
                <c:pt idx="186">
                  <c:v>1.7974663024341135</c:v>
                </c:pt>
                <c:pt idx="187">
                  <c:v>1.5823644039043649</c:v>
                </c:pt>
                <c:pt idx="188">
                  <c:v>1.5360884747450287</c:v>
                </c:pt>
                <c:pt idx="189">
                  <c:v>1.4714976738445962</c:v>
                </c:pt>
                <c:pt idx="190">
                  <c:v>2.12906109841754</c:v>
                </c:pt>
                <c:pt idx="191">
                  <c:v>2.21824476073329</c:v>
                </c:pt>
                <c:pt idx="192">
                  <c:v>2.1864505783226065</c:v>
                </c:pt>
                <c:pt idx="193">
                  <c:v>2.1982627498703513</c:v>
                </c:pt>
                <c:pt idx="194">
                  <c:v>1.985174923406362</c:v>
                </c:pt>
                <c:pt idx="195">
                  <c:v>2.0538236110162789</c:v>
                </c:pt>
                <c:pt idx="196">
                  <c:v>1.7303138081822853</c:v>
                </c:pt>
                <c:pt idx="197">
                  <c:v>1.848838867258781</c:v>
                </c:pt>
                <c:pt idx="198">
                  <c:v>1.8802029263279605</c:v>
                </c:pt>
                <c:pt idx="199">
                  <c:v>1.8040851678641483</c:v>
                </c:pt>
                <c:pt idx="200">
                  <c:v>1.5791783824769228</c:v>
                </c:pt>
                <c:pt idx="201">
                  <c:v>1.2679312462185397</c:v>
                </c:pt>
                <c:pt idx="202">
                  <c:v>1.6885732623077963</c:v>
                </c:pt>
                <c:pt idx="203">
                  <c:v>1.6631501461321794</c:v>
                </c:pt>
                <c:pt idx="204">
                  <c:v>1.4136176151984081</c:v>
                </c:pt>
                <c:pt idx="205">
                  <c:v>1.9398926015378455</c:v>
                </c:pt>
                <c:pt idx="206">
                  <c:v>2.1846667332237182</c:v>
                </c:pt>
                <c:pt idx="207">
                  <c:v>2.2945081992214744</c:v>
                </c:pt>
                <c:pt idx="208">
                  <c:v>2.2171140291127669</c:v>
                </c:pt>
                <c:pt idx="209">
                  <c:v>2.0921335140368749</c:v>
                </c:pt>
                <c:pt idx="210">
                  <c:v>2.0837875312815699</c:v>
                </c:pt>
                <c:pt idx="211">
                  <c:v>1.9169014612769482</c:v>
                </c:pt>
                <c:pt idx="212">
                  <c:v>1.9721445738663326</c:v>
                </c:pt>
                <c:pt idx="213">
                  <c:v>2.0240681989043656</c:v>
                </c:pt>
                <c:pt idx="214">
                  <c:v>1.9733926924454048</c:v>
                </c:pt>
                <c:pt idx="215">
                  <c:v>2.0924194128826903</c:v>
                </c:pt>
                <c:pt idx="216">
                  <c:v>2.1733558395312231</c:v>
                </c:pt>
                <c:pt idx="217">
                  <c:v>1.6565750698609014</c:v>
                </c:pt>
                <c:pt idx="218">
                  <c:v>1.8591992057171325</c:v>
                </c:pt>
                <c:pt idx="219">
                  <c:v>1.7681120161207349</c:v>
                </c:pt>
              </c:numCache>
            </c:numRef>
          </c:yVal>
          <c:smooth val="0"/>
        </c:ser>
        <c:ser>
          <c:idx val="1"/>
          <c:order val="1"/>
          <c:tx>
            <c:v>diagonal</c:v>
          </c:tx>
          <c:spPr>
            <a:ln w="28575">
              <a:noFill/>
            </a:ln>
          </c:spPr>
          <c:dPt>
            <c:idx val="1"/>
            <c:marker>
              <c:symbol val="square"/>
              <c:size val="2"/>
              <c:spPr>
                <a:solidFill>
                  <a:srgbClr val="C00000"/>
                </a:solidFill>
              </c:spPr>
            </c:marker>
            <c:bubble3D val="0"/>
            <c:spPr>
              <a:ln w="28575">
                <a:solidFill>
                  <a:srgbClr val="C00000"/>
                </a:solidFill>
              </a:ln>
            </c:spPr>
          </c:dPt>
          <c:xVal>
            <c:numRef>
              <c:f>model4relevantFiltersFFT2DN!$AH$3:$AH$4</c:f>
              <c:numCache>
                <c:formatCode>General</c:formatCode>
                <c:ptCount val="2"/>
                <c:pt idx="0">
                  <c:v>0</c:v>
                </c:pt>
                <c:pt idx="1">
                  <c:v>4.5</c:v>
                </c:pt>
              </c:numCache>
            </c:numRef>
          </c:xVal>
          <c:yVal>
            <c:numRef>
              <c:f>model4relevantFiltersFFT2DN!$AI$3:$AI$4</c:f>
              <c:numCache>
                <c:formatCode>General</c:formatCode>
                <c:ptCount val="2"/>
                <c:pt idx="0">
                  <c:v>0</c:v>
                </c:pt>
                <c:pt idx="1">
                  <c:v>4.5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774336"/>
        <c:axId val="153784704"/>
      </c:scatterChart>
      <c:valAx>
        <c:axId val="153774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BE"/>
                  <a:t>Nc (Kjeldahl) (%)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53784704"/>
        <c:crosses val="autoZero"/>
        <c:crossBetween val="midCat"/>
      </c:valAx>
      <c:valAx>
        <c:axId val="1537847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fr-BE"/>
                  <a:t>Nc (model) (%)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5377433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FADE4-9342-4689-89B1-4096B5AE81EF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14B019C0-166E-4527-A0FF-A364973F45B2}">
      <dgm:prSet phldrT="[Texte]" custT="1"/>
      <dgm:spPr/>
      <dgm:t>
        <a:bodyPr/>
        <a:lstStyle/>
        <a:p>
          <a:r>
            <a:rPr lang="en-US" sz="2200" b="1" u="sng" noProof="0" dirty="0" smtClean="0"/>
            <a:t>Measurement and sensors</a:t>
          </a:r>
          <a:endParaRPr lang="en-US" sz="2200" b="1" u="sng" noProof="0" dirty="0"/>
        </a:p>
      </dgm:t>
    </dgm:pt>
    <dgm:pt modelId="{2FFB8D9B-923E-49A5-8707-23CB2B6E4FB7}" type="parTrans" cxnId="{176649D6-BBA8-49D3-8D53-CA3EFD6BD799}">
      <dgm:prSet/>
      <dgm:spPr/>
      <dgm:t>
        <a:bodyPr/>
        <a:lstStyle/>
        <a:p>
          <a:endParaRPr lang="fr-BE"/>
        </a:p>
      </dgm:t>
    </dgm:pt>
    <dgm:pt modelId="{B9F3B90A-2B23-466C-A001-81950D0ECFEA}" type="sibTrans" cxnId="{176649D6-BBA8-49D3-8D53-CA3EFD6BD799}">
      <dgm:prSet/>
      <dgm:spPr/>
      <dgm:t>
        <a:bodyPr/>
        <a:lstStyle/>
        <a:p>
          <a:endParaRPr lang="fr-BE"/>
        </a:p>
      </dgm:t>
    </dgm:pt>
    <dgm:pt modelId="{A75FA06B-AF0B-47AB-9D07-8F54BD23A581}">
      <dgm:prSet phldrT="[Texte]" custT="1"/>
      <dgm:spPr/>
      <dgm:t>
        <a:bodyPr/>
        <a:lstStyle/>
        <a:p>
          <a:r>
            <a:rPr lang="fr-BE" sz="2000" dirty="0" smtClean="0"/>
            <a:t>Design support system</a:t>
          </a:r>
          <a:endParaRPr lang="fr-BE" sz="2000" dirty="0"/>
        </a:p>
      </dgm:t>
    </dgm:pt>
    <dgm:pt modelId="{BF1BEE6D-60D5-440A-A976-C2918C02E2BB}" type="parTrans" cxnId="{E0BAB4E0-D5D6-4E45-BD4D-071AF219C78C}">
      <dgm:prSet/>
      <dgm:spPr/>
      <dgm:t>
        <a:bodyPr/>
        <a:lstStyle/>
        <a:p>
          <a:endParaRPr lang="fr-BE"/>
        </a:p>
      </dgm:t>
    </dgm:pt>
    <dgm:pt modelId="{CFF0E946-9D7D-4083-B511-8B9926DFAE9E}" type="sibTrans" cxnId="{E0BAB4E0-D5D6-4E45-BD4D-071AF219C78C}">
      <dgm:prSet/>
      <dgm:spPr/>
      <dgm:t>
        <a:bodyPr/>
        <a:lstStyle/>
        <a:p>
          <a:endParaRPr lang="fr-BE"/>
        </a:p>
      </dgm:t>
    </dgm:pt>
    <dgm:pt modelId="{134D6E0C-DD1D-4641-AFA9-AD032FF7C601}">
      <dgm:prSet phldrT="[Texte]" custT="1"/>
      <dgm:spPr/>
      <dgm:t>
        <a:bodyPr/>
        <a:lstStyle/>
        <a:p>
          <a:r>
            <a:rPr lang="en-US" sz="2000" noProof="0" dirty="0" smtClean="0"/>
            <a:t>Equipment optimization</a:t>
          </a:r>
          <a:endParaRPr lang="en-US" sz="2000" noProof="0" dirty="0"/>
        </a:p>
      </dgm:t>
    </dgm:pt>
    <dgm:pt modelId="{19B0B67E-794B-43A5-82D0-36343695E550}" type="parTrans" cxnId="{77A0F696-2D65-455F-8B29-42DE18AEECBB}">
      <dgm:prSet/>
      <dgm:spPr/>
      <dgm:t>
        <a:bodyPr/>
        <a:lstStyle/>
        <a:p>
          <a:endParaRPr lang="fr-BE"/>
        </a:p>
      </dgm:t>
    </dgm:pt>
    <dgm:pt modelId="{F73B5EDB-3236-4F17-8D78-7A557B59135D}" type="sibTrans" cxnId="{77A0F696-2D65-455F-8B29-42DE18AEECBB}">
      <dgm:prSet/>
      <dgm:spPr/>
      <dgm:t>
        <a:bodyPr/>
        <a:lstStyle/>
        <a:p>
          <a:endParaRPr lang="fr-BE"/>
        </a:p>
      </dgm:t>
    </dgm:pt>
    <dgm:pt modelId="{A4E5880F-2381-476C-B3AC-B5D59D5C982A}" type="pres">
      <dgm:prSet presAssocID="{D47FADE4-9342-4689-89B1-4096B5AE81E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C2A2DE75-A1F1-4CB3-840F-392651BD443D}" type="pres">
      <dgm:prSet presAssocID="{14B019C0-166E-4527-A0FF-A364973F45B2}" presName="node" presStyleLbl="node1" presStyleIdx="0" presStyleCnt="3" custScaleX="239734" custScaleY="138827" custRadScaleRad="89349" custRadScaleInc="-9918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3EAF65F6-239F-44C1-8990-00BC263D5C32}" type="pres">
      <dgm:prSet presAssocID="{B9F3B90A-2B23-466C-A001-81950D0ECFEA}" presName="sibTrans" presStyleLbl="sibTrans2D1" presStyleIdx="0" presStyleCnt="3"/>
      <dgm:spPr/>
      <dgm:t>
        <a:bodyPr/>
        <a:lstStyle/>
        <a:p>
          <a:endParaRPr lang="fr-BE"/>
        </a:p>
      </dgm:t>
    </dgm:pt>
    <dgm:pt modelId="{CF763233-EBB2-4C47-AA16-BA8297A57BC0}" type="pres">
      <dgm:prSet presAssocID="{B9F3B90A-2B23-466C-A001-81950D0ECFEA}" presName="connectorText" presStyleLbl="sibTrans2D1" presStyleIdx="0" presStyleCnt="3"/>
      <dgm:spPr/>
      <dgm:t>
        <a:bodyPr/>
        <a:lstStyle/>
        <a:p>
          <a:endParaRPr lang="fr-BE"/>
        </a:p>
      </dgm:t>
    </dgm:pt>
    <dgm:pt modelId="{204EF20D-B134-4FB6-8E18-41B62B8F9AEA}" type="pres">
      <dgm:prSet presAssocID="{A75FA06B-AF0B-47AB-9D07-8F54BD23A581}" presName="node" presStyleLbl="node1" presStyleIdx="1" presStyleCnt="3" custScaleX="194686" custScaleY="128725" custRadScaleRad="240230" custRadScaleInc="-40357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D861617B-3F7F-48B3-B877-7D2A96DCF214}" type="pres">
      <dgm:prSet presAssocID="{CFF0E946-9D7D-4083-B511-8B9926DFAE9E}" presName="sibTrans" presStyleLbl="sibTrans2D1" presStyleIdx="1" presStyleCnt="3"/>
      <dgm:spPr/>
      <dgm:t>
        <a:bodyPr/>
        <a:lstStyle/>
        <a:p>
          <a:endParaRPr lang="fr-BE"/>
        </a:p>
      </dgm:t>
    </dgm:pt>
    <dgm:pt modelId="{6126FF0D-D07B-4A96-9532-A5A57C890C61}" type="pres">
      <dgm:prSet presAssocID="{CFF0E946-9D7D-4083-B511-8B9926DFAE9E}" presName="connectorText" presStyleLbl="sibTrans2D1" presStyleIdx="1" presStyleCnt="3"/>
      <dgm:spPr/>
      <dgm:t>
        <a:bodyPr/>
        <a:lstStyle/>
        <a:p>
          <a:endParaRPr lang="fr-BE"/>
        </a:p>
      </dgm:t>
    </dgm:pt>
    <dgm:pt modelId="{C9C9C962-D755-43DE-A70D-453B6FEE66AD}" type="pres">
      <dgm:prSet presAssocID="{134D6E0C-DD1D-4641-AFA9-AD032FF7C601}" presName="node" presStyleLbl="node1" presStyleIdx="2" presStyleCnt="3" custScaleX="192242" custScaleY="132092" custRadScaleRad="279245" custRadScaleInc="42177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1984FF63-E511-410E-B9C5-B5F6DEC06FF9}" type="pres">
      <dgm:prSet presAssocID="{F73B5EDB-3236-4F17-8D78-7A557B59135D}" presName="sibTrans" presStyleLbl="sibTrans2D1" presStyleIdx="2" presStyleCnt="3"/>
      <dgm:spPr/>
      <dgm:t>
        <a:bodyPr/>
        <a:lstStyle/>
        <a:p>
          <a:endParaRPr lang="fr-BE"/>
        </a:p>
      </dgm:t>
    </dgm:pt>
    <dgm:pt modelId="{48FFA2ED-0DCE-477A-8C61-E23516209FD3}" type="pres">
      <dgm:prSet presAssocID="{F73B5EDB-3236-4F17-8D78-7A557B59135D}" presName="connectorText" presStyleLbl="sibTrans2D1" presStyleIdx="2" presStyleCnt="3"/>
      <dgm:spPr/>
      <dgm:t>
        <a:bodyPr/>
        <a:lstStyle/>
        <a:p>
          <a:endParaRPr lang="fr-BE"/>
        </a:p>
      </dgm:t>
    </dgm:pt>
  </dgm:ptLst>
  <dgm:cxnLst>
    <dgm:cxn modelId="{11EA60FD-8CA0-456D-B2B9-E572C3306A9F}" type="presOf" srcId="{F73B5EDB-3236-4F17-8D78-7A557B59135D}" destId="{48FFA2ED-0DCE-477A-8C61-E23516209FD3}" srcOrd="1" destOrd="0" presId="urn:microsoft.com/office/officeart/2005/8/layout/cycle2"/>
    <dgm:cxn modelId="{04CF9643-05D5-426F-95BA-67E884F243CC}" type="presOf" srcId="{CFF0E946-9D7D-4083-B511-8B9926DFAE9E}" destId="{D861617B-3F7F-48B3-B877-7D2A96DCF214}" srcOrd="0" destOrd="0" presId="urn:microsoft.com/office/officeart/2005/8/layout/cycle2"/>
    <dgm:cxn modelId="{71F9E320-A23F-4FC5-BB1D-2CBBFAD61082}" type="presOf" srcId="{CFF0E946-9D7D-4083-B511-8B9926DFAE9E}" destId="{6126FF0D-D07B-4A96-9532-A5A57C890C61}" srcOrd="1" destOrd="0" presId="urn:microsoft.com/office/officeart/2005/8/layout/cycle2"/>
    <dgm:cxn modelId="{B436D097-830F-413C-B5E7-116C098E63D9}" type="presOf" srcId="{B9F3B90A-2B23-466C-A001-81950D0ECFEA}" destId="{3EAF65F6-239F-44C1-8990-00BC263D5C32}" srcOrd="0" destOrd="0" presId="urn:microsoft.com/office/officeart/2005/8/layout/cycle2"/>
    <dgm:cxn modelId="{824E7DDC-EE9A-4B88-8B16-246CC6DEF090}" type="presOf" srcId="{B9F3B90A-2B23-466C-A001-81950D0ECFEA}" destId="{CF763233-EBB2-4C47-AA16-BA8297A57BC0}" srcOrd="1" destOrd="0" presId="urn:microsoft.com/office/officeart/2005/8/layout/cycle2"/>
    <dgm:cxn modelId="{E805402F-5AC8-431F-99A7-DD0199EBDE3B}" type="presOf" srcId="{A75FA06B-AF0B-47AB-9D07-8F54BD23A581}" destId="{204EF20D-B134-4FB6-8E18-41B62B8F9AEA}" srcOrd="0" destOrd="0" presId="urn:microsoft.com/office/officeart/2005/8/layout/cycle2"/>
    <dgm:cxn modelId="{E0BAB4E0-D5D6-4E45-BD4D-071AF219C78C}" srcId="{D47FADE4-9342-4689-89B1-4096B5AE81EF}" destId="{A75FA06B-AF0B-47AB-9D07-8F54BD23A581}" srcOrd="1" destOrd="0" parTransId="{BF1BEE6D-60D5-440A-A976-C2918C02E2BB}" sibTransId="{CFF0E946-9D7D-4083-B511-8B9926DFAE9E}"/>
    <dgm:cxn modelId="{E6ABB853-6951-4D03-9CD8-A7F403DADB61}" type="presOf" srcId="{134D6E0C-DD1D-4641-AFA9-AD032FF7C601}" destId="{C9C9C962-D755-43DE-A70D-453B6FEE66AD}" srcOrd="0" destOrd="0" presId="urn:microsoft.com/office/officeart/2005/8/layout/cycle2"/>
    <dgm:cxn modelId="{3BBD585D-5D68-4B8A-8015-9F0199D638F8}" type="presOf" srcId="{D47FADE4-9342-4689-89B1-4096B5AE81EF}" destId="{A4E5880F-2381-476C-B3AC-B5D59D5C982A}" srcOrd="0" destOrd="0" presId="urn:microsoft.com/office/officeart/2005/8/layout/cycle2"/>
    <dgm:cxn modelId="{176649D6-BBA8-49D3-8D53-CA3EFD6BD799}" srcId="{D47FADE4-9342-4689-89B1-4096B5AE81EF}" destId="{14B019C0-166E-4527-A0FF-A364973F45B2}" srcOrd="0" destOrd="0" parTransId="{2FFB8D9B-923E-49A5-8707-23CB2B6E4FB7}" sibTransId="{B9F3B90A-2B23-466C-A001-81950D0ECFEA}"/>
    <dgm:cxn modelId="{77A0F696-2D65-455F-8B29-42DE18AEECBB}" srcId="{D47FADE4-9342-4689-89B1-4096B5AE81EF}" destId="{134D6E0C-DD1D-4641-AFA9-AD032FF7C601}" srcOrd="2" destOrd="0" parTransId="{19B0B67E-794B-43A5-82D0-36343695E550}" sibTransId="{F73B5EDB-3236-4F17-8D78-7A557B59135D}"/>
    <dgm:cxn modelId="{C1881D14-7DAF-451E-BA24-FAA88F52808E}" type="presOf" srcId="{F73B5EDB-3236-4F17-8D78-7A557B59135D}" destId="{1984FF63-E511-410E-B9C5-B5F6DEC06FF9}" srcOrd="0" destOrd="0" presId="urn:microsoft.com/office/officeart/2005/8/layout/cycle2"/>
    <dgm:cxn modelId="{7E61F098-1EE6-44C0-9B32-04E86CD1B3E1}" type="presOf" srcId="{14B019C0-166E-4527-A0FF-A364973F45B2}" destId="{C2A2DE75-A1F1-4CB3-840F-392651BD443D}" srcOrd="0" destOrd="0" presId="urn:microsoft.com/office/officeart/2005/8/layout/cycle2"/>
    <dgm:cxn modelId="{BEB1B9A8-3064-4602-8B90-E66F7B3F9B2F}" type="presParOf" srcId="{A4E5880F-2381-476C-B3AC-B5D59D5C982A}" destId="{C2A2DE75-A1F1-4CB3-840F-392651BD443D}" srcOrd="0" destOrd="0" presId="urn:microsoft.com/office/officeart/2005/8/layout/cycle2"/>
    <dgm:cxn modelId="{72F9EA83-BA15-4CC1-AE31-E020ADFA68F2}" type="presParOf" srcId="{A4E5880F-2381-476C-B3AC-B5D59D5C982A}" destId="{3EAF65F6-239F-44C1-8990-00BC263D5C32}" srcOrd="1" destOrd="0" presId="urn:microsoft.com/office/officeart/2005/8/layout/cycle2"/>
    <dgm:cxn modelId="{DA2B0F9A-B92F-40B4-9DBA-BE788BF8CFAD}" type="presParOf" srcId="{3EAF65F6-239F-44C1-8990-00BC263D5C32}" destId="{CF763233-EBB2-4C47-AA16-BA8297A57BC0}" srcOrd="0" destOrd="0" presId="urn:microsoft.com/office/officeart/2005/8/layout/cycle2"/>
    <dgm:cxn modelId="{534B8E4B-3F52-4EE0-A69E-D73197AC8E2E}" type="presParOf" srcId="{A4E5880F-2381-476C-B3AC-B5D59D5C982A}" destId="{204EF20D-B134-4FB6-8E18-41B62B8F9AEA}" srcOrd="2" destOrd="0" presId="urn:microsoft.com/office/officeart/2005/8/layout/cycle2"/>
    <dgm:cxn modelId="{73DD9146-927A-44EC-A127-19AF87A17249}" type="presParOf" srcId="{A4E5880F-2381-476C-B3AC-B5D59D5C982A}" destId="{D861617B-3F7F-48B3-B877-7D2A96DCF214}" srcOrd="3" destOrd="0" presId="urn:microsoft.com/office/officeart/2005/8/layout/cycle2"/>
    <dgm:cxn modelId="{49E81EE1-5FD6-4FB5-9663-B83D8D788CB0}" type="presParOf" srcId="{D861617B-3F7F-48B3-B877-7D2A96DCF214}" destId="{6126FF0D-D07B-4A96-9532-A5A57C890C61}" srcOrd="0" destOrd="0" presId="urn:microsoft.com/office/officeart/2005/8/layout/cycle2"/>
    <dgm:cxn modelId="{8A124059-185C-4410-9C5E-931BE769A3D2}" type="presParOf" srcId="{A4E5880F-2381-476C-B3AC-B5D59D5C982A}" destId="{C9C9C962-D755-43DE-A70D-453B6FEE66AD}" srcOrd="4" destOrd="0" presId="urn:microsoft.com/office/officeart/2005/8/layout/cycle2"/>
    <dgm:cxn modelId="{0BE2EE07-2F98-46F0-8A1D-BD1C781BB203}" type="presParOf" srcId="{A4E5880F-2381-476C-B3AC-B5D59D5C982A}" destId="{1984FF63-E511-410E-B9C5-B5F6DEC06FF9}" srcOrd="5" destOrd="0" presId="urn:microsoft.com/office/officeart/2005/8/layout/cycle2"/>
    <dgm:cxn modelId="{6269E1C3-368F-4747-ACB9-A8B43066BF1A}" type="presParOf" srcId="{1984FF63-E511-410E-B9C5-B5F6DEC06FF9}" destId="{48FFA2ED-0DCE-477A-8C61-E23516209FD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Materials</a:t>
          </a:r>
          <a:r>
            <a:rPr lang="fr-BE" sz="1400" dirty="0" smtClean="0">
              <a:solidFill>
                <a:schemeClr val="bg1"/>
              </a:solidFill>
            </a:rPr>
            <a:t> and </a:t>
          </a:r>
          <a:r>
            <a:rPr lang="fr-BE" sz="1400" dirty="0" err="1" smtClean="0">
              <a:solidFill>
                <a:schemeClr val="bg1"/>
              </a:solidFill>
            </a:rPr>
            <a:t>methods</a:t>
          </a:r>
          <a:endParaRPr lang="fr-BE" sz="1400" dirty="0">
            <a:solidFill>
              <a:schemeClr val="bg1"/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D8F30A5F-B322-4B73-B7E4-D475944FB0C4}" type="presOf" srcId="{A3FBA1EB-F2D8-49DC-8376-6CEE6A7DCBF3}" destId="{9BF9CE42-C9BC-4B18-9FD5-BD2256EF54DB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10B975F2-F1CC-46EC-90BB-6A9066B3AD54}" type="presOf" srcId="{52BCBA71-1DA7-4F0D-9795-44F0059E4DCF}" destId="{197C6129-F5BA-4178-BC4C-03C0B8FE0BB7}" srcOrd="0" destOrd="0" presId="urn:microsoft.com/office/officeart/2005/8/layout/chevron1"/>
    <dgm:cxn modelId="{BB408E54-9C3A-446D-B632-20726E4A8F3C}" type="presOf" srcId="{8836125C-F048-4812-A799-236EA0363B82}" destId="{C7D0E182-4851-485F-93B2-0C54B3BF02F5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7244497A-8B4C-4CD4-8921-7D5CF9512C29}" type="presOf" srcId="{1D32A8EE-7CC9-444A-A2A4-E50047482B07}" destId="{3785A51D-E65F-43C5-BFBF-20C40ED91701}" srcOrd="0" destOrd="0" presId="urn:microsoft.com/office/officeart/2005/8/layout/chevron1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F4D24A7F-2FE2-4BB2-B823-EA4A3EF6C655}" type="presOf" srcId="{F42837F2-B54F-44BD-8674-E2F68C9A31D0}" destId="{0621F028-3373-4369-B215-92E16422BBDF}" srcOrd="0" destOrd="0" presId="urn:microsoft.com/office/officeart/2005/8/layout/chevron1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1597589D-41F3-4255-BE35-D1D10A8678EB}" type="presOf" srcId="{A96C2B38-51E1-4FF9-A624-7B001E5BB5CF}" destId="{EEB125D2-0704-4D08-BC81-84AD97C0F0F1}" srcOrd="0" destOrd="0" presId="urn:microsoft.com/office/officeart/2005/8/layout/chevron1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048ABDC1-9F78-4ABF-AB31-90ED9F912617}" type="presOf" srcId="{749EB86D-A928-4465-869C-6A4C3FDB842D}" destId="{C9C69B9B-39EF-4F9C-ABD5-4AA0195D61C2}" srcOrd="0" destOrd="0" presId="urn:microsoft.com/office/officeart/2005/8/layout/chevron1"/>
    <dgm:cxn modelId="{A1CF3FEF-4205-4A9B-B2D0-8AA2C5333D14}" type="presParOf" srcId="{C9C69B9B-39EF-4F9C-ABD5-4AA0195D61C2}" destId="{0621F028-3373-4369-B215-92E16422BBDF}" srcOrd="0" destOrd="0" presId="urn:microsoft.com/office/officeart/2005/8/layout/chevron1"/>
    <dgm:cxn modelId="{36E227C5-8F76-4E1C-AACC-E60B47E73FA5}" type="presParOf" srcId="{C9C69B9B-39EF-4F9C-ABD5-4AA0195D61C2}" destId="{E3AB7273-5373-41F6-A862-6E6AC8C14449}" srcOrd="1" destOrd="0" presId="urn:microsoft.com/office/officeart/2005/8/layout/chevron1"/>
    <dgm:cxn modelId="{C862536B-C5C1-4B93-A478-7C419FCD6923}" type="presParOf" srcId="{C9C69B9B-39EF-4F9C-ABD5-4AA0195D61C2}" destId="{197C6129-F5BA-4178-BC4C-03C0B8FE0BB7}" srcOrd="2" destOrd="0" presId="urn:microsoft.com/office/officeart/2005/8/layout/chevron1"/>
    <dgm:cxn modelId="{3ED55A8B-ACF5-4A2A-935F-6B81D97FC2AB}" type="presParOf" srcId="{C9C69B9B-39EF-4F9C-ABD5-4AA0195D61C2}" destId="{98CE9B94-5EEA-4A5E-9A90-A8C2E4047FEB}" srcOrd="3" destOrd="0" presId="urn:microsoft.com/office/officeart/2005/8/layout/chevron1"/>
    <dgm:cxn modelId="{8E6C35C1-A5E2-4779-BE45-83243922ADCA}" type="presParOf" srcId="{C9C69B9B-39EF-4F9C-ABD5-4AA0195D61C2}" destId="{C7D0E182-4851-485F-93B2-0C54B3BF02F5}" srcOrd="4" destOrd="0" presId="urn:microsoft.com/office/officeart/2005/8/layout/chevron1"/>
    <dgm:cxn modelId="{62BD8D7B-A5A7-408F-B6D1-EF1560A05869}" type="presParOf" srcId="{C9C69B9B-39EF-4F9C-ABD5-4AA0195D61C2}" destId="{90028BD7-FF3C-4BFA-A5AE-DC9A788DB48D}" srcOrd="5" destOrd="0" presId="urn:microsoft.com/office/officeart/2005/8/layout/chevron1"/>
    <dgm:cxn modelId="{F8E48622-47D1-4775-90FD-3FA96C956400}" type="presParOf" srcId="{C9C69B9B-39EF-4F9C-ABD5-4AA0195D61C2}" destId="{3785A51D-E65F-43C5-BFBF-20C40ED91701}" srcOrd="6" destOrd="0" presId="urn:microsoft.com/office/officeart/2005/8/layout/chevron1"/>
    <dgm:cxn modelId="{1BC3AFA5-72C7-455F-A0A8-83E631E9D4D5}" type="presParOf" srcId="{C9C69B9B-39EF-4F9C-ABD5-4AA0195D61C2}" destId="{E3230066-2071-4B0C-82D2-12B005344535}" srcOrd="7" destOrd="0" presId="urn:microsoft.com/office/officeart/2005/8/layout/chevron1"/>
    <dgm:cxn modelId="{1E06B40C-9541-44D3-82BD-476BF696867C}" type="presParOf" srcId="{C9C69B9B-39EF-4F9C-ABD5-4AA0195D61C2}" destId="{EEB125D2-0704-4D08-BC81-84AD97C0F0F1}" srcOrd="8" destOrd="0" presId="urn:microsoft.com/office/officeart/2005/8/layout/chevron1"/>
    <dgm:cxn modelId="{C066DD81-BC5D-4AD5-98C5-C61740D2A33F}" type="presParOf" srcId="{C9C69B9B-39EF-4F9C-ABD5-4AA0195D61C2}" destId="{699CBA32-49F0-4822-AFC4-2666D085F285}" srcOrd="9" destOrd="0" presId="urn:microsoft.com/office/officeart/2005/8/layout/chevron1"/>
    <dgm:cxn modelId="{936F11E6-A82D-4E03-A3B8-EFED2B55EC72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Materials</a:t>
          </a:r>
          <a:r>
            <a:rPr lang="fr-BE" sz="1400" dirty="0" smtClean="0">
              <a:solidFill>
                <a:schemeClr val="bg1"/>
              </a:solidFill>
            </a:rPr>
            <a:t> and </a:t>
          </a:r>
          <a:r>
            <a:rPr lang="fr-BE" sz="1400" dirty="0" err="1" smtClean="0">
              <a:solidFill>
                <a:schemeClr val="bg1"/>
              </a:solidFill>
            </a:rPr>
            <a:t>methods</a:t>
          </a:r>
          <a:endParaRPr lang="fr-BE" sz="1400" dirty="0">
            <a:solidFill>
              <a:schemeClr val="bg1"/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20F8C045-91C3-4935-9412-ED2467A942BA}" type="presOf" srcId="{A3FBA1EB-F2D8-49DC-8376-6CEE6A7DCBF3}" destId="{9BF9CE42-C9BC-4B18-9FD5-BD2256EF54DB}" srcOrd="0" destOrd="0" presId="urn:microsoft.com/office/officeart/2005/8/layout/chevron1"/>
    <dgm:cxn modelId="{C1B76139-8E80-422F-9446-BD59A69BDFC8}" type="presOf" srcId="{8836125C-F048-4812-A799-236EA0363B82}" destId="{C7D0E182-4851-485F-93B2-0C54B3BF02F5}" srcOrd="0" destOrd="0" presId="urn:microsoft.com/office/officeart/2005/8/layout/chevron1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FBA5EEB1-B438-440D-96BA-3E9F537F6784}" type="presOf" srcId="{52BCBA71-1DA7-4F0D-9795-44F0059E4DCF}" destId="{197C6129-F5BA-4178-BC4C-03C0B8FE0BB7}" srcOrd="0" destOrd="0" presId="urn:microsoft.com/office/officeart/2005/8/layout/chevron1"/>
    <dgm:cxn modelId="{C77A80E0-3E4A-46B4-9E10-5D9EBD5B2667}" type="presOf" srcId="{1D32A8EE-7CC9-444A-A2A4-E50047482B07}" destId="{3785A51D-E65F-43C5-BFBF-20C40ED91701}" srcOrd="0" destOrd="0" presId="urn:microsoft.com/office/officeart/2005/8/layout/chevron1"/>
    <dgm:cxn modelId="{6ACB245C-F5ED-42C5-810B-6F6710FA6A95}" type="presOf" srcId="{A96C2B38-51E1-4FF9-A624-7B001E5BB5CF}" destId="{EEB125D2-0704-4D08-BC81-84AD97C0F0F1}" srcOrd="0" destOrd="0" presId="urn:microsoft.com/office/officeart/2005/8/layout/chevron1"/>
    <dgm:cxn modelId="{A8A2C237-25D0-4410-A0A4-4F06AAEF2B46}" type="presOf" srcId="{749EB86D-A928-4465-869C-6A4C3FDB842D}" destId="{C9C69B9B-39EF-4F9C-ABD5-4AA0195D61C2}" srcOrd="0" destOrd="0" presId="urn:microsoft.com/office/officeart/2005/8/layout/chevron1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ADAF18A6-73FD-42B7-9D61-39DA180D68B0}" type="presOf" srcId="{F42837F2-B54F-44BD-8674-E2F68C9A31D0}" destId="{0621F028-3373-4369-B215-92E16422BBDF}" srcOrd="0" destOrd="0" presId="urn:microsoft.com/office/officeart/2005/8/layout/chevron1"/>
    <dgm:cxn modelId="{F5B9EDD9-8D5E-4E77-9893-C53DA8832340}" type="presParOf" srcId="{C9C69B9B-39EF-4F9C-ABD5-4AA0195D61C2}" destId="{0621F028-3373-4369-B215-92E16422BBDF}" srcOrd="0" destOrd="0" presId="urn:microsoft.com/office/officeart/2005/8/layout/chevron1"/>
    <dgm:cxn modelId="{2477834D-F3E4-4D47-B7EB-007136F2B7FB}" type="presParOf" srcId="{C9C69B9B-39EF-4F9C-ABD5-4AA0195D61C2}" destId="{E3AB7273-5373-41F6-A862-6E6AC8C14449}" srcOrd="1" destOrd="0" presId="urn:microsoft.com/office/officeart/2005/8/layout/chevron1"/>
    <dgm:cxn modelId="{BADE1DAA-0650-4030-8F3F-F6011ADFCCE2}" type="presParOf" srcId="{C9C69B9B-39EF-4F9C-ABD5-4AA0195D61C2}" destId="{197C6129-F5BA-4178-BC4C-03C0B8FE0BB7}" srcOrd="2" destOrd="0" presId="urn:microsoft.com/office/officeart/2005/8/layout/chevron1"/>
    <dgm:cxn modelId="{09E878B2-D2B9-43FD-B478-C14F4E888063}" type="presParOf" srcId="{C9C69B9B-39EF-4F9C-ABD5-4AA0195D61C2}" destId="{98CE9B94-5EEA-4A5E-9A90-A8C2E4047FEB}" srcOrd="3" destOrd="0" presId="urn:microsoft.com/office/officeart/2005/8/layout/chevron1"/>
    <dgm:cxn modelId="{7414D8DA-E5B3-4CE9-B465-05D9A0DDD738}" type="presParOf" srcId="{C9C69B9B-39EF-4F9C-ABD5-4AA0195D61C2}" destId="{C7D0E182-4851-485F-93B2-0C54B3BF02F5}" srcOrd="4" destOrd="0" presId="urn:microsoft.com/office/officeart/2005/8/layout/chevron1"/>
    <dgm:cxn modelId="{AE0A3DB8-82B0-4E76-8F57-045D6D797E95}" type="presParOf" srcId="{C9C69B9B-39EF-4F9C-ABD5-4AA0195D61C2}" destId="{90028BD7-FF3C-4BFA-A5AE-DC9A788DB48D}" srcOrd="5" destOrd="0" presId="urn:microsoft.com/office/officeart/2005/8/layout/chevron1"/>
    <dgm:cxn modelId="{879785A9-6A7D-433D-831D-850F07E8E623}" type="presParOf" srcId="{C9C69B9B-39EF-4F9C-ABD5-4AA0195D61C2}" destId="{3785A51D-E65F-43C5-BFBF-20C40ED91701}" srcOrd="6" destOrd="0" presId="urn:microsoft.com/office/officeart/2005/8/layout/chevron1"/>
    <dgm:cxn modelId="{4A9C3995-B069-4E6C-B720-0CCF5617F61A}" type="presParOf" srcId="{C9C69B9B-39EF-4F9C-ABD5-4AA0195D61C2}" destId="{E3230066-2071-4B0C-82D2-12B005344535}" srcOrd="7" destOrd="0" presId="urn:microsoft.com/office/officeart/2005/8/layout/chevron1"/>
    <dgm:cxn modelId="{27C87FE5-85BF-415F-83AD-1939D1107712}" type="presParOf" srcId="{C9C69B9B-39EF-4F9C-ABD5-4AA0195D61C2}" destId="{EEB125D2-0704-4D08-BC81-84AD97C0F0F1}" srcOrd="8" destOrd="0" presId="urn:microsoft.com/office/officeart/2005/8/layout/chevron1"/>
    <dgm:cxn modelId="{95E45048-D796-4C4B-A877-EDA6CC2E08C9}" type="presParOf" srcId="{C9C69B9B-39EF-4F9C-ABD5-4AA0195D61C2}" destId="{699CBA32-49F0-4822-AFC4-2666D085F285}" srcOrd="9" destOrd="0" presId="urn:microsoft.com/office/officeart/2005/8/layout/chevron1"/>
    <dgm:cxn modelId="{8A2D3B15-235F-4C35-AC69-DD74906F4161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Materials</a:t>
          </a:r>
          <a:r>
            <a:rPr lang="fr-BE" sz="1400" dirty="0" smtClean="0">
              <a:solidFill>
                <a:schemeClr val="bg1"/>
              </a:solidFill>
            </a:rPr>
            <a:t> and </a:t>
          </a:r>
          <a:r>
            <a:rPr lang="fr-BE" sz="1400" dirty="0" err="1" smtClean="0">
              <a:solidFill>
                <a:schemeClr val="bg1"/>
              </a:solidFill>
            </a:rPr>
            <a:t>methods</a:t>
          </a:r>
          <a:endParaRPr lang="fr-BE" sz="1400" dirty="0">
            <a:solidFill>
              <a:schemeClr val="bg1"/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A32260EA-CC0D-4962-8605-CEE11723CA89}" type="presOf" srcId="{F42837F2-B54F-44BD-8674-E2F68C9A31D0}" destId="{0621F028-3373-4369-B215-92E16422BBDF}" srcOrd="0" destOrd="0" presId="urn:microsoft.com/office/officeart/2005/8/layout/chevron1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444256B3-A4EC-4F41-BF9B-C11E3BBC36A7}" type="presOf" srcId="{A3FBA1EB-F2D8-49DC-8376-6CEE6A7DCBF3}" destId="{9BF9CE42-C9BC-4B18-9FD5-BD2256EF54DB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4DFBA60D-60BA-49B1-AA96-FAF9D16CA2D6}" type="presOf" srcId="{749EB86D-A928-4465-869C-6A4C3FDB842D}" destId="{C9C69B9B-39EF-4F9C-ABD5-4AA0195D61C2}" srcOrd="0" destOrd="0" presId="urn:microsoft.com/office/officeart/2005/8/layout/chevron1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DA0D4FC7-2E5E-47B5-9BA8-3F7D59E0980E}" type="presOf" srcId="{8836125C-F048-4812-A799-236EA0363B82}" destId="{C7D0E182-4851-485F-93B2-0C54B3BF02F5}" srcOrd="0" destOrd="0" presId="urn:microsoft.com/office/officeart/2005/8/layout/chevron1"/>
    <dgm:cxn modelId="{0E942ECE-F028-4862-8FDA-4546FB0933B8}" type="presOf" srcId="{A96C2B38-51E1-4FF9-A624-7B001E5BB5CF}" destId="{EEB125D2-0704-4D08-BC81-84AD97C0F0F1}" srcOrd="0" destOrd="0" presId="urn:microsoft.com/office/officeart/2005/8/layout/chevron1"/>
    <dgm:cxn modelId="{38B98598-1E3C-458A-B6B0-AA5F3D18D066}" type="presOf" srcId="{52BCBA71-1DA7-4F0D-9795-44F0059E4DCF}" destId="{197C6129-F5BA-4178-BC4C-03C0B8FE0BB7}" srcOrd="0" destOrd="0" presId="urn:microsoft.com/office/officeart/2005/8/layout/chevron1"/>
    <dgm:cxn modelId="{484B5A66-BE86-4B1B-9B7E-E14BD6561AA4}" type="presOf" srcId="{1D32A8EE-7CC9-444A-A2A4-E50047482B07}" destId="{3785A51D-E65F-43C5-BFBF-20C40ED91701}" srcOrd="0" destOrd="0" presId="urn:microsoft.com/office/officeart/2005/8/layout/chevron1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0EB0476E-D28D-4425-B59A-973F94FD5EAD}" type="presParOf" srcId="{C9C69B9B-39EF-4F9C-ABD5-4AA0195D61C2}" destId="{0621F028-3373-4369-B215-92E16422BBDF}" srcOrd="0" destOrd="0" presId="urn:microsoft.com/office/officeart/2005/8/layout/chevron1"/>
    <dgm:cxn modelId="{09F57D4C-E2CE-46B7-9352-1A01F0DD75C6}" type="presParOf" srcId="{C9C69B9B-39EF-4F9C-ABD5-4AA0195D61C2}" destId="{E3AB7273-5373-41F6-A862-6E6AC8C14449}" srcOrd="1" destOrd="0" presId="urn:microsoft.com/office/officeart/2005/8/layout/chevron1"/>
    <dgm:cxn modelId="{2CD00160-3CE5-4FCE-AA81-7979CB367458}" type="presParOf" srcId="{C9C69B9B-39EF-4F9C-ABD5-4AA0195D61C2}" destId="{197C6129-F5BA-4178-BC4C-03C0B8FE0BB7}" srcOrd="2" destOrd="0" presId="urn:microsoft.com/office/officeart/2005/8/layout/chevron1"/>
    <dgm:cxn modelId="{8134891A-7B5D-4749-A142-7DB5627EE5BE}" type="presParOf" srcId="{C9C69B9B-39EF-4F9C-ABD5-4AA0195D61C2}" destId="{98CE9B94-5EEA-4A5E-9A90-A8C2E4047FEB}" srcOrd="3" destOrd="0" presId="urn:microsoft.com/office/officeart/2005/8/layout/chevron1"/>
    <dgm:cxn modelId="{D26B3A3C-C4D1-4E82-9314-74257649F952}" type="presParOf" srcId="{C9C69B9B-39EF-4F9C-ABD5-4AA0195D61C2}" destId="{C7D0E182-4851-485F-93B2-0C54B3BF02F5}" srcOrd="4" destOrd="0" presId="urn:microsoft.com/office/officeart/2005/8/layout/chevron1"/>
    <dgm:cxn modelId="{6F2619B1-5368-4464-A86C-DE449B017113}" type="presParOf" srcId="{C9C69B9B-39EF-4F9C-ABD5-4AA0195D61C2}" destId="{90028BD7-FF3C-4BFA-A5AE-DC9A788DB48D}" srcOrd="5" destOrd="0" presId="urn:microsoft.com/office/officeart/2005/8/layout/chevron1"/>
    <dgm:cxn modelId="{8BA26379-C57E-4AA4-8CFA-6EBFCA9A4356}" type="presParOf" srcId="{C9C69B9B-39EF-4F9C-ABD5-4AA0195D61C2}" destId="{3785A51D-E65F-43C5-BFBF-20C40ED91701}" srcOrd="6" destOrd="0" presId="urn:microsoft.com/office/officeart/2005/8/layout/chevron1"/>
    <dgm:cxn modelId="{39B1FBBE-9EB0-490C-8AF3-A17EC33D4173}" type="presParOf" srcId="{C9C69B9B-39EF-4F9C-ABD5-4AA0195D61C2}" destId="{E3230066-2071-4B0C-82D2-12B005344535}" srcOrd="7" destOrd="0" presId="urn:microsoft.com/office/officeart/2005/8/layout/chevron1"/>
    <dgm:cxn modelId="{B0FFDF4A-79CD-49FA-8C9D-8E40B7EB8484}" type="presParOf" srcId="{C9C69B9B-39EF-4F9C-ABD5-4AA0195D61C2}" destId="{EEB125D2-0704-4D08-BC81-84AD97C0F0F1}" srcOrd="8" destOrd="0" presId="urn:microsoft.com/office/officeart/2005/8/layout/chevron1"/>
    <dgm:cxn modelId="{4DF7AD63-ABCE-489C-893E-DD613B4029C9}" type="presParOf" srcId="{C9C69B9B-39EF-4F9C-ABD5-4AA0195D61C2}" destId="{699CBA32-49F0-4822-AFC4-2666D085F285}" srcOrd="9" destOrd="0" presId="urn:microsoft.com/office/officeart/2005/8/layout/chevron1"/>
    <dgm:cxn modelId="{EB901E28-3B17-4DC4-8944-4495BDC118F8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Materials</a:t>
          </a:r>
          <a:r>
            <a:rPr lang="fr-BE" sz="1400" dirty="0" smtClean="0">
              <a:solidFill>
                <a:schemeClr val="bg1"/>
              </a:solidFill>
            </a:rPr>
            <a:t> and </a:t>
          </a:r>
          <a:r>
            <a:rPr lang="fr-BE" sz="1400" dirty="0" err="1" smtClean="0">
              <a:solidFill>
                <a:schemeClr val="bg1"/>
              </a:solidFill>
            </a:rPr>
            <a:t>methods</a:t>
          </a:r>
          <a:endParaRPr lang="fr-BE" sz="1400" dirty="0">
            <a:solidFill>
              <a:schemeClr val="bg1"/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62EB82C0-16AB-4C5F-BB89-C7D6FF1E4653}" type="presOf" srcId="{52BCBA71-1DA7-4F0D-9795-44F0059E4DCF}" destId="{197C6129-F5BA-4178-BC4C-03C0B8FE0BB7}" srcOrd="0" destOrd="0" presId="urn:microsoft.com/office/officeart/2005/8/layout/chevron1"/>
    <dgm:cxn modelId="{3DA667A2-7A3A-48D5-8047-C2B492DAF27A}" type="presOf" srcId="{8836125C-F048-4812-A799-236EA0363B82}" destId="{C7D0E182-4851-485F-93B2-0C54B3BF02F5}" srcOrd="0" destOrd="0" presId="urn:microsoft.com/office/officeart/2005/8/layout/chevron1"/>
    <dgm:cxn modelId="{C0D51659-68DF-4AA0-8A66-AFBD1E0DE1D6}" type="presOf" srcId="{F42837F2-B54F-44BD-8674-E2F68C9A31D0}" destId="{0621F028-3373-4369-B215-92E16422BBDF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49D46D36-7850-4D5B-AC68-63B5E61EA8CD}" type="presOf" srcId="{A96C2B38-51E1-4FF9-A624-7B001E5BB5CF}" destId="{EEB125D2-0704-4D08-BC81-84AD97C0F0F1}" srcOrd="0" destOrd="0" presId="urn:microsoft.com/office/officeart/2005/8/layout/chevron1"/>
    <dgm:cxn modelId="{3B96757A-CE30-4102-AB45-819B0F028852}" type="presOf" srcId="{1D32A8EE-7CC9-444A-A2A4-E50047482B07}" destId="{3785A51D-E65F-43C5-BFBF-20C40ED91701}" srcOrd="0" destOrd="0" presId="urn:microsoft.com/office/officeart/2005/8/layout/chevron1"/>
    <dgm:cxn modelId="{2CFDB594-9974-42BB-9949-81C0F1B5BF52}" type="presOf" srcId="{A3FBA1EB-F2D8-49DC-8376-6CEE6A7DCBF3}" destId="{9BF9CE42-C9BC-4B18-9FD5-BD2256EF54DB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DF2C1F3B-3C4D-4C9A-A073-D2870D7497DC}" type="presOf" srcId="{749EB86D-A928-4465-869C-6A4C3FDB842D}" destId="{C9C69B9B-39EF-4F9C-ABD5-4AA0195D61C2}" srcOrd="0" destOrd="0" presId="urn:microsoft.com/office/officeart/2005/8/layout/chevron1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8976FD26-C45D-43DC-BF55-B8A9C84AE0A6}" type="presParOf" srcId="{C9C69B9B-39EF-4F9C-ABD5-4AA0195D61C2}" destId="{0621F028-3373-4369-B215-92E16422BBDF}" srcOrd="0" destOrd="0" presId="urn:microsoft.com/office/officeart/2005/8/layout/chevron1"/>
    <dgm:cxn modelId="{CB29471B-D279-400E-8C86-5353246FBCC7}" type="presParOf" srcId="{C9C69B9B-39EF-4F9C-ABD5-4AA0195D61C2}" destId="{E3AB7273-5373-41F6-A862-6E6AC8C14449}" srcOrd="1" destOrd="0" presId="urn:microsoft.com/office/officeart/2005/8/layout/chevron1"/>
    <dgm:cxn modelId="{D2E7A5E8-EBFD-4263-B8D3-9A91ABCFE61C}" type="presParOf" srcId="{C9C69B9B-39EF-4F9C-ABD5-4AA0195D61C2}" destId="{197C6129-F5BA-4178-BC4C-03C0B8FE0BB7}" srcOrd="2" destOrd="0" presId="urn:microsoft.com/office/officeart/2005/8/layout/chevron1"/>
    <dgm:cxn modelId="{6047A0BC-5F9F-4737-92AC-EC0C59BF128C}" type="presParOf" srcId="{C9C69B9B-39EF-4F9C-ABD5-4AA0195D61C2}" destId="{98CE9B94-5EEA-4A5E-9A90-A8C2E4047FEB}" srcOrd="3" destOrd="0" presId="urn:microsoft.com/office/officeart/2005/8/layout/chevron1"/>
    <dgm:cxn modelId="{0C39356C-D4AF-4D25-9228-BF91776D3AF5}" type="presParOf" srcId="{C9C69B9B-39EF-4F9C-ABD5-4AA0195D61C2}" destId="{C7D0E182-4851-485F-93B2-0C54B3BF02F5}" srcOrd="4" destOrd="0" presId="urn:microsoft.com/office/officeart/2005/8/layout/chevron1"/>
    <dgm:cxn modelId="{2B7D7838-EB77-4394-9080-654D1E8666F0}" type="presParOf" srcId="{C9C69B9B-39EF-4F9C-ABD5-4AA0195D61C2}" destId="{90028BD7-FF3C-4BFA-A5AE-DC9A788DB48D}" srcOrd="5" destOrd="0" presId="urn:microsoft.com/office/officeart/2005/8/layout/chevron1"/>
    <dgm:cxn modelId="{CBDD7EFA-2F21-42C6-B176-F95E76239934}" type="presParOf" srcId="{C9C69B9B-39EF-4F9C-ABD5-4AA0195D61C2}" destId="{3785A51D-E65F-43C5-BFBF-20C40ED91701}" srcOrd="6" destOrd="0" presId="urn:microsoft.com/office/officeart/2005/8/layout/chevron1"/>
    <dgm:cxn modelId="{5F6A2695-D462-4686-ACBD-4065088FBFAD}" type="presParOf" srcId="{C9C69B9B-39EF-4F9C-ABD5-4AA0195D61C2}" destId="{E3230066-2071-4B0C-82D2-12B005344535}" srcOrd="7" destOrd="0" presId="urn:microsoft.com/office/officeart/2005/8/layout/chevron1"/>
    <dgm:cxn modelId="{4862D0D4-5165-481C-B427-552FAAF435A3}" type="presParOf" srcId="{C9C69B9B-39EF-4F9C-ABD5-4AA0195D61C2}" destId="{EEB125D2-0704-4D08-BC81-84AD97C0F0F1}" srcOrd="8" destOrd="0" presId="urn:microsoft.com/office/officeart/2005/8/layout/chevron1"/>
    <dgm:cxn modelId="{E65C4461-BA4A-4BE4-A824-688AD7C3634A}" type="presParOf" srcId="{C9C69B9B-39EF-4F9C-ABD5-4AA0195D61C2}" destId="{699CBA32-49F0-4822-AFC4-2666D085F285}" srcOrd="9" destOrd="0" presId="urn:microsoft.com/office/officeart/2005/8/layout/chevron1"/>
    <dgm:cxn modelId="{0E575428-7B84-4E53-AA97-8CC0339BCC9B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Materials</a:t>
          </a:r>
          <a:r>
            <a:rPr lang="fr-BE" sz="1400" dirty="0" smtClean="0">
              <a:solidFill>
                <a:schemeClr val="bg1"/>
              </a:solidFill>
            </a:rPr>
            <a:t> and </a:t>
          </a:r>
          <a:r>
            <a:rPr lang="fr-BE" sz="1400" dirty="0" err="1" smtClean="0">
              <a:solidFill>
                <a:schemeClr val="bg1"/>
              </a:solidFill>
            </a:rPr>
            <a:t>methods</a:t>
          </a:r>
          <a:endParaRPr lang="fr-BE" sz="1400" dirty="0">
            <a:solidFill>
              <a:schemeClr val="bg1"/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0254E0E3-E086-4B5C-862F-FE078A312D62}" type="presOf" srcId="{1D32A8EE-7CC9-444A-A2A4-E50047482B07}" destId="{3785A51D-E65F-43C5-BFBF-20C40ED91701}" srcOrd="0" destOrd="0" presId="urn:microsoft.com/office/officeart/2005/8/layout/chevron1"/>
    <dgm:cxn modelId="{8F3C3000-C976-4F26-B638-EB80D6A07088}" type="presOf" srcId="{749EB86D-A928-4465-869C-6A4C3FDB842D}" destId="{C9C69B9B-39EF-4F9C-ABD5-4AA0195D61C2}" srcOrd="0" destOrd="0" presId="urn:microsoft.com/office/officeart/2005/8/layout/chevron1"/>
    <dgm:cxn modelId="{22D60623-1633-4350-A006-C3284D3673F7}" type="presOf" srcId="{52BCBA71-1DA7-4F0D-9795-44F0059E4DCF}" destId="{197C6129-F5BA-4178-BC4C-03C0B8FE0BB7}" srcOrd="0" destOrd="0" presId="urn:microsoft.com/office/officeart/2005/8/layout/chevron1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9B89CB46-146C-442F-A63C-C347572DF230}" type="presOf" srcId="{A3FBA1EB-F2D8-49DC-8376-6CEE6A7DCBF3}" destId="{9BF9CE42-C9BC-4B18-9FD5-BD2256EF54DB}" srcOrd="0" destOrd="0" presId="urn:microsoft.com/office/officeart/2005/8/layout/chevron1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545F4481-D427-4A24-8DF7-9EC04F725129}" type="presOf" srcId="{8836125C-F048-4812-A799-236EA0363B82}" destId="{C7D0E182-4851-485F-93B2-0C54B3BF02F5}" srcOrd="0" destOrd="0" presId="urn:microsoft.com/office/officeart/2005/8/layout/chevron1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DE4EA8D7-78D7-4469-8429-4FAE7B751878}" type="presOf" srcId="{F42837F2-B54F-44BD-8674-E2F68C9A31D0}" destId="{0621F028-3373-4369-B215-92E16422BBDF}" srcOrd="0" destOrd="0" presId="urn:microsoft.com/office/officeart/2005/8/layout/chevron1"/>
    <dgm:cxn modelId="{7BEE4036-02AC-4CB8-BD47-C4789B1C0E16}" type="presOf" srcId="{A96C2B38-51E1-4FF9-A624-7B001E5BB5CF}" destId="{EEB125D2-0704-4D08-BC81-84AD97C0F0F1}" srcOrd="0" destOrd="0" presId="urn:microsoft.com/office/officeart/2005/8/layout/chevron1"/>
    <dgm:cxn modelId="{0EA888C9-7715-4BDA-86EC-09BF2DC9AC26}" type="presParOf" srcId="{C9C69B9B-39EF-4F9C-ABD5-4AA0195D61C2}" destId="{0621F028-3373-4369-B215-92E16422BBDF}" srcOrd="0" destOrd="0" presId="urn:microsoft.com/office/officeart/2005/8/layout/chevron1"/>
    <dgm:cxn modelId="{CE45C1D8-5117-414C-806E-75BCC5395367}" type="presParOf" srcId="{C9C69B9B-39EF-4F9C-ABD5-4AA0195D61C2}" destId="{E3AB7273-5373-41F6-A862-6E6AC8C14449}" srcOrd="1" destOrd="0" presId="urn:microsoft.com/office/officeart/2005/8/layout/chevron1"/>
    <dgm:cxn modelId="{9568CA4E-7FB6-41AE-B852-C098EF1ED9D1}" type="presParOf" srcId="{C9C69B9B-39EF-4F9C-ABD5-4AA0195D61C2}" destId="{197C6129-F5BA-4178-BC4C-03C0B8FE0BB7}" srcOrd="2" destOrd="0" presId="urn:microsoft.com/office/officeart/2005/8/layout/chevron1"/>
    <dgm:cxn modelId="{104D4793-E7B3-446E-8432-2E072E93892B}" type="presParOf" srcId="{C9C69B9B-39EF-4F9C-ABD5-4AA0195D61C2}" destId="{98CE9B94-5EEA-4A5E-9A90-A8C2E4047FEB}" srcOrd="3" destOrd="0" presId="urn:microsoft.com/office/officeart/2005/8/layout/chevron1"/>
    <dgm:cxn modelId="{1CFD035D-F0DB-4B57-A358-F20EA17AD486}" type="presParOf" srcId="{C9C69B9B-39EF-4F9C-ABD5-4AA0195D61C2}" destId="{C7D0E182-4851-485F-93B2-0C54B3BF02F5}" srcOrd="4" destOrd="0" presId="urn:microsoft.com/office/officeart/2005/8/layout/chevron1"/>
    <dgm:cxn modelId="{11DD7613-2516-4BE0-ADB3-D843F24C1563}" type="presParOf" srcId="{C9C69B9B-39EF-4F9C-ABD5-4AA0195D61C2}" destId="{90028BD7-FF3C-4BFA-A5AE-DC9A788DB48D}" srcOrd="5" destOrd="0" presId="urn:microsoft.com/office/officeart/2005/8/layout/chevron1"/>
    <dgm:cxn modelId="{86F69C66-AAC0-4277-9952-E746F32D9036}" type="presParOf" srcId="{C9C69B9B-39EF-4F9C-ABD5-4AA0195D61C2}" destId="{3785A51D-E65F-43C5-BFBF-20C40ED91701}" srcOrd="6" destOrd="0" presId="urn:microsoft.com/office/officeart/2005/8/layout/chevron1"/>
    <dgm:cxn modelId="{0C3B5D03-7110-426F-AAF2-76B5A6D1AEB6}" type="presParOf" srcId="{C9C69B9B-39EF-4F9C-ABD5-4AA0195D61C2}" destId="{E3230066-2071-4B0C-82D2-12B005344535}" srcOrd="7" destOrd="0" presId="urn:microsoft.com/office/officeart/2005/8/layout/chevron1"/>
    <dgm:cxn modelId="{E1F3372D-AD0B-4C97-8D8E-8E10E958EBDE}" type="presParOf" srcId="{C9C69B9B-39EF-4F9C-ABD5-4AA0195D61C2}" destId="{EEB125D2-0704-4D08-BC81-84AD97C0F0F1}" srcOrd="8" destOrd="0" presId="urn:microsoft.com/office/officeart/2005/8/layout/chevron1"/>
    <dgm:cxn modelId="{F1C6B717-A0FC-4AEE-95A2-6F8D75221DBF}" type="presParOf" srcId="{C9C69B9B-39EF-4F9C-ABD5-4AA0195D61C2}" destId="{699CBA32-49F0-4822-AFC4-2666D085F285}" srcOrd="9" destOrd="0" presId="urn:microsoft.com/office/officeart/2005/8/layout/chevron1"/>
    <dgm:cxn modelId="{EB8092EE-861F-4696-93D5-B75013C2C7B1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Materials</a:t>
          </a:r>
          <a:r>
            <a:rPr lang="fr-BE" sz="1400" dirty="0" smtClean="0">
              <a:solidFill>
                <a:schemeClr val="bg1"/>
              </a:solidFill>
            </a:rPr>
            <a:t> and </a:t>
          </a:r>
          <a:r>
            <a:rPr lang="fr-BE" sz="1400" dirty="0" err="1" smtClean="0">
              <a:solidFill>
                <a:schemeClr val="bg1"/>
              </a:solidFill>
            </a:rPr>
            <a:t>methods</a:t>
          </a:r>
          <a:endParaRPr lang="fr-BE" sz="1400" dirty="0">
            <a:solidFill>
              <a:schemeClr val="bg1"/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ABF447EA-45B9-48FD-A374-445BE31C68E6}" type="presOf" srcId="{749EB86D-A928-4465-869C-6A4C3FDB842D}" destId="{C9C69B9B-39EF-4F9C-ABD5-4AA0195D61C2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D3BBF94F-F27A-41FB-A84A-CC0E88390C1A}" type="presOf" srcId="{A96C2B38-51E1-4FF9-A624-7B001E5BB5CF}" destId="{EEB125D2-0704-4D08-BC81-84AD97C0F0F1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809A7DCF-2E18-4AB5-911E-EEC3D0067D7F}" type="presOf" srcId="{8836125C-F048-4812-A799-236EA0363B82}" destId="{C7D0E182-4851-485F-93B2-0C54B3BF02F5}" srcOrd="0" destOrd="0" presId="urn:microsoft.com/office/officeart/2005/8/layout/chevron1"/>
    <dgm:cxn modelId="{AE4F6E1D-AF80-4489-AAF6-72B3DCC27F4C}" type="presOf" srcId="{F42837F2-B54F-44BD-8674-E2F68C9A31D0}" destId="{0621F028-3373-4369-B215-92E16422BBDF}" srcOrd="0" destOrd="0" presId="urn:microsoft.com/office/officeart/2005/8/layout/chevron1"/>
    <dgm:cxn modelId="{8199138A-BE74-4CAB-B9E6-DAEEAA0F4416}" type="presOf" srcId="{52BCBA71-1DA7-4F0D-9795-44F0059E4DCF}" destId="{197C6129-F5BA-4178-BC4C-03C0B8FE0BB7}" srcOrd="0" destOrd="0" presId="urn:microsoft.com/office/officeart/2005/8/layout/chevron1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BE705846-E7C6-4AE6-80AE-BDFA198FBD94}" type="presOf" srcId="{1D32A8EE-7CC9-444A-A2A4-E50047482B07}" destId="{3785A51D-E65F-43C5-BFBF-20C40ED91701}" srcOrd="0" destOrd="0" presId="urn:microsoft.com/office/officeart/2005/8/layout/chevron1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3F079EB3-114A-4E43-B354-F44DAA00BF6F}" type="presOf" srcId="{A3FBA1EB-F2D8-49DC-8376-6CEE6A7DCBF3}" destId="{9BF9CE42-C9BC-4B18-9FD5-BD2256EF54DB}" srcOrd="0" destOrd="0" presId="urn:microsoft.com/office/officeart/2005/8/layout/chevron1"/>
    <dgm:cxn modelId="{4FB35F69-169A-4B89-B421-90C9EC1C1ABC}" type="presParOf" srcId="{C9C69B9B-39EF-4F9C-ABD5-4AA0195D61C2}" destId="{0621F028-3373-4369-B215-92E16422BBDF}" srcOrd="0" destOrd="0" presId="urn:microsoft.com/office/officeart/2005/8/layout/chevron1"/>
    <dgm:cxn modelId="{04C5880E-64E2-4F80-A221-8389FCE51786}" type="presParOf" srcId="{C9C69B9B-39EF-4F9C-ABD5-4AA0195D61C2}" destId="{E3AB7273-5373-41F6-A862-6E6AC8C14449}" srcOrd="1" destOrd="0" presId="urn:microsoft.com/office/officeart/2005/8/layout/chevron1"/>
    <dgm:cxn modelId="{0179538E-53AB-4EBD-9249-9140DC8B590B}" type="presParOf" srcId="{C9C69B9B-39EF-4F9C-ABD5-4AA0195D61C2}" destId="{197C6129-F5BA-4178-BC4C-03C0B8FE0BB7}" srcOrd="2" destOrd="0" presId="urn:microsoft.com/office/officeart/2005/8/layout/chevron1"/>
    <dgm:cxn modelId="{70F8164A-2A7C-49C3-A49C-1304DCEDC126}" type="presParOf" srcId="{C9C69B9B-39EF-4F9C-ABD5-4AA0195D61C2}" destId="{98CE9B94-5EEA-4A5E-9A90-A8C2E4047FEB}" srcOrd="3" destOrd="0" presId="urn:microsoft.com/office/officeart/2005/8/layout/chevron1"/>
    <dgm:cxn modelId="{74B85A93-621A-41F2-9160-F1E50D02FE2F}" type="presParOf" srcId="{C9C69B9B-39EF-4F9C-ABD5-4AA0195D61C2}" destId="{C7D0E182-4851-485F-93B2-0C54B3BF02F5}" srcOrd="4" destOrd="0" presId="urn:microsoft.com/office/officeart/2005/8/layout/chevron1"/>
    <dgm:cxn modelId="{42A675DE-F29E-4E0F-AFB5-973318595DBF}" type="presParOf" srcId="{C9C69B9B-39EF-4F9C-ABD5-4AA0195D61C2}" destId="{90028BD7-FF3C-4BFA-A5AE-DC9A788DB48D}" srcOrd="5" destOrd="0" presId="urn:microsoft.com/office/officeart/2005/8/layout/chevron1"/>
    <dgm:cxn modelId="{91200230-A4AC-42D3-AFE9-2C28BCD3D04F}" type="presParOf" srcId="{C9C69B9B-39EF-4F9C-ABD5-4AA0195D61C2}" destId="{3785A51D-E65F-43C5-BFBF-20C40ED91701}" srcOrd="6" destOrd="0" presId="urn:microsoft.com/office/officeart/2005/8/layout/chevron1"/>
    <dgm:cxn modelId="{A82585B8-72F9-43DE-BF1D-E0447011A6AB}" type="presParOf" srcId="{C9C69B9B-39EF-4F9C-ABD5-4AA0195D61C2}" destId="{E3230066-2071-4B0C-82D2-12B005344535}" srcOrd="7" destOrd="0" presId="urn:microsoft.com/office/officeart/2005/8/layout/chevron1"/>
    <dgm:cxn modelId="{4C415505-FC0B-49A3-A6C6-BDD7F58BF91A}" type="presParOf" srcId="{C9C69B9B-39EF-4F9C-ABD5-4AA0195D61C2}" destId="{EEB125D2-0704-4D08-BC81-84AD97C0F0F1}" srcOrd="8" destOrd="0" presId="urn:microsoft.com/office/officeart/2005/8/layout/chevron1"/>
    <dgm:cxn modelId="{82333999-E847-4906-83F7-C9F7AED36806}" type="presParOf" srcId="{C9C69B9B-39EF-4F9C-ABD5-4AA0195D61C2}" destId="{699CBA32-49F0-4822-AFC4-2666D085F285}" srcOrd="9" destOrd="0" presId="urn:microsoft.com/office/officeart/2005/8/layout/chevron1"/>
    <dgm:cxn modelId="{88754B54-A5B8-47DE-ADE4-F35DD7081A5F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Results</a:t>
          </a:r>
          <a:endParaRPr lang="fr-BE" sz="1400" dirty="0">
            <a:solidFill>
              <a:schemeClr val="bg1"/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39FC2A70-8086-4014-B022-B22F00EEE371}" type="presOf" srcId="{F42837F2-B54F-44BD-8674-E2F68C9A31D0}" destId="{0621F028-3373-4369-B215-92E16422BBDF}" srcOrd="0" destOrd="0" presId="urn:microsoft.com/office/officeart/2005/8/layout/chevron1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BEE0DA1C-C9C1-4247-9AC7-0AECF423FF3B}" type="presOf" srcId="{1D32A8EE-7CC9-444A-A2A4-E50047482B07}" destId="{3785A51D-E65F-43C5-BFBF-20C40ED91701}" srcOrd="0" destOrd="0" presId="urn:microsoft.com/office/officeart/2005/8/layout/chevron1"/>
    <dgm:cxn modelId="{221B5934-97FB-49FF-9592-7BB2ACFA155E}" type="presOf" srcId="{52BCBA71-1DA7-4F0D-9795-44F0059E4DCF}" destId="{197C6129-F5BA-4178-BC4C-03C0B8FE0BB7}" srcOrd="0" destOrd="0" presId="urn:microsoft.com/office/officeart/2005/8/layout/chevron1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0F9815D9-20ED-442A-AFA0-9423F014952B}" type="presOf" srcId="{8836125C-F048-4812-A799-236EA0363B82}" destId="{C7D0E182-4851-485F-93B2-0C54B3BF02F5}" srcOrd="0" destOrd="0" presId="urn:microsoft.com/office/officeart/2005/8/layout/chevron1"/>
    <dgm:cxn modelId="{785BB87C-9C96-469A-80B3-600179FD5A19}" type="presOf" srcId="{749EB86D-A928-4465-869C-6A4C3FDB842D}" destId="{C9C69B9B-39EF-4F9C-ABD5-4AA0195D61C2}" srcOrd="0" destOrd="0" presId="urn:microsoft.com/office/officeart/2005/8/layout/chevron1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27CB607C-A68F-4A0D-873F-1F2A78A6701B}" type="presOf" srcId="{A96C2B38-51E1-4FF9-A624-7B001E5BB5CF}" destId="{EEB125D2-0704-4D08-BC81-84AD97C0F0F1}" srcOrd="0" destOrd="0" presId="urn:microsoft.com/office/officeart/2005/8/layout/chevron1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FADD6ACD-A60F-4DF5-8BDC-0ABC2C5BAC55}" type="presOf" srcId="{A3FBA1EB-F2D8-49DC-8376-6CEE6A7DCBF3}" destId="{9BF9CE42-C9BC-4B18-9FD5-BD2256EF54DB}" srcOrd="0" destOrd="0" presId="urn:microsoft.com/office/officeart/2005/8/layout/chevron1"/>
    <dgm:cxn modelId="{3C6870A3-F1C9-40F7-87DC-1C489974A9D4}" type="presParOf" srcId="{C9C69B9B-39EF-4F9C-ABD5-4AA0195D61C2}" destId="{0621F028-3373-4369-B215-92E16422BBDF}" srcOrd="0" destOrd="0" presId="urn:microsoft.com/office/officeart/2005/8/layout/chevron1"/>
    <dgm:cxn modelId="{67A74E2A-26A2-443D-88FE-44906ED22D68}" type="presParOf" srcId="{C9C69B9B-39EF-4F9C-ABD5-4AA0195D61C2}" destId="{E3AB7273-5373-41F6-A862-6E6AC8C14449}" srcOrd="1" destOrd="0" presId="urn:microsoft.com/office/officeart/2005/8/layout/chevron1"/>
    <dgm:cxn modelId="{63661B35-E124-425C-86BF-79C6AD141258}" type="presParOf" srcId="{C9C69B9B-39EF-4F9C-ABD5-4AA0195D61C2}" destId="{197C6129-F5BA-4178-BC4C-03C0B8FE0BB7}" srcOrd="2" destOrd="0" presId="urn:microsoft.com/office/officeart/2005/8/layout/chevron1"/>
    <dgm:cxn modelId="{F62388C7-8828-409F-88E8-44A314A0E181}" type="presParOf" srcId="{C9C69B9B-39EF-4F9C-ABD5-4AA0195D61C2}" destId="{98CE9B94-5EEA-4A5E-9A90-A8C2E4047FEB}" srcOrd="3" destOrd="0" presId="urn:microsoft.com/office/officeart/2005/8/layout/chevron1"/>
    <dgm:cxn modelId="{5B6AC757-A5B4-4270-9622-A4877DEDE5C6}" type="presParOf" srcId="{C9C69B9B-39EF-4F9C-ABD5-4AA0195D61C2}" destId="{C7D0E182-4851-485F-93B2-0C54B3BF02F5}" srcOrd="4" destOrd="0" presId="urn:microsoft.com/office/officeart/2005/8/layout/chevron1"/>
    <dgm:cxn modelId="{1B868353-B9D9-47DD-BBCB-ECD1C332517F}" type="presParOf" srcId="{C9C69B9B-39EF-4F9C-ABD5-4AA0195D61C2}" destId="{90028BD7-FF3C-4BFA-A5AE-DC9A788DB48D}" srcOrd="5" destOrd="0" presId="urn:microsoft.com/office/officeart/2005/8/layout/chevron1"/>
    <dgm:cxn modelId="{55DE6ADD-9D02-49A2-A101-93A55448350A}" type="presParOf" srcId="{C9C69B9B-39EF-4F9C-ABD5-4AA0195D61C2}" destId="{3785A51D-E65F-43C5-BFBF-20C40ED91701}" srcOrd="6" destOrd="0" presId="urn:microsoft.com/office/officeart/2005/8/layout/chevron1"/>
    <dgm:cxn modelId="{90B9F556-A9E7-42AD-B49F-1ED69C23D9B7}" type="presParOf" srcId="{C9C69B9B-39EF-4F9C-ABD5-4AA0195D61C2}" destId="{E3230066-2071-4B0C-82D2-12B005344535}" srcOrd="7" destOrd="0" presId="urn:microsoft.com/office/officeart/2005/8/layout/chevron1"/>
    <dgm:cxn modelId="{1819C1C4-400D-4792-BDDD-DED725B0FCAD}" type="presParOf" srcId="{C9C69B9B-39EF-4F9C-ABD5-4AA0195D61C2}" destId="{EEB125D2-0704-4D08-BC81-84AD97C0F0F1}" srcOrd="8" destOrd="0" presId="urn:microsoft.com/office/officeart/2005/8/layout/chevron1"/>
    <dgm:cxn modelId="{F457DD6B-63BF-48E0-80DB-F4C72E9088D4}" type="presParOf" srcId="{C9C69B9B-39EF-4F9C-ABD5-4AA0195D61C2}" destId="{699CBA32-49F0-4822-AFC4-2666D085F285}" srcOrd="9" destOrd="0" presId="urn:microsoft.com/office/officeart/2005/8/layout/chevron1"/>
    <dgm:cxn modelId="{86933775-EE49-4B00-840F-1D79B3D41CCE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Results</a:t>
          </a:r>
          <a:endParaRPr lang="fr-BE" sz="1400" dirty="0">
            <a:solidFill>
              <a:schemeClr val="bg1"/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D32CB371-267F-491E-AFDF-026FBFBB3B52}" type="presOf" srcId="{F42837F2-B54F-44BD-8674-E2F68C9A31D0}" destId="{0621F028-3373-4369-B215-92E16422BBDF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A1B4D133-E380-4313-8DE8-EAA3C10A7FDB}" type="presOf" srcId="{1D32A8EE-7CC9-444A-A2A4-E50047482B07}" destId="{3785A51D-E65F-43C5-BFBF-20C40ED91701}" srcOrd="0" destOrd="0" presId="urn:microsoft.com/office/officeart/2005/8/layout/chevron1"/>
    <dgm:cxn modelId="{534E8FB6-269B-45BB-B12D-099C2964FB50}" type="presOf" srcId="{A3FBA1EB-F2D8-49DC-8376-6CEE6A7DCBF3}" destId="{9BF9CE42-C9BC-4B18-9FD5-BD2256EF54DB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04812252-65EC-4067-B2F8-81A576F776D9}" type="presOf" srcId="{52BCBA71-1DA7-4F0D-9795-44F0059E4DCF}" destId="{197C6129-F5BA-4178-BC4C-03C0B8FE0BB7}" srcOrd="0" destOrd="0" presId="urn:microsoft.com/office/officeart/2005/8/layout/chevron1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DA5D1C28-938E-4ADC-A343-3E5961A1C3FF}" type="presOf" srcId="{749EB86D-A928-4465-869C-6A4C3FDB842D}" destId="{C9C69B9B-39EF-4F9C-ABD5-4AA0195D61C2}" srcOrd="0" destOrd="0" presId="urn:microsoft.com/office/officeart/2005/8/layout/chevron1"/>
    <dgm:cxn modelId="{7BFB2B8C-204D-48C9-8C22-ED74984CD192}" type="presOf" srcId="{8836125C-F048-4812-A799-236EA0363B82}" destId="{C7D0E182-4851-485F-93B2-0C54B3BF02F5}" srcOrd="0" destOrd="0" presId="urn:microsoft.com/office/officeart/2005/8/layout/chevron1"/>
    <dgm:cxn modelId="{44E03204-4364-4403-82E6-2E1F4D956A5E}" type="presOf" srcId="{A96C2B38-51E1-4FF9-A624-7B001E5BB5CF}" destId="{EEB125D2-0704-4D08-BC81-84AD97C0F0F1}" srcOrd="0" destOrd="0" presId="urn:microsoft.com/office/officeart/2005/8/layout/chevron1"/>
    <dgm:cxn modelId="{E8CB66EA-EB8C-4F6E-A0CD-7AF50B06B5F3}" type="presParOf" srcId="{C9C69B9B-39EF-4F9C-ABD5-4AA0195D61C2}" destId="{0621F028-3373-4369-B215-92E16422BBDF}" srcOrd="0" destOrd="0" presId="urn:microsoft.com/office/officeart/2005/8/layout/chevron1"/>
    <dgm:cxn modelId="{E1D2BE98-EBD5-4585-A50D-66AE25666F3C}" type="presParOf" srcId="{C9C69B9B-39EF-4F9C-ABD5-4AA0195D61C2}" destId="{E3AB7273-5373-41F6-A862-6E6AC8C14449}" srcOrd="1" destOrd="0" presId="urn:microsoft.com/office/officeart/2005/8/layout/chevron1"/>
    <dgm:cxn modelId="{2D9CA0C3-7E30-458A-876E-141BCA67AF30}" type="presParOf" srcId="{C9C69B9B-39EF-4F9C-ABD5-4AA0195D61C2}" destId="{197C6129-F5BA-4178-BC4C-03C0B8FE0BB7}" srcOrd="2" destOrd="0" presId="urn:microsoft.com/office/officeart/2005/8/layout/chevron1"/>
    <dgm:cxn modelId="{6E3653E3-A9D9-42C1-8937-E8878AFC3C1E}" type="presParOf" srcId="{C9C69B9B-39EF-4F9C-ABD5-4AA0195D61C2}" destId="{98CE9B94-5EEA-4A5E-9A90-A8C2E4047FEB}" srcOrd="3" destOrd="0" presId="urn:microsoft.com/office/officeart/2005/8/layout/chevron1"/>
    <dgm:cxn modelId="{1FD68047-5F77-4202-B33C-0D83A22A0F7F}" type="presParOf" srcId="{C9C69B9B-39EF-4F9C-ABD5-4AA0195D61C2}" destId="{C7D0E182-4851-485F-93B2-0C54B3BF02F5}" srcOrd="4" destOrd="0" presId="urn:microsoft.com/office/officeart/2005/8/layout/chevron1"/>
    <dgm:cxn modelId="{CEDAFCE6-F302-4FF9-BF7F-495A98497AE6}" type="presParOf" srcId="{C9C69B9B-39EF-4F9C-ABD5-4AA0195D61C2}" destId="{90028BD7-FF3C-4BFA-A5AE-DC9A788DB48D}" srcOrd="5" destOrd="0" presId="urn:microsoft.com/office/officeart/2005/8/layout/chevron1"/>
    <dgm:cxn modelId="{405CD1B3-5738-417E-A255-501C9E69EAEE}" type="presParOf" srcId="{C9C69B9B-39EF-4F9C-ABD5-4AA0195D61C2}" destId="{3785A51D-E65F-43C5-BFBF-20C40ED91701}" srcOrd="6" destOrd="0" presId="urn:microsoft.com/office/officeart/2005/8/layout/chevron1"/>
    <dgm:cxn modelId="{4656666F-D955-4FB1-B850-2B61ADF100AC}" type="presParOf" srcId="{C9C69B9B-39EF-4F9C-ABD5-4AA0195D61C2}" destId="{E3230066-2071-4B0C-82D2-12B005344535}" srcOrd="7" destOrd="0" presId="urn:microsoft.com/office/officeart/2005/8/layout/chevron1"/>
    <dgm:cxn modelId="{EF641AC5-ABF6-4106-9C43-4AD7D98D6BAB}" type="presParOf" srcId="{C9C69B9B-39EF-4F9C-ABD5-4AA0195D61C2}" destId="{EEB125D2-0704-4D08-BC81-84AD97C0F0F1}" srcOrd="8" destOrd="0" presId="urn:microsoft.com/office/officeart/2005/8/layout/chevron1"/>
    <dgm:cxn modelId="{6CDBD8EA-896E-4888-BCA6-152612296BAA}" type="presParOf" srcId="{C9C69B9B-39EF-4F9C-ABD5-4AA0195D61C2}" destId="{699CBA32-49F0-4822-AFC4-2666D085F285}" srcOrd="9" destOrd="0" presId="urn:microsoft.com/office/officeart/2005/8/layout/chevron1"/>
    <dgm:cxn modelId="{4ACE3ABC-306A-4373-9C02-1356B992D433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Results</a:t>
          </a:r>
          <a:endParaRPr lang="fr-BE" sz="1400" dirty="0">
            <a:solidFill>
              <a:schemeClr val="bg1"/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F3B49292-E7F7-47FE-940D-F873BFAA8E14}" type="presOf" srcId="{8836125C-F048-4812-A799-236EA0363B82}" destId="{C7D0E182-4851-485F-93B2-0C54B3BF02F5}" srcOrd="0" destOrd="0" presId="urn:microsoft.com/office/officeart/2005/8/layout/chevron1"/>
    <dgm:cxn modelId="{A9B5A161-1320-412B-8293-22744B8E0E5F}" type="presOf" srcId="{1D32A8EE-7CC9-444A-A2A4-E50047482B07}" destId="{3785A51D-E65F-43C5-BFBF-20C40ED91701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0EE34BB6-B579-47D1-8696-46F99A900903}" type="presOf" srcId="{A3FBA1EB-F2D8-49DC-8376-6CEE6A7DCBF3}" destId="{9BF9CE42-C9BC-4B18-9FD5-BD2256EF54DB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4C14EBF7-2AA6-4A5D-94C2-B49BCE0CACFD}" type="presOf" srcId="{749EB86D-A928-4465-869C-6A4C3FDB842D}" destId="{C9C69B9B-39EF-4F9C-ABD5-4AA0195D61C2}" srcOrd="0" destOrd="0" presId="urn:microsoft.com/office/officeart/2005/8/layout/chevron1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CFB46692-FD5D-453F-B8F2-427709B09299}" type="presOf" srcId="{52BCBA71-1DA7-4F0D-9795-44F0059E4DCF}" destId="{197C6129-F5BA-4178-BC4C-03C0B8FE0BB7}" srcOrd="0" destOrd="0" presId="urn:microsoft.com/office/officeart/2005/8/layout/chevron1"/>
    <dgm:cxn modelId="{1D8F937A-4A36-4E33-9C67-B88B9BED8500}" type="presOf" srcId="{F42837F2-B54F-44BD-8674-E2F68C9A31D0}" destId="{0621F028-3373-4369-B215-92E16422BBDF}" srcOrd="0" destOrd="0" presId="urn:microsoft.com/office/officeart/2005/8/layout/chevron1"/>
    <dgm:cxn modelId="{9E20C190-3002-4035-BD3C-942256C1DF33}" type="presOf" srcId="{A96C2B38-51E1-4FF9-A624-7B001E5BB5CF}" destId="{EEB125D2-0704-4D08-BC81-84AD97C0F0F1}" srcOrd="0" destOrd="0" presId="urn:microsoft.com/office/officeart/2005/8/layout/chevron1"/>
    <dgm:cxn modelId="{09B838CC-653F-41BA-A14C-D51D9464D50C}" type="presParOf" srcId="{C9C69B9B-39EF-4F9C-ABD5-4AA0195D61C2}" destId="{0621F028-3373-4369-B215-92E16422BBDF}" srcOrd="0" destOrd="0" presId="urn:microsoft.com/office/officeart/2005/8/layout/chevron1"/>
    <dgm:cxn modelId="{7E2E1002-1FC8-4A56-963C-0A460B0FE859}" type="presParOf" srcId="{C9C69B9B-39EF-4F9C-ABD5-4AA0195D61C2}" destId="{E3AB7273-5373-41F6-A862-6E6AC8C14449}" srcOrd="1" destOrd="0" presId="urn:microsoft.com/office/officeart/2005/8/layout/chevron1"/>
    <dgm:cxn modelId="{EC40EB23-F13C-4E47-9403-2FD1F3C408D7}" type="presParOf" srcId="{C9C69B9B-39EF-4F9C-ABD5-4AA0195D61C2}" destId="{197C6129-F5BA-4178-BC4C-03C0B8FE0BB7}" srcOrd="2" destOrd="0" presId="urn:microsoft.com/office/officeart/2005/8/layout/chevron1"/>
    <dgm:cxn modelId="{8D412EA0-DE05-4D72-8897-2D6BC0FC8C78}" type="presParOf" srcId="{C9C69B9B-39EF-4F9C-ABD5-4AA0195D61C2}" destId="{98CE9B94-5EEA-4A5E-9A90-A8C2E4047FEB}" srcOrd="3" destOrd="0" presId="urn:microsoft.com/office/officeart/2005/8/layout/chevron1"/>
    <dgm:cxn modelId="{9B006F4C-FE27-4DAC-BD33-BDB7F6E9AB41}" type="presParOf" srcId="{C9C69B9B-39EF-4F9C-ABD5-4AA0195D61C2}" destId="{C7D0E182-4851-485F-93B2-0C54B3BF02F5}" srcOrd="4" destOrd="0" presId="urn:microsoft.com/office/officeart/2005/8/layout/chevron1"/>
    <dgm:cxn modelId="{1834B608-1B94-4CD8-A158-AE39AFEAA588}" type="presParOf" srcId="{C9C69B9B-39EF-4F9C-ABD5-4AA0195D61C2}" destId="{90028BD7-FF3C-4BFA-A5AE-DC9A788DB48D}" srcOrd="5" destOrd="0" presId="urn:microsoft.com/office/officeart/2005/8/layout/chevron1"/>
    <dgm:cxn modelId="{2EAF90B0-EA14-4DC3-B7F9-53B257F00F6B}" type="presParOf" srcId="{C9C69B9B-39EF-4F9C-ABD5-4AA0195D61C2}" destId="{3785A51D-E65F-43C5-BFBF-20C40ED91701}" srcOrd="6" destOrd="0" presId="urn:microsoft.com/office/officeart/2005/8/layout/chevron1"/>
    <dgm:cxn modelId="{D2895CD1-E39D-4F98-A8B9-1354ECB28169}" type="presParOf" srcId="{C9C69B9B-39EF-4F9C-ABD5-4AA0195D61C2}" destId="{E3230066-2071-4B0C-82D2-12B005344535}" srcOrd="7" destOrd="0" presId="urn:microsoft.com/office/officeart/2005/8/layout/chevron1"/>
    <dgm:cxn modelId="{4F00732F-B5D0-4B10-A2F4-A0B3F7D84CC7}" type="presParOf" srcId="{C9C69B9B-39EF-4F9C-ABD5-4AA0195D61C2}" destId="{EEB125D2-0704-4D08-BC81-84AD97C0F0F1}" srcOrd="8" destOrd="0" presId="urn:microsoft.com/office/officeart/2005/8/layout/chevron1"/>
    <dgm:cxn modelId="{FB89F7E7-8C07-4842-A442-B3B46F6F10DA}" type="presParOf" srcId="{C9C69B9B-39EF-4F9C-ABD5-4AA0195D61C2}" destId="{699CBA32-49F0-4822-AFC4-2666D085F285}" srcOrd="9" destOrd="0" presId="urn:microsoft.com/office/officeart/2005/8/layout/chevron1"/>
    <dgm:cxn modelId="{2E78F909-0CEA-4029-B89C-B90A5CF62A2E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Results</a:t>
          </a:r>
          <a:endParaRPr lang="fr-BE" sz="1400" dirty="0">
            <a:solidFill>
              <a:schemeClr val="bg1"/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72F8F7A6-FF5D-4285-8E11-A8B6C907845A}" type="presOf" srcId="{A96C2B38-51E1-4FF9-A624-7B001E5BB5CF}" destId="{EEB125D2-0704-4D08-BC81-84AD97C0F0F1}" srcOrd="0" destOrd="0" presId="urn:microsoft.com/office/officeart/2005/8/layout/chevron1"/>
    <dgm:cxn modelId="{04CCCF74-2DB2-486C-8279-64B1FBAC8DCA}" type="presOf" srcId="{1D32A8EE-7CC9-444A-A2A4-E50047482B07}" destId="{3785A51D-E65F-43C5-BFBF-20C40ED91701}" srcOrd="0" destOrd="0" presId="urn:microsoft.com/office/officeart/2005/8/layout/chevron1"/>
    <dgm:cxn modelId="{6126F3B4-7013-4951-A1B5-52AC729C3DBF}" type="presOf" srcId="{A3FBA1EB-F2D8-49DC-8376-6CEE6A7DCBF3}" destId="{9BF9CE42-C9BC-4B18-9FD5-BD2256EF54DB}" srcOrd="0" destOrd="0" presId="urn:microsoft.com/office/officeart/2005/8/layout/chevron1"/>
    <dgm:cxn modelId="{DE18B149-AEA1-4B31-AC88-C1C2B1EF40F8}" type="presOf" srcId="{52BCBA71-1DA7-4F0D-9795-44F0059E4DCF}" destId="{197C6129-F5BA-4178-BC4C-03C0B8FE0BB7}" srcOrd="0" destOrd="0" presId="urn:microsoft.com/office/officeart/2005/8/layout/chevron1"/>
    <dgm:cxn modelId="{F82152BB-0927-429F-B9FA-69C5626F3E53}" type="presOf" srcId="{8836125C-F048-4812-A799-236EA0363B82}" destId="{C7D0E182-4851-485F-93B2-0C54B3BF02F5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85EB59F4-681D-4E5B-8C4A-0D0A3110A911}" type="presOf" srcId="{749EB86D-A928-4465-869C-6A4C3FDB842D}" destId="{C9C69B9B-39EF-4F9C-ABD5-4AA0195D61C2}" srcOrd="0" destOrd="0" presId="urn:microsoft.com/office/officeart/2005/8/layout/chevron1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E6EEDC45-4929-46A7-8BAF-D09CAD01CBDB}" type="presOf" srcId="{F42837F2-B54F-44BD-8674-E2F68C9A31D0}" destId="{0621F028-3373-4369-B215-92E16422BBDF}" srcOrd="0" destOrd="0" presId="urn:microsoft.com/office/officeart/2005/8/layout/chevron1"/>
    <dgm:cxn modelId="{C86457E3-7545-4B8D-8CE5-C1CA0EFB4E1D}" type="presParOf" srcId="{C9C69B9B-39EF-4F9C-ABD5-4AA0195D61C2}" destId="{0621F028-3373-4369-B215-92E16422BBDF}" srcOrd="0" destOrd="0" presId="urn:microsoft.com/office/officeart/2005/8/layout/chevron1"/>
    <dgm:cxn modelId="{06305127-1433-4F2A-A646-917812304F6E}" type="presParOf" srcId="{C9C69B9B-39EF-4F9C-ABD5-4AA0195D61C2}" destId="{E3AB7273-5373-41F6-A862-6E6AC8C14449}" srcOrd="1" destOrd="0" presId="urn:microsoft.com/office/officeart/2005/8/layout/chevron1"/>
    <dgm:cxn modelId="{A9EA914D-E806-4449-A4F6-AF175B211C91}" type="presParOf" srcId="{C9C69B9B-39EF-4F9C-ABD5-4AA0195D61C2}" destId="{197C6129-F5BA-4178-BC4C-03C0B8FE0BB7}" srcOrd="2" destOrd="0" presId="urn:microsoft.com/office/officeart/2005/8/layout/chevron1"/>
    <dgm:cxn modelId="{00EF3DA3-0AB9-4887-B202-BA3E3421A897}" type="presParOf" srcId="{C9C69B9B-39EF-4F9C-ABD5-4AA0195D61C2}" destId="{98CE9B94-5EEA-4A5E-9A90-A8C2E4047FEB}" srcOrd="3" destOrd="0" presId="urn:microsoft.com/office/officeart/2005/8/layout/chevron1"/>
    <dgm:cxn modelId="{FDDD0478-5B26-4C2C-8EC8-09B416E687A7}" type="presParOf" srcId="{C9C69B9B-39EF-4F9C-ABD5-4AA0195D61C2}" destId="{C7D0E182-4851-485F-93B2-0C54B3BF02F5}" srcOrd="4" destOrd="0" presId="urn:microsoft.com/office/officeart/2005/8/layout/chevron1"/>
    <dgm:cxn modelId="{94F9A9D9-56F5-434B-B5E6-11FCA6E7644C}" type="presParOf" srcId="{C9C69B9B-39EF-4F9C-ABD5-4AA0195D61C2}" destId="{90028BD7-FF3C-4BFA-A5AE-DC9A788DB48D}" srcOrd="5" destOrd="0" presId="urn:microsoft.com/office/officeart/2005/8/layout/chevron1"/>
    <dgm:cxn modelId="{3F1E8245-31A1-4BFC-BE06-E971B598E43B}" type="presParOf" srcId="{C9C69B9B-39EF-4F9C-ABD5-4AA0195D61C2}" destId="{3785A51D-E65F-43C5-BFBF-20C40ED91701}" srcOrd="6" destOrd="0" presId="urn:microsoft.com/office/officeart/2005/8/layout/chevron1"/>
    <dgm:cxn modelId="{49D83D64-9AE8-45A2-B309-B76B2D4C2B4A}" type="presParOf" srcId="{C9C69B9B-39EF-4F9C-ABD5-4AA0195D61C2}" destId="{E3230066-2071-4B0C-82D2-12B005344535}" srcOrd="7" destOrd="0" presId="urn:microsoft.com/office/officeart/2005/8/layout/chevron1"/>
    <dgm:cxn modelId="{8F137257-BD85-4019-AB6C-A5632E9344B3}" type="presParOf" srcId="{C9C69B9B-39EF-4F9C-ABD5-4AA0195D61C2}" destId="{EEB125D2-0704-4D08-BC81-84AD97C0F0F1}" srcOrd="8" destOrd="0" presId="urn:microsoft.com/office/officeart/2005/8/layout/chevron1"/>
    <dgm:cxn modelId="{355BB69D-5E99-4C58-94C4-75D0A3D2A798}" type="presParOf" srcId="{C9C69B9B-39EF-4F9C-ABD5-4AA0195D61C2}" destId="{699CBA32-49F0-4822-AFC4-2666D085F285}" srcOrd="9" destOrd="0" presId="urn:microsoft.com/office/officeart/2005/8/layout/chevron1"/>
    <dgm:cxn modelId="{1C0386A7-9386-4D80-B54E-45DB30BACE80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bg1"/>
              </a:solidFill>
            </a:rPr>
            <a:t>Context</a:t>
          </a:r>
          <a:endParaRPr lang="fr-BE" sz="1400" b="1" dirty="0">
            <a:solidFill>
              <a:schemeClr val="bg1"/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7F0260A9-A4F8-4B29-BC7D-1A21346CEB42}" type="presOf" srcId="{52BCBA71-1DA7-4F0D-9795-44F0059E4DCF}" destId="{197C6129-F5BA-4178-BC4C-03C0B8FE0BB7}" srcOrd="0" destOrd="0" presId="urn:microsoft.com/office/officeart/2005/8/layout/chevron1"/>
    <dgm:cxn modelId="{59124B95-11BD-4843-8E14-7440FD467487}" type="presOf" srcId="{F42837F2-B54F-44BD-8674-E2F68C9A31D0}" destId="{0621F028-3373-4369-B215-92E16422BBDF}" srcOrd="0" destOrd="0" presId="urn:microsoft.com/office/officeart/2005/8/layout/chevron1"/>
    <dgm:cxn modelId="{1103649E-5A27-4EFB-8CB0-B06956B21A1B}" type="presOf" srcId="{8836125C-F048-4812-A799-236EA0363B82}" destId="{C7D0E182-4851-485F-93B2-0C54B3BF02F5}" srcOrd="0" destOrd="0" presId="urn:microsoft.com/office/officeart/2005/8/layout/chevron1"/>
    <dgm:cxn modelId="{75C77D35-C038-4570-833A-81C2601BC254}" type="presOf" srcId="{A3FBA1EB-F2D8-49DC-8376-6CEE6A7DCBF3}" destId="{9BF9CE42-C9BC-4B18-9FD5-BD2256EF54DB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3CF61D50-4097-4F16-9DF7-6423317EB4A2}" type="presOf" srcId="{1D32A8EE-7CC9-444A-A2A4-E50047482B07}" destId="{3785A51D-E65F-43C5-BFBF-20C40ED91701}" srcOrd="0" destOrd="0" presId="urn:microsoft.com/office/officeart/2005/8/layout/chevron1"/>
    <dgm:cxn modelId="{761DF782-2EEF-4DDC-99F8-188F68EC4CED}" type="presOf" srcId="{A96C2B38-51E1-4FF9-A624-7B001E5BB5CF}" destId="{EEB125D2-0704-4D08-BC81-84AD97C0F0F1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01B787E9-AEC5-4EAF-9880-F0B8E540F41A}" type="presOf" srcId="{749EB86D-A928-4465-869C-6A4C3FDB842D}" destId="{C9C69B9B-39EF-4F9C-ABD5-4AA0195D61C2}" srcOrd="0" destOrd="0" presId="urn:microsoft.com/office/officeart/2005/8/layout/chevron1"/>
    <dgm:cxn modelId="{9B4E45E0-211C-445C-ABBF-ABC90DBA3F58}" type="presParOf" srcId="{C9C69B9B-39EF-4F9C-ABD5-4AA0195D61C2}" destId="{0621F028-3373-4369-B215-92E16422BBDF}" srcOrd="0" destOrd="0" presId="urn:microsoft.com/office/officeart/2005/8/layout/chevron1"/>
    <dgm:cxn modelId="{A8E0A1D8-4F1C-4B08-A577-4233C073E24E}" type="presParOf" srcId="{C9C69B9B-39EF-4F9C-ABD5-4AA0195D61C2}" destId="{E3AB7273-5373-41F6-A862-6E6AC8C14449}" srcOrd="1" destOrd="0" presId="urn:microsoft.com/office/officeart/2005/8/layout/chevron1"/>
    <dgm:cxn modelId="{D4FDDC85-D8A1-4058-8DEC-B3A96769B06C}" type="presParOf" srcId="{C9C69B9B-39EF-4F9C-ABD5-4AA0195D61C2}" destId="{197C6129-F5BA-4178-BC4C-03C0B8FE0BB7}" srcOrd="2" destOrd="0" presId="urn:microsoft.com/office/officeart/2005/8/layout/chevron1"/>
    <dgm:cxn modelId="{CA69B066-64F3-4AF3-AE26-EC8F24210492}" type="presParOf" srcId="{C9C69B9B-39EF-4F9C-ABD5-4AA0195D61C2}" destId="{98CE9B94-5EEA-4A5E-9A90-A8C2E4047FEB}" srcOrd="3" destOrd="0" presId="urn:microsoft.com/office/officeart/2005/8/layout/chevron1"/>
    <dgm:cxn modelId="{4E11F6A6-E5AF-4F3B-A30E-272AFD6F4C3C}" type="presParOf" srcId="{C9C69B9B-39EF-4F9C-ABD5-4AA0195D61C2}" destId="{C7D0E182-4851-485F-93B2-0C54B3BF02F5}" srcOrd="4" destOrd="0" presId="urn:microsoft.com/office/officeart/2005/8/layout/chevron1"/>
    <dgm:cxn modelId="{39720DC0-40B5-4050-B38F-7AEC1FF2D9DE}" type="presParOf" srcId="{C9C69B9B-39EF-4F9C-ABD5-4AA0195D61C2}" destId="{90028BD7-FF3C-4BFA-A5AE-DC9A788DB48D}" srcOrd="5" destOrd="0" presId="urn:microsoft.com/office/officeart/2005/8/layout/chevron1"/>
    <dgm:cxn modelId="{C33F32E7-B6E0-40AD-ACFF-991F1BF75341}" type="presParOf" srcId="{C9C69B9B-39EF-4F9C-ABD5-4AA0195D61C2}" destId="{3785A51D-E65F-43C5-BFBF-20C40ED91701}" srcOrd="6" destOrd="0" presId="urn:microsoft.com/office/officeart/2005/8/layout/chevron1"/>
    <dgm:cxn modelId="{3702878A-830D-44B3-B42B-2300D5FB60A3}" type="presParOf" srcId="{C9C69B9B-39EF-4F9C-ABD5-4AA0195D61C2}" destId="{E3230066-2071-4B0C-82D2-12B005344535}" srcOrd="7" destOrd="0" presId="urn:microsoft.com/office/officeart/2005/8/layout/chevron1"/>
    <dgm:cxn modelId="{4E9729A0-8BFC-4131-9E4D-B20A2D7CC484}" type="presParOf" srcId="{C9C69B9B-39EF-4F9C-ABD5-4AA0195D61C2}" destId="{EEB125D2-0704-4D08-BC81-84AD97C0F0F1}" srcOrd="8" destOrd="0" presId="urn:microsoft.com/office/officeart/2005/8/layout/chevron1"/>
    <dgm:cxn modelId="{7769946E-109D-47AF-9C13-A9B073A045D4}" type="presParOf" srcId="{C9C69B9B-39EF-4F9C-ABD5-4AA0195D61C2}" destId="{699CBA32-49F0-4822-AFC4-2666D085F285}" srcOrd="9" destOrd="0" presId="urn:microsoft.com/office/officeart/2005/8/layout/chevron1"/>
    <dgm:cxn modelId="{129E4736-4EBB-41F8-A2BB-930BA9BFAC0D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Results</a:t>
          </a:r>
          <a:endParaRPr lang="fr-BE" sz="1400" dirty="0">
            <a:solidFill>
              <a:schemeClr val="bg1"/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8BBC314C-4D99-42CD-9744-2557A9F5579C}" type="presOf" srcId="{749EB86D-A928-4465-869C-6A4C3FDB842D}" destId="{C9C69B9B-39EF-4F9C-ABD5-4AA0195D61C2}" srcOrd="0" destOrd="0" presId="urn:microsoft.com/office/officeart/2005/8/layout/chevron1"/>
    <dgm:cxn modelId="{6D776ABA-9C3B-4DE7-ACD4-A472BA73B95C}" type="presOf" srcId="{1D32A8EE-7CC9-444A-A2A4-E50047482B07}" destId="{3785A51D-E65F-43C5-BFBF-20C40ED91701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B4CA5BF5-456C-44D7-8CCC-A3940EE1668B}" type="presOf" srcId="{8836125C-F048-4812-A799-236EA0363B82}" destId="{C7D0E182-4851-485F-93B2-0C54B3BF02F5}" srcOrd="0" destOrd="0" presId="urn:microsoft.com/office/officeart/2005/8/layout/chevron1"/>
    <dgm:cxn modelId="{AC0050C2-EA51-4073-BB7E-B30E3154BE2D}" type="presOf" srcId="{F42837F2-B54F-44BD-8674-E2F68C9A31D0}" destId="{0621F028-3373-4369-B215-92E16422BBDF}" srcOrd="0" destOrd="0" presId="urn:microsoft.com/office/officeart/2005/8/layout/chevron1"/>
    <dgm:cxn modelId="{99B49264-7AC5-4159-8C8D-DFB2F20BF5B5}" type="presOf" srcId="{52BCBA71-1DA7-4F0D-9795-44F0059E4DCF}" destId="{197C6129-F5BA-4178-BC4C-03C0B8FE0BB7}" srcOrd="0" destOrd="0" presId="urn:microsoft.com/office/officeart/2005/8/layout/chevron1"/>
    <dgm:cxn modelId="{DF90BECF-E18F-44FB-8022-27964CE5F898}" type="presOf" srcId="{A96C2B38-51E1-4FF9-A624-7B001E5BB5CF}" destId="{EEB125D2-0704-4D08-BC81-84AD97C0F0F1}" srcOrd="0" destOrd="0" presId="urn:microsoft.com/office/officeart/2005/8/layout/chevron1"/>
    <dgm:cxn modelId="{2ACEAE4A-EEB3-4F23-823A-D8979F608864}" type="presOf" srcId="{A3FBA1EB-F2D8-49DC-8376-6CEE6A7DCBF3}" destId="{9BF9CE42-C9BC-4B18-9FD5-BD2256EF54DB}" srcOrd="0" destOrd="0" presId="urn:microsoft.com/office/officeart/2005/8/layout/chevron1"/>
    <dgm:cxn modelId="{C72BEB8E-32A7-47D5-9132-B3DC267EC389}" type="presParOf" srcId="{C9C69B9B-39EF-4F9C-ABD5-4AA0195D61C2}" destId="{0621F028-3373-4369-B215-92E16422BBDF}" srcOrd="0" destOrd="0" presId="urn:microsoft.com/office/officeart/2005/8/layout/chevron1"/>
    <dgm:cxn modelId="{8DAFAC2B-A3CE-4FC6-BD19-06BF97CFD495}" type="presParOf" srcId="{C9C69B9B-39EF-4F9C-ABD5-4AA0195D61C2}" destId="{E3AB7273-5373-41F6-A862-6E6AC8C14449}" srcOrd="1" destOrd="0" presId="urn:microsoft.com/office/officeart/2005/8/layout/chevron1"/>
    <dgm:cxn modelId="{16E60FE5-F9CC-47C6-B48C-A25DEC6475E0}" type="presParOf" srcId="{C9C69B9B-39EF-4F9C-ABD5-4AA0195D61C2}" destId="{197C6129-F5BA-4178-BC4C-03C0B8FE0BB7}" srcOrd="2" destOrd="0" presId="urn:microsoft.com/office/officeart/2005/8/layout/chevron1"/>
    <dgm:cxn modelId="{BCDB486F-7F79-4AD2-BA88-D79BA9D8065A}" type="presParOf" srcId="{C9C69B9B-39EF-4F9C-ABD5-4AA0195D61C2}" destId="{98CE9B94-5EEA-4A5E-9A90-A8C2E4047FEB}" srcOrd="3" destOrd="0" presId="urn:microsoft.com/office/officeart/2005/8/layout/chevron1"/>
    <dgm:cxn modelId="{01F9FB75-8EF6-4A01-A2D7-FC60AEFADA9D}" type="presParOf" srcId="{C9C69B9B-39EF-4F9C-ABD5-4AA0195D61C2}" destId="{C7D0E182-4851-485F-93B2-0C54B3BF02F5}" srcOrd="4" destOrd="0" presId="urn:microsoft.com/office/officeart/2005/8/layout/chevron1"/>
    <dgm:cxn modelId="{119E620E-61F4-4601-8125-8911C665CDD5}" type="presParOf" srcId="{C9C69B9B-39EF-4F9C-ABD5-4AA0195D61C2}" destId="{90028BD7-FF3C-4BFA-A5AE-DC9A788DB48D}" srcOrd="5" destOrd="0" presId="urn:microsoft.com/office/officeart/2005/8/layout/chevron1"/>
    <dgm:cxn modelId="{36648436-930F-4BF6-81D0-6165D45D5004}" type="presParOf" srcId="{C9C69B9B-39EF-4F9C-ABD5-4AA0195D61C2}" destId="{3785A51D-E65F-43C5-BFBF-20C40ED91701}" srcOrd="6" destOrd="0" presId="urn:microsoft.com/office/officeart/2005/8/layout/chevron1"/>
    <dgm:cxn modelId="{868A858A-3ED1-4F38-A96A-E19EB3AA80EB}" type="presParOf" srcId="{C9C69B9B-39EF-4F9C-ABD5-4AA0195D61C2}" destId="{E3230066-2071-4B0C-82D2-12B005344535}" srcOrd="7" destOrd="0" presId="urn:microsoft.com/office/officeart/2005/8/layout/chevron1"/>
    <dgm:cxn modelId="{7867B3F1-7C9D-4737-879C-72C5ACC68C0F}" type="presParOf" srcId="{C9C69B9B-39EF-4F9C-ABD5-4AA0195D61C2}" destId="{EEB125D2-0704-4D08-BC81-84AD97C0F0F1}" srcOrd="8" destOrd="0" presId="urn:microsoft.com/office/officeart/2005/8/layout/chevron1"/>
    <dgm:cxn modelId="{C0910270-A746-4970-B67C-DC7014940071}" type="presParOf" srcId="{C9C69B9B-39EF-4F9C-ABD5-4AA0195D61C2}" destId="{699CBA32-49F0-4822-AFC4-2666D085F285}" srcOrd="9" destOrd="0" presId="urn:microsoft.com/office/officeart/2005/8/layout/chevron1"/>
    <dgm:cxn modelId="{69B623D5-27EC-4331-B550-A916C303673D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Results</a:t>
          </a:r>
          <a:endParaRPr lang="fr-BE" sz="1400" dirty="0">
            <a:solidFill>
              <a:schemeClr val="bg1"/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F8C0E75F-A391-49F6-BE0B-2E5193797E3C}" type="presOf" srcId="{A96C2B38-51E1-4FF9-A624-7B001E5BB5CF}" destId="{EEB125D2-0704-4D08-BC81-84AD97C0F0F1}" srcOrd="0" destOrd="0" presId="urn:microsoft.com/office/officeart/2005/8/layout/chevron1"/>
    <dgm:cxn modelId="{B8C0D546-4ABF-4313-8D20-26985B6421AA}" type="presOf" srcId="{749EB86D-A928-4465-869C-6A4C3FDB842D}" destId="{C9C69B9B-39EF-4F9C-ABD5-4AA0195D61C2}" srcOrd="0" destOrd="0" presId="urn:microsoft.com/office/officeart/2005/8/layout/chevron1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08657057-EA32-43C2-A09D-3B8B273B1DE3}" type="presOf" srcId="{52BCBA71-1DA7-4F0D-9795-44F0059E4DCF}" destId="{197C6129-F5BA-4178-BC4C-03C0B8FE0BB7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A4937591-6CC7-4DDD-91CE-2048DCE27630}" type="presOf" srcId="{F42837F2-B54F-44BD-8674-E2F68C9A31D0}" destId="{0621F028-3373-4369-B215-92E16422BBDF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B1882228-5FCA-41A0-9649-1FA49454DA2A}" type="presOf" srcId="{A3FBA1EB-F2D8-49DC-8376-6CEE6A7DCBF3}" destId="{9BF9CE42-C9BC-4B18-9FD5-BD2256EF54DB}" srcOrd="0" destOrd="0" presId="urn:microsoft.com/office/officeart/2005/8/layout/chevron1"/>
    <dgm:cxn modelId="{B88A9775-3938-4BD3-BE38-3BF9AE144A6E}" type="presOf" srcId="{1D32A8EE-7CC9-444A-A2A4-E50047482B07}" destId="{3785A51D-E65F-43C5-BFBF-20C40ED91701}" srcOrd="0" destOrd="0" presId="urn:microsoft.com/office/officeart/2005/8/layout/chevron1"/>
    <dgm:cxn modelId="{D5A86DCC-A920-41DF-99BF-FD2197457347}" type="presOf" srcId="{8836125C-F048-4812-A799-236EA0363B82}" destId="{C7D0E182-4851-485F-93B2-0C54B3BF02F5}" srcOrd="0" destOrd="0" presId="urn:microsoft.com/office/officeart/2005/8/layout/chevron1"/>
    <dgm:cxn modelId="{FC6A1739-DA4D-479B-8346-8DB74DEC7207}" type="presParOf" srcId="{C9C69B9B-39EF-4F9C-ABD5-4AA0195D61C2}" destId="{0621F028-3373-4369-B215-92E16422BBDF}" srcOrd="0" destOrd="0" presId="urn:microsoft.com/office/officeart/2005/8/layout/chevron1"/>
    <dgm:cxn modelId="{963F8DAF-13A5-44E8-BB5F-CF0D645FCEBB}" type="presParOf" srcId="{C9C69B9B-39EF-4F9C-ABD5-4AA0195D61C2}" destId="{E3AB7273-5373-41F6-A862-6E6AC8C14449}" srcOrd="1" destOrd="0" presId="urn:microsoft.com/office/officeart/2005/8/layout/chevron1"/>
    <dgm:cxn modelId="{A862D7B0-2B0A-4C42-9671-674C79D8D693}" type="presParOf" srcId="{C9C69B9B-39EF-4F9C-ABD5-4AA0195D61C2}" destId="{197C6129-F5BA-4178-BC4C-03C0B8FE0BB7}" srcOrd="2" destOrd="0" presId="urn:microsoft.com/office/officeart/2005/8/layout/chevron1"/>
    <dgm:cxn modelId="{CCE95F1B-8ADE-448B-AB3C-668D0158AEC1}" type="presParOf" srcId="{C9C69B9B-39EF-4F9C-ABD5-4AA0195D61C2}" destId="{98CE9B94-5EEA-4A5E-9A90-A8C2E4047FEB}" srcOrd="3" destOrd="0" presId="urn:microsoft.com/office/officeart/2005/8/layout/chevron1"/>
    <dgm:cxn modelId="{DE8B4893-3A5C-4DD0-83EE-F92ACA8B9D92}" type="presParOf" srcId="{C9C69B9B-39EF-4F9C-ABD5-4AA0195D61C2}" destId="{C7D0E182-4851-485F-93B2-0C54B3BF02F5}" srcOrd="4" destOrd="0" presId="urn:microsoft.com/office/officeart/2005/8/layout/chevron1"/>
    <dgm:cxn modelId="{DDBD8A66-4516-4ED6-96A8-CB8527932309}" type="presParOf" srcId="{C9C69B9B-39EF-4F9C-ABD5-4AA0195D61C2}" destId="{90028BD7-FF3C-4BFA-A5AE-DC9A788DB48D}" srcOrd="5" destOrd="0" presId="urn:microsoft.com/office/officeart/2005/8/layout/chevron1"/>
    <dgm:cxn modelId="{6C52CFF8-E85E-493C-8664-3B293755151C}" type="presParOf" srcId="{C9C69B9B-39EF-4F9C-ABD5-4AA0195D61C2}" destId="{3785A51D-E65F-43C5-BFBF-20C40ED91701}" srcOrd="6" destOrd="0" presId="urn:microsoft.com/office/officeart/2005/8/layout/chevron1"/>
    <dgm:cxn modelId="{5685C489-7F5E-4628-8742-3723A4D9F114}" type="presParOf" srcId="{C9C69B9B-39EF-4F9C-ABD5-4AA0195D61C2}" destId="{E3230066-2071-4B0C-82D2-12B005344535}" srcOrd="7" destOrd="0" presId="urn:microsoft.com/office/officeart/2005/8/layout/chevron1"/>
    <dgm:cxn modelId="{C0D1C1D5-0C78-4411-9D9B-C823FA4937EC}" type="presParOf" srcId="{C9C69B9B-39EF-4F9C-ABD5-4AA0195D61C2}" destId="{EEB125D2-0704-4D08-BC81-84AD97C0F0F1}" srcOrd="8" destOrd="0" presId="urn:microsoft.com/office/officeart/2005/8/layout/chevron1"/>
    <dgm:cxn modelId="{4BF2D217-2814-4323-A812-3E345D79A0E3}" type="presParOf" srcId="{C9C69B9B-39EF-4F9C-ABD5-4AA0195D61C2}" destId="{699CBA32-49F0-4822-AFC4-2666D085F285}" srcOrd="9" destOrd="0" presId="urn:microsoft.com/office/officeart/2005/8/layout/chevron1"/>
    <dgm:cxn modelId="{FD415E9D-B0AD-4832-94B0-23984D219273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Results</a:t>
          </a:r>
          <a:endParaRPr lang="fr-BE" sz="1400" dirty="0">
            <a:solidFill>
              <a:schemeClr val="bg1"/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DC70DD4D-2799-430F-AD54-874273F46F46}" type="presOf" srcId="{F42837F2-B54F-44BD-8674-E2F68C9A31D0}" destId="{0621F028-3373-4369-B215-92E16422BBDF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3CA5D9DC-7F79-422B-924B-854D4C223C1A}" type="presOf" srcId="{1D32A8EE-7CC9-444A-A2A4-E50047482B07}" destId="{3785A51D-E65F-43C5-BFBF-20C40ED91701}" srcOrd="0" destOrd="0" presId="urn:microsoft.com/office/officeart/2005/8/layout/chevron1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EE7FADA7-49EE-4AD2-9446-F3D18B186288}" type="presOf" srcId="{A3FBA1EB-F2D8-49DC-8376-6CEE6A7DCBF3}" destId="{9BF9CE42-C9BC-4B18-9FD5-BD2256EF54DB}" srcOrd="0" destOrd="0" presId="urn:microsoft.com/office/officeart/2005/8/layout/chevron1"/>
    <dgm:cxn modelId="{B1FD0F6C-36F7-4ECA-BEAC-694D579E0810}" type="presOf" srcId="{A96C2B38-51E1-4FF9-A624-7B001E5BB5CF}" destId="{EEB125D2-0704-4D08-BC81-84AD97C0F0F1}" srcOrd="0" destOrd="0" presId="urn:microsoft.com/office/officeart/2005/8/layout/chevron1"/>
    <dgm:cxn modelId="{12424E8C-31AC-449B-8DDC-8FF95E2494A6}" type="presOf" srcId="{749EB86D-A928-4465-869C-6A4C3FDB842D}" destId="{C9C69B9B-39EF-4F9C-ABD5-4AA0195D61C2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826CE6CA-D5A2-4E0B-9CAD-720D594A0683}" type="presOf" srcId="{8836125C-F048-4812-A799-236EA0363B82}" destId="{C7D0E182-4851-485F-93B2-0C54B3BF02F5}" srcOrd="0" destOrd="0" presId="urn:microsoft.com/office/officeart/2005/8/layout/chevron1"/>
    <dgm:cxn modelId="{3D292385-38A9-4FFB-A108-F9F4B077D84C}" type="presOf" srcId="{52BCBA71-1DA7-4F0D-9795-44F0059E4DCF}" destId="{197C6129-F5BA-4178-BC4C-03C0B8FE0BB7}" srcOrd="0" destOrd="0" presId="urn:microsoft.com/office/officeart/2005/8/layout/chevron1"/>
    <dgm:cxn modelId="{5A4CF97E-0EEA-4423-883C-59F2A653A99A}" type="presParOf" srcId="{C9C69B9B-39EF-4F9C-ABD5-4AA0195D61C2}" destId="{0621F028-3373-4369-B215-92E16422BBDF}" srcOrd="0" destOrd="0" presId="urn:microsoft.com/office/officeart/2005/8/layout/chevron1"/>
    <dgm:cxn modelId="{7794E366-DEC2-4C8A-8240-99F6D1569E4C}" type="presParOf" srcId="{C9C69B9B-39EF-4F9C-ABD5-4AA0195D61C2}" destId="{E3AB7273-5373-41F6-A862-6E6AC8C14449}" srcOrd="1" destOrd="0" presId="urn:microsoft.com/office/officeart/2005/8/layout/chevron1"/>
    <dgm:cxn modelId="{B82D69BE-2CA9-4B7D-B679-75A869D4250B}" type="presParOf" srcId="{C9C69B9B-39EF-4F9C-ABD5-4AA0195D61C2}" destId="{197C6129-F5BA-4178-BC4C-03C0B8FE0BB7}" srcOrd="2" destOrd="0" presId="urn:microsoft.com/office/officeart/2005/8/layout/chevron1"/>
    <dgm:cxn modelId="{2BBB23A8-FE11-4FC4-9540-15F125D1A838}" type="presParOf" srcId="{C9C69B9B-39EF-4F9C-ABD5-4AA0195D61C2}" destId="{98CE9B94-5EEA-4A5E-9A90-A8C2E4047FEB}" srcOrd="3" destOrd="0" presId="urn:microsoft.com/office/officeart/2005/8/layout/chevron1"/>
    <dgm:cxn modelId="{E0168DD0-AE74-41AF-B501-BFC31192DEB4}" type="presParOf" srcId="{C9C69B9B-39EF-4F9C-ABD5-4AA0195D61C2}" destId="{C7D0E182-4851-485F-93B2-0C54B3BF02F5}" srcOrd="4" destOrd="0" presId="urn:microsoft.com/office/officeart/2005/8/layout/chevron1"/>
    <dgm:cxn modelId="{7C878F81-E977-483A-A379-B48C7B6F65B5}" type="presParOf" srcId="{C9C69B9B-39EF-4F9C-ABD5-4AA0195D61C2}" destId="{90028BD7-FF3C-4BFA-A5AE-DC9A788DB48D}" srcOrd="5" destOrd="0" presId="urn:microsoft.com/office/officeart/2005/8/layout/chevron1"/>
    <dgm:cxn modelId="{08F0D67C-0C2E-40A8-8D88-F69275757C6C}" type="presParOf" srcId="{C9C69B9B-39EF-4F9C-ABD5-4AA0195D61C2}" destId="{3785A51D-E65F-43C5-BFBF-20C40ED91701}" srcOrd="6" destOrd="0" presId="urn:microsoft.com/office/officeart/2005/8/layout/chevron1"/>
    <dgm:cxn modelId="{C5F0231D-5DC1-4C03-AE41-291067C5E115}" type="presParOf" srcId="{C9C69B9B-39EF-4F9C-ABD5-4AA0195D61C2}" destId="{E3230066-2071-4B0C-82D2-12B005344535}" srcOrd="7" destOrd="0" presId="urn:microsoft.com/office/officeart/2005/8/layout/chevron1"/>
    <dgm:cxn modelId="{CFBE82D3-AC8F-4651-8A2C-18FD18938475}" type="presParOf" srcId="{C9C69B9B-39EF-4F9C-ABD5-4AA0195D61C2}" destId="{EEB125D2-0704-4D08-BC81-84AD97C0F0F1}" srcOrd="8" destOrd="0" presId="urn:microsoft.com/office/officeart/2005/8/layout/chevron1"/>
    <dgm:cxn modelId="{D210B35F-1E4E-4711-94E2-4C696491B264}" type="presParOf" srcId="{C9C69B9B-39EF-4F9C-ABD5-4AA0195D61C2}" destId="{699CBA32-49F0-4822-AFC4-2666D085F285}" srcOrd="9" destOrd="0" presId="urn:microsoft.com/office/officeart/2005/8/layout/chevron1"/>
    <dgm:cxn modelId="{8EDCC2FB-97EA-4D31-A8F5-66C77F3DC1E8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Results</a:t>
          </a:r>
          <a:endParaRPr lang="fr-BE" sz="1400" dirty="0">
            <a:solidFill>
              <a:schemeClr val="bg1"/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1D06233F-267D-4DBB-9249-275F7C874E79}" type="presOf" srcId="{A96C2B38-51E1-4FF9-A624-7B001E5BB5CF}" destId="{EEB125D2-0704-4D08-BC81-84AD97C0F0F1}" srcOrd="0" destOrd="0" presId="urn:microsoft.com/office/officeart/2005/8/layout/chevron1"/>
    <dgm:cxn modelId="{9A1296AD-6578-434F-A392-39C9E082C205}" type="presOf" srcId="{A3FBA1EB-F2D8-49DC-8376-6CEE6A7DCBF3}" destId="{9BF9CE42-C9BC-4B18-9FD5-BD2256EF54DB}" srcOrd="0" destOrd="0" presId="urn:microsoft.com/office/officeart/2005/8/layout/chevron1"/>
    <dgm:cxn modelId="{4D1EF80B-9673-4A5D-915D-69E6BE618BF9}" type="presOf" srcId="{52BCBA71-1DA7-4F0D-9795-44F0059E4DCF}" destId="{197C6129-F5BA-4178-BC4C-03C0B8FE0BB7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A9196691-525E-431A-BF3C-4802101A61E4}" type="presOf" srcId="{8836125C-F048-4812-A799-236EA0363B82}" destId="{C7D0E182-4851-485F-93B2-0C54B3BF02F5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474D5144-2E76-4E47-B207-259C98F77E28}" type="presOf" srcId="{F42837F2-B54F-44BD-8674-E2F68C9A31D0}" destId="{0621F028-3373-4369-B215-92E16422BBDF}" srcOrd="0" destOrd="0" presId="urn:microsoft.com/office/officeart/2005/8/layout/chevron1"/>
    <dgm:cxn modelId="{FF8B84C0-C22C-4101-A61E-2DBB96D982B4}" type="presOf" srcId="{749EB86D-A928-4465-869C-6A4C3FDB842D}" destId="{C9C69B9B-39EF-4F9C-ABD5-4AA0195D61C2}" srcOrd="0" destOrd="0" presId="urn:microsoft.com/office/officeart/2005/8/layout/chevron1"/>
    <dgm:cxn modelId="{89EEA553-4E15-4A34-A4F7-D0679C6D2211}" type="presOf" srcId="{1D32A8EE-7CC9-444A-A2A4-E50047482B07}" destId="{3785A51D-E65F-43C5-BFBF-20C40ED91701}" srcOrd="0" destOrd="0" presId="urn:microsoft.com/office/officeart/2005/8/layout/chevron1"/>
    <dgm:cxn modelId="{4F5FEBF1-1889-4451-B70E-FB196C76FFF2}" type="presParOf" srcId="{C9C69B9B-39EF-4F9C-ABD5-4AA0195D61C2}" destId="{0621F028-3373-4369-B215-92E16422BBDF}" srcOrd="0" destOrd="0" presId="urn:microsoft.com/office/officeart/2005/8/layout/chevron1"/>
    <dgm:cxn modelId="{1B491405-ABAF-48DC-944E-61EB8C789B34}" type="presParOf" srcId="{C9C69B9B-39EF-4F9C-ABD5-4AA0195D61C2}" destId="{E3AB7273-5373-41F6-A862-6E6AC8C14449}" srcOrd="1" destOrd="0" presId="urn:microsoft.com/office/officeart/2005/8/layout/chevron1"/>
    <dgm:cxn modelId="{895A78E9-5313-42A0-B1CD-A8EF9B1C9CF0}" type="presParOf" srcId="{C9C69B9B-39EF-4F9C-ABD5-4AA0195D61C2}" destId="{197C6129-F5BA-4178-BC4C-03C0B8FE0BB7}" srcOrd="2" destOrd="0" presId="urn:microsoft.com/office/officeart/2005/8/layout/chevron1"/>
    <dgm:cxn modelId="{BFCE9D75-0F2A-4D4F-81AA-483EC7DF97BF}" type="presParOf" srcId="{C9C69B9B-39EF-4F9C-ABD5-4AA0195D61C2}" destId="{98CE9B94-5EEA-4A5E-9A90-A8C2E4047FEB}" srcOrd="3" destOrd="0" presId="urn:microsoft.com/office/officeart/2005/8/layout/chevron1"/>
    <dgm:cxn modelId="{EE773C06-5472-4886-8544-8A7CD720960E}" type="presParOf" srcId="{C9C69B9B-39EF-4F9C-ABD5-4AA0195D61C2}" destId="{C7D0E182-4851-485F-93B2-0C54B3BF02F5}" srcOrd="4" destOrd="0" presId="urn:microsoft.com/office/officeart/2005/8/layout/chevron1"/>
    <dgm:cxn modelId="{8E4C5BC6-639E-4632-B20C-E371DB324E8C}" type="presParOf" srcId="{C9C69B9B-39EF-4F9C-ABD5-4AA0195D61C2}" destId="{90028BD7-FF3C-4BFA-A5AE-DC9A788DB48D}" srcOrd="5" destOrd="0" presId="urn:microsoft.com/office/officeart/2005/8/layout/chevron1"/>
    <dgm:cxn modelId="{571EAC3E-D020-4F60-897E-6FAC4E1C8212}" type="presParOf" srcId="{C9C69B9B-39EF-4F9C-ABD5-4AA0195D61C2}" destId="{3785A51D-E65F-43C5-BFBF-20C40ED91701}" srcOrd="6" destOrd="0" presId="urn:microsoft.com/office/officeart/2005/8/layout/chevron1"/>
    <dgm:cxn modelId="{9E29A018-A89A-4F91-8FEB-07FEB0EE0853}" type="presParOf" srcId="{C9C69B9B-39EF-4F9C-ABD5-4AA0195D61C2}" destId="{E3230066-2071-4B0C-82D2-12B005344535}" srcOrd="7" destOrd="0" presId="urn:microsoft.com/office/officeart/2005/8/layout/chevron1"/>
    <dgm:cxn modelId="{8B455FD1-6B34-4509-B471-D77033AE5225}" type="presParOf" srcId="{C9C69B9B-39EF-4F9C-ABD5-4AA0195D61C2}" destId="{EEB125D2-0704-4D08-BC81-84AD97C0F0F1}" srcOrd="8" destOrd="0" presId="urn:microsoft.com/office/officeart/2005/8/layout/chevron1"/>
    <dgm:cxn modelId="{49A669BF-2D0E-4391-ADA4-B821EC0A2015}" type="presParOf" srcId="{C9C69B9B-39EF-4F9C-ABD5-4AA0195D61C2}" destId="{699CBA32-49F0-4822-AFC4-2666D085F285}" srcOrd="9" destOrd="0" presId="urn:microsoft.com/office/officeart/2005/8/layout/chevron1"/>
    <dgm:cxn modelId="{D110FBBD-4D0A-4902-893D-7372BC4832E6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bg1"/>
              </a:solidFill>
            </a:rPr>
            <a:t>Conclusions</a:t>
          </a:r>
          <a:endParaRPr lang="fr-BE" sz="1400" dirty="0">
            <a:solidFill>
              <a:schemeClr val="bg1"/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86077200-5AC7-4A08-AC34-F651265AF943}" type="presOf" srcId="{52BCBA71-1DA7-4F0D-9795-44F0059E4DCF}" destId="{197C6129-F5BA-4178-BC4C-03C0B8FE0BB7}" srcOrd="0" destOrd="0" presId="urn:microsoft.com/office/officeart/2005/8/layout/chevron1"/>
    <dgm:cxn modelId="{A6B0EA14-377A-422F-AFF8-9B2139D7554F}" type="presOf" srcId="{749EB86D-A928-4465-869C-6A4C3FDB842D}" destId="{C9C69B9B-39EF-4F9C-ABD5-4AA0195D61C2}" srcOrd="0" destOrd="0" presId="urn:microsoft.com/office/officeart/2005/8/layout/chevron1"/>
    <dgm:cxn modelId="{793094B6-2867-48D7-92F7-83CAE918D24B}" type="presOf" srcId="{A3FBA1EB-F2D8-49DC-8376-6CEE6A7DCBF3}" destId="{9BF9CE42-C9BC-4B18-9FD5-BD2256EF54DB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5FB51DB5-E8DD-4C98-9C19-D69805FE693E}" type="presOf" srcId="{8836125C-F048-4812-A799-236EA0363B82}" destId="{C7D0E182-4851-485F-93B2-0C54B3BF02F5}" srcOrd="0" destOrd="0" presId="urn:microsoft.com/office/officeart/2005/8/layout/chevron1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F0291CC6-C438-4AA0-BCCB-B3ADA29D2443}" type="presOf" srcId="{1D32A8EE-7CC9-444A-A2A4-E50047482B07}" destId="{3785A51D-E65F-43C5-BFBF-20C40ED91701}" srcOrd="0" destOrd="0" presId="urn:microsoft.com/office/officeart/2005/8/layout/chevron1"/>
    <dgm:cxn modelId="{F1953317-C1F2-4B2C-B9D9-80371BB9D1A1}" type="presOf" srcId="{F42837F2-B54F-44BD-8674-E2F68C9A31D0}" destId="{0621F028-3373-4369-B215-92E16422BBDF}" srcOrd="0" destOrd="0" presId="urn:microsoft.com/office/officeart/2005/8/layout/chevron1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DC9F41A0-DBB6-436A-8F36-F134CD0121B8}" type="presOf" srcId="{A96C2B38-51E1-4FF9-A624-7B001E5BB5CF}" destId="{EEB125D2-0704-4D08-BC81-84AD97C0F0F1}" srcOrd="0" destOrd="0" presId="urn:microsoft.com/office/officeart/2005/8/layout/chevron1"/>
    <dgm:cxn modelId="{A27EBF43-F48E-4ED1-9A60-E9458DCC931B}" type="presParOf" srcId="{C9C69B9B-39EF-4F9C-ABD5-4AA0195D61C2}" destId="{0621F028-3373-4369-B215-92E16422BBDF}" srcOrd="0" destOrd="0" presId="urn:microsoft.com/office/officeart/2005/8/layout/chevron1"/>
    <dgm:cxn modelId="{26A24458-BE9E-4F99-B8F4-99F62227C226}" type="presParOf" srcId="{C9C69B9B-39EF-4F9C-ABD5-4AA0195D61C2}" destId="{E3AB7273-5373-41F6-A862-6E6AC8C14449}" srcOrd="1" destOrd="0" presId="urn:microsoft.com/office/officeart/2005/8/layout/chevron1"/>
    <dgm:cxn modelId="{CB910729-4782-4F9A-8EF8-3CB774BB86F3}" type="presParOf" srcId="{C9C69B9B-39EF-4F9C-ABD5-4AA0195D61C2}" destId="{197C6129-F5BA-4178-BC4C-03C0B8FE0BB7}" srcOrd="2" destOrd="0" presId="urn:microsoft.com/office/officeart/2005/8/layout/chevron1"/>
    <dgm:cxn modelId="{E1D35313-712E-4B3C-8EFB-528508D17C1A}" type="presParOf" srcId="{C9C69B9B-39EF-4F9C-ABD5-4AA0195D61C2}" destId="{98CE9B94-5EEA-4A5E-9A90-A8C2E4047FEB}" srcOrd="3" destOrd="0" presId="urn:microsoft.com/office/officeart/2005/8/layout/chevron1"/>
    <dgm:cxn modelId="{D158803B-08BB-457D-8A29-43723BDDB9C2}" type="presParOf" srcId="{C9C69B9B-39EF-4F9C-ABD5-4AA0195D61C2}" destId="{C7D0E182-4851-485F-93B2-0C54B3BF02F5}" srcOrd="4" destOrd="0" presId="urn:microsoft.com/office/officeart/2005/8/layout/chevron1"/>
    <dgm:cxn modelId="{DCFFFD99-1BC2-4D14-9E3F-FBF9F96EDE51}" type="presParOf" srcId="{C9C69B9B-39EF-4F9C-ABD5-4AA0195D61C2}" destId="{90028BD7-FF3C-4BFA-A5AE-DC9A788DB48D}" srcOrd="5" destOrd="0" presId="urn:microsoft.com/office/officeart/2005/8/layout/chevron1"/>
    <dgm:cxn modelId="{E1734CF9-134F-46AC-A99D-06504E50BEED}" type="presParOf" srcId="{C9C69B9B-39EF-4F9C-ABD5-4AA0195D61C2}" destId="{3785A51D-E65F-43C5-BFBF-20C40ED91701}" srcOrd="6" destOrd="0" presId="urn:microsoft.com/office/officeart/2005/8/layout/chevron1"/>
    <dgm:cxn modelId="{BE340AC6-F29B-4456-AF8E-1A589A18D60E}" type="presParOf" srcId="{C9C69B9B-39EF-4F9C-ABD5-4AA0195D61C2}" destId="{E3230066-2071-4B0C-82D2-12B005344535}" srcOrd="7" destOrd="0" presId="urn:microsoft.com/office/officeart/2005/8/layout/chevron1"/>
    <dgm:cxn modelId="{1ECCE274-26D7-4AF9-8414-FB7CA69A435A}" type="presParOf" srcId="{C9C69B9B-39EF-4F9C-ABD5-4AA0195D61C2}" destId="{EEB125D2-0704-4D08-BC81-84AD97C0F0F1}" srcOrd="8" destOrd="0" presId="urn:microsoft.com/office/officeart/2005/8/layout/chevron1"/>
    <dgm:cxn modelId="{96F072E9-9F8B-4AEB-803C-DA92B504D1C2}" type="presParOf" srcId="{C9C69B9B-39EF-4F9C-ABD5-4AA0195D61C2}" destId="{699CBA32-49F0-4822-AFC4-2666D085F285}" srcOrd="9" destOrd="0" presId="urn:microsoft.com/office/officeart/2005/8/layout/chevron1"/>
    <dgm:cxn modelId="{877C3065-CA9A-4C6B-B225-F0C6B45056A0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bg1"/>
              </a:solidFill>
            </a:rPr>
            <a:t>State of the art</a:t>
          </a:r>
          <a:endParaRPr lang="fr-BE" sz="1400" dirty="0">
            <a:solidFill>
              <a:schemeClr val="bg1"/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D26CCBC1-EC82-4C21-926F-B554072B8A62}" type="presOf" srcId="{A96C2B38-51E1-4FF9-A624-7B001E5BB5CF}" destId="{EEB125D2-0704-4D08-BC81-84AD97C0F0F1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A2AB5A20-FC68-4562-8C60-541D1BDBCEB6}" type="presOf" srcId="{749EB86D-A928-4465-869C-6A4C3FDB842D}" destId="{C9C69B9B-39EF-4F9C-ABD5-4AA0195D61C2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B0FC595C-6590-4A7F-964F-B7F5CB35F72F}" type="presOf" srcId="{52BCBA71-1DA7-4F0D-9795-44F0059E4DCF}" destId="{197C6129-F5BA-4178-BC4C-03C0B8FE0BB7}" srcOrd="0" destOrd="0" presId="urn:microsoft.com/office/officeart/2005/8/layout/chevron1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225290B1-1724-4992-A02B-45CB14644AD4}" type="presOf" srcId="{1D32A8EE-7CC9-444A-A2A4-E50047482B07}" destId="{3785A51D-E65F-43C5-BFBF-20C40ED91701}" srcOrd="0" destOrd="0" presId="urn:microsoft.com/office/officeart/2005/8/layout/chevron1"/>
    <dgm:cxn modelId="{1F4EDB6B-6234-4314-9023-4CFD79610E37}" type="presOf" srcId="{8836125C-F048-4812-A799-236EA0363B82}" destId="{C7D0E182-4851-485F-93B2-0C54B3BF02F5}" srcOrd="0" destOrd="0" presId="urn:microsoft.com/office/officeart/2005/8/layout/chevron1"/>
    <dgm:cxn modelId="{C8081B16-BD76-4DDC-B4A1-CE025E147391}" type="presOf" srcId="{A3FBA1EB-F2D8-49DC-8376-6CEE6A7DCBF3}" destId="{9BF9CE42-C9BC-4B18-9FD5-BD2256EF54DB}" srcOrd="0" destOrd="0" presId="urn:microsoft.com/office/officeart/2005/8/layout/chevron1"/>
    <dgm:cxn modelId="{F0AF83BD-6870-4961-98F9-BA2326894B6C}" type="presOf" srcId="{F42837F2-B54F-44BD-8674-E2F68C9A31D0}" destId="{0621F028-3373-4369-B215-92E16422BBDF}" srcOrd="0" destOrd="0" presId="urn:microsoft.com/office/officeart/2005/8/layout/chevron1"/>
    <dgm:cxn modelId="{3CB2EBD9-AAAF-414C-9767-358692A1B7E0}" type="presParOf" srcId="{C9C69B9B-39EF-4F9C-ABD5-4AA0195D61C2}" destId="{0621F028-3373-4369-B215-92E16422BBDF}" srcOrd="0" destOrd="0" presId="urn:microsoft.com/office/officeart/2005/8/layout/chevron1"/>
    <dgm:cxn modelId="{E3221F8C-9B0E-4BA2-B305-32E9D818DB8B}" type="presParOf" srcId="{C9C69B9B-39EF-4F9C-ABD5-4AA0195D61C2}" destId="{E3AB7273-5373-41F6-A862-6E6AC8C14449}" srcOrd="1" destOrd="0" presId="urn:microsoft.com/office/officeart/2005/8/layout/chevron1"/>
    <dgm:cxn modelId="{1A6E4BEE-C022-40A6-9D13-191A5F17A25E}" type="presParOf" srcId="{C9C69B9B-39EF-4F9C-ABD5-4AA0195D61C2}" destId="{197C6129-F5BA-4178-BC4C-03C0B8FE0BB7}" srcOrd="2" destOrd="0" presId="urn:microsoft.com/office/officeart/2005/8/layout/chevron1"/>
    <dgm:cxn modelId="{427756FE-55C5-4DF5-BA8D-F572242D74CE}" type="presParOf" srcId="{C9C69B9B-39EF-4F9C-ABD5-4AA0195D61C2}" destId="{98CE9B94-5EEA-4A5E-9A90-A8C2E4047FEB}" srcOrd="3" destOrd="0" presId="urn:microsoft.com/office/officeart/2005/8/layout/chevron1"/>
    <dgm:cxn modelId="{C3DFC229-A7DD-4E45-9783-794F6BDFCA3D}" type="presParOf" srcId="{C9C69B9B-39EF-4F9C-ABD5-4AA0195D61C2}" destId="{C7D0E182-4851-485F-93B2-0C54B3BF02F5}" srcOrd="4" destOrd="0" presId="urn:microsoft.com/office/officeart/2005/8/layout/chevron1"/>
    <dgm:cxn modelId="{79CFAC83-855D-4D48-A82F-95262F80CCEB}" type="presParOf" srcId="{C9C69B9B-39EF-4F9C-ABD5-4AA0195D61C2}" destId="{90028BD7-FF3C-4BFA-A5AE-DC9A788DB48D}" srcOrd="5" destOrd="0" presId="urn:microsoft.com/office/officeart/2005/8/layout/chevron1"/>
    <dgm:cxn modelId="{FA6B027C-A282-46E8-B44C-FEC13EB9DBB7}" type="presParOf" srcId="{C9C69B9B-39EF-4F9C-ABD5-4AA0195D61C2}" destId="{3785A51D-E65F-43C5-BFBF-20C40ED91701}" srcOrd="6" destOrd="0" presId="urn:microsoft.com/office/officeart/2005/8/layout/chevron1"/>
    <dgm:cxn modelId="{E9228002-9378-48BA-BCD4-A8AF3523CDAE}" type="presParOf" srcId="{C9C69B9B-39EF-4F9C-ABD5-4AA0195D61C2}" destId="{E3230066-2071-4B0C-82D2-12B005344535}" srcOrd="7" destOrd="0" presId="urn:microsoft.com/office/officeart/2005/8/layout/chevron1"/>
    <dgm:cxn modelId="{D100063D-56DB-4BE7-B87C-D96C400E3443}" type="presParOf" srcId="{C9C69B9B-39EF-4F9C-ABD5-4AA0195D61C2}" destId="{EEB125D2-0704-4D08-BC81-84AD97C0F0F1}" srcOrd="8" destOrd="0" presId="urn:microsoft.com/office/officeart/2005/8/layout/chevron1"/>
    <dgm:cxn modelId="{FCE3237A-EDA2-43AB-B714-E3B357F56A8F}" type="presParOf" srcId="{C9C69B9B-39EF-4F9C-ABD5-4AA0195D61C2}" destId="{699CBA32-49F0-4822-AFC4-2666D085F285}" srcOrd="9" destOrd="0" presId="urn:microsoft.com/office/officeart/2005/8/layout/chevron1"/>
    <dgm:cxn modelId="{A9E17D8D-0131-42F9-9EE6-E45D6E69A6A9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5A75C4-A9EA-4445-A90B-D1E763944735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02D5ABD2-60A0-4047-B0D1-7C3580BB7B63}">
      <dgm:prSet phldrT="[Texte]"/>
      <dgm:spPr/>
      <dgm:t>
        <a:bodyPr/>
        <a:lstStyle/>
        <a:p>
          <a:r>
            <a:rPr lang="fr-BE" dirty="0" err="1" smtClean="0"/>
            <a:t>Chlorophyll</a:t>
          </a:r>
          <a:endParaRPr lang="fr-BE" dirty="0"/>
        </a:p>
      </dgm:t>
    </dgm:pt>
    <dgm:pt modelId="{45F2287F-5130-455B-BE6C-743949AFB8AF}" type="parTrans" cxnId="{57D7053D-CEDD-42FF-852E-5FB14566C3D8}">
      <dgm:prSet/>
      <dgm:spPr/>
      <dgm:t>
        <a:bodyPr/>
        <a:lstStyle/>
        <a:p>
          <a:endParaRPr lang="fr-BE"/>
        </a:p>
      </dgm:t>
    </dgm:pt>
    <dgm:pt modelId="{6204C6A5-C20C-4458-B649-707586C3F79E}" type="sibTrans" cxnId="{57D7053D-CEDD-42FF-852E-5FB14566C3D8}">
      <dgm:prSet/>
      <dgm:spPr/>
      <dgm:t>
        <a:bodyPr/>
        <a:lstStyle/>
        <a:p>
          <a:endParaRPr lang="fr-BE"/>
        </a:p>
      </dgm:t>
    </dgm:pt>
    <dgm:pt modelId="{7E08CA40-AB50-4340-A912-46286D15344C}">
      <dgm:prSet phldrT="[Texte]"/>
      <dgm:spPr/>
      <dgm:t>
        <a:bodyPr/>
        <a:lstStyle/>
        <a:p>
          <a:r>
            <a:rPr lang="fr-BE" dirty="0" err="1" smtClean="0"/>
            <a:t>Nc</a:t>
          </a:r>
          <a:endParaRPr lang="fr-BE" dirty="0"/>
        </a:p>
      </dgm:t>
    </dgm:pt>
    <dgm:pt modelId="{A3895E11-A7D7-4329-A849-EFADC6E6D332}" type="parTrans" cxnId="{FBE0C986-1AA2-49F2-8A72-C27180037096}">
      <dgm:prSet/>
      <dgm:spPr/>
      <dgm:t>
        <a:bodyPr/>
        <a:lstStyle/>
        <a:p>
          <a:endParaRPr lang="fr-BE"/>
        </a:p>
      </dgm:t>
    </dgm:pt>
    <dgm:pt modelId="{E355BDD7-5BC9-4673-8AD0-BDB386C95C61}" type="sibTrans" cxnId="{FBE0C986-1AA2-49F2-8A72-C27180037096}">
      <dgm:prSet/>
      <dgm:spPr/>
      <dgm:t>
        <a:bodyPr/>
        <a:lstStyle/>
        <a:p>
          <a:endParaRPr lang="fr-BE"/>
        </a:p>
      </dgm:t>
    </dgm:pt>
    <dgm:pt modelId="{FE472CD8-CB0D-4FB7-9786-A83D29EA5D19}">
      <dgm:prSet phldrT="[Texte]"/>
      <dgm:spPr>
        <a:solidFill>
          <a:srgbClr val="C00000"/>
        </a:solidFill>
      </dgm:spPr>
      <dgm:t>
        <a:bodyPr/>
        <a:lstStyle/>
        <a:p>
          <a:r>
            <a:rPr lang="fr-BE" dirty="0" smtClean="0"/>
            <a:t>Water</a:t>
          </a:r>
          <a:endParaRPr lang="fr-BE" dirty="0"/>
        </a:p>
      </dgm:t>
    </dgm:pt>
    <dgm:pt modelId="{36E965E7-B2F4-4A39-A2A6-65ECA12A1CAB}" type="parTrans" cxnId="{5E11F4A9-A6F6-41E4-A1A6-14835F0EBD40}">
      <dgm:prSet/>
      <dgm:spPr/>
      <dgm:t>
        <a:bodyPr/>
        <a:lstStyle/>
        <a:p>
          <a:endParaRPr lang="fr-BE"/>
        </a:p>
      </dgm:t>
    </dgm:pt>
    <dgm:pt modelId="{6732CC7E-C1ED-48C8-891A-AF5B75E6D6C4}" type="sibTrans" cxnId="{5E11F4A9-A6F6-41E4-A1A6-14835F0EBD40}">
      <dgm:prSet/>
      <dgm:spPr/>
      <dgm:t>
        <a:bodyPr/>
        <a:lstStyle/>
        <a:p>
          <a:endParaRPr lang="fr-BE"/>
        </a:p>
      </dgm:t>
    </dgm:pt>
    <dgm:pt modelId="{9824DF77-FDCB-44F9-AEFC-98E741BA1818}" type="pres">
      <dgm:prSet presAssocID="{035A75C4-A9EA-4445-A90B-D1E76394473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E151E945-1FC8-41B6-B0D9-B12B00EF7F5B}" type="pres">
      <dgm:prSet presAssocID="{02D5ABD2-60A0-4047-B0D1-7C3580BB7B63}" presName="centerShape" presStyleLbl="node0" presStyleIdx="0" presStyleCnt="1" custScaleX="215303" custScaleY="84120" custLinFactNeighborY="5315"/>
      <dgm:spPr/>
      <dgm:t>
        <a:bodyPr/>
        <a:lstStyle/>
        <a:p>
          <a:endParaRPr lang="fr-BE"/>
        </a:p>
      </dgm:t>
    </dgm:pt>
    <dgm:pt modelId="{55F26231-7F01-4F4B-9CAB-31067535BAB1}" type="pres">
      <dgm:prSet presAssocID="{A3895E11-A7D7-4329-A849-EFADC6E6D332}" presName="parTrans" presStyleLbl="bgSibTrans2D1" presStyleIdx="0" presStyleCnt="2"/>
      <dgm:spPr/>
      <dgm:t>
        <a:bodyPr/>
        <a:lstStyle/>
        <a:p>
          <a:endParaRPr lang="fr-BE"/>
        </a:p>
      </dgm:t>
    </dgm:pt>
    <dgm:pt modelId="{3472ED1E-13B6-407B-83DF-32160E7C06CF}" type="pres">
      <dgm:prSet presAssocID="{7E08CA40-AB50-4340-A912-46286D15344C}" presName="node" presStyleLbl="node1" presStyleIdx="0" presStyleCnt="2" custScaleX="102510" custScaleY="6486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1BEBCFD-4A01-43A1-A29D-15F65F3D0CC7}" type="pres">
      <dgm:prSet presAssocID="{36E965E7-B2F4-4A39-A2A6-65ECA12A1CAB}" presName="parTrans" presStyleLbl="bgSibTrans2D1" presStyleIdx="1" presStyleCnt="2"/>
      <dgm:spPr/>
      <dgm:t>
        <a:bodyPr/>
        <a:lstStyle/>
        <a:p>
          <a:endParaRPr lang="fr-BE"/>
        </a:p>
      </dgm:t>
    </dgm:pt>
    <dgm:pt modelId="{A67A4005-0C65-443A-BEB7-57D61AA9C9A6}" type="pres">
      <dgm:prSet presAssocID="{FE472CD8-CB0D-4FB7-9786-A83D29EA5D19}" presName="node" presStyleLbl="node1" presStyleIdx="1" presStyleCnt="2" custScaleX="102510" custScaleY="6486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FBE0C986-1AA2-49F2-8A72-C27180037096}" srcId="{02D5ABD2-60A0-4047-B0D1-7C3580BB7B63}" destId="{7E08CA40-AB50-4340-A912-46286D15344C}" srcOrd="0" destOrd="0" parTransId="{A3895E11-A7D7-4329-A849-EFADC6E6D332}" sibTransId="{E355BDD7-5BC9-4673-8AD0-BDB386C95C61}"/>
    <dgm:cxn modelId="{5E11F4A9-A6F6-41E4-A1A6-14835F0EBD40}" srcId="{02D5ABD2-60A0-4047-B0D1-7C3580BB7B63}" destId="{FE472CD8-CB0D-4FB7-9786-A83D29EA5D19}" srcOrd="1" destOrd="0" parTransId="{36E965E7-B2F4-4A39-A2A6-65ECA12A1CAB}" sibTransId="{6732CC7E-C1ED-48C8-891A-AF5B75E6D6C4}"/>
    <dgm:cxn modelId="{57D7053D-CEDD-42FF-852E-5FB14566C3D8}" srcId="{035A75C4-A9EA-4445-A90B-D1E763944735}" destId="{02D5ABD2-60A0-4047-B0D1-7C3580BB7B63}" srcOrd="0" destOrd="0" parTransId="{45F2287F-5130-455B-BE6C-743949AFB8AF}" sibTransId="{6204C6A5-C20C-4458-B649-707586C3F79E}"/>
    <dgm:cxn modelId="{8E97F5A7-7AAF-435E-A9CB-4FB4CC2F2093}" type="presOf" srcId="{7E08CA40-AB50-4340-A912-46286D15344C}" destId="{3472ED1E-13B6-407B-83DF-32160E7C06CF}" srcOrd="0" destOrd="0" presId="urn:microsoft.com/office/officeart/2005/8/layout/radial4"/>
    <dgm:cxn modelId="{E333AE61-A6FB-4257-997D-223754839CC2}" type="presOf" srcId="{A3895E11-A7D7-4329-A849-EFADC6E6D332}" destId="{55F26231-7F01-4F4B-9CAB-31067535BAB1}" srcOrd="0" destOrd="0" presId="urn:microsoft.com/office/officeart/2005/8/layout/radial4"/>
    <dgm:cxn modelId="{9EC29B9C-5999-41B0-9DED-B7B179BF1E40}" type="presOf" srcId="{FE472CD8-CB0D-4FB7-9786-A83D29EA5D19}" destId="{A67A4005-0C65-443A-BEB7-57D61AA9C9A6}" srcOrd="0" destOrd="0" presId="urn:microsoft.com/office/officeart/2005/8/layout/radial4"/>
    <dgm:cxn modelId="{00E904C2-7F41-4632-82C5-5DEF709E1EA0}" type="presOf" srcId="{035A75C4-A9EA-4445-A90B-D1E763944735}" destId="{9824DF77-FDCB-44F9-AEFC-98E741BA1818}" srcOrd="0" destOrd="0" presId="urn:microsoft.com/office/officeart/2005/8/layout/radial4"/>
    <dgm:cxn modelId="{DFFDD3BA-6F36-4C9C-AF1D-F0CD5D972F8E}" type="presOf" srcId="{36E965E7-B2F4-4A39-A2A6-65ECA12A1CAB}" destId="{21BEBCFD-4A01-43A1-A29D-15F65F3D0CC7}" srcOrd="0" destOrd="0" presId="urn:microsoft.com/office/officeart/2005/8/layout/radial4"/>
    <dgm:cxn modelId="{02A9487D-1A87-4839-80B1-F39AB92A6FA5}" type="presOf" srcId="{02D5ABD2-60A0-4047-B0D1-7C3580BB7B63}" destId="{E151E945-1FC8-41B6-B0D9-B12B00EF7F5B}" srcOrd="0" destOrd="0" presId="urn:microsoft.com/office/officeart/2005/8/layout/radial4"/>
    <dgm:cxn modelId="{58DAC61C-B9FC-4593-A951-ABAB0062A902}" type="presParOf" srcId="{9824DF77-FDCB-44F9-AEFC-98E741BA1818}" destId="{E151E945-1FC8-41B6-B0D9-B12B00EF7F5B}" srcOrd="0" destOrd="0" presId="urn:microsoft.com/office/officeart/2005/8/layout/radial4"/>
    <dgm:cxn modelId="{CF94630F-DFFF-430A-BBB7-BF16C795F8EC}" type="presParOf" srcId="{9824DF77-FDCB-44F9-AEFC-98E741BA1818}" destId="{55F26231-7F01-4F4B-9CAB-31067535BAB1}" srcOrd="1" destOrd="0" presId="urn:microsoft.com/office/officeart/2005/8/layout/radial4"/>
    <dgm:cxn modelId="{69146A38-2364-4776-B561-81A502DBB993}" type="presParOf" srcId="{9824DF77-FDCB-44F9-AEFC-98E741BA1818}" destId="{3472ED1E-13B6-407B-83DF-32160E7C06CF}" srcOrd="2" destOrd="0" presId="urn:microsoft.com/office/officeart/2005/8/layout/radial4"/>
    <dgm:cxn modelId="{5F3C0A37-CA44-4629-BF1A-35BDE7E8259A}" type="presParOf" srcId="{9824DF77-FDCB-44F9-AEFC-98E741BA1818}" destId="{21BEBCFD-4A01-43A1-A29D-15F65F3D0CC7}" srcOrd="3" destOrd="0" presId="urn:microsoft.com/office/officeart/2005/8/layout/radial4"/>
    <dgm:cxn modelId="{DDAB54E4-454E-402B-81D6-DD6AB8A0C211}" type="presParOf" srcId="{9824DF77-FDCB-44F9-AEFC-98E741BA1818}" destId="{A67A4005-0C65-443A-BEB7-57D61AA9C9A6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bg1"/>
              </a:solidFill>
            </a:rPr>
            <a:t>State of the art</a:t>
          </a:r>
          <a:endParaRPr lang="fr-BE" sz="1400" dirty="0">
            <a:solidFill>
              <a:schemeClr val="bg1"/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F98286C3-EEE1-49AE-A764-0CBAF90171E1}" type="presOf" srcId="{8836125C-F048-4812-A799-236EA0363B82}" destId="{C7D0E182-4851-485F-93B2-0C54B3BF02F5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83934B68-F95D-42D6-A5ED-CAAE71CF5F74}" type="presOf" srcId="{A96C2B38-51E1-4FF9-A624-7B001E5BB5CF}" destId="{EEB125D2-0704-4D08-BC81-84AD97C0F0F1}" srcOrd="0" destOrd="0" presId="urn:microsoft.com/office/officeart/2005/8/layout/chevron1"/>
    <dgm:cxn modelId="{5B973F5F-66B8-47CD-BF41-551AFFFDB182}" type="presOf" srcId="{1D32A8EE-7CC9-444A-A2A4-E50047482B07}" destId="{3785A51D-E65F-43C5-BFBF-20C40ED91701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7C74A36B-08C6-4ED1-AC5D-8B5CDE66B5C7}" type="presOf" srcId="{749EB86D-A928-4465-869C-6A4C3FDB842D}" destId="{C9C69B9B-39EF-4F9C-ABD5-4AA0195D61C2}" srcOrd="0" destOrd="0" presId="urn:microsoft.com/office/officeart/2005/8/layout/chevron1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FF90F12B-1136-4369-AD96-3599CC49F4CB}" type="presOf" srcId="{A3FBA1EB-F2D8-49DC-8376-6CEE6A7DCBF3}" destId="{9BF9CE42-C9BC-4B18-9FD5-BD2256EF54DB}" srcOrd="0" destOrd="0" presId="urn:microsoft.com/office/officeart/2005/8/layout/chevron1"/>
    <dgm:cxn modelId="{73BE7C3B-6DF2-441F-ABC5-C7AC0444B6AF}" type="presOf" srcId="{F42837F2-B54F-44BD-8674-E2F68C9A31D0}" destId="{0621F028-3373-4369-B215-92E16422BBDF}" srcOrd="0" destOrd="0" presId="urn:microsoft.com/office/officeart/2005/8/layout/chevron1"/>
    <dgm:cxn modelId="{99100508-B019-45DA-9B1E-DFC48EBC1F91}" type="presOf" srcId="{52BCBA71-1DA7-4F0D-9795-44F0059E4DCF}" destId="{197C6129-F5BA-4178-BC4C-03C0B8FE0BB7}" srcOrd="0" destOrd="0" presId="urn:microsoft.com/office/officeart/2005/8/layout/chevron1"/>
    <dgm:cxn modelId="{26E11E9F-5FA7-4065-BC38-F80975508ADA}" type="presParOf" srcId="{C9C69B9B-39EF-4F9C-ABD5-4AA0195D61C2}" destId="{0621F028-3373-4369-B215-92E16422BBDF}" srcOrd="0" destOrd="0" presId="urn:microsoft.com/office/officeart/2005/8/layout/chevron1"/>
    <dgm:cxn modelId="{1BFF68E1-BA37-4560-9BB6-FB6A9FF9B542}" type="presParOf" srcId="{C9C69B9B-39EF-4F9C-ABD5-4AA0195D61C2}" destId="{E3AB7273-5373-41F6-A862-6E6AC8C14449}" srcOrd="1" destOrd="0" presId="urn:microsoft.com/office/officeart/2005/8/layout/chevron1"/>
    <dgm:cxn modelId="{438C0CE4-86F6-40A5-B77F-3D8284CA53C8}" type="presParOf" srcId="{C9C69B9B-39EF-4F9C-ABD5-4AA0195D61C2}" destId="{197C6129-F5BA-4178-BC4C-03C0B8FE0BB7}" srcOrd="2" destOrd="0" presId="urn:microsoft.com/office/officeart/2005/8/layout/chevron1"/>
    <dgm:cxn modelId="{EA743493-7AC9-468E-9B04-D1CFF755D324}" type="presParOf" srcId="{C9C69B9B-39EF-4F9C-ABD5-4AA0195D61C2}" destId="{98CE9B94-5EEA-4A5E-9A90-A8C2E4047FEB}" srcOrd="3" destOrd="0" presId="urn:microsoft.com/office/officeart/2005/8/layout/chevron1"/>
    <dgm:cxn modelId="{06DE0812-8B8F-4331-8747-A11DACB2022B}" type="presParOf" srcId="{C9C69B9B-39EF-4F9C-ABD5-4AA0195D61C2}" destId="{C7D0E182-4851-485F-93B2-0C54B3BF02F5}" srcOrd="4" destOrd="0" presId="urn:microsoft.com/office/officeart/2005/8/layout/chevron1"/>
    <dgm:cxn modelId="{D3667499-8FEB-47FF-B81E-5C3568B32FE9}" type="presParOf" srcId="{C9C69B9B-39EF-4F9C-ABD5-4AA0195D61C2}" destId="{90028BD7-FF3C-4BFA-A5AE-DC9A788DB48D}" srcOrd="5" destOrd="0" presId="urn:microsoft.com/office/officeart/2005/8/layout/chevron1"/>
    <dgm:cxn modelId="{D46A6F99-7011-491D-BE3C-10BF70B66C11}" type="presParOf" srcId="{C9C69B9B-39EF-4F9C-ABD5-4AA0195D61C2}" destId="{3785A51D-E65F-43C5-BFBF-20C40ED91701}" srcOrd="6" destOrd="0" presId="urn:microsoft.com/office/officeart/2005/8/layout/chevron1"/>
    <dgm:cxn modelId="{4A6C6CE0-4C1F-46F6-9E0D-33DB6A355023}" type="presParOf" srcId="{C9C69B9B-39EF-4F9C-ABD5-4AA0195D61C2}" destId="{E3230066-2071-4B0C-82D2-12B005344535}" srcOrd="7" destOrd="0" presId="urn:microsoft.com/office/officeart/2005/8/layout/chevron1"/>
    <dgm:cxn modelId="{8FF76C4E-D501-4719-A5C2-CC567E650883}" type="presParOf" srcId="{C9C69B9B-39EF-4F9C-ABD5-4AA0195D61C2}" destId="{EEB125D2-0704-4D08-BC81-84AD97C0F0F1}" srcOrd="8" destOrd="0" presId="urn:microsoft.com/office/officeart/2005/8/layout/chevron1"/>
    <dgm:cxn modelId="{88B5E8D8-D864-4C2B-A19A-605441107348}" type="presParOf" srcId="{C9C69B9B-39EF-4F9C-ABD5-4AA0195D61C2}" destId="{699CBA32-49F0-4822-AFC4-2666D085F285}" srcOrd="9" destOrd="0" presId="urn:microsoft.com/office/officeart/2005/8/layout/chevron1"/>
    <dgm:cxn modelId="{02D17D5F-B9E8-4B7A-9A62-BF5AF0AA0260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8613AF-88A9-4DAD-B682-97CDBF488FC2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E9A7085-4BB6-4B7C-B84A-E32BC2234A9C}">
      <dgm:prSet phldrT="[Texte]" custT="1"/>
      <dgm:spPr/>
      <dgm:t>
        <a:bodyPr/>
        <a:lstStyle/>
        <a:p>
          <a:r>
            <a:rPr lang="en-US" sz="2000" noProof="0" dirty="0" smtClean="0"/>
            <a:t>Need measurement</a:t>
          </a:r>
          <a:endParaRPr lang="en-US" sz="2000" noProof="0" dirty="0"/>
        </a:p>
      </dgm:t>
    </dgm:pt>
    <dgm:pt modelId="{20848EB7-284F-4D57-9BEA-E7AFD03CAD56}" type="parTrans" cxnId="{CA586637-A626-47FA-94E9-D24B45629180}">
      <dgm:prSet/>
      <dgm:spPr/>
      <dgm:t>
        <a:bodyPr/>
        <a:lstStyle/>
        <a:p>
          <a:endParaRPr lang="en-US" sz="2000" noProof="0" dirty="0"/>
        </a:p>
      </dgm:t>
    </dgm:pt>
    <dgm:pt modelId="{449423F1-FD1D-4002-AF6C-75B7F2B2C433}" type="sibTrans" cxnId="{CA586637-A626-47FA-94E9-D24B45629180}">
      <dgm:prSet/>
      <dgm:spPr/>
      <dgm:t>
        <a:bodyPr/>
        <a:lstStyle/>
        <a:p>
          <a:endParaRPr lang="en-US" sz="2000" noProof="0" dirty="0"/>
        </a:p>
      </dgm:t>
    </dgm:pt>
    <dgm:pt modelId="{77B9B71E-FF06-4916-9A91-60EC7873154B}">
      <dgm:prSet phldrT="[Texte]" custT="1"/>
      <dgm:spPr/>
      <dgm:t>
        <a:bodyPr/>
        <a:lstStyle/>
        <a:p>
          <a:r>
            <a:rPr lang="en-US" sz="1600" noProof="0" dirty="0" smtClean="0"/>
            <a:t>Fast</a:t>
          </a:r>
          <a:endParaRPr lang="en-US" sz="1600" noProof="0" dirty="0"/>
        </a:p>
      </dgm:t>
    </dgm:pt>
    <dgm:pt modelId="{6BA97D74-914D-41B2-9891-F68B0B33A07C}" type="parTrans" cxnId="{7E4AE075-9FE2-4DC1-BAB8-73E834151CA4}">
      <dgm:prSet/>
      <dgm:spPr/>
      <dgm:t>
        <a:bodyPr/>
        <a:lstStyle/>
        <a:p>
          <a:endParaRPr lang="en-US" sz="2000" noProof="0" dirty="0"/>
        </a:p>
      </dgm:t>
    </dgm:pt>
    <dgm:pt modelId="{5049BFE8-7013-43D8-B8AE-42E262A53E1B}" type="sibTrans" cxnId="{7E4AE075-9FE2-4DC1-BAB8-73E834151CA4}">
      <dgm:prSet/>
      <dgm:spPr/>
      <dgm:t>
        <a:bodyPr/>
        <a:lstStyle/>
        <a:p>
          <a:endParaRPr lang="en-US" sz="2000" noProof="0" dirty="0"/>
        </a:p>
      </dgm:t>
    </dgm:pt>
    <dgm:pt modelId="{AB178BF3-C05F-4F51-90A7-97FA5A551DBC}">
      <dgm:prSet phldrT="[Texte]" custT="1"/>
      <dgm:spPr/>
      <dgm:t>
        <a:bodyPr/>
        <a:lstStyle/>
        <a:p>
          <a:r>
            <a:rPr lang="en-US" sz="1600" noProof="0" dirty="0" smtClean="0"/>
            <a:t>All growing season</a:t>
          </a:r>
          <a:endParaRPr lang="en-US" sz="1600" noProof="0" dirty="0"/>
        </a:p>
      </dgm:t>
    </dgm:pt>
    <dgm:pt modelId="{AA27D9F7-238E-4D97-A2B3-13FF847146F4}" type="parTrans" cxnId="{114D210B-E257-48BB-8E1C-F4051B21359D}">
      <dgm:prSet/>
      <dgm:spPr/>
      <dgm:t>
        <a:bodyPr/>
        <a:lstStyle/>
        <a:p>
          <a:endParaRPr lang="en-US" sz="2000" noProof="0" dirty="0"/>
        </a:p>
      </dgm:t>
    </dgm:pt>
    <dgm:pt modelId="{B1D2129E-D93A-475C-A6AF-AEEC19BA26C6}" type="sibTrans" cxnId="{114D210B-E257-48BB-8E1C-F4051B21359D}">
      <dgm:prSet/>
      <dgm:spPr/>
      <dgm:t>
        <a:bodyPr/>
        <a:lstStyle/>
        <a:p>
          <a:endParaRPr lang="en-US" sz="2000" noProof="0" dirty="0"/>
        </a:p>
      </dgm:t>
    </dgm:pt>
    <dgm:pt modelId="{DD49B94E-04BB-4FDB-8230-77B474B5B22A}">
      <dgm:prSet phldrT="[Texte]" custT="1"/>
      <dgm:spPr/>
      <dgm:t>
        <a:bodyPr/>
        <a:lstStyle/>
        <a:p>
          <a:r>
            <a:rPr lang="en-US" sz="2000" noProof="0" dirty="0" smtClean="0"/>
            <a:t>Optical device</a:t>
          </a:r>
          <a:endParaRPr lang="en-US" sz="2000" noProof="0" dirty="0"/>
        </a:p>
      </dgm:t>
    </dgm:pt>
    <dgm:pt modelId="{12BE6AD1-2D72-4241-A5B0-EFC290592831}" type="parTrans" cxnId="{1E5CD5B2-C671-4F5C-B545-1EC5C7D1336B}">
      <dgm:prSet/>
      <dgm:spPr/>
      <dgm:t>
        <a:bodyPr/>
        <a:lstStyle/>
        <a:p>
          <a:endParaRPr lang="en-US" sz="2000" noProof="0" dirty="0"/>
        </a:p>
      </dgm:t>
    </dgm:pt>
    <dgm:pt modelId="{6B041F6F-D928-4DA6-93DD-1C374F8615C7}" type="sibTrans" cxnId="{1E5CD5B2-C671-4F5C-B545-1EC5C7D1336B}">
      <dgm:prSet/>
      <dgm:spPr/>
      <dgm:t>
        <a:bodyPr/>
        <a:lstStyle/>
        <a:p>
          <a:endParaRPr lang="en-US" sz="2000" noProof="0" dirty="0"/>
        </a:p>
      </dgm:t>
    </dgm:pt>
    <dgm:pt modelId="{A2C0BD6B-F8F3-49BE-8B03-18707BE7D7DA}">
      <dgm:prSet phldrT="[Texte]" custT="1"/>
      <dgm:spPr/>
      <dgm:t>
        <a:bodyPr/>
        <a:lstStyle/>
        <a:p>
          <a:r>
            <a:rPr lang="en-US" sz="1600" noProof="0" dirty="0" smtClean="0"/>
            <a:t>Canopy level</a:t>
          </a:r>
          <a:endParaRPr lang="en-US" sz="1600" noProof="0" dirty="0"/>
        </a:p>
      </dgm:t>
    </dgm:pt>
    <dgm:pt modelId="{4B50352C-9C0C-4401-85CF-E0AEC66DBCE1}" type="parTrans" cxnId="{BBEF86FB-597B-4568-A3B1-807BCE882CF0}">
      <dgm:prSet/>
      <dgm:spPr/>
      <dgm:t>
        <a:bodyPr/>
        <a:lstStyle/>
        <a:p>
          <a:endParaRPr lang="en-US" sz="2000" noProof="0" dirty="0"/>
        </a:p>
      </dgm:t>
    </dgm:pt>
    <dgm:pt modelId="{4FB8FFBF-A852-4052-9210-88B5A79E98B7}" type="sibTrans" cxnId="{BBEF86FB-597B-4568-A3B1-807BCE882CF0}">
      <dgm:prSet/>
      <dgm:spPr/>
      <dgm:t>
        <a:bodyPr/>
        <a:lstStyle/>
        <a:p>
          <a:endParaRPr lang="en-US" sz="2000" noProof="0" dirty="0"/>
        </a:p>
      </dgm:t>
    </dgm:pt>
    <dgm:pt modelId="{D11820B9-4B7B-41A2-98A1-E500BC91CBF4}">
      <dgm:prSet phldrT="[Texte]" custT="1"/>
      <dgm:spPr/>
      <dgm:t>
        <a:bodyPr/>
        <a:lstStyle/>
        <a:p>
          <a:r>
            <a:rPr lang="en-US" sz="1600" noProof="0" dirty="0" smtClean="0"/>
            <a:t>Multispectral</a:t>
          </a:r>
          <a:endParaRPr lang="en-US" sz="1600" noProof="0" dirty="0"/>
        </a:p>
      </dgm:t>
    </dgm:pt>
    <dgm:pt modelId="{858D7612-9AC7-4E8C-A8E9-969A86CF60D0}" type="parTrans" cxnId="{D4F705CF-EA5C-48CE-8746-C39434716BD8}">
      <dgm:prSet/>
      <dgm:spPr/>
      <dgm:t>
        <a:bodyPr/>
        <a:lstStyle/>
        <a:p>
          <a:endParaRPr lang="en-US" sz="2000" noProof="0" dirty="0"/>
        </a:p>
      </dgm:t>
    </dgm:pt>
    <dgm:pt modelId="{14C38A2C-B252-4631-9268-63E133686351}" type="sibTrans" cxnId="{D4F705CF-EA5C-48CE-8746-C39434716BD8}">
      <dgm:prSet/>
      <dgm:spPr/>
      <dgm:t>
        <a:bodyPr/>
        <a:lstStyle/>
        <a:p>
          <a:endParaRPr lang="en-US" sz="2000" noProof="0" dirty="0"/>
        </a:p>
      </dgm:t>
    </dgm:pt>
    <dgm:pt modelId="{80EADEF9-AB88-40A4-B11F-F4F197AC4FAB}">
      <dgm:prSet custT="1"/>
      <dgm:spPr/>
      <dgm:t>
        <a:bodyPr/>
        <a:lstStyle/>
        <a:p>
          <a:r>
            <a:rPr lang="en-US" sz="1600" noProof="0" dirty="0" smtClean="0"/>
            <a:t>Reliable and accurate</a:t>
          </a:r>
          <a:endParaRPr lang="en-US" sz="1600" noProof="0" dirty="0"/>
        </a:p>
      </dgm:t>
    </dgm:pt>
    <dgm:pt modelId="{48DCD95E-4111-4557-B2E9-F274D259D2D3}" type="parTrans" cxnId="{0D61A89A-8A43-4268-B332-ED3C39E77017}">
      <dgm:prSet/>
      <dgm:spPr/>
      <dgm:t>
        <a:bodyPr/>
        <a:lstStyle/>
        <a:p>
          <a:endParaRPr lang="en-US" noProof="0" dirty="0"/>
        </a:p>
      </dgm:t>
    </dgm:pt>
    <dgm:pt modelId="{38FFF810-143E-44CD-B5D2-5107AA8D6AF9}" type="sibTrans" cxnId="{0D61A89A-8A43-4268-B332-ED3C39E77017}">
      <dgm:prSet/>
      <dgm:spPr/>
      <dgm:t>
        <a:bodyPr/>
        <a:lstStyle/>
        <a:p>
          <a:endParaRPr lang="en-US" noProof="0" dirty="0"/>
        </a:p>
      </dgm:t>
    </dgm:pt>
    <dgm:pt modelId="{EDB39FF7-FF83-4C49-9646-03D2A2EE884A}">
      <dgm:prSet custT="1"/>
      <dgm:spPr/>
      <dgm:t>
        <a:bodyPr/>
        <a:lstStyle/>
        <a:p>
          <a:r>
            <a:rPr lang="en-US" sz="1600" noProof="0" dirty="0" smtClean="0"/>
            <a:t>Continuous</a:t>
          </a:r>
          <a:endParaRPr lang="en-US" sz="1600" noProof="0" dirty="0"/>
        </a:p>
      </dgm:t>
    </dgm:pt>
    <dgm:pt modelId="{2D11197E-3B47-46C9-8505-9944626A5772}" type="parTrans" cxnId="{2476DADF-972A-4CBB-850C-67D6B5F6C281}">
      <dgm:prSet/>
      <dgm:spPr/>
      <dgm:t>
        <a:bodyPr/>
        <a:lstStyle/>
        <a:p>
          <a:endParaRPr lang="en-US" noProof="0" dirty="0"/>
        </a:p>
      </dgm:t>
    </dgm:pt>
    <dgm:pt modelId="{840B7239-4D19-47D9-9D8F-0CC40AA758CA}" type="sibTrans" cxnId="{2476DADF-972A-4CBB-850C-67D6B5F6C281}">
      <dgm:prSet/>
      <dgm:spPr/>
      <dgm:t>
        <a:bodyPr/>
        <a:lstStyle/>
        <a:p>
          <a:endParaRPr lang="en-US" noProof="0" dirty="0"/>
        </a:p>
      </dgm:t>
    </dgm:pt>
    <dgm:pt modelId="{474615AE-AB18-4F75-A574-FAD0A53FC8F2}">
      <dgm:prSet custT="1"/>
      <dgm:spPr/>
      <dgm:t>
        <a:bodyPr/>
        <a:lstStyle/>
        <a:p>
          <a:r>
            <a:rPr lang="en-US" sz="1600" noProof="0" dirty="0" smtClean="0"/>
            <a:t>Non-destructive</a:t>
          </a:r>
          <a:endParaRPr lang="en-US" sz="1600" noProof="0" dirty="0"/>
        </a:p>
      </dgm:t>
    </dgm:pt>
    <dgm:pt modelId="{59A9F94A-909D-4FFC-8039-5970AA094568}" type="parTrans" cxnId="{152A9189-9EA4-4C5A-BBAA-9DA28F850AD5}">
      <dgm:prSet/>
      <dgm:spPr/>
      <dgm:t>
        <a:bodyPr/>
        <a:lstStyle/>
        <a:p>
          <a:endParaRPr lang="en-US" noProof="0" dirty="0"/>
        </a:p>
      </dgm:t>
    </dgm:pt>
    <dgm:pt modelId="{3827DB9C-5080-427D-ADEC-ED72FB0FD838}" type="sibTrans" cxnId="{152A9189-9EA4-4C5A-BBAA-9DA28F850AD5}">
      <dgm:prSet/>
      <dgm:spPr/>
      <dgm:t>
        <a:bodyPr/>
        <a:lstStyle/>
        <a:p>
          <a:endParaRPr lang="en-US" noProof="0" dirty="0"/>
        </a:p>
      </dgm:t>
    </dgm:pt>
    <dgm:pt modelId="{955C9631-9C95-490F-8081-1E3A7533D915}">
      <dgm:prSet custT="1"/>
      <dgm:spPr/>
      <dgm:t>
        <a:bodyPr/>
        <a:lstStyle/>
        <a:p>
          <a:r>
            <a:rPr lang="fr-BE" sz="1600" dirty="0" smtClean="0"/>
            <a:t>Passive</a:t>
          </a:r>
          <a:endParaRPr lang="fr-BE" sz="1600" dirty="0"/>
        </a:p>
      </dgm:t>
    </dgm:pt>
    <dgm:pt modelId="{C1455995-5721-49D5-AA29-6399B6ACF106}" type="parTrans" cxnId="{7E830AED-5B98-407E-B3D2-D64A88A30ED1}">
      <dgm:prSet/>
      <dgm:spPr/>
      <dgm:t>
        <a:bodyPr/>
        <a:lstStyle/>
        <a:p>
          <a:endParaRPr lang="fr-BE"/>
        </a:p>
      </dgm:t>
    </dgm:pt>
    <dgm:pt modelId="{92CB41DB-9D83-4556-B7D3-5A9D0BE55115}" type="sibTrans" cxnId="{7E830AED-5B98-407E-B3D2-D64A88A30ED1}">
      <dgm:prSet/>
      <dgm:spPr/>
      <dgm:t>
        <a:bodyPr/>
        <a:lstStyle/>
        <a:p>
          <a:endParaRPr lang="fr-BE"/>
        </a:p>
      </dgm:t>
    </dgm:pt>
    <dgm:pt modelId="{45A84CCB-67AC-4D84-986D-6F770AB6DAA9}">
      <dgm:prSet phldrT="[Texte]" custT="1"/>
      <dgm:spPr/>
      <dgm:t>
        <a:bodyPr/>
        <a:lstStyle/>
        <a:p>
          <a:r>
            <a:rPr lang="en-US" sz="2000" noProof="0" dirty="0" smtClean="0"/>
            <a:t>Image analysis</a:t>
          </a:r>
          <a:endParaRPr lang="en-US" sz="2000" noProof="0" dirty="0"/>
        </a:p>
      </dgm:t>
    </dgm:pt>
    <dgm:pt modelId="{93F5CA5E-875A-4925-802F-9CC987D39C98}" type="parTrans" cxnId="{4D7ECB12-7279-4C8C-98F2-291C75867763}">
      <dgm:prSet/>
      <dgm:spPr/>
      <dgm:t>
        <a:bodyPr/>
        <a:lstStyle/>
        <a:p>
          <a:endParaRPr lang="fr-BE"/>
        </a:p>
      </dgm:t>
    </dgm:pt>
    <dgm:pt modelId="{6A81F96A-D8E0-4791-BFC2-76F9EF1003C8}" type="sibTrans" cxnId="{4D7ECB12-7279-4C8C-98F2-291C75867763}">
      <dgm:prSet/>
      <dgm:spPr/>
      <dgm:t>
        <a:bodyPr/>
        <a:lstStyle/>
        <a:p>
          <a:endParaRPr lang="fr-BE"/>
        </a:p>
      </dgm:t>
    </dgm:pt>
    <dgm:pt modelId="{085D7311-570B-40DE-8F8F-24AE48ADEE39}">
      <dgm:prSet phldrT="[Texte]" custT="1"/>
      <dgm:spPr/>
      <dgm:t>
        <a:bodyPr/>
        <a:lstStyle/>
        <a:p>
          <a:r>
            <a:rPr lang="en-US" sz="1600" noProof="0" dirty="0" smtClean="0"/>
            <a:t>Wavelengths selection</a:t>
          </a:r>
          <a:endParaRPr lang="en-US" sz="1600" noProof="0" dirty="0"/>
        </a:p>
      </dgm:t>
    </dgm:pt>
    <dgm:pt modelId="{E02109E2-628E-45EF-945B-310697E4BDA0}" type="parTrans" cxnId="{DF458EEF-3F6E-48E8-AB61-8AF0A74539CE}">
      <dgm:prSet/>
      <dgm:spPr/>
      <dgm:t>
        <a:bodyPr/>
        <a:lstStyle/>
        <a:p>
          <a:endParaRPr lang="fr-BE"/>
        </a:p>
      </dgm:t>
    </dgm:pt>
    <dgm:pt modelId="{1EF59FB8-B906-4A10-B2CD-8478C6443880}" type="sibTrans" cxnId="{DF458EEF-3F6E-48E8-AB61-8AF0A74539CE}">
      <dgm:prSet/>
      <dgm:spPr/>
      <dgm:t>
        <a:bodyPr/>
        <a:lstStyle/>
        <a:p>
          <a:endParaRPr lang="fr-BE"/>
        </a:p>
      </dgm:t>
    </dgm:pt>
    <dgm:pt modelId="{D2A5787B-7CD1-4AEF-8E59-AE9C05C43AED}">
      <dgm:prSet phldrT="[Texte]" custT="1"/>
      <dgm:spPr/>
      <dgm:t>
        <a:bodyPr/>
        <a:lstStyle/>
        <a:p>
          <a:r>
            <a:rPr lang="en-US" sz="1600" noProof="0" dirty="0" smtClean="0"/>
            <a:t>Parameters selection</a:t>
          </a:r>
          <a:endParaRPr lang="en-US" sz="1600" noProof="0" dirty="0"/>
        </a:p>
      </dgm:t>
    </dgm:pt>
    <dgm:pt modelId="{090EC828-6B3A-4D91-B20C-7A0485ED7C29}" type="parTrans" cxnId="{EEFC5E4F-0541-4C07-97E2-B1AA505B8626}">
      <dgm:prSet/>
      <dgm:spPr/>
      <dgm:t>
        <a:bodyPr/>
        <a:lstStyle/>
        <a:p>
          <a:endParaRPr lang="fr-BE"/>
        </a:p>
      </dgm:t>
    </dgm:pt>
    <dgm:pt modelId="{DA7D6BD3-CE65-4A26-8862-5843F5A62A29}" type="sibTrans" cxnId="{EEFC5E4F-0541-4C07-97E2-B1AA505B8626}">
      <dgm:prSet/>
      <dgm:spPr/>
      <dgm:t>
        <a:bodyPr/>
        <a:lstStyle/>
        <a:p>
          <a:endParaRPr lang="fr-BE"/>
        </a:p>
      </dgm:t>
    </dgm:pt>
    <dgm:pt modelId="{C059BE0B-5F69-454F-9077-86EF662E2245}" type="pres">
      <dgm:prSet presAssocID="{D68613AF-88A9-4DAD-B682-97CDBF488FC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BE"/>
        </a:p>
      </dgm:t>
    </dgm:pt>
    <dgm:pt modelId="{B2BC9501-8AB2-4263-AE17-AA6C46B5AB71}" type="pres">
      <dgm:prSet presAssocID="{EE9A7085-4BB6-4B7C-B84A-E32BC2234A9C}" presName="root" presStyleCnt="0"/>
      <dgm:spPr/>
    </dgm:pt>
    <dgm:pt modelId="{416C66FA-AFF1-403D-A782-58801A2F634C}" type="pres">
      <dgm:prSet presAssocID="{EE9A7085-4BB6-4B7C-B84A-E32BC2234A9C}" presName="rootComposite" presStyleCnt="0"/>
      <dgm:spPr/>
    </dgm:pt>
    <dgm:pt modelId="{41272B58-D1D4-42A1-950C-C58F71199C13}" type="pres">
      <dgm:prSet presAssocID="{EE9A7085-4BB6-4B7C-B84A-E32BC2234A9C}" presName="rootText" presStyleLbl="node1" presStyleIdx="0" presStyleCnt="3" custScaleX="94225" custScaleY="79168" custLinFactNeighborX="-21787" custLinFactNeighborY="14167"/>
      <dgm:spPr/>
      <dgm:t>
        <a:bodyPr/>
        <a:lstStyle/>
        <a:p>
          <a:endParaRPr lang="fr-BE"/>
        </a:p>
      </dgm:t>
    </dgm:pt>
    <dgm:pt modelId="{685DA137-52BA-4845-95B7-F1B30A97CB75}" type="pres">
      <dgm:prSet presAssocID="{EE9A7085-4BB6-4B7C-B84A-E32BC2234A9C}" presName="rootConnector" presStyleLbl="node1" presStyleIdx="0" presStyleCnt="3"/>
      <dgm:spPr/>
      <dgm:t>
        <a:bodyPr/>
        <a:lstStyle/>
        <a:p>
          <a:endParaRPr lang="fr-BE"/>
        </a:p>
      </dgm:t>
    </dgm:pt>
    <dgm:pt modelId="{6B711B9F-8EF5-4919-8A9C-469DB33220E2}" type="pres">
      <dgm:prSet presAssocID="{EE9A7085-4BB6-4B7C-B84A-E32BC2234A9C}" presName="childShape" presStyleCnt="0"/>
      <dgm:spPr/>
    </dgm:pt>
    <dgm:pt modelId="{B53AF3B7-2143-4787-94AB-15DEBADADEEE}" type="pres">
      <dgm:prSet presAssocID="{6BA97D74-914D-41B2-9891-F68B0B33A07C}" presName="Name13" presStyleLbl="parChTrans1D2" presStyleIdx="0" presStyleCnt="10"/>
      <dgm:spPr/>
      <dgm:t>
        <a:bodyPr/>
        <a:lstStyle/>
        <a:p>
          <a:endParaRPr lang="fr-BE"/>
        </a:p>
      </dgm:t>
    </dgm:pt>
    <dgm:pt modelId="{D7A2E140-3626-4586-943E-9EE1D755A896}" type="pres">
      <dgm:prSet presAssocID="{77B9B71E-FF06-4916-9A91-60EC7873154B}" presName="childText" presStyleLbl="bgAcc1" presStyleIdx="0" presStyleCnt="10" custScaleX="94046" custScaleY="39157" custLinFactNeighborX="-19845" custLinFactNeighborY="238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186E0E40-559E-47AA-8BB1-442FB8A67C5F}" type="pres">
      <dgm:prSet presAssocID="{48DCD95E-4111-4557-B2E9-F274D259D2D3}" presName="Name13" presStyleLbl="parChTrans1D2" presStyleIdx="1" presStyleCnt="10"/>
      <dgm:spPr/>
      <dgm:t>
        <a:bodyPr/>
        <a:lstStyle/>
        <a:p>
          <a:endParaRPr lang="fr-BE"/>
        </a:p>
      </dgm:t>
    </dgm:pt>
    <dgm:pt modelId="{44CA4945-0DF4-407B-B032-C346F7F01897}" type="pres">
      <dgm:prSet presAssocID="{80EADEF9-AB88-40A4-B11F-F4F197AC4FAB}" presName="childText" presStyleLbl="bgAcc1" presStyleIdx="1" presStyleCnt="10" custScaleX="106154" custScaleY="68128" custLinFactNeighborX="-19845" custLinFactNeighborY="-10949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F2329F66-2082-42C4-8F0A-00D3F5F96A7A}" type="pres">
      <dgm:prSet presAssocID="{AA27D9F7-238E-4D97-A2B3-13FF847146F4}" presName="Name13" presStyleLbl="parChTrans1D2" presStyleIdx="2" presStyleCnt="10"/>
      <dgm:spPr/>
      <dgm:t>
        <a:bodyPr/>
        <a:lstStyle/>
        <a:p>
          <a:endParaRPr lang="fr-BE"/>
        </a:p>
      </dgm:t>
    </dgm:pt>
    <dgm:pt modelId="{D763CA66-843A-4CFF-B345-AD56AF5897EC}" type="pres">
      <dgm:prSet presAssocID="{AB178BF3-C05F-4F51-90A7-97FA5A551DBC}" presName="childText" presStyleLbl="bgAcc1" presStyleIdx="2" presStyleCnt="10" custScaleX="131270" custScaleY="39157" custLinFactNeighborX="-19845" custLinFactNeighborY="-15997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C414B57-C051-44AC-9B31-65B2EB237A88}" type="pres">
      <dgm:prSet presAssocID="{2D11197E-3B47-46C9-8505-9944626A5772}" presName="Name13" presStyleLbl="parChTrans1D2" presStyleIdx="3" presStyleCnt="10"/>
      <dgm:spPr/>
      <dgm:t>
        <a:bodyPr/>
        <a:lstStyle/>
        <a:p>
          <a:endParaRPr lang="fr-BE"/>
        </a:p>
      </dgm:t>
    </dgm:pt>
    <dgm:pt modelId="{83330CE4-0A97-41A3-97F4-C72D17AD021D}" type="pres">
      <dgm:prSet presAssocID="{EDB39FF7-FF83-4C49-9646-03D2A2EE884A}" presName="childText" presStyleLbl="bgAcc1" presStyleIdx="3" presStyleCnt="10" custScaleX="142676" custScaleY="43050" custLinFactNeighborX="-19845" custLinFactNeighborY="-2312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31B8217-F9AC-499E-A523-CD17FCC7D259}" type="pres">
      <dgm:prSet presAssocID="{59A9F94A-909D-4FFC-8039-5970AA094568}" presName="Name13" presStyleLbl="parChTrans1D2" presStyleIdx="4" presStyleCnt="10"/>
      <dgm:spPr/>
      <dgm:t>
        <a:bodyPr/>
        <a:lstStyle/>
        <a:p>
          <a:endParaRPr lang="fr-BE"/>
        </a:p>
      </dgm:t>
    </dgm:pt>
    <dgm:pt modelId="{42BF7ACA-E890-456E-B74B-A65B03A57D25}" type="pres">
      <dgm:prSet presAssocID="{474615AE-AB18-4F75-A574-FAD0A53FC8F2}" presName="childText" presStyleLbl="bgAcc1" presStyleIdx="4" presStyleCnt="10" custScaleX="142676" custScaleY="43050" custLinFactNeighborX="-19845" custLinFactNeighborY="-2312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2EF8946-962D-46DC-A9D5-4A306797953F}" type="pres">
      <dgm:prSet presAssocID="{DD49B94E-04BB-4FDB-8230-77B474B5B22A}" presName="root" presStyleCnt="0"/>
      <dgm:spPr/>
    </dgm:pt>
    <dgm:pt modelId="{1CD1B2E3-D181-4BCC-8793-33B7F30AFED7}" type="pres">
      <dgm:prSet presAssocID="{DD49B94E-04BB-4FDB-8230-77B474B5B22A}" presName="rootComposite" presStyleCnt="0"/>
      <dgm:spPr/>
    </dgm:pt>
    <dgm:pt modelId="{58EDBC77-0FE5-4295-AD58-78A3F68F3C44}" type="pres">
      <dgm:prSet presAssocID="{DD49B94E-04BB-4FDB-8230-77B474B5B22A}" presName="rootText" presStyleLbl="node1" presStyleIdx="1" presStyleCnt="3" custScaleX="88947" custScaleY="68993" custLinFactNeighborX="4475" custLinFactNeighborY="15882"/>
      <dgm:spPr/>
      <dgm:t>
        <a:bodyPr/>
        <a:lstStyle/>
        <a:p>
          <a:endParaRPr lang="fr-BE"/>
        </a:p>
      </dgm:t>
    </dgm:pt>
    <dgm:pt modelId="{59F6D282-FE1D-46BC-9F2F-FF0211C0D35D}" type="pres">
      <dgm:prSet presAssocID="{DD49B94E-04BB-4FDB-8230-77B474B5B22A}" presName="rootConnector" presStyleLbl="node1" presStyleIdx="1" presStyleCnt="3"/>
      <dgm:spPr/>
      <dgm:t>
        <a:bodyPr/>
        <a:lstStyle/>
        <a:p>
          <a:endParaRPr lang="fr-BE"/>
        </a:p>
      </dgm:t>
    </dgm:pt>
    <dgm:pt modelId="{C3B98B8E-4161-46FB-836D-49DB013DF635}" type="pres">
      <dgm:prSet presAssocID="{DD49B94E-04BB-4FDB-8230-77B474B5B22A}" presName="childShape" presStyleCnt="0"/>
      <dgm:spPr/>
    </dgm:pt>
    <dgm:pt modelId="{66014A23-7245-41B6-838B-BB961F1151BC}" type="pres">
      <dgm:prSet presAssocID="{4B50352C-9C0C-4401-85CF-E0AEC66DBCE1}" presName="Name13" presStyleLbl="parChTrans1D2" presStyleIdx="5" presStyleCnt="10"/>
      <dgm:spPr/>
      <dgm:t>
        <a:bodyPr/>
        <a:lstStyle/>
        <a:p>
          <a:endParaRPr lang="fr-BE"/>
        </a:p>
      </dgm:t>
    </dgm:pt>
    <dgm:pt modelId="{C67194DB-7137-4622-B8C0-6F054AC93482}" type="pres">
      <dgm:prSet presAssocID="{A2C0BD6B-F8F3-49BE-8B03-18707BE7D7DA}" presName="childText" presStyleLbl="bgAcc1" presStyleIdx="5" presStyleCnt="10" custScaleX="105128" custScaleY="49573" custLinFactNeighborX="5589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DD34B390-A418-40BC-B44C-B481A17C8E95}" type="pres">
      <dgm:prSet presAssocID="{858D7612-9AC7-4E8C-A8E9-969A86CF60D0}" presName="Name13" presStyleLbl="parChTrans1D2" presStyleIdx="6" presStyleCnt="10"/>
      <dgm:spPr/>
      <dgm:t>
        <a:bodyPr/>
        <a:lstStyle/>
        <a:p>
          <a:endParaRPr lang="fr-BE"/>
        </a:p>
      </dgm:t>
    </dgm:pt>
    <dgm:pt modelId="{08FFDA78-0E37-4BCA-9E6A-6482F32BCAFF}" type="pres">
      <dgm:prSet presAssocID="{D11820B9-4B7B-41A2-98A1-E500BC91CBF4}" presName="childText" presStyleLbl="bgAcc1" presStyleIdx="6" presStyleCnt="10" custScaleX="105128" custScaleY="53489" custLinFactNeighborX="5589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7774CEA7-5CF5-426D-9C80-3D8A356CA051}" type="pres">
      <dgm:prSet presAssocID="{C1455995-5721-49D5-AA29-6399B6ACF106}" presName="Name13" presStyleLbl="parChTrans1D2" presStyleIdx="7" presStyleCnt="10"/>
      <dgm:spPr/>
      <dgm:t>
        <a:bodyPr/>
        <a:lstStyle/>
        <a:p>
          <a:endParaRPr lang="fr-BE"/>
        </a:p>
      </dgm:t>
    </dgm:pt>
    <dgm:pt modelId="{25C11302-2B50-4BE8-B9C8-F4482E486FAE}" type="pres">
      <dgm:prSet presAssocID="{955C9631-9C95-490F-8081-1E3A7533D915}" presName="childText" presStyleLbl="bgAcc1" presStyleIdx="7" presStyleCnt="10" custScaleX="105128" custScaleY="44633" custLinFactNeighborX="5589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FD74F00-9BE9-468F-AF5B-F1CBE5233F81}" type="pres">
      <dgm:prSet presAssocID="{45A84CCB-67AC-4D84-986D-6F770AB6DAA9}" presName="root" presStyleCnt="0"/>
      <dgm:spPr/>
    </dgm:pt>
    <dgm:pt modelId="{F609A09C-738A-47B1-B432-A33848CE669E}" type="pres">
      <dgm:prSet presAssocID="{45A84CCB-67AC-4D84-986D-6F770AB6DAA9}" presName="rootComposite" presStyleCnt="0"/>
      <dgm:spPr/>
    </dgm:pt>
    <dgm:pt modelId="{860CC49E-24A4-4C59-A4B9-2D5BF0AED9DB}" type="pres">
      <dgm:prSet presAssocID="{45A84CCB-67AC-4D84-986D-6F770AB6DAA9}" presName="rootText" presStyleLbl="node1" presStyleIdx="2" presStyleCnt="3" custScaleX="91614" custScaleY="70850" custLinFactNeighborX="37598" custLinFactNeighborY="15882"/>
      <dgm:spPr/>
      <dgm:t>
        <a:bodyPr/>
        <a:lstStyle/>
        <a:p>
          <a:endParaRPr lang="fr-BE"/>
        </a:p>
      </dgm:t>
    </dgm:pt>
    <dgm:pt modelId="{A3600439-D1A9-4335-8866-966958D342F3}" type="pres">
      <dgm:prSet presAssocID="{45A84CCB-67AC-4D84-986D-6F770AB6DAA9}" presName="rootConnector" presStyleLbl="node1" presStyleIdx="2" presStyleCnt="3"/>
      <dgm:spPr/>
      <dgm:t>
        <a:bodyPr/>
        <a:lstStyle/>
        <a:p>
          <a:endParaRPr lang="fr-BE"/>
        </a:p>
      </dgm:t>
    </dgm:pt>
    <dgm:pt modelId="{2E2AA539-DF81-4D9A-928A-A894FF874B4D}" type="pres">
      <dgm:prSet presAssocID="{45A84CCB-67AC-4D84-986D-6F770AB6DAA9}" presName="childShape" presStyleCnt="0"/>
      <dgm:spPr/>
    </dgm:pt>
    <dgm:pt modelId="{94C83382-DA8F-48EE-9B96-B0D572EEA209}" type="pres">
      <dgm:prSet presAssocID="{E02109E2-628E-45EF-945B-310697E4BDA0}" presName="Name13" presStyleLbl="parChTrans1D2" presStyleIdx="8" presStyleCnt="10"/>
      <dgm:spPr/>
      <dgm:t>
        <a:bodyPr/>
        <a:lstStyle/>
        <a:p>
          <a:endParaRPr lang="fr-BE"/>
        </a:p>
      </dgm:t>
    </dgm:pt>
    <dgm:pt modelId="{C58B92BC-64FA-428E-B7F2-4EA6A38FB544}" type="pres">
      <dgm:prSet presAssocID="{085D7311-570B-40DE-8F8F-24AE48ADEE39}" presName="childText" presStyleLbl="bgAcc1" presStyleIdx="8" presStyleCnt="10" custScaleX="105128" custScaleY="71725" custLinFactNeighborX="4699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43C59A12-D212-4FE8-A089-78BA992B74D6}" type="pres">
      <dgm:prSet presAssocID="{090EC828-6B3A-4D91-B20C-7A0485ED7C29}" presName="Name13" presStyleLbl="parChTrans1D2" presStyleIdx="9" presStyleCnt="10"/>
      <dgm:spPr/>
      <dgm:t>
        <a:bodyPr/>
        <a:lstStyle/>
        <a:p>
          <a:endParaRPr lang="fr-BE"/>
        </a:p>
      </dgm:t>
    </dgm:pt>
    <dgm:pt modelId="{B28671CB-E98C-40D1-BE7C-BE74B151B89F}" type="pres">
      <dgm:prSet presAssocID="{D2A5787B-7CD1-4AEF-8E59-AE9C05C43AED}" presName="childText" presStyleLbl="bgAcc1" presStyleIdx="9" presStyleCnt="10" custScaleX="105128" custScaleY="53489" custLinFactNeighborX="4699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50789D7C-83B9-4888-85C8-76E4EDDFA940}" type="presOf" srcId="{DD49B94E-04BB-4FDB-8230-77B474B5B22A}" destId="{59F6D282-FE1D-46BC-9F2F-FF0211C0D35D}" srcOrd="1" destOrd="0" presId="urn:microsoft.com/office/officeart/2005/8/layout/hierarchy3"/>
    <dgm:cxn modelId="{D4F705CF-EA5C-48CE-8746-C39434716BD8}" srcId="{DD49B94E-04BB-4FDB-8230-77B474B5B22A}" destId="{D11820B9-4B7B-41A2-98A1-E500BC91CBF4}" srcOrd="1" destOrd="0" parTransId="{858D7612-9AC7-4E8C-A8E9-969A86CF60D0}" sibTransId="{14C38A2C-B252-4631-9268-63E133686351}"/>
    <dgm:cxn modelId="{E7C696D8-FFC9-46FD-AC9D-4356BAF07817}" type="presOf" srcId="{EDB39FF7-FF83-4C49-9646-03D2A2EE884A}" destId="{83330CE4-0A97-41A3-97F4-C72D17AD021D}" srcOrd="0" destOrd="0" presId="urn:microsoft.com/office/officeart/2005/8/layout/hierarchy3"/>
    <dgm:cxn modelId="{A24B4B47-4E45-46D7-89FE-7CD1D6C3DA5F}" type="presOf" srcId="{EE9A7085-4BB6-4B7C-B84A-E32BC2234A9C}" destId="{685DA137-52BA-4845-95B7-F1B30A97CB75}" srcOrd="1" destOrd="0" presId="urn:microsoft.com/office/officeart/2005/8/layout/hierarchy3"/>
    <dgm:cxn modelId="{FA11CF5E-38A0-453B-9B92-1D5A1BD2D953}" type="presOf" srcId="{EE9A7085-4BB6-4B7C-B84A-E32BC2234A9C}" destId="{41272B58-D1D4-42A1-950C-C58F71199C13}" srcOrd="0" destOrd="0" presId="urn:microsoft.com/office/officeart/2005/8/layout/hierarchy3"/>
    <dgm:cxn modelId="{DF458EEF-3F6E-48E8-AB61-8AF0A74539CE}" srcId="{45A84CCB-67AC-4D84-986D-6F770AB6DAA9}" destId="{085D7311-570B-40DE-8F8F-24AE48ADEE39}" srcOrd="0" destOrd="0" parTransId="{E02109E2-628E-45EF-945B-310697E4BDA0}" sibTransId="{1EF59FB8-B906-4A10-B2CD-8478C6443880}"/>
    <dgm:cxn modelId="{86C4923A-3D72-4A12-91C6-43FE08BB69DD}" type="presOf" srcId="{6BA97D74-914D-41B2-9891-F68B0B33A07C}" destId="{B53AF3B7-2143-4787-94AB-15DEBADADEEE}" srcOrd="0" destOrd="0" presId="urn:microsoft.com/office/officeart/2005/8/layout/hierarchy3"/>
    <dgm:cxn modelId="{152A9189-9EA4-4C5A-BBAA-9DA28F850AD5}" srcId="{EE9A7085-4BB6-4B7C-B84A-E32BC2234A9C}" destId="{474615AE-AB18-4F75-A574-FAD0A53FC8F2}" srcOrd="4" destOrd="0" parTransId="{59A9F94A-909D-4FFC-8039-5970AA094568}" sibTransId="{3827DB9C-5080-427D-ADEC-ED72FB0FD838}"/>
    <dgm:cxn modelId="{9D785A74-0987-4C91-94DC-2C94D792CACD}" type="presOf" srcId="{59A9F94A-909D-4FFC-8039-5970AA094568}" destId="{531B8217-F9AC-499E-A523-CD17FCC7D259}" srcOrd="0" destOrd="0" presId="urn:microsoft.com/office/officeart/2005/8/layout/hierarchy3"/>
    <dgm:cxn modelId="{70E97861-6D0C-48A7-8BC9-D84998770EA6}" type="presOf" srcId="{D68613AF-88A9-4DAD-B682-97CDBF488FC2}" destId="{C059BE0B-5F69-454F-9077-86EF662E2245}" srcOrd="0" destOrd="0" presId="urn:microsoft.com/office/officeart/2005/8/layout/hierarchy3"/>
    <dgm:cxn modelId="{F41ABF93-43E4-46FD-B5C5-6FB12BD5E6E8}" type="presOf" srcId="{77B9B71E-FF06-4916-9A91-60EC7873154B}" destId="{D7A2E140-3626-4586-943E-9EE1D755A896}" srcOrd="0" destOrd="0" presId="urn:microsoft.com/office/officeart/2005/8/layout/hierarchy3"/>
    <dgm:cxn modelId="{1E5CD5B2-C671-4F5C-B545-1EC5C7D1336B}" srcId="{D68613AF-88A9-4DAD-B682-97CDBF488FC2}" destId="{DD49B94E-04BB-4FDB-8230-77B474B5B22A}" srcOrd="1" destOrd="0" parTransId="{12BE6AD1-2D72-4241-A5B0-EFC290592831}" sibTransId="{6B041F6F-D928-4DA6-93DD-1C374F8615C7}"/>
    <dgm:cxn modelId="{07B4FE1C-46EC-473C-939C-6CCAE07EC621}" type="presOf" srcId="{DD49B94E-04BB-4FDB-8230-77B474B5B22A}" destId="{58EDBC77-0FE5-4295-AD58-78A3F68F3C44}" srcOrd="0" destOrd="0" presId="urn:microsoft.com/office/officeart/2005/8/layout/hierarchy3"/>
    <dgm:cxn modelId="{9C6B42F4-CB7E-4AA2-A726-DD204BB62CD3}" type="presOf" srcId="{085D7311-570B-40DE-8F8F-24AE48ADEE39}" destId="{C58B92BC-64FA-428E-B7F2-4EA6A38FB544}" srcOrd="0" destOrd="0" presId="urn:microsoft.com/office/officeart/2005/8/layout/hierarchy3"/>
    <dgm:cxn modelId="{2F648154-70B0-42E7-BD87-EFB88654B92C}" type="presOf" srcId="{474615AE-AB18-4F75-A574-FAD0A53FC8F2}" destId="{42BF7ACA-E890-456E-B74B-A65B03A57D25}" srcOrd="0" destOrd="0" presId="urn:microsoft.com/office/officeart/2005/8/layout/hierarchy3"/>
    <dgm:cxn modelId="{9E5B007D-66DF-441C-99B9-1BA67BE76978}" type="presOf" srcId="{955C9631-9C95-490F-8081-1E3A7533D915}" destId="{25C11302-2B50-4BE8-B9C8-F4482E486FAE}" srcOrd="0" destOrd="0" presId="urn:microsoft.com/office/officeart/2005/8/layout/hierarchy3"/>
    <dgm:cxn modelId="{CA586637-A626-47FA-94E9-D24B45629180}" srcId="{D68613AF-88A9-4DAD-B682-97CDBF488FC2}" destId="{EE9A7085-4BB6-4B7C-B84A-E32BC2234A9C}" srcOrd="0" destOrd="0" parTransId="{20848EB7-284F-4D57-9BEA-E7AFD03CAD56}" sibTransId="{449423F1-FD1D-4002-AF6C-75B7F2B2C433}"/>
    <dgm:cxn modelId="{25902E7C-7EB7-4484-AD79-C027D91CA0FB}" type="presOf" srcId="{80EADEF9-AB88-40A4-B11F-F4F197AC4FAB}" destId="{44CA4945-0DF4-407B-B032-C346F7F01897}" srcOrd="0" destOrd="0" presId="urn:microsoft.com/office/officeart/2005/8/layout/hierarchy3"/>
    <dgm:cxn modelId="{CD9BFB21-34A5-44DB-AE44-1D05784EA8DA}" type="presOf" srcId="{E02109E2-628E-45EF-945B-310697E4BDA0}" destId="{94C83382-DA8F-48EE-9B96-B0D572EEA209}" srcOrd="0" destOrd="0" presId="urn:microsoft.com/office/officeart/2005/8/layout/hierarchy3"/>
    <dgm:cxn modelId="{114D210B-E257-48BB-8E1C-F4051B21359D}" srcId="{EE9A7085-4BB6-4B7C-B84A-E32BC2234A9C}" destId="{AB178BF3-C05F-4F51-90A7-97FA5A551DBC}" srcOrd="2" destOrd="0" parTransId="{AA27D9F7-238E-4D97-A2B3-13FF847146F4}" sibTransId="{B1D2129E-D93A-475C-A6AF-AEEC19BA26C6}"/>
    <dgm:cxn modelId="{A52EBF21-FD92-46DE-8F75-CA9E92C385E9}" type="presOf" srcId="{2D11197E-3B47-46C9-8505-9944626A5772}" destId="{AC414B57-C051-44AC-9B31-65B2EB237A88}" srcOrd="0" destOrd="0" presId="urn:microsoft.com/office/officeart/2005/8/layout/hierarchy3"/>
    <dgm:cxn modelId="{33F78F98-3B06-42B1-A8C5-7B5130127E6A}" type="presOf" srcId="{AA27D9F7-238E-4D97-A2B3-13FF847146F4}" destId="{F2329F66-2082-42C4-8F0A-00D3F5F96A7A}" srcOrd="0" destOrd="0" presId="urn:microsoft.com/office/officeart/2005/8/layout/hierarchy3"/>
    <dgm:cxn modelId="{452C6A81-0004-4914-8C46-D4F96DD24AD5}" type="presOf" srcId="{4B50352C-9C0C-4401-85CF-E0AEC66DBCE1}" destId="{66014A23-7245-41B6-838B-BB961F1151BC}" srcOrd="0" destOrd="0" presId="urn:microsoft.com/office/officeart/2005/8/layout/hierarchy3"/>
    <dgm:cxn modelId="{DE856A73-3BB5-485F-8985-727C1AA2B868}" type="presOf" srcId="{A2C0BD6B-F8F3-49BE-8B03-18707BE7D7DA}" destId="{C67194DB-7137-4622-B8C0-6F054AC93482}" srcOrd="0" destOrd="0" presId="urn:microsoft.com/office/officeart/2005/8/layout/hierarchy3"/>
    <dgm:cxn modelId="{7E830AED-5B98-407E-B3D2-D64A88A30ED1}" srcId="{DD49B94E-04BB-4FDB-8230-77B474B5B22A}" destId="{955C9631-9C95-490F-8081-1E3A7533D915}" srcOrd="2" destOrd="0" parTransId="{C1455995-5721-49D5-AA29-6399B6ACF106}" sibTransId="{92CB41DB-9D83-4556-B7D3-5A9D0BE55115}"/>
    <dgm:cxn modelId="{246BFCCF-4287-4CDB-91B8-2FFF6B89F2B7}" type="presOf" srcId="{AB178BF3-C05F-4F51-90A7-97FA5A551DBC}" destId="{D763CA66-843A-4CFF-B345-AD56AF5897EC}" srcOrd="0" destOrd="0" presId="urn:microsoft.com/office/officeart/2005/8/layout/hierarchy3"/>
    <dgm:cxn modelId="{4D7ECB12-7279-4C8C-98F2-291C75867763}" srcId="{D68613AF-88A9-4DAD-B682-97CDBF488FC2}" destId="{45A84CCB-67AC-4D84-986D-6F770AB6DAA9}" srcOrd="2" destOrd="0" parTransId="{93F5CA5E-875A-4925-802F-9CC987D39C98}" sibTransId="{6A81F96A-D8E0-4791-BFC2-76F9EF1003C8}"/>
    <dgm:cxn modelId="{F649D8FC-FAE2-45DA-A500-4BEC77B6C276}" type="presOf" srcId="{D2A5787B-7CD1-4AEF-8E59-AE9C05C43AED}" destId="{B28671CB-E98C-40D1-BE7C-BE74B151B89F}" srcOrd="0" destOrd="0" presId="urn:microsoft.com/office/officeart/2005/8/layout/hierarchy3"/>
    <dgm:cxn modelId="{7E4AE075-9FE2-4DC1-BAB8-73E834151CA4}" srcId="{EE9A7085-4BB6-4B7C-B84A-E32BC2234A9C}" destId="{77B9B71E-FF06-4916-9A91-60EC7873154B}" srcOrd="0" destOrd="0" parTransId="{6BA97D74-914D-41B2-9891-F68B0B33A07C}" sibTransId="{5049BFE8-7013-43D8-B8AE-42E262A53E1B}"/>
    <dgm:cxn modelId="{2476DADF-972A-4CBB-850C-67D6B5F6C281}" srcId="{EE9A7085-4BB6-4B7C-B84A-E32BC2234A9C}" destId="{EDB39FF7-FF83-4C49-9646-03D2A2EE884A}" srcOrd="3" destOrd="0" parTransId="{2D11197E-3B47-46C9-8505-9944626A5772}" sibTransId="{840B7239-4D19-47D9-9D8F-0CC40AA758CA}"/>
    <dgm:cxn modelId="{EB39669A-79B9-438F-8AB2-277A0EC04590}" type="presOf" srcId="{48DCD95E-4111-4557-B2E9-F274D259D2D3}" destId="{186E0E40-559E-47AA-8BB1-442FB8A67C5F}" srcOrd="0" destOrd="0" presId="urn:microsoft.com/office/officeart/2005/8/layout/hierarchy3"/>
    <dgm:cxn modelId="{4B98449B-3961-4A3E-B733-9B55E3B7F41A}" type="presOf" srcId="{D11820B9-4B7B-41A2-98A1-E500BC91CBF4}" destId="{08FFDA78-0E37-4BCA-9E6A-6482F32BCAFF}" srcOrd="0" destOrd="0" presId="urn:microsoft.com/office/officeart/2005/8/layout/hierarchy3"/>
    <dgm:cxn modelId="{41AF1E21-F39B-4EEE-BB95-1C95B851F097}" type="presOf" srcId="{858D7612-9AC7-4E8C-A8E9-969A86CF60D0}" destId="{DD34B390-A418-40BC-B44C-B481A17C8E95}" srcOrd="0" destOrd="0" presId="urn:microsoft.com/office/officeart/2005/8/layout/hierarchy3"/>
    <dgm:cxn modelId="{0D61A89A-8A43-4268-B332-ED3C39E77017}" srcId="{EE9A7085-4BB6-4B7C-B84A-E32BC2234A9C}" destId="{80EADEF9-AB88-40A4-B11F-F4F197AC4FAB}" srcOrd="1" destOrd="0" parTransId="{48DCD95E-4111-4557-B2E9-F274D259D2D3}" sibTransId="{38FFF810-143E-44CD-B5D2-5107AA8D6AF9}"/>
    <dgm:cxn modelId="{056BBD45-E90B-4BC0-B219-80CCBDFFB6BA}" type="presOf" srcId="{090EC828-6B3A-4D91-B20C-7A0485ED7C29}" destId="{43C59A12-D212-4FE8-A089-78BA992B74D6}" srcOrd="0" destOrd="0" presId="urn:microsoft.com/office/officeart/2005/8/layout/hierarchy3"/>
    <dgm:cxn modelId="{40B2793D-478C-4F1E-8CBF-FA8FC8496E8D}" type="presOf" srcId="{45A84CCB-67AC-4D84-986D-6F770AB6DAA9}" destId="{A3600439-D1A9-4335-8866-966958D342F3}" srcOrd="1" destOrd="0" presId="urn:microsoft.com/office/officeart/2005/8/layout/hierarchy3"/>
    <dgm:cxn modelId="{B8F8C314-C84F-42E8-9EEB-4C22091B704A}" type="presOf" srcId="{45A84CCB-67AC-4D84-986D-6F770AB6DAA9}" destId="{860CC49E-24A4-4C59-A4B9-2D5BF0AED9DB}" srcOrd="0" destOrd="0" presId="urn:microsoft.com/office/officeart/2005/8/layout/hierarchy3"/>
    <dgm:cxn modelId="{630F9100-B560-44BB-8F99-ABF49A765559}" type="presOf" srcId="{C1455995-5721-49D5-AA29-6399B6ACF106}" destId="{7774CEA7-5CF5-426D-9C80-3D8A356CA051}" srcOrd="0" destOrd="0" presId="urn:microsoft.com/office/officeart/2005/8/layout/hierarchy3"/>
    <dgm:cxn modelId="{EEFC5E4F-0541-4C07-97E2-B1AA505B8626}" srcId="{45A84CCB-67AC-4D84-986D-6F770AB6DAA9}" destId="{D2A5787B-7CD1-4AEF-8E59-AE9C05C43AED}" srcOrd="1" destOrd="0" parTransId="{090EC828-6B3A-4D91-B20C-7A0485ED7C29}" sibTransId="{DA7D6BD3-CE65-4A26-8862-5843F5A62A29}"/>
    <dgm:cxn modelId="{BBEF86FB-597B-4568-A3B1-807BCE882CF0}" srcId="{DD49B94E-04BB-4FDB-8230-77B474B5B22A}" destId="{A2C0BD6B-F8F3-49BE-8B03-18707BE7D7DA}" srcOrd="0" destOrd="0" parTransId="{4B50352C-9C0C-4401-85CF-E0AEC66DBCE1}" sibTransId="{4FB8FFBF-A852-4052-9210-88B5A79E98B7}"/>
    <dgm:cxn modelId="{A19D2857-563C-4C32-ACA5-AE1CD19BB74D}" type="presParOf" srcId="{C059BE0B-5F69-454F-9077-86EF662E2245}" destId="{B2BC9501-8AB2-4263-AE17-AA6C46B5AB71}" srcOrd="0" destOrd="0" presId="urn:microsoft.com/office/officeart/2005/8/layout/hierarchy3"/>
    <dgm:cxn modelId="{7FCF22E5-B91E-48F5-9903-91C89C4B0BB4}" type="presParOf" srcId="{B2BC9501-8AB2-4263-AE17-AA6C46B5AB71}" destId="{416C66FA-AFF1-403D-A782-58801A2F634C}" srcOrd="0" destOrd="0" presId="urn:microsoft.com/office/officeart/2005/8/layout/hierarchy3"/>
    <dgm:cxn modelId="{F6C82FA8-D265-49E1-9423-2FDC7F2E07A5}" type="presParOf" srcId="{416C66FA-AFF1-403D-A782-58801A2F634C}" destId="{41272B58-D1D4-42A1-950C-C58F71199C13}" srcOrd="0" destOrd="0" presId="urn:microsoft.com/office/officeart/2005/8/layout/hierarchy3"/>
    <dgm:cxn modelId="{C01D9D59-5721-42B3-A781-999910F23862}" type="presParOf" srcId="{416C66FA-AFF1-403D-A782-58801A2F634C}" destId="{685DA137-52BA-4845-95B7-F1B30A97CB75}" srcOrd="1" destOrd="0" presId="urn:microsoft.com/office/officeart/2005/8/layout/hierarchy3"/>
    <dgm:cxn modelId="{410CD666-4878-42E2-BC20-83851F6E1D3C}" type="presParOf" srcId="{B2BC9501-8AB2-4263-AE17-AA6C46B5AB71}" destId="{6B711B9F-8EF5-4919-8A9C-469DB33220E2}" srcOrd="1" destOrd="0" presId="urn:microsoft.com/office/officeart/2005/8/layout/hierarchy3"/>
    <dgm:cxn modelId="{AD2EDCC1-A696-4FBF-94B3-B7BE28452D82}" type="presParOf" srcId="{6B711B9F-8EF5-4919-8A9C-469DB33220E2}" destId="{B53AF3B7-2143-4787-94AB-15DEBADADEEE}" srcOrd="0" destOrd="0" presId="urn:microsoft.com/office/officeart/2005/8/layout/hierarchy3"/>
    <dgm:cxn modelId="{13492699-2849-4E77-B2D7-029CAAFF4924}" type="presParOf" srcId="{6B711B9F-8EF5-4919-8A9C-469DB33220E2}" destId="{D7A2E140-3626-4586-943E-9EE1D755A896}" srcOrd="1" destOrd="0" presId="urn:microsoft.com/office/officeart/2005/8/layout/hierarchy3"/>
    <dgm:cxn modelId="{56031B12-0118-4F4F-8FB6-A32EB806FFAE}" type="presParOf" srcId="{6B711B9F-8EF5-4919-8A9C-469DB33220E2}" destId="{186E0E40-559E-47AA-8BB1-442FB8A67C5F}" srcOrd="2" destOrd="0" presId="urn:microsoft.com/office/officeart/2005/8/layout/hierarchy3"/>
    <dgm:cxn modelId="{F965D098-9079-40FE-89E0-CA4BB9E9F25F}" type="presParOf" srcId="{6B711B9F-8EF5-4919-8A9C-469DB33220E2}" destId="{44CA4945-0DF4-407B-B032-C346F7F01897}" srcOrd="3" destOrd="0" presId="urn:microsoft.com/office/officeart/2005/8/layout/hierarchy3"/>
    <dgm:cxn modelId="{E280CE22-6746-431C-9357-6011002EA370}" type="presParOf" srcId="{6B711B9F-8EF5-4919-8A9C-469DB33220E2}" destId="{F2329F66-2082-42C4-8F0A-00D3F5F96A7A}" srcOrd="4" destOrd="0" presId="urn:microsoft.com/office/officeart/2005/8/layout/hierarchy3"/>
    <dgm:cxn modelId="{931CC1C4-7B58-48C7-90AF-F8E21F29397C}" type="presParOf" srcId="{6B711B9F-8EF5-4919-8A9C-469DB33220E2}" destId="{D763CA66-843A-4CFF-B345-AD56AF5897EC}" srcOrd="5" destOrd="0" presId="urn:microsoft.com/office/officeart/2005/8/layout/hierarchy3"/>
    <dgm:cxn modelId="{9C956EB1-7896-4863-BB17-F1106FBAF4D1}" type="presParOf" srcId="{6B711B9F-8EF5-4919-8A9C-469DB33220E2}" destId="{AC414B57-C051-44AC-9B31-65B2EB237A88}" srcOrd="6" destOrd="0" presId="urn:microsoft.com/office/officeart/2005/8/layout/hierarchy3"/>
    <dgm:cxn modelId="{B3BAC02B-3FD6-42CD-8381-812DCB6B8AD7}" type="presParOf" srcId="{6B711B9F-8EF5-4919-8A9C-469DB33220E2}" destId="{83330CE4-0A97-41A3-97F4-C72D17AD021D}" srcOrd="7" destOrd="0" presId="urn:microsoft.com/office/officeart/2005/8/layout/hierarchy3"/>
    <dgm:cxn modelId="{0095F5CF-2B52-4136-BB6C-0A9E7167104A}" type="presParOf" srcId="{6B711B9F-8EF5-4919-8A9C-469DB33220E2}" destId="{531B8217-F9AC-499E-A523-CD17FCC7D259}" srcOrd="8" destOrd="0" presId="urn:microsoft.com/office/officeart/2005/8/layout/hierarchy3"/>
    <dgm:cxn modelId="{29A88E01-A59B-4ED0-88BE-81591E07E40B}" type="presParOf" srcId="{6B711B9F-8EF5-4919-8A9C-469DB33220E2}" destId="{42BF7ACA-E890-456E-B74B-A65B03A57D25}" srcOrd="9" destOrd="0" presId="urn:microsoft.com/office/officeart/2005/8/layout/hierarchy3"/>
    <dgm:cxn modelId="{45C5776C-F79C-43A3-83B1-A696BA32E1CA}" type="presParOf" srcId="{C059BE0B-5F69-454F-9077-86EF662E2245}" destId="{62EF8946-962D-46DC-A9D5-4A306797953F}" srcOrd="1" destOrd="0" presId="urn:microsoft.com/office/officeart/2005/8/layout/hierarchy3"/>
    <dgm:cxn modelId="{274B3AE4-85F2-41E8-BEA9-07C2628CE94B}" type="presParOf" srcId="{62EF8946-962D-46DC-A9D5-4A306797953F}" destId="{1CD1B2E3-D181-4BCC-8793-33B7F30AFED7}" srcOrd="0" destOrd="0" presId="urn:microsoft.com/office/officeart/2005/8/layout/hierarchy3"/>
    <dgm:cxn modelId="{BDA71C9A-4114-4A1A-9F23-3E8225FEF13B}" type="presParOf" srcId="{1CD1B2E3-D181-4BCC-8793-33B7F30AFED7}" destId="{58EDBC77-0FE5-4295-AD58-78A3F68F3C44}" srcOrd="0" destOrd="0" presId="urn:microsoft.com/office/officeart/2005/8/layout/hierarchy3"/>
    <dgm:cxn modelId="{E1ED17EC-721B-4698-B62E-C64008F238B0}" type="presParOf" srcId="{1CD1B2E3-D181-4BCC-8793-33B7F30AFED7}" destId="{59F6D282-FE1D-46BC-9F2F-FF0211C0D35D}" srcOrd="1" destOrd="0" presId="urn:microsoft.com/office/officeart/2005/8/layout/hierarchy3"/>
    <dgm:cxn modelId="{62CD99B0-DE75-41B6-8CB2-93EDEA5EA24F}" type="presParOf" srcId="{62EF8946-962D-46DC-A9D5-4A306797953F}" destId="{C3B98B8E-4161-46FB-836D-49DB013DF635}" srcOrd="1" destOrd="0" presId="urn:microsoft.com/office/officeart/2005/8/layout/hierarchy3"/>
    <dgm:cxn modelId="{1C4A2B3B-2896-466E-A8AE-1A53108B45BE}" type="presParOf" srcId="{C3B98B8E-4161-46FB-836D-49DB013DF635}" destId="{66014A23-7245-41B6-838B-BB961F1151BC}" srcOrd="0" destOrd="0" presId="urn:microsoft.com/office/officeart/2005/8/layout/hierarchy3"/>
    <dgm:cxn modelId="{6915A473-B5D4-4AFB-B1F8-9D0E3FA00DFA}" type="presParOf" srcId="{C3B98B8E-4161-46FB-836D-49DB013DF635}" destId="{C67194DB-7137-4622-B8C0-6F054AC93482}" srcOrd="1" destOrd="0" presId="urn:microsoft.com/office/officeart/2005/8/layout/hierarchy3"/>
    <dgm:cxn modelId="{DB584E71-0789-4DE3-977E-0529C771F3B3}" type="presParOf" srcId="{C3B98B8E-4161-46FB-836D-49DB013DF635}" destId="{DD34B390-A418-40BC-B44C-B481A17C8E95}" srcOrd="2" destOrd="0" presId="urn:microsoft.com/office/officeart/2005/8/layout/hierarchy3"/>
    <dgm:cxn modelId="{F07C4CAC-CB0F-42DB-9A6B-E81C0910CC4E}" type="presParOf" srcId="{C3B98B8E-4161-46FB-836D-49DB013DF635}" destId="{08FFDA78-0E37-4BCA-9E6A-6482F32BCAFF}" srcOrd="3" destOrd="0" presId="urn:microsoft.com/office/officeart/2005/8/layout/hierarchy3"/>
    <dgm:cxn modelId="{EAF7FB35-75AD-429B-9927-5E89B78E57A7}" type="presParOf" srcId="{C3B98B8E-4161-46FB-836D-49DB013DF635}" destId="{7774CEA7-5CF5-426D-9C80-3D8A356CA051}" srcOrd="4" destOrd="0" presId="urn:microsoft.com/office/officeart/2005/8/layout/hierarchy3"/>
    <dgm:cxn modelId="{6CD93ECD-036F-41C4-8618-A3DFB964538B}" type="presParOf" srcId="{C3B98B8E-4161-46FB-836D-49DB013DF635}" destId="{25C11302-2B50-4BE8-B9C8-F4482E486FAE}" srcOrd="5" destOrd="0" presId="urn:microsoft.com/office/officeart/2005/8/layout/hierarchy3"/>
    <dgm:cxn modelId="{4E0585AE-D557-49D9-871E-995E4A3181A1}" type="presParOf" srcId="{C059BE0B-5F69-454F-9077-86EF662E2245}" destId="{2FD74F00-9BE9-468F-AF5B-F1CBE5233F81}" srcOrd="2" destOrd="0" presId="urn:microsoft.com/office/officeart/2005/8/layout/hierarchy3"/>
    <dgm:cxn modelId="{9EB276CF-4EAA-4DD0-ABC9-A594853378DB}" type="presParOf" srcId="{2FD74F00-9BE9-468F-AF5B-F1CBE5233F81}" destId="{F609A09C-738A-47B1-B432-A33848CE669E}" srcOrd="0" destOrd="0" presId="urn:microsoft.com/office/officeart/2005/8/layout/hierarchy3"/>
    <dgm:cxn modelId="{013CD336-89EE-4DA7-B193-A514C9901A1A}" type="presParOf" srcId="{F609A09C-738A-47B1-B432-A33848CE669E}" destId="{860CC49E-24A4-4C59-A4B9-2D5BF0AED9DB}" srcOrd="0" destOrd="0" presId="urn:microsoft.com/office/officeart/2005/8/layout/hierarchy3"/>
    <dgm:cxn modelId="{AAA88079-D3D5-44F4-8402-33964B6143BD}" type="presParOf" srcId="{F609A09C-738A-47B1-B432-A33848CE669E}" destId="{A3600439-D1A9-4335-8866-966958D342F3}" srcOrd="1" destOrd="0" presId="urn:microsoft.com/office/officeart/2005/8/layout/hierarchy3"/>
    <dgm:cxn modelId="{831E9AD8-6636-4D9C-9AD1-E4A903F0FE31}" type="presParOf" srcId="{2FD74F00-9BE9-468F-AF5B-F1CBE5233F81}" destId="{2E2AA539-DF81-4D9A-928A-A894FF874B4D}" srcOrd="1" destOrd="0" presId="urn:microsoft.com/office/officeart/2005/8/layout/hierarchy3"/>
    <dgm:cxn modelId="{5CEFC92C-D93C-4652-B483-C32C6F95C0F3}" type="presParOf" srcId="{2E2AA539-DF81-4D9A-928A-A894FF874B4D}" destId="{94C83382-DA8F-48EE-9B96-B0D572EEA209}" srcOrd="0" destOrd="0" presId="urn:microsoft.com/office/officeart/2005/8/layout/hierarchy3"/>
    <dgm:cxn modelId="{88DDE267-9CB9-4BD7-B014-9E906F96BC3D}" type="presParOf" srcId="{2E2AA539-DF81-4D9A-928A-A894FF874B4D}" destId="{C58B92BC-64FA-428E-B7F2-4EA6A38FB544}" srcOrd="1" destOrd="0" presId="urn:microsoft.com/office/officeart/2005/8/layout/hierarchy3"/>
    <dgm:cxn modelId="{B892EC95-FF77-4352-9D34-3223F93BC2C7}" type="presParOf" srcId="{2E2AA539-DF81-4D9A-928A-A894FF874B4D}" destId="{43C59A12-D212-4FE8-A089-78BA992B74D6}" srcOrd="2" destOrd="0" presId="urn:microsoft.com/office/officeart/2005/8/layout/hierarchy3"/>
    <dgm:cxn modelId="{0BBCA1D4-71A2-4D02-8352-F3CCD59E80D7}" type="presParOf" srcId="{2E2AA539-DF81-4D9A-928A-A894FF874B4D}" destId="{B28671CB-E98C-40D1-BE7C-BE74B151B89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bg1"/>
              </a:solidFill>
            </a:rPr>
            <a:t>Objective</a:t>
          </a:r>
          <a:endParaRPr lang="fr-BE" sz="1400" dirty="0">
            <a:solidFill>
              <a:schemeClr val="bg1"/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E91822F5-E2AB-4309-945F-1C4D2A9E4F5C}" type="presOf" srcId="{1D32A8EE-7CC9-444A-A2A4-E50047482B07}" destId="{3785A51D-E65F-43C5-BFBF-20C40ED91701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24E84773-A8AC-4A6B-B31C-5D35879513B2}" type="presOf" srcId="{749EB86D-A928-4465-869C-6A4C3FDB842D}" destId="{C9C69B9B-39EF-4F9C-ABD5-4AA0195D61C2}" srcOrd="0" destOrd="0" presId="urn:microsoft.com/office/officeart/2005/8/layout/chevron1"/>
    <dgm:cxn modelId="{A562D7FD-010F-4B41-A2EE-B5DA902E6E10}" type="presOf" srcId="{8836125C-F048-4812-A799-236EA0363B82}" destId="{C7D0E182-4851-485F-93B2-0C54B3BF02F5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BAB8820A-2C13-446B-82F3-200071F3691C}" type="presOf" srcId="{A3FBA1EB-F2D8-49DC-8376-6CEE6A7DCBF3}" destId="{9BF9CE42-C9BC-4B18-9FD5-BD2256EF54DB}" srcOrd="0" destOrd="0" presId="urn:microsoft.com/office/officeart/2005/8/layout/chevron1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74899ACB-8D51-40E4-9DB3-2D407F2330DE}" type="presOf" srcId="{F42837F2-B54F-44BD-8674-E2F68C9A31D0}" destId="{0621F028-3373-4369-B215-92E16422BBDF}" srcOrd="0" destOrd="0" presId="urn:microsoft.com/office/officeart/2005/8/layout/chevron1"/>
    <dgm:cxn modelId="{D270464A-EAA9-42BF-856E-1D0E86B48AF5}" type="presOf" srcId="{52BCBA71-1DA7-4F0D-9795-44F0059E4DCF}" destId="{197C6129-F5BA-4178-BC4C-03C0B8FE0BB7}" srcOrd="0" destOrd="0" presId="urn:microsoft.com/office/officeart/2005/8/layout/chevron1"/>
    <dgm:cxn modelId="{7748DC47-9D9E-4F54-9187-75B885AC9639}" type="presOf" srcId="{A96C2B38-51E1-4FF9-A624-7B001E5BB5CF}" destId="{EEB125D2-0704-4D08-BC81-84AD97C0F0F1}" srcOrd="0" destOrd="0" presId="urn:microsoft.com/office/officeart/2005/8/layout/chevron1"/>
    <dgm:cxn modelId="{EBD3D09D-BE92-4F6A-9C8A-7852ECC86A16}" type="presParOf" srcId="{C9C69B9B-39EF-4F9C-ABD5-4AA0195D61C2}" destId="{0621F028-3373-4369-B215-92E16422BBDF}" srcOrd="0" destOrd="0" presId="urn:microsoft.com/office/officeart/2005/8/layout/chevron1"/>
    <dgm:cxn modelId="{78BEA9BA-8EA9-4BFE-804E-A47825C6F1FF}" type="presParOf" srcId="{C9C69B9B-39EF-4F9C-ABD5-4AA0195D61C2}" destId="{E3AB7273-5373-41F6-A862-6E6AC8C14449}" srcOrd="1" destOrd="0" presId="urn:microsoft.com/office/officeart/2005/8/layout/chevron1"/>
    <dgm:cxn modelId="{AF67B20F-C38F-432F-A6C5-69C35BB1CF91}" type="presParOf" srcId="{C9C69B9B-39EF-4F9C-ABD5-4AA0195D61C2}" destId="{197C6129-F5BA-4178-BC4C-03C0B8FE0BB7}" srcOrd="2" destOrd="0" presId="urn:microsoft.com/office/officeart/2005/8/layout/chevron1"/>
    <dgm:cxn modelId="{28DB0DD9-9990-458C-888E-6B4F4824A7AC}" type="presParOf" srcId="{C9C69B9B-39EF-4F9C-ABD5-4AA0195D61C2}" destId="{98CE9B94-5EEA-4A5E-9A90-A8C2E4047FEB}" srcOrd="3" destOrd="0" presId="urn:microsoft.com/office/officeart/2005/8/layout/chevron1"/>
    <dgm:cxn modelId="{42C907FB-0DDF-419A-A7EF-FC212B18E11E}" type="presParOf" srcId="{C9C69B9B-39EF-4F9C-ABD5-4AA0195D61C2}" destId="{C7D0E182-4851-485F-93B2-0C54B3BF02F5}" srcOrd="4" destOrd="0" presId="urn:microsoft.com/office/officeart/2005/8/layout/chevron1"/>
    <dgm:cxn modelId="{D3F237CA-7B11-47E5-8F82-BE44784BCC34}" type="presParOf" srcId="{C9C69B9B-39EF-4F9C-ABD5-4AA0195D61C2}" destId="{90028BD7-FF3C-4BFA-A5AE-DC9A788DB48D}" srcOrd="5" destOrd="0" presId="urn:microsoft.com/office/officeart/2005/8/layout/chevron1"/>
    <dgm:cxn modelId="{8912F7C2-1B6C-4D84-825C-9526C55E7C61}" type="presParOf" srcId="{C9C69B9B-39EF-4F9C-ABD5-4AA0195D61C2}" destId="{3785A51D-E65F-43C5-BFBF-20C40ED91701}" srcOrd="6" destOrd="0" presId="urn:microsoft.com/office/officeart/2005/8/layout/chevron1"/>
    <dgm:cxn modelId="{65A6B918-2346-4F35-8D09-A6B8990D01F4}" type="presParOf" srcId="{C9C69B9B-39EF-4F9C-ABD5-4AA0195D61C2}" destId="{E3230066-2071-4B0C-82D2-12B005344535}" srcOrd="7" destOrd="0" presId="urn:microsoft.com/office/officeart/2005/8/layout/chevron1"/>
    <dgm:cxn modelId="{7E31A517-30FC-4F2E-AC6A-315E7DAD195C}" type="presParOf" srcId="{C9C69B9B-39EF-4F9C-ABD5-4AA0195D61C2}" destId="{EEB125D2-0704-4D08-BC81-84AD97C0F0F1}" srcOrd="8" destOrd="0" presId="urn:microsoft.com/office/officeart/2005/8/layout/chevron1"/>
    <dgm:cxn modelId="{19F8F481-4C42-4427-8A9D-9EB03FD652DA}" type="presParOf" srcId="{C9C69B9B-39EF-4F9C-ABD5-4AA0195D61C2}" destId="{699CBA32-49F0-4822-AFC4-2666D085F285}" srcOrd="9" destOrd="0" presId="urn:microsoft.com/office/officeart/2005/8/layout/chevron1"/>
    <dgm:cxn modelId="{3701D307-7613-4CD3-A8E1-5C6C6CA99AF4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Materials</a:t>
          </a:r>
          <a:r>
            <a:rPr lang="fr-BE" sz="1400" dirty="0" smtClean="0">
              <a:solidFill>
                <a:schemeClr val="bg1"/>
              </a:solidFill>
            </a:rPr>
            <a:t> and </a:t>
          </a:r>
          <a:r>
            <a:rPr lang="fr-BE" sz="1400" dirty="0" err="1" smtClean="0">
              <a:solidFill>
                <a:schemeClr val="bg1"/>
              </a:solidFill>
            </a:rPr>
            <a:t>methods</a:t>
          </a:r>
          <a:endParaRPr lang="fr-BE" sz="1400" dirty="0">
            <a:solidFill>
              <a:schemeClr val="bg1"/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1557FD48-0745-43B5-B2F4-42C37E753E89}" type="presOf" srcId="{A3FBA1EB-F2D8-49DC-8376-6CEE6A7DCBF3}" destId="{9BF9CE42-C9BC-4B18-9FD5-BD2256EF54DB}" srcOrd="0" destOrd="0" presId="urn:microsoft.com/office/officeart/2005/8/layout/chevron1"/>
    <dgm:cxn modelId="{D8AAC61D-56F2-4443-914E-CEB79D226E60}" type="presOf" srcId="{8836125C-F048-4812-A799-236EA0363B82}" destId="{C7D0E182-4851-485F-93B2-0C54B3BF02F5}" srcOrd="0" destOrd="0" presId="urn:microsoft.com/office/officeart/2005/8/layout/chevron1"/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E9A5A55C-45A1-4CC7-A738-E53AF2FDBFB2}" type="presOf" srcId="{749EB86D-A928-4465-869C-6A4C3FDB842D}" destId="{C9C69B9B-39EF-4F9C-ABD5-4AA0195D61C2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D198F34D-C0C8-46FF-A3EA-4ABA5D8B547A}" type="presOf" srcId="{A96C2B38-51E1-4FF9-A624-7B001E5BB5CF}" destId="{EEB125D2-0704-4D08-BC81-84AD97C0F0F1}" srcOrd="0" destOrd="0" presId="urn:microsoft.com/office/officeart/2005/8/layout/chevron1"/>
    <dgm:cxn modelId="{CCFB153B-9512-45D1-B186-0183D098E4B0}" type="presOf" srcId="{1D32A8EE-7CC9-444A-A2A4-E50047482B07}" destId="{3785A51D-E65F-43C5-BFBF-20C40ED91701}" srcOrd="0" destOrd="0" presId="urn:microsoft.com/office/officeart/2005/8/layout/chevron1"/>
    <dgm:cxn modelId="{C9F679DA-DBF3-4733-A087-0B442DFFC9C6}" type="presOf" srcId="{52BCBA71-1DA7-4F0D-9795-44F0059E4DCF}" destId="{197C6129-F5BA-4178-BC4C-03C0B8FE0BB7}" srcOrd="0" destOrd="0" presId="urn:microsoft.com/office/officeart/2005/8/layout/chevron1"/>
    <dgm:cxn modelId="{59843243-EAE4-4688-9AF1-85F2510815BA}" type="presOf" srcId="{F42837F2-B54F-44BD-8674-E2F68C9A31D0}" destId="{0621F028-3373-4369-B215-92E16422BBDF}" srcOrd="0" destOrd="0" presId="urn:microsoft.com/office/officeart/2005/8/layout/chevron1"/>
    <dgm:cxn modelId="{18D51AA1-E717-46B1-A4CE-B65F8FA78780}" type="presParOf" srcId="{C9C69B9B-39EF-4F9C-ABD5-4AA0195D61C2}" destId="{0621F028-3373-4369-B215-92E16422BBDF}" srcOrd="0" destOrd="0" presId="urn:microsoft.com/office/officeart/2005/8/layout/chevron1"/>
    <dgm:cxn modelId="{3CFEA73D-DA47-4507-AD4F-D5F725EB4FE8}" type="presParOf" srcId="{C9C69B9B-39EF-4F9C-ABD5-4AA0195D61C2}" destId="{E3AB7273-5373-41F6-A862-6E6AC8C14449}" srcOrd="1" destOrd="0" presId="urn:microsoft.com/office/officeart/2005/8/layout/chevron1"/>
    <dgm:cxn modelId="{2D62A5C6-553E-411B-A254-FADAF7B0A259}" type="presParOf" srcId="{C9C69B9B-39EF-4F9C-ABD5-4AA0195D61C2}" destId="{197C6129-F5BA-4178-BC4C-03C0B8FE0BB7}" srcOrd="2" destOrd="0" presId="urn:microsoft.com/office/officeart/2005/8/layout/chevron1"/>
    <dgm:cxn modelId="{9726ECD7-79F4-4F2C-BF78-4D9B0A13D895}" type="presParOf" srcId="{C9C69B9B-39EF-4F9C-ABD5-4AA0195D61C2}" destId="{98CE9B94-5EEA-4A5E-9A90-A8C2E4047FEB}" srcOrd="3" destOrd="0" presId="urn:microsoft.com/office/officeart/2005/8/layout/chevron1"/>
    <dgm:cxn modelId="{9399CF5E-2AF1-4B33-BE79-35359A114C76}" type="presParOf" srcId="{C9C69B9B-39EF-4F9C-ABD5-4AA0195D61C2}" destId="{C7D0E182-4851-485F-93B2-0C54B3BF02F5}" srcOrd="4" destOrd="0" presId="urn:microsoft.com/office/officeart/2005/8/layout/chevron1"/>
    <dgm:cxn modelId="{C14A55D2-1B8E-4911-A02D-767494F46D25}" type="presParOf" srcId="{C9C69B9B-39EF-4F9C-ABD5-4AA0195D61C2}" destId="{90028BD7-FF3C-4BFA-A5AE-DC9A788DB48D}" srcOrd="5" destOrd="0" presId="urn:microsoft.com/office/officeart/2005/8/layout/chevron1"/>
    <dgm:cxn modelId="{F284A5A6-3F0C-403A-8458-A587DBF963CC}" type="presParOf" srcId="{C9C69B9B-39EF-4F9C-ABD5-4AA0195D61C2}" destId="{3785A51D-E65F-43C5-BFBF-20C40ED91701}" srcOrd="6" destOrd="0" presId="urn:microsoft.com/office/officeart/2005/8/layout/chevron1"/>
    <dgm:cxn modelId="{F0BA2F22-F519-4800-B55C-35459832361E}" type="presParOf" srcId="{C9C69B9B-39EF-4F9C-ABD5-4AA0195D61C2}" destId="{E3230066-2071-4B0C-82D2-12B005344535}" srcOrd="7" destOrd="0" presId="urn:microsoft.com/office/officeart/2005/8/layout/chevron1"/>
    <dgm:cxn modelId="{F6BF01C8-C8FD-443F-8011-5FE6C4A1C52E}" type="presParOf" srcId="{C9C69B9B-39EF-4F9C-ABD5-4AA0195D61C2}" destId="{EEB125D2-0704-4D08-BC81-84AD97C0F0F1}" srcOrd="8" destOrd="0" presId="urn:microsoft.com/office/officeart/2005/8/layout/chevron1"/>
    <dgm:cxn modelId="{8A7D02A5-A0ED-4627-B42A-B46B4B6F35D7}" type="presParOf" srcId="{C9C69B9B-39EF-4F9C-ABD5-4AA0195D61C2}" destId="{699CBA32-49F0-4822-AFC4-2666D085F285}" srcOrd="9" destOrd="0" presId="urn:microsoft.com/office/officeart/2005/8/layout/chevron1"/>
    <dgm:cxn modelId="{C8A6B5F5-D9D4-402B-95D5-1AB132E7F5FE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49EB86D-A928-4465-869C-6A4C3FDB84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42837F2-B54F-44BD-8674-E2F68C9A31D0}">
      <dgm:prSet phldrT="[Texte]" custT="1"/>
      <dgm:spPr/>
      <dgm:t>
        <a:bodyPr/>
        <a:lstStyle/>
        <a:p>
          <a:r>
            <a:rPr lang="fr-BE" sz="1400" b="1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E1710931-F959-4F63-8C9B-32C6EAFD026D}" type="parTrans" cxnId="{2D2C837C-F477-45DF-9B64-D5C9A66F9FDA}">
      <dgm:prSet/>
      <dgm:spPr/>
      <dgm:t>
        <a:bodyPr/>
        <a:lstStyle/>
        <a:p>
          <a:endParaRPr lang="fr-BE" sz="1400"/>
        </a:p>
      </dgm:t>
    </dgm:pt>
    <dgm:pt modelId="{38F83391-BB55-4C10-A0DF-53D2AA2B51D2}" type="sibTrans" cxnId="{2D2C837C-F477-45DF-9B64-D5C9A66F9FDA}">
      <dgm:prSet/>
      <dgm:spPr/>
      <dgm:t>
        <a:bodyPr/>
        <a:lstStyle/>
        <a:p>
          <a:endParaRPr lang="fr-BE" sz="1400"/>
        </a:p>
      </dgm:t>
    </dgm:pt>
    <dgm:pt modelId="{52BCBA71-1DA7-4F0D-9795-44F0059E4DCF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9041904C-C01B-4E23-BCC2-82DDA529B6FD}" type="parTrans" cxnId="{39B536D6-93B3-4DE1-9911-AD1596BFA1C4}">
      <dgm:prSet/>
      <dgm:spPr/>
      <dgm:t>
        <a:bodyPr/>
        <a:lstStyle/>
        <a:p>
          <a:endParaRPr lang="fr-BE" sz="1400"/>
        </a:p>
      </dgm:t>
    </dgm:pt>
    <dgm:pt modelId="{4C74D9DF-2D24-46CC-9D29-420AA4E473B1}" type="sibTrans" cxnId="{39B536D6-93B3-4DE1-9911-AD1596BFA1C4}">
      <dgm:prSet/>
      <dgm:spPr/>
      <dgm:t>
        <a:bodyPr/>
        <a:lstStyle/>
        <a:p>
          <a:endParaRPr lang="fr-BE" sz="1400"/>
        </a:p>
      </dgm:t>
    </dgm:pt>
    <dgm:pt modelId="{1D32A8EE-7CC9-444A-A2A4-E50047482B07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bg1"/>
              </a:solidFill>
            </a:rPr>
            <a:t>Materials</a:t>
          </a:r>
          <a:r>
            <a:rPr lang="fr-BE" sz="1400" dirty="0" smtClean="0">
              <a:solidFill>
                <a:schemeClr val="bg1"/>
              </a:solidFill>
            </a:rPr>
            <a:t> and </a:t>
          </a:r>
          <a:r>
            <a:rPr lang="fr-BE" sz="1400" dirty="0" err="1" smtClean="0">
              <a:solidFill>
                <a:schemeClr val="bg1"/>
              </a:solidFill>
            </a:rPr>
            <a:t>methods</a:t>
          </a:r>
          <a:endParaRPr lang="fr-BE" sz="1400" dirty="0">
            <a:solidFill>
              <a:schemeClr val="bg1"/>
            </a:solidFill>
          </a:endParaRPr>
        </a:p>
      </dgm:t>
    </dgm:pt>
    <dgm:pt modelId="{16E0A39F-1324-4CFC-8399-82E6C4889A73}" type="parTrans" cxnId="{A1A331CD-A0C1-424C-89F0-1FDC3C7AEB78}">
      <dgm:prSet/>
      <dgm:spPr/>
      <dgm:t>
        <a:bodyPr/>
        <a:lstStyle/>
        <a:p>
          <a:endParaRPr lang="fr-BE" sz="1400"/>
        </a:p>
      </dgm:t>
    </dgm:pt>
    <dgm:pt modelId="{1289E2BF-F5D6-482B-B566-0212BC9A8F4B}" type="sibTrans" cxnId="{A1A331CD-A0C1-424C-89F0-1FDC3C7AEB78}">
      <dgm:prSet/>
      <dgm:spPr/>
      <dgm:t>
        <a:bodyPr/>
        <a:lstStyle/>
        <a:p>
          <a:endParaRPr lang="fr-BE" sz="1400"/>
        </a:p>
      </dgm:t>
    </dgm:pt>
    <dgm:pt modelId="{A96C2B38-51E1-4FF9-A624-7B001E5BB5CF}">
      <dgm:prSet phldrT="[Texte]" custT="1"/>
      <dgm:spPr/>
      <dgm:t>
        <a:bodyPr/>
        <a:lstStyle/>
        <a:p>
          <a:r>
            <a:rPr lang="fr-BE" sz="14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7F71ABE0-7423-48F5-917E-BE0B6BA4BC89}" type="parTrans" cxnId="{3B036E57-7E69-4C8C-AE77-22EE1B99C008}">
      <dgm:prSet/>
      <dgm:spPr/>
      <dgm:t>
        <a:bodyPr/>
        <a:lstStyle/>
        <a:p>
          <a:endParaRPr lang="fr-BE" sz="1400"/>
        </a:p>
      </dgm:t>
    </dgm:pt>
    <dgm:pt modelId="{D1CF45FF-041C-4E69-9E33-991CA8C2B9E4}" type="sibTrans" cxnId="{3B036E57-7E69-4C8C-AE77-22EE1B99C008}">
      <dgm:prSet/>
      <dgm:spPr/>
      <dgm:t>
        <a:bodyPr/>
        <a:lstStyle/>
        <a:p>
          <a:endParaRPr lang="fr-BE" sz="1400"/>
        </a:p>
      </dgm:t>
    </dgm:pt>
    <dgm:pt modelId="{A3FBA1EB-F2D8-49DC-8376-6CEE6A7DCBF3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D46AE670-62CA-4070-AF8B-4B563F3E0EAD}" type="parTrans" cxnId="{460B9CEC-E6E4-4D16-9B1E-19F3FC56FA0F}">
      <dgm:prSet/>
      <dgm:spPr/>
      <dgm:t>
        <a:bodyPr/>
        <a:lstStyle/>
        <a:p>
          <a:endParaRPr lang="fr-BE" sz="1400"/>
        </a:p>
      </dgm:t>
    </dgm:pt>
    <dgm:pt modelId="{576DF8CD-7C53-4FD0-B73D-80D53C0673CA}" type="sibTrans" cxnId="{460B9CEC-E6E4-4D16-9B1E-19F3FC56FA0F}">
      <dgm:prSet/>
      <dgm:spPr/>
      <dgm:t>
        <a:bodyPr/>
        <a:lstStyle/>
        <a:p>
          <a:endParaRPr lang="fr-BE" sz="1400"/>
        </a:p>
      </dgm:t>
    </dgm:pt>
    <dgm:pt modelId="{8836125C-F048-4812-A799-236EA0363B82}">
      <dgm:prSet phldrT="[Texte]" custT="1"/>
      <dgm:spPr/>
      <dgm:t>
        <a:bodyPr/>
        <a:lstStyle/>
        <a:p>
          <a:r>
            <a:rPr lang="fr-BE" sz="14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21C012A-5775-4F19-8D35-C03E891529CF}" type="parTrans" cxnId="{20DA418D-E751-46CE-9715-884C80E7D509}">
      <dgm:prSet/>
      <dgm:spPr/>
      <dgm:t>
        <a:bodyPr/>
        <a:lstStyle/>
        <a:p>
          <a:endParaRPr lang="fr-BE"/>
        </a:p>
      </dgm:t>
    </dgm:pt>
    <dgm:pt modelId="{A9D2549A-DE7D-4F24-A754-E01B15485BDB}" type="sibTrans" cxnId="{20DA418D-E751-46CE-9715-884C80E7D509}">
      <dgm:prSet/>
      <dgm:spPr/>
      <dgm:t>
        <a:bodyPr/>
        <a:lstStyle/>
        <a:p>
          <a:endParaRPr lang="fr-BE"/>
        </a:p>
      </dgm:t>
    </dgm:pt>
    <dgm:pt modelId="{C9C69B9B-39EF-4F9C-ABD5-4AA0195D61C2}" type="pres">
      <dgm:prSet presAssocID="{749EB86D-A928-4465-869C-6A4C3FDB842D}" presName="Name0" presStyleCnt="0">
        <dgm:presLayoutVars>
          <dgm:dir/>
          <dgm:animLvl val="lvl"/>
          <dgm:resizeHandles val="exact"/>
        </dgm:presLayoutVars>
      </dgm:prSet>
      <dgm:spPr/>
    </dgm:pt>
    <dgm:pt modelId="{0621F028-3373-4369-B215-92E16422BBDF}" type="pres">
      <dgm:prSet presAssocID="{F42837F2-B54F-44BD-8674-E2F68C9A31D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AB7273-5373-41F6-A862-6E6AC8C14449}" type="pres">
      <dgm:prSet presAssocID="{38F83391-BB55-4C10-A0DF-53D2AA2B51D2}" presName="parTxOnlySpace" presStyleCnt="0"/>
      <dgm:spPr/>
    </dgm:pt>
    <dgm:pt modelId="{197C6129-F5BA-4178-BC4C-03C0B8FE0BB7}" type="pres">
      <dgm:prSet presAssocID="{52BCBA71-1DA7-4F0D-9795-44F0059E4D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8CE9B94-5EEA-4A5E-9A90-A8C2E4047FEB}" type="pres">
      <dgm:prSet presAssocID="{4C74D9DF-2D24-46CC-9D29-420AA4E473B1}" presName="parTxOnlySpace" presStyleCnt="0"/>
      <dgm:spPr/>
    </dgm:pt>
    <dgm:pt modelId="{C7D0E182-4851-485F-93B2-0C54B3BF02F5}" type="pres">
      <dgm:prSet presAssocID="{8836125C-F048-4812-A799-236EA0363B8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0028BD7-FF3C-4BFA-A5AE-DC9A788DB48D}" type="pres">
      <dgm:prSet presAssocID="{A9D2549A-DE7D-4F24-A754-E01B15485BDB}" presName="parTxOnlySpace" presStyleCnt="0"/>
      <dgm:spPr/>
    </dgm:pt>
    <dgm:pt modelId="{3785A51D-E65F-43C5-BFBF-20C40ED91701}" type="pres">
      <dgm:prSet presAssocID="{1D32A8EE-7CC9-444A-A2A4-E50047482B07}" presName="parTxOnly" presStyleLbl="node1" presStyleIdx="3" presStyleCnt="6" custScaleX="103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3230066-2071-4B0C-82D2-12B005344535}" type="pres">
      <dgm:prSet presAssocID="{1289E2BF-F5D6-482B-B566-0212BC9A8F4B}" presName="parTxOnlySpace" presStyleCnt="0"/>
      <dgm:spPr/>
    </dgm:pt>
    <dgm:pt modelId="{EEB125D2-0704-4D08-BC81-84AD97C0F0F1}" type="pres">
      <dgm:prSet presAssocID="{A96C2B38-51E1-4FF9-A624-7B001E5BB5C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99CBA32-49F0-4822-AFC4-2666D085F285}" type="pres">
      <dgm:prSet presAssocID="{D1CF45FF-041C-4E69-9E33-991CA8C2B9E4}" presName="parTxOnlySpace" presStyleCnt="0"/>
      <dgm:spPr/>
    </dgm:pt>
    <dgm:pt modelId="{9BF9CE42-C9BC-4B18-9FD5-BD2256EF54DB}" type="pres">
      <dgm:prSet presAssocID="{A3FBA1EB-F2D8-49DC-8376-6CEE6A7DCBF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3B036E57-7E69-4C8C-AE77-22EE1B99C008}" srcId="{749EB86D-A928-4465-869C-6A4C3FDB842D}" destId="{A96C2B38-51E1-4FF9-A624-7B001E5BB5CF}" srcOrd="4" destOrd="0" parTransId="{7F71ABE0-7423-48F5-917E-BE0B6BA4BC89}" sibTransId="{D1CF45FF-041C-4E69-9E33-991CA8C2B9E4}"/>
    <dgm:cxn modelId="{460B9CEC-E6E4-4D16-9B1E-19F3FC56FA0F}" srcId="{749EB86D-A928-4465-869C-6A4C3FDB842D}" destId="{A3FBA1EB-F2D8-49DC-8376-6CEE6A7DCBF3}" srcOrd="5" destOrd="0" parTransId="{D46AE670-62CA-4070-AF8B-4B563F3E0EAD}" sibTransId="{576DF8CD-7C53-4FD0-B73D-80D53C0673CA}"/>
    <dgm:cxn modelId="{DE5DA6A2-52FC-4800-9B3B-3E87E7420441}" type="presOf" srcId="{52BCBA71-1DA7-4F0D-9795-44F0059E4DCF}" destId="{197C6129-F5BA-4178-BC4C-03C0B8FE0BB7}" srcOrd="0" destOrd="0" presId="urn:microsoft.com/office/officeart/2005/8/layout/chevron1"/>
    <dgm:cxn modelId="{3C4F3926-46D0-4A3A-A7CD-2C07A74EC98E}" type="presOf" srcId="{F42837F2-B54F-44BD-8674-E2F68C9A31D0}" destId="{0621F028-3373-4369-B215-92E16422BBDF}" srcOrd="0" destOrd="0" presId="urn:microsoft.com/office/officeart/2005/8/layout/chevron1"/>
    <dgm:cxn modelId="{2D2C837C-F477-45DF-9B64-D5C9A66F9FDA}" srcId="{749EB86D-A928-4465-869C-6A4C3FDB842D}" destId="{F42837F2-B54F-44BD-8674-E2F68C9A31D0}" srcOrd="0" destOrd="0" parTransId="{E1710931-F959-4F63-8C9B-32C6EAFD026D}" sibTransId="{38F83391-BB55-4C10-A0DF-53D2AA2B51D2}"/>
    <dgm:cxn modelId="{5DBDF298-CB96-467E-A0FA-D45925B6DC7B}" type="presOf" srcId="{8836125C-F048-4812-A799-236EA0363B82}" destId="{C7D0E182-4851-485F-93B2-0C54B3BF02F5}" srcOrd="0" destOrd="0" presId="urn:microsoft.com/office/officeart/2005/8/layout/chevron1"/>
    <dgm:cxn modelId="{20DA418D-E751-46CE-9715-884C80E7D509}" srcId="{749EB86D-A928-4465-869C-6A4C3FDB842D}" destId="{8836125C-F048-4812-A799-236EA0363B82}" srcOrd="2" destOrd="0" parTransId="{821C012A-5775-4F19-8D35-C03E891529CF}" sibTransId="{A9D2549A-DE7D-4F24-A754-E01B15485BDB}"/>
    <dgm:cxn modelId="{37A75A18-0F78-445B-AF76-75BE542875D9}" type="presOf" srcId="{A96C2B38-51E1-4FF9-A624-7B001E5BB5CF}" destId="{EEB125D2-0704-4D08-BC81-84AD97C0F0F1}" srcOrd="0" destOrd="0" presId="urn:microsoft.com/office/officeart/2005/8/layout/chevron1"/>
    <dgm:cxn modelId="{A1A331CD-A0C1-424C-89F0-1FDC3C7AEB78}" srcId="{749EB86D-A928-4465-869C-6A4C3FDB842D}" destId="{1D32A8EE-7CC9-444A-A2A4-E50047482B07}" srcOrd="3" destOrd="0" parTransId="{16E0A39F-1324-4CFC-8399-82E6C4889A73}" sibTransId="{1289E2BF-F5D6-482B-B566-0212BC9A8F4B}"/>
    <dgm:cxn modelId="{39B536D6-93B3-4DE1-9911-AD1596BFA1C4}" srcId="{749EB86D-A928-4465-869C-6A4C3FDB842D}" destId="{52BCBA71-1DA7-4F0D-9795-44F0059E4DCF}" srcOrd="1" destOrd="0" parTransId="{9041904C-C01B-4E23-BCC2-82DDA529B6FD}" sibTransId="{4C74D9DF-2D24-46CC-9D29-420AA4E473B1}"/>
    <dgm:cxn modelId="{7DB81A60-D0AD-443C-98C5-177A4C817869}" type="presOf" srcId="{749EB86D-A928-4465-869C-6A4C3FDB842D}" destId="{C9C69B9B-39EF-4F9C-ABD5-4AA0195D61C2}" srcOrd="0" destOrd="0" presId="urn:microsoft.com/office/officeart/2005/8/layout/chevron1"/>
    <dgm:cxn modelId="{EF3FE129-7E9C-423A-9E19-AB2ADDBE0F32}" type="presOf" srcId="{A3FBA1EB-F2D8-49DC-8376-6CEE6A7DCBF3}" destId="{9BF9CE42-C9BC-4B18-9FD5-BD2256EF54DB}" srcOrd="0" destOrd="0" presId="urn:microsoft.com/office/officeart/2005/8/layout/chevron1"/>
    <dgm:cxn modelId="{1088818D-12DB-466D-B60E-3BE70923A50B}" type="presOf" srcId="{1D32A8EE-7CC9-444A-A2A4-E50047482B07}" destId="{3785A51D-E65F-43C5-BFBF-20C40ED91701}" srcOrd="0" destOrd="0" presId="urn:microsoft.com/office/officeart/2005/8/layout/chevron1"/>
    <dgm:cxn modelId="{4873EA7F-B8FF-435E-8388-A8460CF9C748}" type="presParOf" srcId="{C9C69B9B-39EF-4F9C-ABD5-4AA0195D61C2}" destId="{0621F028-3373-4369-B215-92E16422BBDF}" srcOrd="0" destOrd="0" presId="urn:microsoft.com/office/officeart/2005/8/layout/chevron1"/>
    <dgm:cxn modelId="{1D3ECC5E-0BA0-4930-90E7-87B52206527D}" type="presParOf" srcId="{C9C69B9B-39EF-4F9C-ABD5-4AA0195D61C2}" destId="{E3AB7273-5373-41F6-A862-6E6AC8C14449}" srcOrd="1" destOrd="0" presId="urn:microsoft.com/office/officeart/2005/8/layout/chevron1"/>
    <dgm:cxn modelId="{86FF1D4B-CC22-4EDA-950F-C704D9EA1DBD}" type="presParOf" srcId="{C9C69B9B-39EF-4F9C-ABD5-4AA0195D61C2}" destId="{197C6129-F5BA-4178-BC4C-03C0B8FE0BB7}" srcOrd="2" destOrd="0" presId="urn:microsoft.com/office/officeart/2005/8/layout/chevron1"/>
    <dgm:cxn modelId="{EC34F749-2EA2-4425-9B7C-05F4C61B5C4D}" type="presParOf" srcId="{C9C69B9B-39EF-4F9C-ABD5-4AA0195D61C2}" destId="{98CE9B94-5EEA-4A5E-9A90-A8C2E4047FEB}" srcOrd="3" destOrd="0" presId="urn:microsoft.com/office/officeart/2005/8/layout/chevron1"/>
    <dgm:cxn modelId="{C413C0C5-5EF4-4347-9B15-86CA8913024D}" type="presParOf" srcId="{C9C69B9B-39EF-4F9C-ABD5-4AA0195D61C2}" destId="{C7D0E182-4851-485F-93B2-0C54B3BF02F5}" srcOrd="4" destOrd="0" presId="urn:microsoft.com/office/officeart/2005/8/layout/chevron1"/>
    <dgm:cxn modelId="{FDA95FC9-7C52-450C-8059-1CF38C56E632}" type="presParOf" srcId="{C9C69B9B-39EF-4F9C-ABD5-4AA0195D61C2}" destId="{90028BD7-FF3C-4BFA-A5AE-DC9A788DB48D}" srcOrd="5" destOrd="0" presId="urn:microsoft.com/office/officeart/2005/8/layout/chevron1"/>
    <dgm:cxn modelId="{AB9D6FEA-0BB7-4064-8980-9B1BF5A2948F}" type="presParOf" srcId="{C9C69B9B-39EF-4F9C-ABD5-4AA0195D61C2}" destId="{3785A51D-E65F-43C5-BFBF-20C40ED91701}" srcOrd="6" destOrd="0" presId="urn:microsoft.com/office/officeart/2005/8/layout/chevron1"/>
    <dgm:cxn modelId="{C968ED1E-0537-48C2-A0AA-C089713EB814}" type="presParOf" srcId="{C9C69B9B-39EF-4F9C-ABD5-4AA0195D61C2}" destId="{E3230066-2071-4B0C-82D2-12B005344535}" srcOrd="7" destOrd="0" presId="urn:microsoft.com/office/officeart/2005/8/layout/chevron1"/>
    <dgm:cxn modelId="{780E21F8-22BA-4C28-BCCA-069876CD2C0D}" type="presParOf" srcId="{C9C69B9B-39EF-4F9C-ABD5-4AA0195D61C2}" destId="{EEB125D2-0704-4D08-BC81-84AD97C0F0F1}" srcOrd="8" destOrd="0" presId="urn:microsoft.com/office/officeart/2005/8/layout/chevron1"/>
    <dgm:cxn modelId="{DD996DA2-A53E-4A93-8DA6-4DBDC2630C5F}" type="presParOf" srcId="{C9C69B9B-39EF-4F9C-ABD5-4AA0195D61C2}" destId="{699CBA32-49F0-4822-AFC4-2666D085F285}" srcOrd="9" destOrd="0" presId="urn:microsoft.com/office/officeart/2005/8/layout/chevron1"/>
    <dgm:cxn modelId="{EDD52D51-049C-4706-8006-E4A8E7AEA1FD}" type="presParOf" srcId="{C9C69B9B-39EF-4F9C-ABD5-4AA0195D61C2}" destId="{9BF9CE42-C9BC-4B18-9FD5-BD2256EF54D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2DE75-A1F1-4CB3-840F-392651BD443D}">
      <dsp:nvSpPr>
        <dsp:cNvPr id="0" name=""/>
        <dsp:cNvSpPr/>
      </dsp:nvSpPr>
      <dsp:spPr>
        <a:xfrm>
          <a:off x="2991272" y="-98768"/>
          <a:ext cx="2948882" cy="17076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u="sng" kern="1200" noProof="0" dirty="0" smtClean="0"/>
            <a:t>Measurement and sensors</a:t>
          </a:r>
          <a:endParaRPr lang="en-US" sz="2200" b="1" u="sng" kern="1200" noProof="0" dirty="0"/>
        </a:p>
      </dsp:txBody>
      <dsp:txXfrm>
        <a:off x="3423126" y="151313"/>
        <a:ext cx="2085174" cy="1207499"/>
      </dsp:txXfrm>
    </dsp:sp>
    <dsp:sp modelId="{3EAF65F6-239F-44C1-8990-00BC263D5C32}">
      <dsp:nvSpPr>
        <dsp:cNvPr id="0" name=""/>
        <dsp:cNvSpPr/>
      </dsp:nvSpPr>
      <dsp:spPr>
        <a:xfrm rot="1469337">
          <a:off x="5721952" y="1186316"/>
          <a:ext cx="292511" cy="415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800" kern="1200"/>
        </a:p>
      </dsp:txBody>
      <dsp:txXfrm>
        <a:off x="5725899" y="1251157"/>
        <a:ext cx="204758" cy="249088"/>
      </dsp:txXfrm>
    </dsp:sp>
    <dsp:sp modelId="{204EF20D-B134-4FB6-8E18-41B62B8F9AEA}">
      <dsp:nvSpPr>
        <dsp:cNvPr id="0" name=""/>
        <dsp:cNvSpPr/>
      </dsp:nvSpPr>
      <dsp:spPr>
        <a:xfrm>
          <a:off x="5915539" y="1169147"/>
          <a:ext cx="2394763" cy="1583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kern="1200" dirty="0" smtClean="0"/>
            <a:t>Design support system</a:t>
          </a:r>
          <a:endParaRPr lang="fr-BE" sz="2000" kern="1200" dirty="0"/>
        </a:p>
      </dsp:txBody>
      <dsp:txXfrm>
        <a:off x="6266244" y="1401031"/>
        <a:ext cx="1693353" cy="1119632"/>
      </dsp:txXfrm>
    </dsp:sp>
    <dsp:sp modelId="{D861617B-3F7F-48B3-B877-7D2A96DCF214}">
      <dsp:nvSpPr>
        <dsp:cNvPr id="0" name=""/>
        <dsp:cNvSpPr/>
      </dsp:nvSpPr>
      <dsp:spPr>
        <a:xfrm rot="10809082">
          <a:off x="3563376" y="1746092"/>
          <a:ext cx="1662205" cy="415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800" kern="1200"/>
        </a:p>
      </dsp:txBody>
      <dsp:txXfrm rot="10800000">
        <a:off x="3687920" y="1829286"/>
        <a:ext cx="1537661" cy="249088"/>
      </dsp:txXfrm>
    </dsp:sp>
    <dsp:sp modelId="{C9C9C962-D755-43DE-A70D-453B6FEE66AD}">
      <dsp:nvSpPr>
        <dsp:cNvPr id="0" name=""/>
        <dsp:cNvSpPr/>
      </dsp:nvSpPr>
      <dsp:spPr>
        <a:xfrm>
          <a:off x="414630" y="1133866"/>
          <a:ext cx="2364700" cy="16248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Equipment optimization</a:t>
          </a:r>
          <a:endParaRPr lang="en-US" sz="2000" kern="1200" noProof="0" dirty="0"/>
        </a:p>
      </dsp:txBody>
      <dsp:txXfrm>
        <a:off x="760932" y="1371815"/>
        <a:ext cx="1672096" cy="1148918"/>
      </dsp:txXfrm>
    </dsp:sp>
    <dsp:sp modelId="{1984FF63-E511-410E-B9C5-B5F6DEC06FF9}">
      <dsp:nvSpPr>
        <dsp:cNvPr id="0" name=""/>
        <dsp:cNvSpPr/>
      </dsp:nvSpPr>
      <dsp:spPr>
        <a:xfrm rot="20246990">
          <a:off x="2739342" y="1185878"/>
          <a:ext cx="377945" cy="4151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1800" kern="1200"/>
        </a:p>
      </dsp:txBody>
      <dsp:txXfrm>
        <a:off x="2743676" y="1290648"/>
        <a:ext cx="264562" cy="24908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Materials</a:t>
          </a:r>
          <a:r>
            <a:rPr lang="fr-BE" sz="1400" kern="1200" dirty="0" smtClean="0">
              <a:solidFill>
                <a:schemeClr val="bg1"/>
              </a:solidFill>
            </a:rPr>
            <a:t> and </a:t>
          </a:r>
          <a:r>
            <a:rPr lang="fr-BE" sz="1400" kern="1200" dirty="0" err="1" smtClean="0">
              <a:solidFill>
                <a:schemeClr val="bg1"/>
              </a:solidFill>
            </a:rPr>
            <a:t>methods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Materials</a:t>
          </a:r>
          <a:r>
            <a:rPr lang="fr-BE" sz="1400" kern="1200" dirty="0" smtClean="0">
              <a:solidFill>
                <a:schemeClr val="bg1"/>
              </a:solidFill>
            </a:rPr>
            <a:t> and </a:t>
          </a:r>
          <a:r>
            <a:rPr lang="fr-BE" sz="1400" kern="1200" dirty="0" err="1" smtClean="0">
              <a:solidFill>
                <a:schemeClr val="bg1"/>
              </a:solidFill>
            </a:rPr>
            <a:t>methods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Materials</a:t>
          </a:r>
          <a:r>
            <a:rPr lang="fr-BE" sz="1400" kern="1200" dirty="0" smtClean="0">
              <a:solidFill>
                <a:schemeClr val="bg1"/>
              </a:solidFill>
            </a:rPr>
            <a:t> and </a:t>
          </a:r>
          <a:r>
            <a:rPr lang="fr-BE" sz="1400" kern="1200" dirty="0" err="1" smtClean="0">
              <a:solidFill>
                <a:schemeClr val="bg1"/>
              </a:solidFill>
            </a:rPr>
            <a:t>methods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Materials</a:t>
          </a:r>
          <a:r>
            <a:rPr lang="fr-BE" sz="1400" kern="1200" dirty="0" smtClean="0">
              <a:solidFill>
                <a:schemeClr val="bg1"/>
              </a:solidFill>
            </a:rPr>
            <a:t> and </a:t>
          </a:r>
          <a:r>
            <a:rPr lang="fr-BE" sz="1400" kern="1200" dirty="0" err="1" smtClean="0">
              <a:solidFill>
                <a:schemeClr val="bg1"/>
              </a:solidFill>
            </a:rPr>
            <a:t>methods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Materials</a:t>
          </a:r>
          <a:r>
            <a:rPr lang="fr-BE" sz="1400" kern="1200" dirty="0" smtClean="0">
              <a:solidFill>
                <a:schemeClr val="bg1"/>
              </a:solidFill>
            </a:rPr>
            <a:t> and </a:t>
          </a:r>
          <a:r>
            <a:rPr lang="fr-BE" sz="1400" kern="1200" dirty="0" err="1" smtClean="0">
              <a:solidFill>
                <a:schemeClr val="bg1"/>
              </a:solidFill>
            </a:rPr>
            <a:t>methods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Materials</a:t>
          </a:r>
          <a:r>
            <a:rPr lang="fr-BE" sz="1400" kern="1200" dirty="0" smtClean="0">
              <a:solidFill>
                <a:schemeClr val="bg1"/>
              </a:solidFill>
            </a:rPr>
            <a:t> and </a:t>
          </a:r>
          <a:r>
            <a:rPr lang="fr-BE" sz="1400" kern="1200" dirty="0" err="1" smtClean="0">
              <a:solidFill>
                <a:schemeClr val="bg1"/>
              </a:solidFill>
            </a:rPr>
            <a:t>methods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Results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Results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Results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Results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bg1"/>
              </a:solidFill>
            </a:rPr>
            <a:t>Context</a:t>
          </a:r>
          <a:endParaRPr lang="fr-BE" sz="1400" b="1" kern="1200" dirty="0">
            <a:solidFill>
              <a:schemeClr val="bg1"/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Results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Results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Results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Results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bg1"/>
              </a:solidFill>
            </a:rPr>
            <a:t>Conclusions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bg1"/>
              </a:solidFill>
            </a:rPr>
            <a:t>State of the art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51E945-1FC8-41B6-B0D9-B12B00EF7F5B}">
      <dsp:nvSpPr>
        <dsp:cNvPr id="0" name=""/>
        <dsp:cNvSpPr/>
      </dsp:nvSpPr>
      <dsp:spPr>
        <a:xfrm>
          <a:off x="877446" y="628561"/>
          <a:ext cx="1708659" cy="6675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700" kern="1200" dirty="0" err="1" smtClean="0"/>
            <a:t>Chlorophyll</a:t>
          </a:r>
          <a:endParaRPr lang="fr-BE" sz="1700" kern="1200" dirty="0"/>
        </a:p>
      </dsp:txBody>
      <dsp:txXfrm>
        <a:off x="1127673" y="726326"/>
        <a:ext cx="1208205" cy="472052"/>
      </dsp:txXfrm>
    </dsp:sp>
    <dsp:sp modelId="{55F26231-7F01-4F4B-9CAB-31067535BAB1}">
      <dsp:nvSpPr>
        <dsp:cNvPr id="0" name=""/>
        <dsp:cNvSpPr/>
      </dsp:nvSpPr>
      <dsp:spPr>
        <a:xfrm rot="13118457">
          <a:off x="815300" y="347771"/>
          <a:ext cx="578373" cy="22617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2ED1E-13B6-407B-83DF-32160E7C06CF}">
      <dsp:nvSpPr>
        <dsp:cNvPr id="0" name=""/>
        <dsp:cNvSpPr/>
      </dsp:nvSpPr>
      <dsp:spPr>
        <a:xfrm>
          <a:off x="492185" y="84679"/>
          <a:ext cx="772850" cy="3912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dirty="0" err="1" smtClean="0"/>
            <a:t>Nc</a:t>
          </a:r>
          <a:endParaRPr lang="fr-BE" sz="1800" kern="1200" dirty="0"/>
        </a:p>
      </dsp:txBody>
      <dsp:txXfrm>
        <a:off x="503643" y="96137"/>
        <a:ext cx="749934" cy="368287"/>
      </dsp:txXfrm>
    </dsp:sp>
    <dsp:sp modelId="{21BEBCFD-4A01-43A1-A29D-15F65F3D0CC7}">
      <dsp:nvSpPr>
        <dsp:cNvPr id="0" name=""/>
        <dsp:cNvSpPr/>
      </dsp:nvSpPr>
      <dsp:spPr>
        <a:xfrm rot="19281543">
          <a:off x="2069878" y="347771"/>
          <a:ext cx="578373" cy="22617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A4005-0C65-443A-BEB7-57D61AA9C9A6}">
      <dsp:nvSpPr>
        <dsp:cNvPr id="0" name=""/>
        <dsp:cNvSpPr/>
      </dsp:nvSpPr>
      <dsp:spPr>
        <a:xfrm>
          <a:off x="2198517" y="84679"/>
          <a:ext cx="772850" cy="391203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dirty="0" smtClean="0"/>
            <a:t>Water</a:t>
          </a:r>
          <a:endParaRPr lang="fr-BE" sz="1800" kern="1200" dirty="0"/>
        </a:p>
      </dsp:txBody>
      <dsp:txXfrm>
        <a:off x="2209975" y="96137"/>
        <a:ext cx="749934" cy="3682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bg1"/>
              </a:solidFill>
            </a:rPr>
            <a:t>State of the art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72B58-D1D4-42A1-950C-C58F71199C13}">
      <dsp:nvSpPr>
        <dsp:cNvPr id="0" name=""/>
        <dsp:cNvSpPr/>
      </dsp:nvSpPr>
      <dsp:spPr>
        <a:xfrm>
          <a:off x="504048" y="133079"/>
          <a:ext cx="1752558" cy="7362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Need measurement</a:t>
          </a:r>
          <a:endParaRPr lang="en-US" sz="2000" kern="1200" noProof="0" dirty="0"/>
        </a:p>
      </dsp:txBody>
      <dsp:txXfrm>
        <a:off x="525612" y="154643"/>
        <a:ext cx="1709430" cy="693123"/>
      </dsp:txXfrm>
    </dsp:sp>
    <dsp:sp modelId="{B53AF3B7-2143-4787-94AB-15DEBADADEEE}">
      <dsp:nvSpPr>
        <dsp:cNvPr id="0" name=""/>
        <dsp:cNvSpPr/>
      </dsp:nvSpPr>
      <dsp:spPr>
        <a:xfrm>
          <a:off x="679304" y="869331"/>
          <a:ext cx="285198" cy="304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65"/>
              </a:lnTo>
              <a:lnTo>
                <a:pt x="285198" y="3049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A2E140-3626-4586-943E-9EE1D755A896}">
      <dsp:nvSpPr>
        <dsp:cNvPr id="0" name=""/>
        <dsp:cNvSpPr/>
      </dsp:nvSpPr>
      <dsp:spPr>
        <a:xfrm>
          <a:off x="964503" y="992219"/>
          <a:ext cx="1399383" cy="364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Fast</a:t>
          </a:r>
          <a:endParaRPr lang="en-US" sz="1600" kern="1200" noProof="0" dirty="0"/>
        </a:p>
      </dsp:txBody>
      <dsp:txXfrm>
        <a:off x="975169" y="1002885"/>
        <a:ext cx="1378051" cy="342822"/>
      </dsp:txXfrm>
    </dsp:sp>
    <dsp:sp modelId="{186E0E40-559E-47AA-8BB1-442FB8A67C5F}">
      <dsp:nvSpPr>
        <dsp:cNvPr id="0" name=""/>
        <dsp:cNvSpPr/>
      </dsp:nvSpPr>
      <dsp:spPr>
        <a:xfrm>
          <a:off x="679304" y="869331"/>
          <a:ext cx="285198" cy="912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2362"/>
              </a:lnTo>
              <a:lnTo>
                <a:pt x="285198" y="9123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CA4945-0DF4-407B-B032-C346F7F01897}">
      <dsp:nvSpPr>
        <dsp:cNvPr id="0" name=""/>
        <dsp:cNvSpPr/>
      </dsp:nvSpPr>
      <dsp:spPr>
        <a:xfrm>
          <a:off x="964503" y="1464903"/>
          <a:ext cx="1579547" cy="6335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Reliable and accurate</a:t>
          </a:r>
          <a:endParaRPr lang="en-US" sz="1600" kern="1200" noProof="0" dirty="0"/>
        </a:p>
      </dsp:txBody>
      <dsp:txXfrm>
        <a:off x="983060" y="1483460"/>
        <a:ext cx="1542433" cy="596466"/>
      </dsp:txXfrm>
    </dsp:sp>
    <dsp:sp modelId="{F2329F66-2082-42C4-8F0A-00D3F5F96A7A}">
      <dsp:nvSpPr>
        <dsp:cNvPr id="0" name=""/>
        <dsp:cNvSpPr/>
      </dsp:nvSpPr>
      <dsp:spPr>
        <a:xfrm>
          <a:off x="679304" y="869331"/>
          <a:ext cx="285198" cy="15967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6781"/>
              </a:lnTo>
              <a:lnTo>
                <a:pt x="285198" y="15967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63CA66-843A-4CFF-B345-AD56AF5897EC}">
      <dsp:nvSpPr>
        <dsp:cNvPr id="0" name=""/>
        <dsp:cNvSpPr/>
      </dsp:nvSpPr>
      <dsp:spPr>
        <a:xfrm>
          <a:off x="964503" y="2284035"/>
          <a:ext cx="1953268" cy="364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All growing season</a:t>
          </a:r>
          <a:endParaRPr lang="en-US" sz="1600" kern="1200" noProof="0" dirty="0"/>
        </a:p>
      </dsp:txBody>
      <dsp:txXfrm>
        <a:off x="975169" y="2294701"/>
        <a:ext cx="1931936" cy="342822"/>
      </dsp:txXfrm>
    </dsp:sp>
    <dsp:sp modelId="{AC414B57-C051-44AC-9B31-65B2EB237A88}">
      <dsp:nvSpPr>
        <dsp:cNvPr id="0" name=""/>
        <dsp:cNvSpPr/>
      </dsp:nvSpPr>
      <dsp:spPr>
        <a:xfrm>
          <a:off x="679304" y="869331"/>
          <a:ext cx="285198" cy="21452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5245"/>
              </a:lnTo>
              <a:lnTo>
                <a:pt x="285198" y="21452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30CE4-0A97-41A3-97F4-C72D17AD021D}">
      <dsp:nvSpPr>
        <dsp:cNvPr id="0" name=""/>
        <dsp:cNvSpPr/>
      </dsp:nvSpPr>
      <dsp:spPr>
        <a:xfrm>
          <a:off x="964503" y="2814397"/>
          <a:ext cx="2122987" cy="4003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Continuous</a:t>
          </a:r>
          <a:endParaRPr lang="en-US" sz="1600" kern="1200" noProof="0" dirty="0"/>
        </a:p>
      </dsp:txBody>
      <dsp:txXfrm>
        <a:off x="976229" y="2826123"/>
        <a:ext cx="2099535" cy="376907"/>
      </dsp:txXfrm>
    </dsp:sp>
    <dsp:sp modelId="{531B8217-F9AC-499E-A523-CD17FCC7D259}">
      <dsp:nvSpPr>
        <dsp:cNvPr id="0" name=""/>
        <dsp:cNvSpPr/>
      </dsp:nvSpPr>
      <dsp:spPr>
        <a:xfrm>
          <a:off x="679304" y="869331"/>
          <a:ext cx="285198" cy="2778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8101"/>
              </a:lnTo>
              <a:lnTo>
                <a:pt x="285198" y="27781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BF7ACA-E890-456E-B74B-A65B03A57D25}">
      <dsp:nvSpPr>
        <dsp:cNvPr id="0" name=""/>
        <dsp:cNvSpPr/>
      </dsp:nvSpPr>
      <dsp:spPr>
        <a:xfrm>
          <a:off x="964503" y="3447252"/>
          <a:ext cx="2122987" cy="4003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Non-destructive</a:t>
          </a:r>
          <a:endParaRPr lang="en-US" sz="1600" kern="1200" noProof="0" dirty="0"/>
        </a:p>
      </dsp:txBody>
      <dsp:txXfrm>
        <a:off x="976229" y="3458978"/>
        <a:ext cx="2099535" cy="376907"/>
      </dsp:txXfrm>
    </dsp:sp>
    <dsp:sp modelId="{58EDBC77-0FE5-4295-AD58-78A3F68F3C44}">
      <dsp:nvSpPr>
        <dsp:cNvPr id="0" name=""/>
        <dsp:cNvSpPr/>
      </dsp:nvSpPr>
      <dsp:spPr>
        <a:xfrm>
          <a:off x="3430410" y="149029"/>
          <a:ext cx="1654389" cy="6416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Optical device</a:t>
          </a:r>
          <a:endParaRPr lang="en-US" sz="2000" kern="1200" noProof="0" dirty="0"/>
        </a:p>
      </dsp:txBody>
      <dsp:txXfrm>
        <a:off x="3449203" y="167822"/>
        <a:ext cx="1616803" cy="604039"/>
      </dsp:txXfrm>
    </dsp:sp>
    <dsp:sp modelId="{66014A23-7245-41B6-838B-BB961F1151BC}">
      <dsp:nvSpPr>
        <dsp:cNvPr id="0" name=""/>
        <dsp:cNvSpPr/>
      </dsp:nvSpPr>
      <dsp:spPr>
        <a:xfrm>
          <a:off x="3595848" y="790654"/>
          <a:ext cx="165368" cy="315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307"/>
              </a:lnTo>
              <a:lnTo>
                <a:pt x="165368" y="3153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7194DB-7137-4622-B8C0-6F054AC93482}">
      <dsp:nvSpPr>
        <dsp:cNvPr id="0" name=""/>
        <dsp:cNvSpPr/>
      </dsp:nvSpPr>
      <dsp:spPr>
        <a:xfrm>
          <a:off x="3761217" y="875450"/>
          <a:ext cx="1564281" cy="4610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Canopy level</a:t>
          </a:r>
          <a:endParaRPr lang="en-US" sz="1600" kern="1200" noProof="0" dirty="0"/>
        </a:p>
      </dsp:txBody>
      <dsp:txXfrm>
        <a:off x="3774720" y="888953"/>
        <a:ext cx="1537275" cy="434016"/>
      </dsp:txXfrm>
    </dsp:sp>
    <dsp:sp modelId="{DD34B390-A418-40BC-B44C-B481A17C8E95}">
      <dsp:nvSpPr>
        <dsp:cNvPr id="0" name=""/>
        <dsp:cNvSpPr/>
      </dsp:nvSpPr>
      <dsp:spPr>
        <a:xfrm>
          <a:off x="3595848" y="790654"/>
          <a:ext cx="165368" cy="1027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7034"/>
              </a:lnTo>
              <a:lnTo>
                <a:pt x="165368" y="10270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FFDA78-0E37-4BCA-9E6A-6482F32BCAFF}">
      <dsp:nvSpPr>
        <dsp:cNvPr id="0" name=""/>
        <dsp:cNvSpPr/>
      </dsp:nvSpPr>
      <dsp:spPr>
        <a:xfrm>
          <a:off x="3761217" y="1568969"/>
          <a:ext cx="1564281" cy="497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Multispectral</a:t>
          </a:r>
          <a:endParaRPr lang="en-US" sz="1600" kern="1200" noProof="0" dirty="0"/>
        </a:p>
      </dsp:txBody>
      <dsp:txXfrm>
        <a:off x="3775787" y="1583539"/>
        <a:ext cx="1535141" cy="468300"/>
      </dsp:txXfrm>
    </dsp:sp>
    <dsp:sp modelId="{7774CEA7-5CF5-426D-9C80-3D8A356CA051}">
      <dsp:nvSpPr>
        <dsp:cNvPr id="0" name=""/>
        <dsp:cNvSpPr/>
      </dsp:nvSpPr>
      <dsp:spPr>
        <a:xfrm>
          <a:off x="3595848" y="790654"/>
          <a:ext cx="165368" cy="1715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5791"/>
              </a:lnTo>
              <a:lnTo>
                <a:pt x="165368" y="17157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C11302-2B50-4BE8-B9C8-F4482E486FAE}">
      <dsp:nvSpPr>
        <dsp:cNvPr id="0" name=""/>
        <dsp:cNvSpPr/>
      </dsp:nvSpPr>
      <dsp:spPr>
        <a:xfrm>
          <a:off x="3761217" y="2298906"/>
          <a:ext cx="1564281" cy="4150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kern="1200" dirty="0" smtClean="0"/>
            <a:t>Passive</a:t>
          </a:r>
          <a:endParaRPr lang="fr-BE" sz="1600" kern="1200" dirty="0"/>
        </a:p>
      </dsp:txBody>
      <dsp:txXfrm>
        <a:off x="3773374" y="2311063"/>
        <a:ext cx="1539967" cy="390766"/>
      </dsp:txXfrm>
    </dsp:sp>
    <dsp:sp modelId="{860CC49E-24A4-4C59-A4B9-2D5BF0AED9DB}">
      <dsp:nvSpPr>
        <dsp:cNvPr id="0" name=""/>
        <dsp:cNvSpPr/>
      </dsp:nvSpPr>
      <dsp:spPr>
        <a:xfrm>
          <a:off x="6165871" y="149029"/>
          <a:ext cx="1703994" cy="6588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Image analysis</a:t>
          </a:r>
          <a:endParaRPr lang="en-US" sz="2000" kern="1200" noProof="0" dirty="0"/>
        </a:p>
      </dsp:txBody>
      <dsp:txXfrm>
        <a:off x="6185169" y="168327"/>
        <a:ext cx="1665398" cy="620299"/>
      </dsp:txXfrm>
    </dsp:sp>
    <dsp:sp modelId="{94C83382-DA8F-48EE-9B96-B0D572EEA209}">
      <dsp:nvSpPr>
        <dsp:cNvPr id="0" name=""/>
        <dsp:cNvSpPr/>
      </dsp:nvSpPr>
      <dsp:spPr>
        <a:xfrm>
          <a:off x="6336270" y="807924"/>
          <a:ext cx="170332" cy="4183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8312"/>
              </a:lnTo>
              <a:lnTo>
                <a:pt x="170332" y="4183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8B92BC-64FA-428E-B7F2-4EA6A38FB544}">
      <dsp:nvSpPr>
        <dsp:cNvPr id="0" name=""/>
        <dsp:cNvSpPr/>
      </dsp:nvSpPr>
      <dsp:spPr>
        <a:xfrm>
          <a:off x="6506603" y="892720"/>
          <a:ext cx="1564281" cy="6670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Wavelengths selection</a:t>
          </a:r>
          <a:endParaRPr lang="en-US" sz="1600" kern="1200" noProof="0" dirty="0"/>
        </a:p>
      </dsp:txBody>
      <dsp:txXfrm>
        <a:off x="6526140" y="912257"/>
        <a:ext cx="1525207" cy="627958"/>
      </dsp:txXfrm>
    </dsp:sp>
    <dsp:sp modelId="{43C59A12-D212-4FE8-A089-78BA992B74D6}">
      <dsp:nvSpPr>
        <dsp:cNvPr id="0" name=""/>
        <dsp:cNvSpPr/>
      </dsp:nvSpPr>
      <dsp:spPr>
        <a:xfrm>
          <a:off x="6336270" y="807924"/>
          <a:ext cx="170332" cy="1233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3045"/>
              </a:lnTo>
              <a:lnTo>
                <a:pt x="170332" y="12330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8671CB-E98C-40D1-BE7C-BE74B151B89F}">
      <dsp:nvSpPr>
        <dsp:cNvPr id="0" name=""/>
        <dsp:cNvSpPr/>
      </dsp:nvSpPr>
      <dsp:spPr>
        <a:xfrm>
          <a:off x="6506603" y="1792249"/>
          <a:ext cx="1564281" cy="497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Parameters selection</a:t>
          </a:r>
          <a:endParaRPr lang="en-US" sz="1600" kern="1200" noProof="0" dirty="0"/>
        </a:p>
      </dsp:txBody>
      <dsp:txXfrm>
        <a:off x="6521173" y="1806819"/>
        <a:ext cx="1535141" cy="4683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bg1"/>
              </a:solidFill>
            </a:rPr>
            <a:t>Objective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Materials</a:t>
          </a: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 and </a:t>
          </a: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methods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Materials</a:t>
          </a:r>
          <a:r>
            <a:rPr lang="fr-BE" sz="1400" kern="1200" dirty="0" smtClean="0">
              <a:solidFill>
                <a:schemeClr val="bg1"/>
              </a:solidFill>
            </a:rPr>
            <a:t> and </a:t>
          </a:r>
          <a:r>
            <a:rPr lang="fr-BE" sz="1400" kern="1200" dirty="0" err="1" smtClean="0">
              <a:solidFill>
                <a:schemeClr val="bg1"/>
              </a:solidFill>
            </a:rPr>
            <a:t>methods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1F028-3373-4369-B215-92E16422BBDF}">
      <dsp:nvSpPr>
        <dsp:cNvPr id="0" name=""/>
        <dsp:cNvSpPr/>
      </dsp:nvSpPr>
      <dsp:spPr>
        <a:xfrm>
          <a:off x="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b="1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Context</a:t>
          </a:r>
          <a:endParaRPr lang="fr-BE" sz="1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40447" y="0"/>
        <a:ext cx="1084438" cy="476672"/>
      </dsp:txXfrm>
    </dsp:sp>
    <dsp:sp modelId="{197C6129-F5BA-4178-BC4C-03C0B8FE0BB7}">
      <dsp:nvSpPr>
        <dsp:cNvPr id="0" name=""/>
        <dsp:cNvSpPr/>
      </dsp:nvSpPr>
      <dsp:spPr>
        <a:xfrm>
          <a:off x="1407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State of the art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645447" y="0"/>
        <a:ext cx="1084438" cy="476672"/>
      </dsp:txXfrm>
    </dsp:sp>
    <dsp:sp modelId="{C7D0E182-4851-485F-93B2-0C54B3BF02F5}">
      <dsp:nvSpPr>
        <dsp:cNvPr id="0" name=""/>
        <dsp:cNvSpPr/>
      </dsp:nvSpPr>
      <dsp:spPr>
        <a:xfrm>
          <a:off x="2812111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Objective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3050447" y="0"/>
        <a:ext cx="1084438" cy="476672"/>
      </dsp:txXfrm>
    </dsp:sp>
    <dsp:sp modelId="{3785A51D-E65F-43C5-BFBF-20C40ED91701}">
      <dsp:nvSpPr>
        <dsp:cNvPr id="0" name=""/>
        <dsp:cNvSpPr/>
      </dsp:nvSpPr>
      <dsp:spPr>
        <a:xfrm>
          <a:off x="4217111" y="0"/>
          <a:ext cx="1611737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bg1"/>
              </a:solidFill>
            </a:rPr>
            <a:t>Materials</a:t>
          </a:r>
          <a:r>
            <a:rPr lang="fr-BE" sz="1400" kern="1200" dirty="0" smtClean="0">
              <a:solidFill>
                <a:schemeClr val="bg1"/>
              </a:solidFill>
            </a:rPr>
            <a:t> and </a:t>
          </a:r>
          <a:r>
            <a:rPr lang="fr-BE" sz="1400" kern="1200" dirty="0" err="1" smtClean="0">
              <a:solidFill>
                <a:schemeClr val="bg1"/>
              </a:solidFill>
            </a:rPr>
            <a:t>methods</a:t>
          </a:r>
          <a:endParaRPr lang="fr-BE" sz="1400" kern="1200" dirty="0">
            <a:solidFill>
              <a:schemeClr val="bg1"/>
            </a:solidFill>
          </a:endParaRPr>
        </a:p>
      </dsp:txBody>
      <dsp:txXfrm>
        <a:off x="4455447" y="0"/>
        <a:ext cx="1135065" cy="476672"/>
      </dsp:txXfrm>
    </dsp:sp>
    <dsp:sp modelId="{EEB125D2-0704-4D08-BC81-84AD97C0F0F1}">
      <dsp:nvSpPr>
        <dsp:cNvPr id="0" name=""/>
        <dsp:cNvSpPr/>
      </dsp:nvSpPr>
      <dsp:spPr>
        <a:xfrm>
          <a:off x="5672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err="1" smtClean="0">
              <a:solidFill>
                <a:schemeClr val="accent1">
                  <a:lumMod val="60000"/>
                  <a:lumOff val="40000"/>
                </a:schemeClr>
              </a:solidFill>
            </a:rPr>
            <a:t>Results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5911073" y="0"/>
        <a:ext cx="1084438" cy="476672"/>
      </dsp:txXfrm>
    </dsp:sp>
    <dsp:sp modelId="{9BF9CE42-C9BC-4B18-9FD5-BD2256EF54DB}">
      <dsp:nvSpPr>
        <dsp:cNvPr id="0" name=""/>
        <dsp:cNvSpPr/>
      </dsp:nvSpPr>
      <dsp:spPr>
        <a:xfrm>
          <a:off x="7077737" y="0"/>
          <a:ext cx="1561110" cy="4766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>
              <a:solidFill>
                <a:schemeClr val="accent1">
                  <a:lumMod val="60000"/>
                  <a:lumOff val="40000"/>
                </a:schemeClr>
              </a:solidFill>
            </a:rPr>
            <a:t>Conclusions</a:t>
          </a:r>
          <a:endParaRPr lang="fr-BE" sz="14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316073" y="0"/>
        <a:ext cx="1084438" cy="476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53E50-87DC-4398-8F6B-99B8BED880D5}" type="datetimeFigureOut">
              <a:rPr lang="fr-BE" smtClean="0"/>
              <a:t>1/07/2016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DA9B1-1BA4-4597-8091-9B3D92B8B84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592139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5F6E1-A724-49D2-8707-A1651E4C4B85}" type="datetimeFigureOut">
              <a:rPr lang="fr-BE" smtClean="0"/>
              <a:t>1/07/2016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2455A-7588-4061-A4F0-250FBF7FA60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8147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2455A-7588-4061-A4F0-250FBF7FA60D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05201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2455A-7588-4061-A4F0-250FBF7FA60D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065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2455A-7588-4061-A4F0-250FBF7FA60D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3218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2455A-7588-4061-A4F0-250FBF7FA60D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38562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2455A-7588-4061-A4F0-250FBF7FA60D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3218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2455A-7588-4061-A4F0-250FBF7FA60D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23833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2455A-7588-4061-A4F0-250FBF7FA60D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53958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2455A-7588-4061-A4F0-250FBF7FA60D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37520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6CD2D8C-C9C7-46B4-BE3A-EC7E5B52C636}" type="datetime1">
              <a:rPr lang="fr-BE" smtClean="0"/>
              <a:t>1/07/2016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cteur droit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197B1-6723-4BAF-A90C-F08C92AB4259}" type="datetime1">
              <a:rPr lang="fr-BE" smtClean="0"/>
              <a:t>1/07/2016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750A-BAD2-4783-9B58-17495E62FDFD}" type="datetime1">
              <a:rPr lang="fr-BE" smtClean="0"/>
              <a:t>1/07/2016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378A900-6FDF-4AE4-A2A4-7EAB60873A51}" type="datetime1">
              <a:rPr lang="fr-BE" smtClean="0"/>
              <a:t>1/07/2016</a:t>
            </a:fld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DD12263-11C4-4D68-A63F-050F4E2B4453}" type="datetime1">
              <a:rPr lang="fr-BE" smtClean="0"/>
              <a:t>1/07/2016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fr-BE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cteur droit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B9161-D37A-49CD-B08D-DBAB3C3F2D1F}" type="datetime1">
              <a:rPr lang="fr-BE" smtClean="0"/>
              <a:t>1/07/2016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71BBF-E787-4C17-9CD5-9B7349C43981}" type="datetime1">
              <a:rPr lang="fr-BE" smtClean="0"/>
              <a:t>1/07/2016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1BDA004-BF70-4F26-8849-A0919F04C86E}" type="datetime1">
              <a:rPr lang="fr-BE" smtClean="0"/>
              <a:t>1/07/2016</a:t>
            </a:fld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C7B84-2ACE-4CFC-AB65-97242B095682}" type="datetime1">
              <a:rPr lang="fr-BE" smtClean="0"/>
              <a:t>1/07/2016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1BD76C5-288B-4ED1-876D-F711F77A71CD}" type="datetime1">
              <a:rPr lang="fr-BE" smtClean="0"/>
              <a:t>1/07/2016</a:t>
            </a:fld>
            <a:endParaRPr lang="fr-BE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59B792D-6FF4-4673-9FE0-6F25324FD8E6}" type="datetime1">
              <a:rPr lang="fr-BE" smtClean="0"/>
              <a:t>1/07/2016</a:t>
            </a:fld>
            <a:endParaRPr lang="fr-BE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13D0B55-6884-4293-BA50-36B3C2AED822}" type="datetime1">
              <a:rPr lang="fr-BE" smtClean="0"/>
              <a:t>1/07/2016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6710ABA-1019-4CEF-A053-BCD104B128A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16.emf"/><Relationship Id="rId7" Type="http://schemas.openxmlformats.org/officeDocument/2006/relationships/diagramLayout" Target="../diagrams/layout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3.xml"/><Relationship Id="rId5" Type="http://schemas.openxmlformats.org/officeDocument/2006/relationships/image" Target="../media/image18.emf"/><Relationship Id="rId10" Type="http://schemas.microsoft.com/office/2007/relationships/diagramDrawing" Target="../diagrams/drawing13.xml"/><Relationship Id="rId4" Type="http://schemas.openxmlformats.org/officeDocument/2006/relationships/image" Target="../media/image17.emf"/><Relationship Id="rId9" Type="http://schemas.openxmlformats.org/officeDocument/2006/relationships/diagramColors" Target="../diagrams/colors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diagramDrawing" Target="../diagrams/drawing14.xml"/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12" Type="http://schemas.openxmlformats.org/officeDocument/2006/relationships/diagramColors" Target="../diagrams/colors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diagramQuickStyle" Target="../diagrams/quickStyle14.xml"/><Relationship Id="rId5" Type="http://schemas.openxmlformats.org/officeDocument/2006/relationships/image" Target="../media/image21.emf"/><Relationship Id="rId10" Type="http://schemas.openxmlformats.org/officeDocument/2006/relationships/diagramLayout" Target="../diagrams/layout14.xml"/><Relationship Id="rId4" Type="http://schemas.openxmlformats.org/officeDocument/2006/relationships/image" Target="../media/image20.emf"/><Relationship Id="rId9" Type="http://schemas.openxmlformats.org/officeDocument/2006/relationships/diagramData" Target="../diagrams/data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chart" Target="../charts/chart3.xml"/><Relationship Id="rId7" Type="http://schemas.openxmlformats.org/officeDocument/2006/relationships/diagramColors" Target="../diagrams/colors19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10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13.jpeg"/><Relationship Id="rId9" Type="http://schemas.microsoft.com/office/2007/relationships/diagramDrawing" Target="../diagrams/drawing10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15.tiff"/><Relationship Id="rId7" Type="http://schemas.openxmlformats.org/officeDocument/2006/relationships/diagramColors" Target="../diagrams/colors1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63688" y="836712"/>
            <a:ext cx="7200800" cy="2398418"/>
          </a:xfrm>
        </p:spPr>
        <p:txBody>
          <a:bodyPr>
            <a:normAutofit/>
          </a:bodyPr>
          <a:lstStyle/>
          <a:p>
            <a:pPr algn="ctr"/>
            <a:r>
              <a:rPr lang="en-US" noProof="0" dirty="0" smtClean="0"/>
              <a:t>Quantification of Nitrogen Stress on Winter Wheat by Multispectral Vision based on Reflectance Measurements and Textural Descriptors</a:t>
            </a:r>
            <a:endParaRPr lang="en-US" noProof="0" dirty="0"/>
          </a:p>
        </p:txBody>
      </p:sp>
      <p:pic>
        <p:nvPicPr>
          <p:cNvPr id="5" name="Picture 2" descr="http://www.terre-net.fr/ulf/TNM_Biblio/fiche_88351/Fiches_1932013_2635_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39552" y="6348658"/>
            <a:ext cx="1440160" cy="509344"/>
          </a:xfrm>
          <a:prstGeom prst="rect">
            <a:avLst/>
          </a:prstGeom>
          <a:noFill/>
        </p:spPr>
      </p:pic>
      <p:pic>
        <p:nvPicPr>
          <p:cNvPr id="6" name="Picture 2" descr="http://www.terre-net.fr/ulf/TNM_Biblio/fiche_88351/Fiches_1932013_2635_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6348656"/>
            <a:ext cx="1440160" cy="509346"/>
          </a:xfrm>
          <a:prstGeom prst="rect">
            <a:avLst/>
          </a:prstGeom>
          <a:noFill/>
        </p:spPr>
      </p:pic>
      <p:pic>
        <p:nvPicPr>
          <p:cNvPr id="10" name="Picture 2" descr="http://www.terre-net.fr/ulf/TNM_Biblio/fiche_88351/Fiches_1932013_2635_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394571" y="6348661"/>
            <a:ext cx="1440160" cy="509341"/>
          </a:xfrm>
          <a:prstGeom prst="rect">
            <a:avLst/>
          </a:prstGeom>
          <a:noFill/>
        </p:spPr>
      </p:pic>
      <p:pic>
        <p:nvPicPr>
          <p:cNvPr id="11" name="Picture 2" descr="http://www.terre-net.fr/ulf/TNM_Biblio/fiche_88351/Fiches_1932013_2635_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4731" y="6348659"/>
            <a:ext cx="1440160" cy="509343"/>
          </a:xfrm>
          <a:prstGeom prst="rect">
            <a:avLst/>
          </a:prstGeom>
          <a:noFill/>
        </p:spPr>
      </p:pic>
      <p:pic>
        <p:nvPicPr>
          <p:cNvPr id="12" name="Picture 2" descr="http://www.terre-net.fr/ulf/TNM_Biblio/fiche_88351/Fiches_1932013_2635_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228184" y="6348663"/>
            <a:ext cx="1440160" cy="509339"/>
          </a:xfrm>
          <a:prstGeom prst="rect">
            <a:avLst/>
          </a:prstGeom>
          <a:noFill/>
        </p:spPr>
      </p:pic>
      <p:pic>
        <p:nvPicPr>
          <p:cNvPr id="13" name="Picture 2" descr="http://www.terre-net.fr/ulf/TNM_Biblio/fiche_88351/Fiches_1932013_2635_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6348661"/>
            <a:ext cx="1440160" cy="509341"/>
          </a:xfrm>
          <a:prstGeom prst="rect">
            <a:avLst/>
          </a:prstGeom>
          <a:noFill/>
        </p:spPr>
      </p:pic>
      <p:pic>
        <p:nvPicPr>
          <p:cNvPr id="14" name="Picture 2" descr="http://www.terre-net.fr/ulf/TNM_Biblio/fiche_88351/Fiches_1932013_2635_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348663"/>
            <a:ext cx="611560" cy="509339"/>
          </a:xfrm>
          <a:prstGeom prst="rect">
            <a:avLst/>
          </a:prstGeom>
          <a:noFill/>
        </p:spPr>
      </p:pic>
      <p:sp>
        <p:nvSpPr>
          <p:cNvPr id="15" name="Sous-titre 2"/>
          <p:cNvSpPr txBox="1">
            <a:spLocks/>
          </p:cNvSpPr>
          <p:nvPr/>
        </p:nvSpPr>
        <p:spPr>
          <a:xfrm>
            <a:off x="2123728" y="4005064"/>
            <a:ext cx="6336704" cy="64115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1500" u="sng" dirty="0" smtClean="0"/>
              <a:t>MARLIER G</a:t>
            </a:r>
            <a:r>
              <a:rPr lang="fr-BE" sz="1500" u="sng" baseline="30000" dirty="0" smtClean="0"/>
              <a:t>a</a:t>
            </a:r>
            <a:r>
              <a:rPr lang="fr-BE" sz="1500" u="sng" dirty="0" smtClean="0"/>
              <a:t>.</a:t>
            </a:r>
            <a:r>
              <a:rPr lang="fr-BE" sz="1500" dirty="0" smtClean="0"/>
              <a:t>, GRITTEN F</a:t>
            </a:r>
            <a:r>
              <a:rPr lang="fr-BE" sz="1500" baseline="30000" dirty="0"/>
              <a:t>a</a:t>
            </a:r>
            <a:r>
              <a:rPr lang="fr-BE" sz="1500" dirty="0" smtClean="0"/>
              <a:t>., FRAIPONT G</a:t>
            </a:r>
            <a:r>
              <a:rPr lang="fr-BE" sz="1500" baseline="30000" dirty="0" smtClean="0"/>
              <a:t>b</a:t>
            </a:r>
            <a:r>
              <a:rPr lang="fr-BE" sz="1500" dirty="0" smtClean="0"/>
              <a:t>., LEEMANS </a:t>
            </a:r>
            <a:r>
              <a:rPr lang="fr-BE" sz="1500" dirty="0" err="1" smtClean="0"/>
              <a:t>V</a:t>
            </a:r>
            <a:r>
              <a:rPr lang="fr-BE" sz="1500" baseline="30000" dirty="0" err="1" smtClean="0"/>
              <a:t>ac</a:t>
            </a:r>
            <a:r>
              <a:rPr lang="fr-BE" sz="1500" dirty="0" smtClean="0"/>
              <a:t>., DUMONT B</a:t>
            </a:r>
            <a:r>
              <a:rPr lang="fr-BE" sz="1500" baseline="30000" dirty="0" smtClean="0"/>
              <a:t>bc </a:t>
            </a:r>
            <a:r>
              <a:rPr lang="fr-BE" sz="1500" dirty="0" smtClean="0"/>
              <a:t>., DESTAIN M-F</a:t>
            </a:r>
            <a:r>
              <a:rPr lang="fr-BE" sz="1500" baseline="30000" dirty="0"/>
              <a:t>a</a:t>
            </a:r>
            <a:r>
              <a:rPr lang="fr-BE" sz="1500" dirty="0" smtClean="0"/>
              <a:t>., MERCATORIS B</a:t>
            </a:r>
            <a:r>
              <a:rPr lang="fr-BE" sz="1500" baseline="30000" dirty="0" smtClean="0"/>
              <a:t>ac</a:t>
            </a:r>
            <a:r>
              <a:rPr lang="fr-BE" sz="1500" dirty="0" smtClean="0"/>
              <a:t>.</a:t>
            </a:r>
          </a:p>
          <a:p>
            <a:pPr algn="ctr"/>
            <a:endParaRPr lang="fr-BE" sz="1500" dirty="0"/>
          </a:p>
        </p:txBody>
      </p:sp>
      <p:pic>
        <p:nvPicPr>
          <p:cNvPr id="17" name="Picture 2" descr="C:\Users\Guillaume\Pictures\Gemblou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9129" y="188640"/>
            <a:ext cx="3203351" cy="7021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1979712" y="4941168"/>
            <a:ext cx="7128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aseline="30000" dirty="0" smtClean="0"/>
              <a:t>a </a:t>
            </a:r>
            <a:r>
              <a:rPr lang="fr-BE" sz="1400" dirty="0" smtClean="0"/>
              <a:t>: Université de Liège – Gembloux Agro-Bio Tech. </a:t>
            </a:r>
            <a:r>
              <a:rPr lang="fr-BE" sz="1400" dirty="0" err="1" smtClean="0"/>
              <a:t>Biosystems</a:t>
            </a:r>
            <a:r>
              <a:rPr lang="fr-BE" sz="1400" dirty="0" smtClean="0"/>
              <a:t> Engineering </a:t>
            </a:r>
            <a:r>
              <a:rPr lang="fr-BE" sz="1400" dirty="0" err="1" smtClean="0"/>
              <a:t>Dept</a:t>
            </a:r>
            <a:r>
              <a:rPr lang="fr-BE" sz="1400" dirty="0" smtClean="0"/>
              <a:t>. 	</a:t>
            </a:r>
            <a:r>
              <a:rPr lang="fr-BE" sz="1400" dirty="0" err="1" smtClean="0"/>
              <a:t>Precision</a:t>
            </a:r>
            <a:r>
              <a:rPr lang="fr-BE" sz="1400" dirty="0" smtClean="0"/>
              <a:t> Agriculture unit.</a:t>
            </a:r>
          </a:p>
          <a:p>
            <a:r>
              <a:rPr lang="fr-BE" sz="1400" baseline="30000" dirty="0" smtClean="0"/>
              <a:t>b </a:t>
            </a:r>
            <a:r>
              <a:rPr lang="fr-BE" sz="1400" dirty="0" smtClean="0"/>
              <a:t>: </a:t>
            </a:r>
            <a:r>
              <a:rPr lang="fr-BE" sz="1400" dirty="0"/>
              <a:t>Université de Liège – Gembloux Agro-Bio Tech. </a:t>
            </a:r>
            <a:r>
              <a:rPr lang="fr-BE" sz="1400" dirty="0" err="1" smtClean="0"/>
              <a:t>AgroBioChem</a:t>
            </a:r>
            <a:r>
              <a:rPr lang="fr-BE" sz="1400" dirty="0" smtClean="0"/>
              <a:t> </a:t>
            </a:r>
            <a:r>
              <a:rPr lang="fr-BE" sz="1400" dirty="0" err="1" smtClean="0"/>
              <a:t>Dept</a:t>
            </a:r>
            <a:r>
              <a:rPr lang="fr-BE" sz="1400" dirty="0" smtClean="0"/>
              <a:t>.,</a:t>
            </a:r>
          </a:p>
          <a:p>
            <a:r>
              <a:rPr lang="fr-BE" sz="1400" dirty="0"/>
              <a:t>	</a:t>
            </a:r>
            <a:r>
              <a:rPr lang="fr-BE" sz="1400" dirty="0" smtClean="0"/>
              <a:t>Engineering Plant Production and </a:t>
            </a:r>
            <a:r>
              <a:rPr lang="fr-BE" sz="1400" dirty="0" err="1" smtClean="0"/>
              <a:t>Valorization</a:t>
            </a:r>
            <a:r>
              <a:rPr lang="fr-BE" sz="1400" dirty="0" smtClean="0"/>
              <a:t> Unit</a:t>
            </a:r>
          </a:p>
          <a:p>
            <a:r>
              <a:rPr lang="fr-BE" sz="1400" baseline="30000" dirty="0" smtClean="0"/>
              <a:t>c  </a:t>
            </a:r>
            <a:r>
              <a:rPr lang="fr-BE" sz="1400" dirty="0" smtClean="0"/>
              <a:t>: Université de Liège – Gembloux Agro-Bio Tech. TERRA </a:t>
            </a:r>
            <a:r>
              <a:rPr lang="fr-BE" sz="1400" dirty="0" err="1" smtClean="0"/>
              <a:t>Research</a:t>
            </a:r>
            <a:r>
              <a:rPr lang="fr-BE" sz="1400" dirty="0" smtClean="0"/>
              <a:t> unit, </a:t>
            </a:r>
          </a:p>
          <a:p>
            <a:r>
              <a:rPr lang="fr-BE" sz="1400" dirty="0"/>
              <a:t>	</a:t>
            </a:r>
            <a:r>
              <a:rPr lang="fr-BE" sz="1400" dirty="0" err="1" smtClean="0"/>
              <a:t>AgricultureIsLife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332409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Image Analysis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Leaf : </a:t>
            </a:r>
          </a:p>
          <a:p>
            <a:pPr lvl="1"/>
            <a:r>
              <a:rPr lang="en-US" noProof="0" dirty="0" smtClean="0"/>
              <a:t>mean of reflectance of PAL</a:t>
            </a:r>
          </a:p>
          <a:p>
            <a:r>
              <a:rPr lang="en-US" dirty="0" smtClean="0"/>
              <a:t>Canopy : </a:t>
            </a:r>
          </a:p>
          <a:p>
            <a:pPr lvl="1"/>
            <a:r>
              <a:rPr lang="en-US" noProof="0" dirty="0" smtClean="0"/>
              <a:t>Leaf area</a:t>
            </a:r>
          </a:p>
          <a:p>
            <a:pPr lvl="1"/>
            <a:r>
              <a:rPr lang="en-US" dirty="0" smtClean="0"/>
              <a:t>Textural parameter</a:t>
            </a:r>
          </a:p>
          <a:p>
            <a:pPr lvl="2"/>
            <a:r>
              <a:rPr lang="en-US" noProof="0" dirty="0" smtClean="0"/>
              <a:t>Gray Level Co-occurrence Matrix (GLCM)</a:t>
            </a:r>
          </a:p>
          <a:p>
            <a:pPr lvl="3"/>
            <a:r>
              <a:rPr lang="en-US" dirty="0" smtClean="0"/>
              <a:t>Contrast</a:t>
            </a:r>
          </a:p>
          <a:p>
            <a:pPr lvl="3"/>
            <a:r>
              <a:rPr lang="en-US" dirty="0" smtClean="0"/>
              <a:t>Correlation</a:t>
            </a:r>
          </a:p>
          <a:p>
            <a:pPr lvl="3"/>
            <a:r>
              <a:rPr lang="en-US" dirty="0" smtClean="0"/>
              <a:t>Energy</a:t>
            </a:r>
          </a:p>
          <a:p>
            <a:pPr lvl="3"/>
            <a:r>
              <a:rPr lang="en-US" dirty="0" smtClean="0"/>
              <a:t>Homogeneity</a:t>
            </a:r>
          </a:p>
          <a:p>
            <a:pPr lvl="2"/>
            <a:r>
              <a:rPr lang="en-US" dirty="0" smtClean="0"/>
              <a:t>Fourier transform (FFT2D)</a:t>
            </a:r>
          </a:p>
          <a:p>
            <a:pPr lvl="3"/>
            <a:r>
              <a:rPr lang="en-US" dirty="0" smtClean="0"/>
              <a:t>Standardized dispersion coefficient derived from frequency content of images on X axis and Y axis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10</a:t>
            </a:fld>
            <a:endParaRPr lang="fr-BE"/>
          </a:p>
        </p:txBody>
      </p:sp>
      <p:graphicFrame>
        <p:nvGraphicFramePr>
          <p:cNvPr id="10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687614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495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7" y="620688"/>
            <a:ext cx="8681393" cy="652934"/>
          </a:xfrm>
        </p:spPr>
        <p:txBody>
          <a:bodyPr>
            <a:normAutofit/>
          </a:bodyPr>
          <a:lstStyle/>
          <a:p>
            <a:r>
              <a:rPr lang="en-US" sz="2800" b="1" noProof="0" dirty="0" smtClean="0"/>
              <a:t>Gray Level Co-occurrence Matrix (GLCM)</a:t>
            </a:r>
            <a:endParaRPr lang="en-US" sz="2800" b="1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11</a:t>
            </a:fld>
            <a:endParaRPr lang="fr-BE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251520" y="1556792"/>
            <a:ext cx="4320480" cy="20882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lvl="1" indent="-273050"/>
            <a:r>
              <a:rPr lang="en-US" dirty="0" smtClean="0"/>
              <a:t>Contrast</a:t>
            </a:r>
          </a:p>
          <a:p>
            <a:pPr marL="547370" lvl="2" indent="-273050"/>
            <a:r>
              <a:rPr lang="en-US" dirty="0" smtClean="0"/>
              <a:t>Range [0 65025]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0" y="1556792"/>
            <a:ext cx="4077569" cy="17281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251520" y="3501008"/>
            <a:ext cx="4176464" cy="3303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4572000" y="3509392"/>
            <a:ext cx="4077569" cy="32948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4572000" y="1556792"/>
            <a:ext cx="4320480" cy="20882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lvl="1" indent="-273050"/>
            <a:r>
              <a:rPr lang="en-US" dirty="0" smtClean="0"/>
              <a:t>Correlation</a:t>
            </a:r>
          </a:p>
          <a:p>
            <a:pPr marL="547370" lvl="2" indent="-273050"/>
            <a:r>
              <a:rPr lang="en-US" dirty="0" smtClean="0"/>
              <a:t>Range [-1 1]</a:t>
            </a:r>
          </a:p>
          <a:p>
            <a:endParaRPr lang="en-US" dirty="0"/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251520" y="3508524"/>
            <a:ext cx="4320480" cy="22322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lvl="1" indent="-273050"/>
            <a:r>
              <a:rPr lang="en-US" dirty="0" smtClean="0"/>
              <a:t>Energy</a:t>
            </a:r>
          </a:p>
          <a:p>
            <a:pPr marL="547370" lvl="2" indent="-273050"/>
            <a:r>
              <a:rPr lang="en-US" dirty="0" smtClean="0"/>
              <a:t>Range [</a:t>
            </a:r>
            <a:r>
              <a:rPr lang="en-US" dirty="0"/>
              <a:t>0 </a:t>
            </a:r>
            <a:r>
              <a:rPr lang="en-US" dirty="0" smtClean="0"/>
              <a:t>1]</a:t>
            </a:r>
          </a:p>
          <a:p>
            <a:pPr marL="274320" lvl="2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4572000" y="3501008"/>
            <a:ext cx="4320480" cy="231264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lvl="1" indent="-273050"/>
            <a:r>
              <a:rPr lang="en-US" dirty="0" smtClean="0"/>
              <a:t>Homogeneity</a:t>
            </a:r>
          </a:p>
          <a:p>
            <a:pPr marL="547370" lvl="2" indent="-273050"/>
            <a:r>
              <a:rPr lang="en-US" dirty="0" smtClean="0"/>
              <a:t>Range [</a:t>
            </a:r>
            <a:r>
              <a:rPr lang="en-US" dirty="0"/>
              <a:t>0 </a:t>
            </a:r>
            <a:r>
              <a:rPr lang="en-US" dirty="0" smtClean="0"/>
              <a:t>1]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3798" r="14524" b="10832"/>
          <a:stretch/>
        </p:blipFill>
        <p:spPr bwMode="auto">
          <a:xfrm>
            <a:off x="2915816" y="1700808"/>
            <a:ext cx="1440160" cy="129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4" t="4013" r="12083" b="10832"/>
          <a:stretch/>
        </p:blipFill>
        <p:spPr bwMode="auto">
          <a:xfrm>
            <a:off x="7092280" y="1700809"/>
            <a:ext cx="1512168" cy="128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t="5509" r="12751" b="13186"/>
          <a:stretch/>
        </p:blipFill>
        <p:spPr bwMode="auto">
          <a:xfrm>
            <a:off x="2915816" y="3840366"/>
            <a:ext cx="1440160" cy="124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t="5509" r="12751" b="13186"/>
          <a:stretch/>
        </p:blipFill>
        <p:spPr bwMode="auto">
          <a:xfrm>
            <a:off x="7092280" y="3840367"/>
            <a:ext cx="1512168" cy="124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1556792"/>
            <a:ext cx="4176464" cy="17281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Virage 11"/>
          <p:cNvSpPr/>
          <p:nvPr/>
        </p:nvSpPr>
        <p:spPr>
          <a:xfrm flipV="1">
            <a:off x="2195736" y="2345638"/>
            <a:ext cx="648072" cy="25237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0" name="Virage 19"/>
          <p:cNvSpPr/>
          <p:nvPr/>
        </p:nvSpPr>
        <p:spPr>
          <a:xfrm flipV="1">
            <a:off x="6372200" y="2294698"/>
            <a:ext cx="648072" cy="25237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2" name="Virage 21"/>
          <p:cNvSpPr/>
          <p:nvPr/>
        </p:nvSpPr>
        <p:spPr>
          <a:xfrm flipV="1">
            <a:off x="1979712" y="4274919"/>
            <a:ext cx="864096" cy="25237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3" name="Virage 22"/>
          <p:cNvSpPr/>
          <p:nvPr/>
        </p:nvSpPr>
        <p:spPr>
          <a:xfrm flipV="1">
            <a:off x="6286748" y="4221088"/>
            <a:ext cx="733524" cy="25237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aphicFrame>
        <p:nvGraphicFramePr>
          <p:cNvPr id="24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687614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3798" r="14524" b="10832"/>
          <a:stretch/>
        </p:blipFill>
        <p:spPr bwMode="auto">
          <a:xfrm>
            <a:off x="3779912" y="5373216"/>
            <a:ext cx="1440160" cy="129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979712" y="578856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E=0,5</a:t>
            </a:r>
            <a:endParaRPr lang="fr-BE" dirty="0"/>
          </a:p>
        </p:txBody>
      </p:sp>
      <p:sp>
        <p:nvSpPr>
          <p:cNvPr id="6" name="Flèche droite 5"/>
          <p:cNvSpPr/>
          <p:nvPr/>
        </p:nvSpPr>
        <p:spPr>
          <a:xfrm>
            <a:off x="2771800" y="5869635"/>
            <a:ext cx="864096" cy="207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Flèche droite 25"/>
          <p:cNvSpPr/>
          <p:nvPr/>
        </p:nvSpPr>
        <p:spPr>
          <a:xfrm flipH="1" flipV="1">
            <a:off x="5364088" y="5869634"/>
            <a:ext cx="720080" cy="207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ZoneTexte 26"/>
          <p:cNvSpPr txBox="1"/>
          <p:nvPr/>
        </p:nvSpPr>
        <p:spPr>
          <a:xfrm>
            <a:off x="6272808" y="58113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H=0,0039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2620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Fourier Transform 2D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Standardized dispersion coefficient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12</a:t>
            </a:fld>
            <a:endParaRPr lang="fr-B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3" t="3909" r="10488" b="11067"/>
          <a:stretch/>
        </p:blipFill>
        <p:spPr bwMode="auto">
          <a:xfrm>
            <a:off x="2915816" y="2684430"/>
            <a:ext cx="2402178" cy="190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249" r="10311" b="10587"/>
          <a:stretch/>
        </p:blipFill>
        <p:spPr bwMode="auto">
          <a:xfrm>
            <a:off x="5796136" y="2646204"/>
            <a:ext cx="2401782" cy="193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3653" r="10443" b="10182"/>
          <a:stretch/>
        </p:blipFill>
        <p:spPr bwMode="auto">
          <a:xfrm>
            <a:off x="2915815" y="4711695"/>
            <a:ext cx="2402179" cy="183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8" t="3846" r="10482" b="10684"/>
          <a:stretch/>
        </p:blipFill>
        <p:spPr bwMode="auto">
          <a:xfrm>
            <a:off x="5796136" y="4711694"/>
            <a:ext cx="2401782" cy="185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144016" y="2716875"/>
                <a:ext cx="2483768" cy="649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On X axis : 2.8*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B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15</m:t>
                        </m:r>
                      </m:sup>
                    </m:sSup>
                  </m:oMath>
                </a14:m>
                <a:endParaRPr lang="fr-BE" dirty="0" smtClean="0"/>
              </a:p>
              <a:p>
                <a:r>
                  <a:rPr lang="fr-BE" dirty="0" smtClean="0"/>
                  <a:t>On Y axis : 1.8</a:t>
                </a:r>
                <a:r>
                  <a:rPr lang="fr-BE" dirty="0"/>
                  <a:t>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BE" i="1">
                            <a:latin typeface="Cambria Math"/>
                          </a:rPr>
                        </m:ctrlPr>
                      </m:sSupPr>
                      <m:e>
                        <m:r>
                          <a:rPr lang="fr-BE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fr-BE" i="1">
                            <a:latin typeface="Cambria Math"/>
                          </a:rPr>
                          <m:t>15</m:t>
                        </m:r>
                      </m:sup>
                    </m:sSup>
                  </m:oMath>
                </a14:m>
                <a:endParaRPr lang="fr-BE" dirty="0" smtClean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16" y="2716875"/>
                <a:ext cx="2483768" cy="649409"/>
              </a:xfrm>
              <a:prstGeom prst="rect">
                <a:avLst/>
              </a:prstGeom>
              <a:blipFill rotWithShape="1">
                <a:blip r:embed="rId7"/>
                <a:stretch>
                  <a:fillRect l="-2211" t="-4717" b="-15094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144016" y="4949123"/>
                <a:ext cx="2483768" cy="649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/>
                  <a:t>On X axis : 4.3*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B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BE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fr-BE" b="0" i="1" smtClean="0">
                            <a:latin typeface="Cambria Math"/>
                          </a:rPr>
                          <m:t>15</m:t>
                        </m:r>
                      </m:sup>
                    </m:sSup>
                  </m:oMath>
                </a14:m>
                <a:endParaRPr lang="fr-BE" dirty="0" smtClean="0"/>
              </a:p>
              <a:p>
                <a:r>
                  <a:rPr lang="fr-BE" dirty="0" smtClean="0"/>
                  <a:t>On Y axis : 2.8</a:t>
                </a:r>
                <a:r>
                  <a:rPr lang="fr-BE" dirty="0"/>
                  <a:t>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BE" i="1">
                            <a:latin typeface="Cambria Math"/>
                          </a:rPr>
                        </m:ctrlPr>
                      </m:sSupPr>
                      <m:e>
                        <m:r>
                          <a:rPr lang="fr-BE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fr-BE" i="1">
                            <a:latin typeface="Cambria Math"/>
                          </a:rPr>
                          <m:t>15</m:t>
                        </m:r>
                      </m:sup>
                    </m:sSup>
                  </m:oMath>
                </a14:m>
                <a:endParaRPr lang="fr-BE" dirty="0" smtClean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16" y="4949123"/>
                <a:ext cx="2483768" cy="649409"/>
              </a:xfrm>
              <a:prstGeom prst="rect">
                <a:avLst/>
              </a:prstGeom>
              <a:blipFill rotWithShape="1">
                <a:blip r:embed="rId8"/>
                <a:stretch>
                  <a:fillRect l="-2211" t="-4717" b="-15094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/>
          <p:cNvSpPr txBox="1"/>
          <p:nvPr/>
        </p:nvSpPr>
        <p:spPr>
          <a:xfrm>
            <a:off x="144016" y="3800073"/>
            <a:ext cx="226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Unit : </a:t>
            </a:r>
            <a:r>
              <a:rPr lang="fr-BE" dirty="0" err="1" smtClean="0"/>
              <a:t>intensity</a:t>
            </a:r>
            <a:r>
              <a:rPr lang="fr-BE" dirty="0" smtClean="0"/>
              <a:t>*pixel²</a:t>
            </a:r>
            <a:endParaRPr lang="fr-BE" dirty="0"/>
          </a:p>
        </p:txBody>
      </p:sp>
      <p:sp>
        <p:nvSpPr>
          <p:cNvPr id="14" name="ZoneTexte 13"/>
          <p:cNvSpPr txBox="1"/>
          <p:nvPr/>
        </p:nvSpPr>
        <p:spPr>
          <a:xfrm>
            <a:off x="2915815" y="2276872"/>
            <a:ext cx="240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Image</a:t>
            </a:r>
            <a:endParaRPr lang="fr-BE" dirty="0"/>
          </a:p>
        </p:txBody>
      </p:sp>
      <p:sp>
        <p:nvSpPr>
          <p:cNvPr id="15" name="ZoneTexte 14"/>
          <p:cNvSpPr txBox="1"/>
          <p:nvPr/>
        </p:nvSpPr>
        <p:spPr>
          <a:xfrm>
            <a:off x="5796136" y="2276872"/>
            <a:ext cx="240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Amplitude of FT2D</a:t>
            </a:r>
            <a:endParaRPr lang="fr-BE" dirty="0"/>
          </a:p>
        </p:txBody>
      </p:sp>
      <p:graphicFrame>
        <p:nvGraphicFramePr>
          <p:cNvPr id="16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687614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78818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Data analysis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noProof="0" dirty="0" smtClean="0"/>
              <a:t>Partial Least Square regression (PLS) : </a:t>
            </a:r>
          </a:p>
          <a:p>
            <a:pPr lvl="1"/>
            <a:r>
              <a:rPr lang="en-US" noProof="0" dirty="0" smtClean="0"/>
              <a:t>Determination of the correlation between </a:t>
            </a:r>
            <a:r>
              <a:rPr lang="en-US" noProof="0" dirty="0" err="1" smtClean="0"/>
              <a:t>Nc</a:t>
            </a:r>
            <a:r>
              <a:rPr lang="en-US" noProof="0" dirty="0" smtClean="0"/>
              <a:t> and the filter response</a:t>
            </a:r>
          </a:p>
          <a:p>
            <a:pPr lvl="1"/>
            <a:r>
              <a:rPr lang="en-US" noProof="0" dirty="0" smtClean="0"/>
              <a:t>Transformation of set of 22 filters to smaller set of uncorrelated components </a:t>
            </a:r>
          </a:p>
          <a:p>
            <a:r>
              <a:rPr lang="en-US" noProof="0" dirty="0" smtClean="0"/>
              <a:t>Best Subset regression : Determination of the most relevant filters assessing the </a:t>
            </a:r>
            <a:r>
              <a:rPr lang="en-US" noProof="0" dirty="0" err="1" smtClean="0"/>
              <a:t>Nc</a:t>
            </a:r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13</a:t>
            </a:fld>
            <a:endParaRPr lang="fr-BE"/>
          </a:p>
        </p:txBody>
      </p:sp>
      <p:graphicFrame>
        <p:nvGraphicFramePr>
          <p:cNvPr id="7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687614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433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Results</a:t>
            </a:r>
            <a:r>
              <a:rPr lang="en-US" noProof="0" dirty="0" smtClean="0"/>
              <a:t> 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484784"/>
            <a:ext cx="7467600" cy="4989168"/>
          </a:xfrm>
        </p:spPr>
        <p:txBody>
          <a:bodyPr/>
          <a:lstStyle/>
          <a:p>
            <a:r>
              <a:rPr lang="en-US" noProof="0" dirty="0" smtClean="0"/>
              <a:t>Leaf </a:t>
            </a:r>
            <a:r>
              <a:rPr lang="en-US" noProof="0" dirty="0" err="1" smtClean="0"/>
              <a:t>Nc</a:t>
            </a:r>
            <a:r>
              <a:rPr lang="en-US" noProof="0" dirty="0" smtClean="0"/>
              <a:t> through growing seasons</a:t>
            </a:r>
          </a:p>
          <a:p>
            <a:r>
              <a:rPr lang="en-US" dirty="0" err="1" smtClean="0"/>
              <a:t>Nc</a:t>
            </a:r>
            <a:r>
              <a:rPr lang="en-US" dirty="0" smtClean="0"/>
              <a:t> from 1.51 % to 3.92%</a:t>
            </a:r>
            <a:endParaRPr lang="en-US" noProof="0" dirty="0" smtClean="0"/>
          </a:p>
          <a:p>
            <a:pPr lvl="1"/>
            <a:endParaRPr lang="en-US" noProof="0" dirty="0" smtClean="0"/>
          </a:p>
          <a:p>
            <a:pPr lvl="1"/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14</a:t>
            </a:fld>
            <a:endParaRPr lang="fr-BE"/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2665107"/>
              </p:ext>
            </p:extLst>
          </p:nvPr>
        </p:nvGraphicFramePr>
        <p:xfrm>
          <a:off x="251520" y="2420888"/>
          <a:ext cx="842493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llipse 4"/>
          <p:cNvSpPr/>
          <p:nvPr/>
        </p:nvSpPr>
        <p:spPr>
          <a:xfrm>
            <a:off x="1763688" y="4149080"/>
            <a:ext cx="432048" cy="864096"/>
          </a:xfrm>
          <a:prstGeom prst="ellipse">
            <a:avLst/>
          </a:prstGeom>
          <a:noFill/>
          <a:ln>
            <a:solidFill>
              <a:srgbClr val="C0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/>
          <p:cNvSpPr/>
          <p:nvPr/>
        </p:nvSpPr>
        <p:spPr>
          <a:xfrm>
            <a:off x="6084168" y="3124448"/>
            <a:ext cx="2520280" cy="736600"/>
          </a:xfrm>
          <a:prstGeom prst="ellipse">
            <a:avLst/>
          </a:prstGeom>
          <a:noFill/>
          <a:ln>
            <a:solidFill>
              <a:srgbClr val="C0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/>
          <p:cNvSpPr/>
          <p:nvPr/>
        </p:nvSpPr>
        <p:spPr>
          <a:xfrm>
            <a:off x="4355976" y="3140968"/>
            <a:ext cx="1368152" cy="1160512"/>
          </a:xfrm>
          <a:prstGeom prst="ellipse">
            <a:avLst/>
          </a:prstGeom>
          <a:noFill/>
          <a:ln>
            <a:solidFill>
              <a:srgbClr val="C0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1364680" y="485986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2016 </a:t>
            </a:r>
            <a:r>
              <a:rPr lang="fr-BE" dirty="0" err="1" smtClean="0"/>
              <a:t>growing</a:t>
            </a:r>
            <a:r>
              <a:rPr lang="fr-BE" dirty="0" smtClean="0"/>
              <a:t> </a:t>
            </a:r>
            <a:r>
              <a:rPr lang="fr-BE" dirty="0" err="1" smtClean="0"/>
              <a:t>season</a:t>
            </a:r>
            <a:endParaRPr lang="fr-BE" dirty="0"/>
          </a:p>
        </p:txBody>
      </p:sp>
      <p:sp>
        <p:nvSpPr>
          <p:cNvPr id="11" name="ZoneTexte 10"/>
          <p:cNvSpPr txBox="1"/>
          <p:nvPr/>
        </p:nvSpPr>
        <p:spPr>
          <a:xfrm>
            <a:off x="2779068" y="293978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2014 </a:t>
            </a:r>
            <a:r>
              <a:rPr lang="fr-BE" dirty="0" err="1" smtClean="0"/>
              <a:t>growing</a:t>
            </a:r>
            <a:r>
              <a:rPr lang="fr-BE" dirty="0" smtClean="0"/>
              <a:t> </a:t>
            </a:r>
            <a:r>
              <a:rPr lang="fr-BE" dirty="0" err="1" smtClean="0"/>
              <a:t>season</a:t>
            </a:r>
            <a:endParaRPr lang="fr-BE" dirty="0"/>
          </a:p>
        </p:txBody>
      </p:sp>
      <p:graphicFrame>
        <p:nvGraphicFramePr>
          <p:cNvPr id="13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690976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6668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Results </a:t>
            </a:r>
            <a:r>
              <a:rPr lang="en-US" noProof="0" dirty="0" smtClean="0"/>
              <a:t>(in 2013-2014)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noProof="0" dirty="0" smtClean="0"/>
              <a:t>Relationship between </a:t>
            </a:r>
            <a:r>
              <a:rPr lang="en-US" noProof="0" dirty="0" err="1" smtClean="0"/>
              <a:t>Nc</a:t>
            </a:r>
            <a:r>
              <a:rPr lang="en-US" noProof="0" dirty="0" smtClean="0"/>
              <a:t> and </a:t>
            </a:r>
            <a:r>
              <a:rPr lang="en-US" i="1" noProof="0" dirty="0" smtClean="0"/>
              <a:t>M </a:t>
            </a:r>
            <a:r>
              <a:rPr lang="en-US" noProof="0" dirty="0" smtClean="0"/>
              <a:t>SPAD values</a:t>
            </a:r>
          </a:p>
          <a:p>
            <a:pPr lvl="1"/>
            <a:r>
              <a:rPr lang="en-US" noProof="0" dirty="0" smtClean="0"/>
              <a:t>Determination coefficient</a:t>
            </a:r>
            <a:r>
              <a:rPr lang="en-US" noProof="0" smtClean="0"/>
              <a:t>: R²=53%</a:t>
            </a:r>
            <a:endParaRPr lang="en-US" noProof="0" dirty="0" smtClean="0"/>
          </a:p>
          <a:p>
            <a:pPr lvl="1"/>
            <a:r>
              <a:rPr lang="en-US" noProof="0" dirty="0" smtClean="0"/>
              <a:t>R² improving by computing indices</a:t>
            </a:r>
          </a:p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15</a:t>
            </a:fld>
            <a:endParaRPr lang="fr-BE"/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8920"/>
            <a:ext cx="4913174" cy="35283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910133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199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Results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484784"/>
            <a:ext cx="7467600" cy="4873752"/>
          </a:xfrm>
        </p:spPr>
        <p:txBody>
          <a:bodyPr/>
          <a:lstStyle/>
          <a:p>
            <a:r>
              <a:rPr lang="en-US" noProof="0" dirty="0" smtClean="0"/>
              <a:t>Mean reflectance of PAL in function of wavelengths</a:t>
            </a:r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16</a:t>
            </a:fld>
            <a:endParaRPr lang="fr-BE"/>
          </a:p>
        </p:txBody>
      </p:sp>
      <p:graphicFrame>
        <p:nvGraphicFramePr>
          <p:cNvPr id="6" name="Graphiqu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906010"/>
              </p:ext>
            </p:extLst>
          </p:nvPr>
        </p:nvGraphicFramePr>
        <p:xfrm>
          <a:off x="179512" y="2276872"/>
          <a:ext cx="8712968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910133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4339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Results </a:t>
            </a:r>
            <a:endParaRPr lang="en-US" b="1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noProof="0" dirty="0" smtClean="0"/>
                  <a:t>Leaf area</a:t>
                </a:r>
              </a:p>
              <a:p>
                <a:pPr lvl="1"/>
                <a:r>
                  <a:rPr lang="en-US" dirty="0" smtClean="0"/>
                  <a:t>Regression analysis of nitrogen content in function of leaves area</a:t>
                </a:r>
              </a:p>
              <a:p>
                <a:pPr lvl="1"/>
                <a:r>
                  <a:rPr lang="en-US" noProof="0" dirty="0" smtClean="0"/>
                  <a:t> </a:t>
                </a:r>
                <a14:m>
                  <m:oMath xmlns:m="http://schemas.openxmlformats.org/officeDocument/2006/math">
                    <m:r>
                      <a:rPr lang="fr-BE" b="0" i="1" noProof="0" smtClean="0">
                        <a:latin typeface="Cambria Math"/>
                      </a:rPr>
                      <m:t>𝑁𝑐</m:t>
                    </m:r>
                    <m:r>
                      <a:rPr lang="fr-BE" b="0" i="1" noProof="0" smtClean="0">
                        <a:latin typeface="Cambria Math"/>
                      </a:rPr>
                      <m:t>=−0.035+4.083 </m:t>
                    </m:r>
                    <m:r>
                      <a:rPr lang="fr-BE" b="0" i="1" noProof="0" smtClean="0">
                        <a:latin typeface="Cambria Math"/>
                      </a:rPr>
                      <m:t>𝑙𝑒𝑎𝑣𝑒𝑠𝐴𝑟𝑒𝑎</m:t>
                    </m:r>
                  </m:oMath>
                </a14:m>
                <a:r>
                  <a:rPr lang="en-US" dirty="0"/>
                  <a:t> (</a:t>
                </a:r>
                <a:r>
                  <a:rPr lang="en-US" dirty="0" smtClean="0"/>
                  <a:t>R²=40.5%)</a:t>
                </a:r>
                <a:endParaRPr lang="en-US" noProof="0" dirty="0" smtClean="0"/>
              </a:p>
              <a:p>
                <a:pPr lvl="1"/>
                <a:endParaRPr lang="en-US" noProof="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327" t="-1001" r="-89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17</a:t>
            </a:fld>
            <a:endParaRPr lang="fr-BE"/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3749725"/>
              </p:ext>
            </p:extLst>
          </p:nvPr>
        </p:nvGraphicFramePr>
        <p:xfrm>
          <a:off x="1331640" y="3501008"/>
          <a:ext cx="604867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910133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9541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Results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412776"/>
            <a:ext cx="7467600" cy="5061176"/>
          </a:xfrm>
        </p:spPr>
        <p:txBody>
          <a:bodyPr/>
          <a:lstStyle/>
          <a:p>
            <a:r>
              <a:rPr lang="fr-BE" dirty="0" smtClean="0"/>
              <a:t>Partial Least Square </a:t>
            </a:r>
            <a:r>
              <a:rPr lang="fr-BE" dirty="0" err="1" smtClean="0"/>
              <a:t>regression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18</a:t>
            </a:fld>
            <a:endParaRPr lang="fr-BE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08139"/>
              </p:ext>
            </p:extLst>
          </p:nvPr>
        </p:nvGraphicFramePr>
        <p:xfrm>
          <a:off x="179512" y="1916832"/>
          <a:ext cx="7920880" cy="44144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8284"/>
                <a:gridCol w="1904105"/>
                <a:gridCol w="1763060"/>
                <a:gridCol w="1785431"/>
              </a:tblGrid>
              <a:tr h="31635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BE" sz="2000" b="1" u="none" strike="noStrike" dirty="0">
                          <a:effectLst/>
                        </a:rPr>
                        <a:t>Partial Least </a:t>
                      </a:r>
                      <a:r>
                        <a:rPr lang="fr-BE" sz="2000" b="1" u="none" strike="noStrike" dirty="0" smtClean="0">
                          <a:effectLst/>
                        </a:rPr>
                        <a:t>Square </a:t>
                      </a:r>
                      <a:r>
                        <a:rPr lang="fr-BE" sz="2000" b="1" u="none" strike="noStrike" dirty="0" err="1" smtClean="0">
                          <a:effectLst/>
                        </a:rPr>
                        <a:t>regression</a:t>
                      </a:r>
                      <a:r>
                        <a:rPr lang="fr-BE" sz="2000" b="1" u="none" strike="noStrike" baseline="0" dirty="0" smtClean="0">
                          <a:effectLst/>
                        </a:rPr>
                        <a:t> (PLS)</a:t>
                      </a:r>
                      <a:endParaRPr lang="fr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1082913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u="none" strike="noStrike" dirty="0" err="1">
                          <a:effectLst/>
                        </a:rPr>
                        <a:t>Parameters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Number </a:t>
                      </a:r>
                      <a:r>
                        <a:rPr lang="en-US" sz="1800" u="none" strike="noStrike" dirty="0">
                          <a:effectLst/>
                        </a:rPr>
                        <a:t>of </a:t>
                      </a:r>
                      <a:r>
                        <a:rPr lang="en-US" sz="1800" u="none" strike="noStrike" dirty="0" smtClean="0">
                          <a:effectLst/>
                        </a:rPr>
                        <a:t>components </a:t>
                      </a:r>
                      <a:r>
                        <a:rPr lang="en-US" sz="1800" u="none" strike="noStrike" dirty="0">
                          <a:effectLst/>
                        </a:rPr>
                        <a:t>for optimal model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u="none" strike="noStrike" dirty="0" err="1" smtClean="0">
                          <a:effectLst/>
                        </a:rPr>
                        <a:t>Determination</a:t>
                      </a:r>
                      <a:r>
                        <a:rPr lang="fr-BE" sz="1800" u="none" strike="noStrike" dirty="0" smtClean="0">
                          <a:effectLst/>
                        </a:rPr>
                        <a:t> </a:t>
                      </a:r>
                      <a:r>
                        <a:rPr lang="fr-BE" sz="1800" u="none" strike="noStrike" dirty="0">
                          <a:effectLst/>
                        </a:rPr>
                        <a:t>coefficient (R²</a:t>
                      </a:r>
                      <a:r>
                        <a:rPr lang="fr-BE" sz="1800" u="none" strike="noStrike" dirty="0" smtClean="0">
                          <a:effectLst/>
                        </a:rPr>
                        <a:t>)  (%)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u="none" strike="noStrike" dirty="0" err="1" smtClean="0">
                          <a:effectLst/>
                        </a:rPr>
                        <a:t>Determination</a:t>
                      </a:r>
                      <a:r>
                        <a:rPr lang="fr-BE" sz="1800" u="none" strike="noStrike" dirty="0" smtClean="0">
                          <a:effectLst/>
                        </a:rPr>
                        <a:t> </a:t>
                      </a:r>
                      <a:r>
                        <a:rPr lang="fr-BE" sz="1800" u="none" strike="noStrike" dirty="0">
                          <a:effectLst/>
                        </a:rPr>
                        <a:t>coefficient </a:t>
                      </a:r>
                      <a:r>
                        <a:rPr lang="fr-BE" sz="1800" u="none" strike="noStrike" dirty="0" err="1">
                          <a:effectLst/>
                        </a:rPr>
                        <a:t>predicted</a:t>
                      </a:r>
                      <a:r>
                        <a:rPr lang="fr-BE" sz="1800" u="none" strike="noStrike" dirty="0">
                          <a:effectLst/>
                        </a:rPr>
                        <a:t> (R²pred</a:t>
                      </a:r>
                      <a:r>
                        <a:rPr lang="fr-BE" sz="1800" u="none" strike="noStrike" dirty="0" smtClean="0">
                          <a:effectLst/>
                        </a:rPr>
                        <a:t>) (%)</a:t>
                      </a:r>
                      <a:endParaRPr lang="fr-BE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65026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err="1">
                          <a:effectLst/>
                        </a:rPr>
                        <a:t>Reflectance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7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92.41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89.79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65026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err="1" smtClean="0">
                          <a:effectLst/>
                        </a:rPr>
                        <a:t>Contrast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10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87.88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84.18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65026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err="1" smtClean="0">
                          <a:effectLst/>
                        </a:rPr>
                        <a:t>Correlation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6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83.8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79.7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65026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err="1" smtClean="0">
                          <a:effectLst/>
                        </a:rPr>
                        <a:t>Energy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3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80.7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71.5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65026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err="1" smtClean="0">
                          <a:effectLst/>
                        </a:rPr>
                        <a:t>Homogeneity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5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92.3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91.8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5840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 err="1" smtClean="0">
                          <a:effectLst/>
                        </a:rPr>
                        <a:t>Standardized</a:t>
                      </a:r>
                      <a:r>
                        <a:rPr lang="fr-FR" sz="1400" u="none" strike="noStrike" baseline="0" dirty="0" smtClean="0">
                          <a:effectLst/>
                        </a:rPr>
                        <a:t> dispersion </a:t>
                      </a:r>
                      <a:r>
                        <a:rPr lang="fr-FR" sz="1400" u="none" strike="noStrike" dirty="0" smtClean="0">
                          <a:effectLst/>
                        </a:rPr>
                        <a:t>coefficient on</a:t>
                      </a:r>
                      <a:r>
                        <a:rPr lang="fr-FR" sz="1400" u="none" strike="noStrike" baseline="0" dirty="0" smtClean="0">
                          <a:effectLst/>
                        </a:rPr>
                        <a:t> X (FFT2D)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5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92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90.4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5840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 err="1" smtClean="0">
                          <a:effectLst/>
                        </a:rPr>
                        <a:t>Standardized</a:t>
                      </a:r>
                      <a:r>
                        <a:rPr lang="fr-FR" sz="1400" u="none" strike="noStrike" baseline="0" dirty="0" smtClean="0">
                          <a:effectLst/>
                        </a:rPr>
                        <a:t> dispersion </a:t>
                      </a:r>
                      <a:r>
                        <a:rPr lang="fr-FR" sz="1400" u="none" strike="noStrike" dirty="0" smtClean="0">
                          <a:effectLst/>
                        </a:rPr>
                        <a:t>coefficient on</a:t>
                      </a:r>
                      <a:r>
                        <a:rPr lang="fr-FR" sz="1400" u="none" strike="noStrike" baseline="0" dirty="0" smtClean="0">
                          <a:effectLst/>
                        </a:rPr>
                        <a:t> Y (FFT2D)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5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92.2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90.7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graphicFrame>
        <p:nvGraphicFramePr>
          <p:cNvPr id="7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910133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60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Results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412776"/>
            <a:ext cx="7467600" cy="5061176"/>
          </a:xfrm>
        </p:spPr>
        <p:txBody>
          <a:bodyPr/>
          <a:lstStyle/>
          <a:p>
            <a:r>
              <a:rPr lang="en-US" dirty="0" smtClean="0"/>
              <a:t>Best Subset Regression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>
          <a:xfrm>
            <a:off x="8100392" y="5734050"/>
            <a:ext cx="609600" cy="521208"/>
          </a:xfrm>
        </p:spPr>
        <p:txBody>
          <a:bodyPr/>
          <a:lstStyle/>
          <a:p>
            <a:fld id="{66710ABA-1019-4CEF-A053-BCD104B128A7}" type="slidenum">
              <a:rPr lang="fr-BE" smtClean="0"/>
              <a:t>19</a:t>
            </a:fld>
            <a:endParaRPr lang="fr-BE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235448"/>
              </p:ext>
            </p:extLst>
          </p:nvPr>
        </p:nvGraphicFramePr>
        <p:xfrm>
          <a:off x="323528" y="1916832"/>
          <a:ext cx="7776864" cy="46443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3720"/>
                <a:gridCol w="2332784"/>
                <a:gridCol w="1654506"/>
                <a:gridCol w="1585854"/>
              </a:tblGrid>
              <a:tr h="34128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BE" sz="2000" b="1" u="none" strike="noStrike" dirty="0">
                          <a:effectLst/>
                        </a:rPr>
                        <a:t>Best </a:t>
                      </a:r>
                      <a:r>
                        <a:rPr lang="fr-BE" sz="2000" b="1" u="none" strike="noStrike" dirty="0" err="1">
                          <a:effectLst/>
                        </a:rPr>
                        <a:t>Subset</a:t>
                      </a:r>
                      <a:r>
                        <a:rPr lang="fr-BE" sz="2000" b="1" u="none" strike="noStrike" dirty="0">
                          <a:effectLst/>
                        </a:rPr>
                        <a:t> </a:t>
                      </a:r>
                      <a:r>
                        <a:rPr lang="fr-BE" sz="2000" b="1" u="none" strike="noStrike" dirty="0" err="1">
                          <a:effectLst/>
                        </a:rPr>
                        <a:t>Regression</a:t>
                      </a:r>
                      <a:endParaRPr lang="fr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954855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u="none" strike="noStrike" dirty="0" err="1">
                          <a:effectLst/>
                        </a:rPr>
                        <a:t>Parameters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u="none" strike="noStrike" dirty="0">
                          <a:effectLst/>
                        </a:rPr>
                        <a:t>4 relevant </a:t>
                      </a:r>
                      <a:r>
                        <a:rPr lang="fr-BE" sz="1800" u="none" strike="noStrike" dirty="0" err="1">
                          <a:effectLst/>
                        </a:rPr>
                        <a:t>filters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u="none" strike="noStrike" dirty="0" err="1">
                          <a:effectLst/>
                        </a:rPr>
                        <a:t>determination</a:t>
                      </a:r>
                      <a:r>
                        <a:rPr lang="fr-BE" sz="1800" u="none" strike="noStrike" dirty="0">
                          <a:effectLst/>
                        </a:rPr>
                        <a:t> coefficient (R²</a:t>
                      </a:r>
                      <a:r>
                        <a:rPr lang="fr-BE" sz="1800" u="none" strike="noStrike" dirty="0" smtClean="0">
                          <a:effectLst/>
                        </a:rPr>
                        <a:t>) (%)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u="none" strike="noStrike" dirty="0" err="1">
                          <a:effectLst/>
                        </a:rPr>
                        <a:t>determination</a:t>
                      </a:r>
                      <a:r>
                        <a:rPr lang="fr-BE" sz="1800" u="none" strike="noStrike" dirty="0">
                          <a:effectLst/>
                        </a:rPr>
                        <a:t> coefficient </a:t>
                      </a:r>
                      <a:r>
                        <a:rPr lang="fr-BE" sz="1800" u="none" strike="noStrike" dirty="0" err="1">
                          <a:effectLst/>
                        </a:rPr>
                        <a:t>predicted</a:t>
                      </a:r>
                      <a:r>
                        <a:rPr lang="fr-BE" sz="1800" u="none" strike="noStrike" dirty="0">
                          <a:effectLst/>
                        </a:rPr>
                        <a:t> (R²pred</a:t>
                      </a:r>
                      <a:r>
                        <a:rPr lang="fr-BE" sz="1800" u="none" strike="noStrike" dirty="0" smtClean="0">
                          <a:effectLst/>
                        </a:rPr>
                        <a:t>) (%)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443870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err="1">
                          <a:effectLst/>
                        </a:rPr>
                        <a:t>Reflectance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450±40; 700±25</a:t>
                      </a:r>
                      <a:r>
                        <a:rPr lang="fr-BE" sz="1400" u="none" strike="noStrike" dirty="0" smtClean="0">
                          <a:effectLst/>
                        </a:rPr>
                        <a:t>;</a:t>
                      </a:r>
                    </a:p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800±50;850±50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89.1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88.5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93794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err="1" smtClean="0">
                          <a:effectLst/>
                        </a:rPr>
                        <a:t>Contrast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450±25;550±25</a:t>
                      </a:r>
                      <a:r>
                        <a:rPr lang="fr-BE" sz="1400" u="none" strike="noStrike" dirty="0" smtClean="0">
                          <a:effectLst/>
                        </a:rPr>
                        <a:t>;</a:t>
                      </a:r>
                    </a:p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850±50;900±20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80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78.7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93794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err="1" smtClean="0">
                          <a:effectLst/>
                        </a:rPr>
                        <a:t>Correlation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450±40;600±40</a:t>
                      </a:r>
                      <a:r>
                        <a:rPr lang="fr-BE" sz="1400" u="none" strike="noStrike" dirty="0" smtClean="0">
                          <a:effectLst/>
                        </a:rPr>
                        <a:t>;</a:t>
                      </a:r>
                    </a:p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850±20;900±20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81.1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78.6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93794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err="1" smtClean="0">
                          <a:effectLst/>
                        </a:rPr>
                        <a:t>Energy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500±20;650±40</a:t>
                      </a:r>
                      <a:r>
                        <a:rPr lang="fr-BE" sz="1400" u="none" strike="noStrike" dirty="0" smtClean="0">
                          <a:effectLst/>
                        </a:rPr>
                        <a:t>;</a:t>
                      </a:r>
                    </a:p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750±20;750±40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83.6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82.7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93794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err="1" smtClean="0">
                          <a:effectLst/>
                        </a:rPr>
                        <a:t>Homogeneity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500±20;600±40</a:t>
                      </a:r>
                      <a:r>
                        <a:rPr lang="fr-BE" sz="1400" u="none" strike="noStrike" dirty="0" smtClean="0">
                          <a:effectLst/>
                        </a:rPr>
                        <a:t>;</a:t>
                      </a:r>
                    </a:p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650±40;800±25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91.6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91.1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54904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 err="1" smtClean="0">
                          <a:effectLst/>
                        </a:rPr>
                        <a:t>Standardized</a:t>
                      </a:r>
                      <a:r>
                        <a:rPr lang="fr-FR" sz="1400" u="none" strike="noStrike" baseline="0" dirty="0" smtClean="0">
                          <a:effectLst/>
                        </a:rPr>
                        <a:t> dispersion </a:t>
                      </a:r>
                      <a:r>
                        <a:rPr lang="fr-FR" sz="1400" u="none" strike="noStrike" dirty="0" smtClean="0">
                          <a:effectLst/>
                        </a:rPr>
                        <a:t>coefficient on</a:t>
                      </a:r>
                      <a:r>
                        <a:rPr lang="fr-FR" sz="1400" u="none" strike="noStrike" baseline="0" dirty="0" smtClean="0">
                          <a:effectLst/>
                        </a:rPr>
                        <a:t> X (SDCX)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450±25;500±40</a:t>
                      </a:r>
                      <a:r>
                        <a:rPr lang="fr-BE" sz="1400" u="none" strike="noStrike" dirty="0" smtClean="0">
                          <a:effectLst/>
                        </a:rPr>
                        <a:t>;</a:t>
                      </a:r>
                    </a:p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700±25;750±40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88.5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88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46788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 err="1" smtClean="0">
                          <a:effectLst/>
                        </a:rPr>
                        <a:t>Standardized</a:t>
                      </a:r>
                      <a:r>
                        <a:rPr lang="fr-FR" sz="1400" u="none" strike="noStrike" baseline="0" dirty="0" smtClean="0">
                          <a:effectLst/>
                        </a:rPr>
                        <a:t> dispersion </a:t>
                      </a:r>
                      <a:r>
                        <a:rPr lang="fr-FR" sz="1400" u="none" strike="noStrike" dirty="0" smtClean="0">
                          <a:effectLst/>
                        </a:rPr>
                        <a:t>coefficient on</a:t>
                      </a:r>
                      <a:r>
                        <a:rPr lang="fr-FR" sz="1400" u="none" strike="noStrike" baseline="0" dirty="0" smtClean="0">
                          <a:effectLst/>
                        </a:rPr>
                        <a:t> Y (SDCY)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450±25;500±40</a:t>
                      </a:r>
                      <a:r>
                        <a:rPr lang="fr-BE" sz="1400" u="none" strike="noStrike" dirty="0" smtClean="0">
                          <a:effectLst/>
                        </a:rPr>
                        <a:t>;</a:t>
                      </a:r>
                    </a:p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700±25;750±40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88.9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88.4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graphicFrame>
        <p:nvGraphicFramePr>
          <p:cNvPr id="10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910133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722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Context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Precision Agriculture</a:t>
            </a:r>
          </a:p>
          <a:p>
            <a:pPr lvl="1"/>
            <a:r>
              <a:rPr lang="en-US" dirty="0" smtClean="0"/>
              <a:t>Spatial and temporal variability on field</a:t>
            </a:r>
            <a:endParaRPr lang="en-US" dirty="0"/>
          </a:p>
          <a:p>
            <a:pPr lvl="1"/>
            <a:r>
              <a:rPr lang="en-US" dirty="0" smtClean="0"/>
              <a:t>Nitrogen optimizing</a:t>
            </a:r>
          </a:p>
          <a:p>
            <a:pPr lvl="2"/>
            <a:r>
              <a:rPr lang="en-US" dirty="0" smtClean="0"/>
              <a:t>Essential and limiting element for plants</a:t>
            </a:r>
          </a:p>
          <a:p>
            <a:pPr lvl="1"/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2</a:t>
            </a:fld>
            <a:endParaRPr lang="fr-BE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614364134"/>
              </p:ext>
            </p:extLst>
          </p:nvPr>
        </p:nvGraphicFramePr>
        <p:xfrm>
          <a:off x="0" y="3262600"/>
          <a:ext cx="9144000" cy="2830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 descr="http://www.syndicat-agricole.com/reussir/photos/59/img/9PKV3FW61_web.jpg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/>
          <a:stretch>
            <a:fillRect/>
          </a:stretch>
        </p:blipFill>
        <p:spPr bwMode="auto">
          <a:xfrm>
            <a:off x="6372200" y="836712"/>
            <a:ext cx="2365581" cy="1394003"/>
          </a:xfrm>
          <a:prstGeom prst="rect">
            <a:avLst/>
          </a:prstGeom>
          <a:noFill/>
        </p:spPr>
      </p:pic>
      <p:graphicFrame>
        <p:nvGraphicFramePr>
          <p:cNvPr id="12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776576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99197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Results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4 chosen filters : 450±40nm; 600±40nm; 700±25nm and 850±50nm</a:t>
            </a:r>
          </a:p>
          <a:p>
            <a:r>
              <a:rPr lang="en-US" dirty="0" smtClean="0"/>
              <a:t>Regression analysis : step by step</a:t>
            </a:r>
          </a:p>
          <a:p>
            <a:r>
              <a:rPr lang="en-US" dirty="0" smtClean="0"/>
              <a:t>Optimal model : 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20</a:t>
            </a:fld>
            <a:endParaRPr lang="fr-BE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978244"/>
              </p:ext>
            </p:extLst>
          </p:nvPr>
        </p:nvGraphicFramePr>
        <p:xfrm>
          <a:off x="179512" y="3429000"/>
          <a:ext cx="8568953" cy="3064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104"/>
                <a:gridCol w="1152128"/>
                <a:gridCol w="919465"/>
                <a:gridCol w="1240775"/>
                <a:gridCol w="792088"/>
                <a:gridCol w="1440160"/>
                <a:gridCol w="648072"/>
                <a:gridCol w="732636"/>
                <a:gridCol w="707525"/>
              </a:tblGrid>
              <a:tr h="4598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BE" sz="1700" b="1" u="none" strike="noStrike" dirty="0" err="1">
                          <a:effectLst/>
                        </a:rPr>
                        <a:t>Filters</a:t>
                      </a:r>
                      <a:endParaRPr lang="fr-BE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fr-BE" sz="1800" b="1" u="none" strike="noStrike" dirty="0" err="1">
                          <a:effectLst/>
                        </a:rPr>
                        <a:t>Parameters</a:t>
                      </a:r>
                      <a:endParaRPr lang="fr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836303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600" u="none" strike="noStrike" dirty="0" err="1" smtClean="0">
                          <a:effectLst/>
                        </a:rPr>
                        <a:t>Reflectance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600" u="none" strike="noStrike" dirty="0" err="1">
                          <a:effectLst/>
                        </a:rPr>
                        <a:t>Contrast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600" u="none" strike="noStrike" dirty="0" err="1">
                          <a:effectLst/>
                        </a:rPr>
                        <a:t>Correlation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600" u="none" strike="noStrike" dirty="0" err="1">
                          <a:effectLst/>
                        </a:rPr>
                        <a:t>Energy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600" u="none" strike="noStrike" dirty="0" err="1">
                          <a:effectLst/>
                        </a:rPr>
                        <a:t>Homogeneity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600" u="none" strike="noStrike" dirty="0">
                          <a:effectLst/>
                        </a:rPr>
                        <a:t>SDCX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600" u="none" strike="noStrike" dirty="0">
                          <a:effectLst/>
                        </a:rPr>
                        <a:t>SDCY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600" u="none" strike="noStrike" dirty="0" err="1" smtClean="0">
                          <a:effectLst/>
                        </a:rPr>
                        <a:t>Leaf</a:t>
                      </a:r>
                      <a:r>
                        <a:rPr lang="fr-BE" sz="1600" u="none" strike="noStrike" dirty="0" smtClean="0">
                          <a:effectLst/>
                        </a:rPr>
                        <a:t> </a:t>
                      </a:r>
                      <a:r>
                        <a:rPr lang="fr-BE" sz="1600" u="none" strike="noStrike" dirty="0">
                          <a:effectLst/>
                        </a:rPr>
                        <a:t>Area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442154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450±40nm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X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 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 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 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X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 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X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 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442154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600±40nm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X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X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 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 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X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 smtClean="0">
                          <a:effectLst/>
                        </a:rPr>
                        <a:t>X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442154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700±25nm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X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 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X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X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 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 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 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442154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850±50nm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 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>
                          <a:effectLst/>
                        </a:rPr>
                        <a:t>X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 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 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 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 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u="none" strike="noStrike" dirty="0">
                          <a:effectLst/>
                        </a:rPr>
                        <a:t> 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910133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582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Results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BE" dirty="0" err="1" smtClean="0"/>
              <a:t>Actual</a:t>
            </a:r>
            <a:r>
              <a:rPr lang="fr-BE" dirty="0" smtClean="0"/>
              <a:t> and </a:t>
            </a:r>
            <a:r>
              <a:rPr lang="fr-BE" dirty="0" err="1" smtClean="0"/>
              <a:t>predicted</a:t>
            </a:r>
            <a:r>
              <a:rPr lang="fr-BE" dirty="0" smtClean="0"/>
              <a:t> </a:t>
            </a:r>
            <a:r>
              <a:rPr lang="fr-BE" dirty="0" err="1" smtClean="0"/>
              <a:t>nitrogen</a:t>
            </a:r>
            <a:r>
              <a:rPr lang="fr-BE" dirty="0" smtClean="0"/>
              <a:t> content</a:t>
            </a:r>
          </a:p>
          <a:p>
            <a:pPr lvl="1"/>
            <a:r>
              <a:rPr lang="fr-BE" dirty="0" smtClean="0"/>
              <a:t>R² = 93.97 %</a:t>
            </a:r>
          </a:p>
          <a:p>
            <a:pPr lvl="1"/>
            <a:r>
              <a:rPr lang="fr-BE" dirty="0" smtClean="0"/>
              <a:t>R²pred = 93.18%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21</a:t>
            </a:fld>
            <a:endParaRPr lang="fr-BE"/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775047"/>
              </p:ext>
            </p:extLst>
          </p:nvPr>
        </p:nvGraphicFramePr>
        <p:xfrm>
          <a:off x="179512" y="2780928"/>
          <a:ext cx="8424936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7092280" y="4798893"/>
            <a:ext cx="16561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dirty="0" err="1" smtClean="0">
                <a:latin typeface="Century Schoolbook (Corps)"/>
              </a:rPr>
              <a:t>Linear</a:t>
            </a:r>
            <a:r>
              <a:rPr lang="fr-BE" dirty="0" smtClean="0">
                <a:latin typeface="Century Schoolbook (Corps)"/>
              </a:rPr>
              <a:t> </a:t>
            </a:r>
            <a:r>
              <a:rPr lang="fr-BE" dirty="0" err="1" smtClean="0">
                <a:latin typeface="Century Schoolbook (Corps)"/>
              </a:rPr>
              <a:t>relationship</a:t>
            </a:r>
            <a:endParaRPr lang="fr-BE" dirty="0">
              <a:latin typeface="Century Schoolbook (Corps)"/>
            </a:endParaRPr>
          </a:p>
        </p:txBody>
      </p:sp>
      <p:graphicFrame>
        <p:nvGraphicFramePr>
          <p:cNvPr id="10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910133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6362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Conclusions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BE" dirty="0" smtClean="0"/>
              <a:t>Estimation of </a:t>
            </a:r>
            <a:r>
              <a:rPr lang="fr-BE" dirty="0" err="1" smtClean="0"/>
              <a:t>Nitrogen</a:t>
            </a:r>
            <a:r>
              <a:rPr lang="fr-BE" dirty="0" smtClean="0"/>
              <a:t> content in </a:t>
            </a:r>
            <a:r>
              <a:rPr lang="fr-BE" dirty="0" err="1" smtClean="0"/>
              <a:t>leaves</a:t>
            </a:r>
            <a:r>
              <a:rPr lang="fr-BE" dirty="0" smtClean="0"/>
              <a:t> at </a:t>
            </a:r>
            <a:r>
              <a:rPr lang="fr-BE" dirty="0" err="1" smtClean="0"/>
              <a:t>canopy</a:t>
            </a:r>
            <a:r>
              <a:rPr lang="fr-BE" dirty="0" smtClean="0"/>
              <a:t> </a:t>
            </a:r>
            <a:r>
              <a:rPr lang="fr-BE" dirty="0" err="1" smtClean="0"/>
              <a:t>level</a:t>
            </a:r>
            <a:endParaRPr lang="fr-BE" dirty="0" smtClean="0"/>
          </a:p>
          <a:p>
            <a:r>
              <a:rPr lang="fr-BE" dirty="0" err="1" smtClean="0"/>
              <a:t>Selection</a:t>
            </a:r>
            <a:r>
              <a:rPr lang="fr-BE" dirty="0" smtClean="0"/>
              <a:t> of relevant </a:t>
            </a:r>
            <a:r>
              <a:rPr lang="fr-BE" dirty="0" err="1" smtClean="0"/>
              <a:t>filters</a:t>
            </a:r>
            <a:endParaRPr lang="fr-BE" dirty="0" smtClean="0"/>
          </a:p>
          <a:p>
            <a:pPr lvl="1"/>
            <a:r>
              <a:rPr lang="fr-BE" dirty="0" err="1" smtClean="0"/>
              <a:t>Reflectance</a:t>
            </a:r>
            <a:endParaRPr lang="fr-BE" dirty="0" smtClean="0"/>
          </a:p>
          <a:p>
            <a:pPr lvl="1"/>
            <a:r>
              <a:rPr lang="fr-BE" dirty="0" smtClean="0"/>
              <a:t>Textural </a:t>
            </a:r>
            <a:r>
              <a:rPr lang="fr-BE" dirty="0" err="1" smtClean="0"/>
              <a:t>parameters</a:t>
            </a:r>
            <a:endParaRPr lang="fr-BE" dirty="0" smtClean="0"/>
          </a:p>
          <a:p>
            <a:pPr lvl="2"/>
            <a:r>
              <a:rPr lang="fr-BE" dirty="0" smtClean="0"/>
              <a:t>Gray </a:t>
            </a:r>
            <a:r>
              <a:rPr lang="fr-BE" dirty="0" err="1" smtClean="0"/>
              <a:t>level</a:t>
            </a:r>
            <a:r>
              <a:rPr lang="fr-BE" dirty="0" smtClean="0"/>
              <a:t> </a:t>
            </a:r>
            <a:r>
              <a:rPr lang="fr-BE" dirty="0" err="1" smtClean="0"/>
              <a:t>Co-occurrence</a:t>
            </a:r>
            <a:r>
              <a:rPr lang="fr-BE" dirty="0" smtClean="0"/>
              <a:t> Matrix (GLCM)</a:t>
            </a:r>
          </a:p>
          <a:p>
            <a:pPr lvl="2"/>
            <a:r>
              <a:rPr lang="fr-BE" dirty="0" err="1" smtClean="0"/>
              <a:t>Standardized</a:t>
            </a:r>
            <a:r>
              <a:rPr lang="fr-BE" dirty="0" smtClean="0"/>
              <a:t> dispersion coefficient </a:t>
            </a:r>
            <a:r>
              <a:rPr lang="fr-BE" dirty="0" err="1" smtClean="0"/>
              <a:t>from</a:t>
            </a:r>
            <a:r>
              <a:rPr lang="fr-BE" dirty="0" smtClean="0"/>
              <a:t> </a:t>
            </a:r>
            <a:r>
              <a:rPr lang="fr-BE" dirty="0" err="1" smtClean="0"/>
              <a:t>frequency</a:t>
            </a:r>
            <a:r>
              <a:rPr lang="fr-BE" dirty="0" smtClean="0"/>
              <a:t> content of image</a:t>
            </a:r>
          </a:p>
          <a:p>
            <a:pPr lvl="1"/>
            <a:r>
              <a:rPr lang="fr-BE" dirty="0" err="1" smtClean="0"/>
              <a:t>Determination</a:t>
            </a:r>
            <a:r>
              <a:rPr lang="fr-BE" dirty="0" smtClean="0"/>
              <a:t> coefficient of model </a:t>
            </a:r>
            <a:r>
              <a:rPr lang="fr-BE" dirty="0" err="1" smtClean="0"/>
              <a:t>built</a:t>
            </a:r>
            <a:endParaRPr lang="fr-BE" dirty="0" smtClean="0"/>
          </a:p>
          <a:p>
            <a:pPr lvl="2"/>
            <a:r>
              <a:rPr lang="fr-BE" dirty="0" smtClean="0"/>
              <a:t>R² = 93.97 %</a:t>
            </a:r>
          </a:p>
          <a:p>
            <a:pPr lvl="2"/>
            <a:r>
              <a:rPr lang="fr-BE" dirty="0" smtClean="0"/>
              <a:t>R²pred = 93.18 %</a:t>
            </a:r>
          </a:p>
          <a:p>
            <a:r>
              <a:rPr lang="fr-BE" dirty="0" err="1" smtClean="0"/>
              <a:t>Further</a:t>
            </a:r>
            <a:r>
              <a:rPr lang="fr-BE" dirty="0" smtClean="0"/>
              <a:t> </a:t>
            </a:r>
            <a:r>
              <a:rPr lang="fr-BE" dirty="0" err="1" smtClean="0"/>
              <a:t>work</a:t>
            </a:r>
            <a:r>
              <a:rPr lang="fr-BE" dirty="0" smtClean="0"/>
              <a:t> : </a:t>
            </a:r>
            <a:r>
              <a:rPr lang="fr-BE" dirty="0" err="1" smtClean="0"/>
              <a:t>increasing</a:t>
            </a:r>
            <a:r>
              <a:rPr lang="fr-BE" dirty="0" smtClean="0"/>
              <a:t> set of data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22</a:t>
            </a:fld>
            <a:endParaRPr lang="fr-BE"/>
          </a:p>
        </p:txBody>
      </p:sp>
      <p:graphicFrame>
        <p:nvGraphicFramePr>
          <p:cNvPr id="7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7458254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331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23</a:t>
            </a:fld>
            <a:endParaRPr lang="fr-BE"/>
          </a:p>
        </p:txBody>
      </p:sp>
      <p:sp>
        <p:nvSpPr>
          <p:cNvPr id="5" name="Titre 5"/>
          <p:cNvSpPr txBox="1">
            <a:spLocks/>
          </p:cNvSpPr>
          <p:nvPr/>
        </p:nvSpPr>
        <p:spPr>
          <a:xfrm>
            <a:off x="323528" y="1070833"/>
            <a:ext cx="8136904" cy="576064"/>
          </a:xfrm>
          <a:prstGeom prst="rect">
            <a:avLst/>
          </a:prstGeom>
          <a:solidFill>
            <a:schemeClr val="accent1"/>
          </a:solidFill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chemeClr val="tx1"/>
                </a:solidFill>
              </a:rPr>
              <a:t>Thank you for your attention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1520" y="5746030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Guillaume </a:t>
            </a:r>
            <a:r>
              <a:rPr lang="fr-BE" dirty="0" err="1" smtClean="0"/>
              <a:t>Marlier</a:t>
            </a:r>
            <a:endParaRPr lang="fr-BE" dirty="0" smtClean="0"/>
          </a:p>
          <a:p>
            <a:r>
              <a:rPr lang="fr-BE" dirty="0" smtClean="0"/>
              <a:t>PhD </a:t>
            </a:r>
            <a:r>
              <a:rPr lang="fr-BE" dirty="0" err="1" smtClean="0"/>
              <a:t>Student</a:t>
            </a:r>
            <a:r>
              <a:rPr lang="fr-BE" dirty="0" smtClean="0"/>
              <a:t>. Université de Liège. </a:t>
            </a:r>
            <a:r>
              <a:rPr lang="fr-BE" dirty="0" err="1" smtClean="0"/>
              <a:t>Gx</a:t>
            </a:r>
            <a:r>
              <a:rPr lang="fr-BE" dirty="0" smtClean="0"/>
              <a:t> Agro-Bio Tech</a:t>
            </a:r>
          </a:p>
          <a:p>
            <a:r>
              <a:rPr lang="fr-BE" dirty="0" smtClean="0"/>
              <a:t>E-mail: Guillaume.Marlier@ulg.ac.be</a:t>
            </a:r>
            <a:endParaRPr lang="fr-BE" dirty="0"/>
          </a:p>
        </p:txBody>
      </p:sp>
      <p:pic>
        <p:nvPicPr>
          <p:cNvPr id="4104" name="Picture 8" descr="C:\Users\GuillaumeMarlier\Pictures\GxABT-U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143647" cy="68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323528" y="1916832"/>
            <a:ext cx="8136904" cy="3384376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u="sng" dirty="0" err="1" smtClean="0"/>
              <a:t>Precision</a:t>
            </a:r>
            <a:r>
              <a:rPr lang="fr-BE" sz="2000" b="1" u="sng" dirty="0" smtClean="0"/>
              <a:t> Agriculture unit</a:t>
            </a:r>
          </a:p>
          <a:p>
            <a:pPr lvl="1"/>
            <a:r>
              <a:rPr lang="fr-BE" sz="1700" dirty="0" smtClean="0"/>
              <a:t>Pr. Dr. Ir. DESTAIN Marie-France</a:t>
            </a:r>
          </a:p>
          <a:p>
            <a:pPr lvl="1"/>
            <a:r>
              <a:rPr lang="fr-BE" sz="1700" dirty="0" smtClean="0"/>
              <a:t>Dr. Ir. LEEMANS Vincent</a:t>
            </a:r>
          </a:p>
          <a:p>
            <a:pPr lvl="1"/>
            <a:r>
              <a:rPr lang="fr-BE" sz="1700" dirty="0"/>
              <a:t>Dr. Ir</a:t>
            </a:r>
            <a:r>
              <a:rPr lang="fr-BE" sz="1700" dirty="0" smtClean="0"/>
              <a:t>. MERCATORIS Benoit</a:t>
            </a:r>
          </a:p>
          <a:p>
            <a:endParaRPr lang="fr-BE" sz="2000" dirty="0" smtClean="0"/>
          </a:p>
          <a:p>
            <a:r>
              <a:rPr lang="en-US" sz="2000" b="1" u="sng" dirty="0" smtClean="0"/>
              <a:t>Engineering Plant Production and Valorization unit</a:t>
            </a:r>
            <a:endParaRPr lang="fr-BE" sz="2000" dirty="0"/>
          </a:p>
          <a:p>
            <a:r>
              <a:rPr lang="en-US" sz="2000" b="1" u="sng" dirty="0" smtClean="0"/>
              <a:t> </a:t>
            </a:r>
            <a:r>
              <a:rPr lang="en-US" sz="2000" b="1" u="sng" dirty="0"/>
              <a:t>(Crop </a:t>
            </a:r>
            <a:r>
              <a:rPr lang="en-US" sz="2000" b="1" u="sng" dirty="0" smtClean="0"/>
              <a:t>Science in temperate regions)</a:t>
            </a:r>
            <a:endParaRPr lang="fr-BE" sz="2000" dirty="0" smtClean="0"/>
          </a:p>
          <a:p>
            <a:pPr lvl="1"/>
            <a:r>
              <a:rPr lang="fr-BE" sz="1700" dirty="0" smtClean="0"/>
              <a:t>Dr. Ir. DUMONT Benjamin</a:t>
            </a:r>
          </a:p>
          <a:p>
            <a:pPr lvl="1"/>
            <a:r>
              <a:rPr lang="fr-BE" sz="1700" dirty="0" smtClean="0"/>
              <a:t>Ir. FRAIPONT Guillaume</a:t>
            </a:r>
            <a:endParaRPr lang="fr-BE" sz="1700" dirty="0"/>
          </a:p>
          <a:p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415445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State of the art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noProof="0" dirty="0" smtClean="0"/>
              <a:t>Estimation of nitrogen content</a:t>
            </a:r>
          </a:p>
          <a:p>
            <a:pPr lvl="1"/>
            <a:r>
              <a:rPr lang="en-US" noProof="0" dirty="0" smtClean="0"/>
              <a:t>Tissue analysis</a:t>
            </a:r>
          </a:p>
          <a:p>
            <a:pPr lvl="2"/>
            <a:r>
              <a:rPr lang="en-US" u="sng" noProof="0" dirty="0" err="1" smtClean="0"/>
              <a:t>Kjeldahl</a:t>
            </a:r>
            <a:r>
              <a:rPr lang="en-US" noProof="0" dirty="0" smtClean="0"/>
              <a:t> </a:t>
            </a:r>
            <a:r>
              <a:rPr lang="en-US" dirty="0" smtClean="0"/>
              <a:t>method or </a:t>
            </a:r>
            <a:r>
              <a:rPr lang="en-US" u="sng" dirty="0" smtClean="0"/>
              <a:t>Dumas</a:t>
            </a:r>
            <a:r>
              <a:rPr lang="en-US" dirty="0" smtClean="0"/>
              <a:t> </a:t>
            </a:r>
            <a:r>
              <a:rPr lang="en-US" dirty="0"/>
              <a:t>combustion</a:t>
            </a:r>
          </a:p>
          <a:p>
            <a:pPr lvl="2"/>
            <a:r>
              <a:rPr lang="en-US" noProof="0" dirty="0" smtClean="0"/>
              <a:t>Reliable </a:t>
            </a:r>
            <a:r>
              <a:rPr lang="en-US" u="sng" noProof="0" dirty="0" smtClean="0"/>
              <a:t>BUT</a:t>
            </a:r>
            <a:r>
              <a:rPr lang="en-US" noProof="0" dirty="0" smtClean="0"/>
              <a:t> destructive and time consuming</a:t>
            </a:r>
          </a:p>
          <a:p>
            <a:pPr lvl="1"/>
            <a:r>
              <a:rPr lang="en-US" noProof="0" dirty="0" smtClean="0"/>
              <a:t>Optical analysis</a:t>
            </a:r>
          </a:p>
          <a:p>
            <a:pPr lvl="2"/>
            <a:r>
              <a:rPr lang="en-US" noProof="0" dirty="0" smtClean="0"/>
              <a:t>Transmission, absorption and reflection</a:t>
            </a:r>
          </a:p>
          <a:p>
            <a:pPr lvl="2"/>
            <a:r>
              <a:rPr lang="en-US" noProof="0" dirty="0" smtClean="0"/>
              <a:t>Depend on leaves components and wavelengths </a:t>
            </a:r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3</a:t>
            </a:fld>
            <a:endParaRPr lang="fr-BE"/>
          </a:p>
        </p:txBody>
      </p:sp>
      <p:sp>
        <p:nvSpPr>
          <p:cNvPr id="5" name="AutoShape 2" descr="Résultat de recherche d'images pour &quot;chimie méthode kjeldah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52736"/>
            <a:ext cx="3132674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9080"/>
            <a:ext cx="6624736" cy="262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6800040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4281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89422"/>
            <a:ext cx="7543800" cy="579338"/>
          </a:xfrm>
        </p:spPr>
        <p:txBody>
          <a:bodyPr>
            <a:normAutofit/>
          </a:bodyPr>
          <a:lstStyle/>
          <a:p>
            <a:r>
              <a:rPr lang="en-US" b="1" noProof="0" dirty="0" smtClean="0"/>
              <a:t>Optical methods</a:t>
            </a:r>
            <a:endParaRPr lang="en-US" b="1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4</a:t>
            </a:fld>
            <a:endParaRPr lang="fr-BE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2"/>
          </p:nvPr>
        </p:nvSpPr>
        <p:spPr>
          <a:xfrm>
            <a:off x="155575" y="1844824"/>
            <a:ext cx="3893519" cy="4896544"/>
          </a:xfrm>
        </p:spPr>
        <p:txBody>
          <a:bodyPr/>
          <a:lstStyle/>
          <a:p>
            <a:r>
              <a:rPr lang="fr-BE" dirty="0" smtClean="0"/>
              <a:t>Hand-</a:t>
            </a:r>
            <a:r>
              <a:rPr lang="fr-BE" dirty="0" err="1" smtClean="0"/>
              <a:t>held</a:t>
            </a:r>
            <a:r>
              <a:rPr lang="fr-BE" dirty="0" smtClean="0"/>
              <a:t> </a:t>
            </a:r>
            <a:r>
              <a:rPr lang="fr-BE" dirty="0" err="1" smtClean="0"/>
              <a:t>device</a:t>
            </a:r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pPr lvl="1"/>
            <a:r>
              <a:rPr lang="fr-BE" dirty="0" err="1" smtClean="0"/>
              <a:t>Measurements</a:t>
            </a:r>
            <a:r>
              <a:rPr lang="fr-BE" dirty="0" smtClean="0"/>
              <a:t> of </a:t>
            </a:r>
            <a:r>
              <a:rPr lang="fr-BE" dirty="0" err="1" smtClean="0"/>
              <a:t>small</a:t>
            </a:r>
            <a:r>
              <a:rPr lang="fr-BE" dirty="0" smtClean="0"/>
              <a:t> part of </a:t>
            </a:r>
            <a:r>
              <a:rPr lang="fr-BE" dirty="0" err="1" smtClean="0"/>
              <a:t>leaf</a:t>
            </a:r>
            <a:endParaRPr lang="fr-BE" dirty="0" smtClean="0"/>
          </a:p>
          <a:p>
            <a:endParaRPr lang="fr-BE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"/>
          </p:nvPr>
        </p:nvSpPr>
        <p:spPr>
          <a:xfrm>
            <a:off x="155575" y="1340768"/>
            <a:ext cx="3959225" cy="419120"/>
          </a:xfrm>
        </p:spPr>
        <p:txBody>
          <a:bodyPr/>
          <a:lstStyle/>
          <a:p>
            <a:r>
              <a:rPr lang="fr-BE" dirty="0" err="1" smtClean="0"/>
              <a:t>Leaf</a:t>
            </a:r>
            <a:r>
              <a:rPr lang="fr-BE" dirty="0" smtClean="0"/>
              <a:t> </a:t>
            </a:r>
            <a:r>
              <a:rPr lang="fr-BE" dirty="0" err="1" smtClean="0"/>
              <a:t>level</a:t>
            </a:r>
            <a:endParaRPr lang="fr-BE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3"/>
          </p:nvPr>
        </p:nvSpPr>
        <p:spPr>
          <a:xfrm>
            <a:off x="4343400" y="1340768"/>
            <a:ext cx="4333056" cy="419120"/>
          </a:xfrm>
        </p:spPr>
        <p:txBody>
          <a:bodyPr/>
          <a:lstStyle/>
          <a:p>
            <a:r>
              <a:rPr lang="fr-BE" dirty="0" err="1" smtClean="0"/>
              <a:t>Canopy</a:t>
            </a:r>
            <a:r>
              <a:rPr lang="fr-BE" dirty="0" smtClean="0"/>
              <a:t> </a:t>
            </a:r>
            <a:r>
              <a:rPr lang="fr-BE" dirty="0" err="1" smtClean="0"/>
              <a:t>level</a:t>
            </a:r>
            <a:endParaRPr lang="fr-BE" dirty="0"/>
          </a:p>
        </p:txBody>
      </p:sp>
      <p:sp>
        <p:nvSpPr>
          <p:cNvPr id="5" name="AutoShape 2" descr="Résultat de recherche d'images pour &quot;chimie méthode kjeldah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2032002" y="2318792"/>
            <a:ext cx="910637" cy="24611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1283570" y="2318792"/>
            <a:ext cx="748544" cy="24611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http://plantcovercrops.com/wp-content/uploads/2012/09/Chlorophyll-meter-reading-corn-pla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570" y="5301208"/>
            <a:ext cx="1920278" cy="14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Espace réservé du contenu 30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598976198"/>
              </p:ext>
            </p:extLst>
          </p:nvPr>
        </p:nvGraphicFramePr>
        <p:xfrm>
          <a:off x="460375" y="3140968"/>
          <a:ext cx="3463553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5" name="Espace réservé du contenu 6"/>
          <p:cNvSpPr txBox="1">
            <a:spLocks/>
          </p:cNvSpPr>
          <p:nvPr/>
        </p:nvSpPr>
        <p:spPr>
          <a:xfrm>
            <a:off x="-108520" y="2610684"/>
            <a:ext cx="2140633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BE" sz="1900" dirty="0" smtClean="0"/>
              <a:t>Absorbance</a:t>
            </a:r>
          </a:p>
        </p:txBody>
      </p:sp>
      <p:sp>
        <p:nvSpPr>
          <p:cNvPr id="36" name="Espace réservé du contenu 6"/>
          <p:cNvSpPr txBox="1">
            <a:spLocks/>
          </p:cNvSpPr>
          <p:nvPr/>
        </p:nvSpPr>
        <p:spPr>
          <a:xfrm>
            <a:off x="2032002" y="2597572"/>
            <a:ext cx="2017092" cy="432048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BE" dirty="0" err="1" smtClean="0"/>
              <a:t>Reflection</a:t>
            </a:r>
            <a:endParaRPr lang="fr-BE" dirty="0" smtClean="0"/>
          </a:p>
          <a:p>
            <a:endParaRPr lang="fr-BE" dirty="0"/>
          </a:p>
        </p:txBody>
      </p:sp>
      <p:sp>
        <p:nvSpPr>
          <p:cNvPr id="39" name="Espace réservé du contenu 6"/>
          <p:cNvSpPr txBox="1">
            <a:spLocks/>
          </p:cNvSpPr>
          <p:nvPr/>
        </p:nvSpPr>
        <p:spPr>
          <a:xfrm>
            <a:off x="4313188" y="1807725"/>
            <a:ext cx="4363268" cy="48965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 err="1" smtClean="0"/>
              <a:t>Reflectance</a:t>
            </a:r>
            <a:endParaRPr lang="fr-BE" dirty="0" smtClean="0"/>
          </a:p>
          <a:p>
            <a:r>
              <a:rPr lang="fr-BE" dirty="0" err="1" smtClean="0"/>
              <a:t>Ranking</a:t>
            </a:r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/>
          </a:p>
        </p:txBody>
      </p:sp>
      <p:cxnSp>
        <p:nvCxnSpPr>
          <p:cNvPr id="1030" name="Connecteur droit avec flèche 1029"/>
          <p:cNvCxnSpPr/>
          <p:nvPr/>
        </p:nvCxnSpPr>
        <p:spPr>
          <a:xfrm>
            <a:off x="6491870" y="2610684"/>
            <a:ext cx="813482" cy="43151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H="1">
            <a:off x="5724128" y="2597572"/>
            <a:ext cx="770694" cy="44516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space réservé du contenu 6"/>
          <p:cNvSpPr txBox="1">
            <a:spLocks/>
          </p:cNvSpPr>
          <p:nvPr/>
        </p:nvSpPr>
        <p:spPr>
          <a:xfrm>
            <a:off x="4354189" y="3062616"/>
            <a:ext cx="2140633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BE" dirty="0" err="1" smtClean="0"/>
              <a:t>Remote</a:t>
            </a:r>
            <a:r>
              <a:rPr lang="fr-BE" dirty="0" smtClean="0"/>
              <a:t> </a:t>
            </a:r>
          </a:p>
        </p:txBody>
      </p:sp>
      <p:sp>
        <p:nvSpPr>
          <p:cNvPr id="48" name="Espace réservé du contenu 6"/>
          <p:cNvSpPr txBox="1">
            <a:spLocks/>
          </p:cNvSpPr>
          <p:nvPr/>
        </p:nvSpPr>
        <p:spPr>
          <a:xfrm>
            <a:off x="6491871" y="3089932"/>
            <a:ext cx="2040570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BE" dirty="0" err="1" smtClean="0"/>
              <a:t>Proxi</a:t>
            </a:r>
            <a:endParaRPr lang="fr-BE" dirty="0" smtClean="0"/>
          </a:p>
        </p:txBody>
      </p:sp>
      <p:sp>
        <p:nvSpPr>
          <p:cNvPr id="49" name="Espace réservé du contenu 6"/>
          <p:cNvSpPr txBox="1">
            <a:spLocks/>
          </p:cNvSpPr>
          <p:nvPr/>
        </p:nvSpPr>
        <p:spPr>
          <a:xfrm>
            <a:off x="4572000" y="3526836"/>
            <a:ext cx="3672408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>
              <a:buNone/>
            </a:pPr>
            <a:r>
              <a:rPr lang="fr-BE" sz="1900" dirty="0" smtClean="0"/>
              <a:t>Satellite – Drone – Ground</a:t>
            </a:r>
          </a:p>
          <a:p>
            <a:endParaRPr lang="fr-BE" sz="1900" dirty="0"/>
          </a:p>
        </p:txBody>
      </p:sp>
      <p:cxnSp>
        <p:nvCxnSpPr>
          <p:cNvPr id="50" name="Connecteur droit avec flèche 49"/>
          <p:cNvCxnSpPr/>
          <p:nvPr/>
        </p:nvCxnSpPr>
        <p:spPr>
          <a:xfrm>
            <a:off x="6518785" y="4101880"/>
            <a:ext cx="813482" cy="43151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H="1">
            <a:off x="5751043" y="4088768"/>
            <a:ext cx="770694" cy="44516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space réservé du contenu 6"/>
          <p:cNvSpPr txBox="1">
            <a:spLocks/>
          </p:cNvSpPr>
          <p:nvPr/>
        </p:nvSpPr>
        <p:spPr>
          <a:xfrm>
            <a:off x="4049094" y="4553812"/>
            <a:ext cx="2472643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BE" sz="1900" dirty="0" err="1" smtClean="0"/>
              <a:t>Hyperspectral</a:t>
            </a:r>
            <a:endParaRPr lang="fr-BE" sz="1900" dirty="0" smtClean="0"/>
          </a:p>
        </p:txBody>
      </p:sp>
      <p:sp>
        <p:nvSpPr>
          <p:cNvPr id="53" name="Espace réservé du contenu 6"/>
          <p:cNvSpPr txBox="1">
            <a:spLocks/>
          </p:cNvSpPr>
          <p:nvPr/>
        </p:nvSpPr>
        <p:spPr>
          <a:xfrm>
            <a:off x="6494822" y="4553812"/>
            <a:ext cx="2469666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BE" sz="1900" dirty="0" err="1" smtClean="0"/>
              <a:t>Multispectral</a:t>
            </a:r>
            <a:endParaRPr lang="fr-BE" sz="1900" dirty="0" smtClean="0"/>
          </a:p>
        </p:txBody>
      </p:sp>
      <p:sp>
        <p:nvSpPr>
          <p:cNvPr id="1035" name="Rectangle 1034"/>
          <p:cNvSpPr/>
          <p:nvPr/>
        </p:nvSpPr>
        <p:spPr>
          <a:xfrm>
            <a:off x="4572000" y="3089932"/>
            <a:ext cx="367240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5" name="Connecteur droit avec flèche 54"/>
          <p:cNvCxnSpPr/>
          <p:nvPr/>
        </p:nvCxnSpPr>
        <p:spPr>
          <a:xfrm>
            <a:off x="6641318" y="5281324"/>
            <a:ext cx="813482" cy="43151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 flipH="1">
            <a:off x="5873576" y="5268212"/>
            <a:ext cx="770694" cy="44516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space réservé du contenu 6"/>
          <p:cNvSpPr txBox="1">
            <a:spLocks/>
          </p:cNvSpPr>
          <p:nvPr/>
        </p:nvSpPr>
        <p:spPr>
          <a:xfrm>
            <a:off x="4932040" y="5733256"/>
            <a:ext cx="1872208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BE" sz="1900" dirty="0" smtClean="0"/>
              <a:t>Active</a:t>
            </a:r>
          </a:p>
        </p:txBody>
      </p:sp>
      <p:sp>
        <p:nvSpPr>
          <p:cNvPr id="58" name="Espace réservé du contenu 6"/>
          <p:cNvSpPr txBox="1">
            <a:spLocks/>
          </p:cNvSpPr>
          <p:nvPr/>
        </p:nvSpPr>
        <p:spPr>
          <a:xfrm>
            <a:off x="6494822" y="5712836"/>
            <a:ext cx="1677578" cy="45246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BE" sz="1900" dirty="0" smtClean="0"/>
              <a:t>Passive</a:t>
            </a:r>
          </a:p>
        </p:txBody>
      </p:sp>
      <p:sp>
        <p:nvSpPr>
          <p:cNvPr id="59" name="Espace réservé du contenu 6"/>
          <p:cNvSpPr txBox="1">
            <a:spLocks/>
          </p:cNvSpPr>
          <p:nvPr/>
        </p:nvSpPr>
        <p:spPr>
          <a:xfrm>
            <a:off x="4498204" y="6063052"/>
            <a:ext cx="4178252" cy="4320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 algn="ctr">
              <a:buNone/>
            </a:pPr>
            <a:r>
              <a:rPr lang="fr-BE" sz="1900" dirty="0" smtClean="0"/>
              <a:t>Light source</a:t>
            </a:r>
          </a:p>
          <a:p>
            <a:endParaRPr lang="fr-BE" sz="1900" dirty="0"/>
          </a:p>
        </p:txBody>
      </p:sp>
      <p:sp>
        <p:nvSpPr>
          <p:cNvPr id="60" name="Rectangle 59"/>
          <p:cNvSpPr/>
          <p:nvPr/>
        </p:nvSpPr>
        <p:spPr>
          <a:xfrm>
            <a:off x="4451430" y="4553812"/>
            <a:ext cx="4369042" cy="6121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1" name="Rectangle 60"/>
          <p:cNvSpPr/>
          <p:nvPr/>
        </p:nvSpPr>
        <p:spPr>
          <a:xfrm>
            <a:off x="4932040" y="5756978"/>
            <a:ext cx="3240360" cy="7381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33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998729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3611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Objective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noProof="0" dirty="0" smtClean="0"/>
              <a:t>Determination of the nitrogen concentration in leaves with multispectral device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5</a:t>
            </a:fld>
            <a:endParaRPr lang="fr-BE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1622886566"/>
              </p:ext>
            </p:extLst>
          </p:nvPr>
        </p:nvGraphicFramePr>
        <p:xfrm>
          <a:off x="251520" y="2420888"/>
          <a:ext cx="828092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Flèche droite 9"/>
          <p:cNvSpPr/>
          <p:nvPr/>
        </p:nvSpPr>
        <p:spPr>
          <a:xfrm>
            <a:off x="2699792" y="278092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Flèche droite 10"/>
          <p:cNvSpPr/>
          <p:nvPr/>
        </p:nvSpPr>
        <p:spPr>
          <a:xfrm>
            <a:off x="5580112" y="2780928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15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2557953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257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548680"/>
            <a:ext cx="7817296" cy="652934"/>
          </a:xfrm>
        </p:spPr>
        <p:txBody>
          <a:bodyPr>
            <a:normAutofit fontScale="90000"/>
          </a:bodyPr>
          <a:lstStyle/>
          <a:p>
            <a:r>
              <a:rPr lang="en-US" b="1" noProof="0" dirty="0" smtClean="0"/>
              <a:t>Materials and Methods </a:t>
            </a:r>
            <a:r>
              <a:rPr lang="en-US" sz="2200" noProof="0" dirty="0" smtClean="0"/>
              <a:t>(</a:t>
            </a:r>
            <a:r>
              <a:rPr lang="en-US" sz="2200" noProof="0" dirty="0" err="1" smtClean="0"/>
              <a:t>AgricultureIsLife</a:t>
            </a:r>
            <a:r>
              <a:rPr lang="en-US" sz="2200" noProof="0" dirty="0" smtClean="0"/>
              <a:t>)</a:t>
            </a:r>
            <a:endParaRPr lang="en-US" sz="2200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8291264" cy="5205192"/>
          </a:xfrm>
        </p:spPr>
        <p:txBody>
          <a:bodyPr>
            <a:normAutofit fontScale="92500" lnSpcReduction="20000"/>
          </a:bodyPr>
          <a:lstStyle/>
          <a:p>
            <a:r>
              <a:rPr lang="en-US" noProof="0" dirty="0" smtClean="0"/>
              <a:t>Field experiment (Gembloux, Belgium,</a:t>
            </a:r>
            <a:r>
              <a:rPr lang="en-US" dirty="0" smtClean="0"/>
              <a:t> </a:t>
            </a:r>
            <a:r>
              <a:rPr lang="en-US" dirty="0"/>
              <a:t>Temperate </a:t>
            </a:r>
            <a:r>
              <a:rPr lang="en-US" dirty="0" smtClean="0"/>
              <a:t>climate, 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noProof="0" dirty="0" smtClean="0"/>
              <a:t>Lat. : 50.56°N., Lon. : 4.68°E.)</a:t>
            </a:r>
          </a:p>
          <a:p>
            <a:pPr algn="just"/>
            <a:r>
              <a:rPr lang="en-US" noProof="0" dirty="0" smtClean="0"/>
              <a:t>Growing season 2013-2014 (3 outputs on field) and 2015-2016 (until now 1 output on field) </a:t>
            </a:r>
          </a:p>
          <a:p>
            <a:pPr algn="just"/>
            <a:r>
              <a:rPr lang="en-US" noProof="0" dirty="0" smtClean="0"/>
              <a:t>Winter wheat : </a:t>
            </a:r>
            <a:r>
              <a:rPr lang="en-US" i="1" dirty="0" err="1" smtClean="0"/>
              <a:t>Triticum</a:t>
            </a:r>
            <a:r>
              <a:rPr lang="en-US" i="1" dirty="0" smtClean="0"/>
              <a:t> </a:t>
            </a:r>
            <a:r>
              <a:rPr lang="en-US" i="1" dirty="0" err="1" smtClean="0"/>
              <a:t>aestivum</a:t>
            </a:r>
            <a:r>
              <a:rPr lang="en-US" dirty="0" smtClean="0"/>
              <a:t> L.</a:t>
            </a:r>
          </a:p>
          <a:p>
            <a:r>
              <a:rPr lang="en-US" dirty="0"/>
              <a:t>Estimation of nitrogen content in leaves</a:t>
            </a:r>
          </a:p>
          <a:p>
            <a:pPr lvl="1"/>
            <a:r>
              <a:rPr lang="en-US" dirty="0"/>
              <a:t>Reference method</a:t>
            </a:r>
          </a:p>
          <a:p>
            <a:pPr lvl="2"/>
            <a:r>
              <a:rPr lang="en-US" dirty="0" err="1"/>
              <a:t>Kjeldahl</a:t>
            </a:r>
            <a:r>
              <a:rPr lang="en-US" dirty="0"/>
              <a:t> method </a:t>
            </a:r>
            <a:endParaRPr lang="en-US" dirty="0" smtClean="0"/>
          </a:p>
          <a:p>
            <a:pPr lvl="2"/>
            <a:r>
              <a:rPr lang="en-US" dirty="0" smtClean="0"/>
              <a:t>Process </a:t>
            </a:r>
            <a:r>
              <a:rPr lang="en-US" dirty="0"/>
              <a:t>: Digestion (sulfuric acid</a:t>
            </a:r>
            <a:r>
              <a:rPr lang="en-US" dirty="0" smtClean="0"/>
              <a:t>). </a:t>
            </a:r>
            <a:r>
              <a:rPr lang="en-US" dirty="0"/>
              <a:t>distillation and titration for NH</a:t>
            </a:r>
            <a:r>
              <a:rPr lang="en-US" baseline="-25000" dirty="0"/>
              <a:t>4</a:t>
            </a:r>
            <a:r>
              <a:rPr lang="en-US" dirty="0"/>
              <a:t>+ estimation.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noProof="1" smtClean="0"/>
              <a:t>0.2g </a:t>
            </a:r>
            <a:r>
              <a:rPr lang="en-US" noProof="1"/>
              <a:t>of dry matter (leaves)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noProof="1"/>
              <a:t>Selection of leaves visulized by camera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noProof="1"/>
              <a:t>1 sample by plot</a:t>
            </a:r>
            <a:endParaRPr lang="en-US" dirty="0"/>
          </a:p>
          <a:p>
            <a:pPr lvl="1"/>
            <a:r>
              <a:rPr lang="en-US" i="1" dirty="0"/>
              <a:t>M</a:t>
            </a:r>
            <a:r>
              <a:rPr lang="en-US" dirty="0"/>
              <a:t> SPAD measurements (only for 2014 season)</a:t>
            </a:r>
          </a:p>
          <a:p>
            <a:pPr lvl="3"/>
            <a:r>
              <a:rPr lang="en-US" dirty="0"/>
              <a:t>Hydro </a:t>
            </a:r>
            <a:r>
              <a:rPr lang="en-US" dirty="0" smtClean="0"/>
              <a:t>N-Tester. </a:t>
            </a:r>
            <a:r>
              <a:rPr lang="en-US" dirty="0" err="1"/>
              <a:t>Yara</a:t>
            </a:r>
            <a:r>
              <a:rPr lang="en-US" dirty="0"/>
              <a:t> international </a:t>
            </a:r>
            <a:r>
              <a:rPr lang="en-US" dirty="0" smtClean="0"/>
              <a:t>ASA.</a:t>
            </a:r>
            <a:endParaRPr lang="en-US" dirty="0"/>
          </a:p>
          <a:p>
            <a:pPr marL="1005840" lvl="3" indent="0">
              <a:buNone/>
            </a:pPr>
            <a:r>
              <a:rPr lang="en-US" dirty="0"/>
              <a:t>Norway.</a:t>
            </a:r>
          </a:p>
          <a:p>
            <a:pPr lvl="3"/>
            <a:r>
              <a:rPr lang="en-US" dirty="0"/>
              <a:t>Transmittance in 650 nm and 950 </a:t>
            </a:r>
            <a:r>
              <a:rPr lang="en-US" dirty="0" smtClean="0"/>
              <a:t>nm</a:t>
            </a:r>
            <a:endParaRPr lang="en-US" dirty="0"/>
          </a:p>
          <a:p>
            <a:pPr lvl="3"/>
            <a:r>
              <a:rPr lang="en-US" dirty="0"/>
              <a:t>15 leaves measured in each </a:t>
            </a:r>
            <a:r>
              <a:rPr lang="en-US" dirty="0" smtClean="0"/>
              <a:t>plot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6</a:t>
            </a:fld>
            <a:endParaRPr lang="fr-BE"/>
          </a:p>
        </p:txBody>
      </p:sp>
      <p:pic>
        <p:nvPicPr>
          <p:cNvPr id="7" name="Picture 2" descr="https://encrypted-tbn3.gstatic.com/images?q=tbn:ANd9GcTCphinP3JsHidtPVcL-SK6pyYEKdTs4ARiukq4ye3qjQ9SPgY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5229200"/>
            <a:ext cx="1648982" cy="1584176"/>
          </a:xfrm>
          <a:prstGeom prst="rect">
            <a:avLst/>
          </a:prstGeom>
          <a:noFill/>
        </p:spPr>
      </p:pic>
      <p:graphicFrame>
        <p:nvGraphicFramePr>
          <p:cNvPr id="9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7756688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369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Multispectral device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412776"/>
            <a:ext cx="8147248" cy="5061176"/>
          </a:xfrm>
        </p:spPr>
        <p:txBody>
          <a:bodyPr/>
          <a:lstStyle/>
          <a:p>
            <a:r>
              <a:rPr lang="en-US" noProof="0" dirty="0" smtClean="0"/>
              <a:t>Filter wheel: 450 nm to 950 nm and 2 width bands (≈50 nm </a:t>
            </a:r>
            <a:r>
              <a:rPr lang="en-US" dirty="0"/>
              <a:t>and </a:t>
            </a:r>
            <a:r>
              <a:rPr lang="en-US" dirty="0" smtClean="0"/>
              <a:t>≈100 nm)</a:t>
            </a:r>
            <a:endParaRPr lang="en-US" noProof="0" dirty="0" smtClean="0"/>
          </a:p>
          <a:p>
            <a:r>
              <a:rPr lang="en-US" noProof="0" dirty="0" smtClean="0"/>
              <a:t>Monochrome camera (CMOS, BCi5, C-Cam Technologies, Belgium)</a:t>
            </a:r>
          </a:p>
          <a:p>
            <a:r>
              <a:rPr lang="en-US" noProof="0" dirty="0" smtClean="0"/>
              <a:t>White reference: Taking into account variation of natural illumination </a:t>
            </a:r>
            <a:r>
              <a:rPr lang="en-US" noProof="0" dirty="0" smtClean="0">
                <a:sym typeface="Wingdings" panose="05000000000000000000" pitchFamily="2" charset="2"/>
              </a:rPr>
              <a:t> regulation of integration time</a:t>
            </a:r>
            <a:r>
              <a:rPr lang="en-US" noProof="0" dirty="0" smtClean="0"/>
              <a:t> </a:t>
            </a:r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7</a:t>
            </a:fld>
            <a:endParaRPr lang="fr-BE"/>
          </a:p>
        </p:txBody>
      </p:sp>
      <p:pic>
        <p:nvPicPr>
          <p:cNvPr id="6" name="Image 5" descr="DSCF5098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4077072"/>
            <a:ext cx="3456384" cy="2304256"/>
          </a:xfrm>
          <a:prstGeom prst="rect">
            <a:avLst/>
          </a:prstGeom>
        </p:spPr>
      </p:pic>
      <p:pic>
        <p:nvPicPr>
          <p:cNvPr id="9" name="Image 8" descr="Filterwheel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55976" y="4077072"/>
            <a:ext cx="3744416" cy="2304256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1259632" y="5399732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Ellipse 9"/>
          <p:cNvSpPr/>
          <p:nvPr/>
        </p:nvSpPr>
        <p:spPr>
          <a:xfrm>
            <a:off x="5940152" y="4077072"/>
            <a:ext cx="64807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12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687614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7493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Image pretreatment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noProof="0" dirty="0" smtClean="0"/>
              <a:t>Background correction</a:t>
            </a:r>
            <a:endParaRPr lang="en-US" noProof="0" dirty="0"/>
          </a:p>
          <a:p>
            <a:endParaRPr lang="en-US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8</a:t>
            </a:fld>
            <a:endParaRPr lang="fr-BE"/>
          </a:p>
        </p:txBody>
      </p:sp>
      <p:pic>
        <p:nvPicPr>
          <p:cNvPr id="8" name="Picture 3" descr="E:\Agro_Bio Tech_Gembloux_Doctorat\MARLIER_G_Doctorat\Expériences\data_2016\data_0411\photos brutes\0411_1421_1_E_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17" y="2242429"/>
            <a:ext cx="2009355" cy="183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GuillaumeMarlier\Documents\DOCTORAT\MARLIER_G_Doctorat\Expériences\BckGrnd\BackGround\BackGround_E_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36157"/>
            <a:ext cx="2016224" cy="184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Agro_Bio Tech_Gembloux_Doctorat\MARLIER_G_Doctorat\Expériences\data_2016\data_0411\photo_corrigees\0411_1421_1_E_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021" y="2236157"/>
            <a:ext cx="2016225" cy="184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39552" y="42210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Reference</a:t>
            </a:r>
            <a:endParaRPr lang="fr-BE" dirty="0"/>
          </a:p>
        </p:txBody>
      </p:sp>
      <p:sp>
        <p:nvSpPr>
          <p:cNvPr id="12" name="ZoneTexte 11"/>
          <p:cNvSpPr txBox="1"/>
          <p:nvPr/>
        </p:nvSpPr>
        <p:spPr>
          <a:xfrm>
            <a:off x="5947021" y="4208463"/>
            <a:ext cx="201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/>
              <a:t>Corrected</a:t>
            </a:r>
            <a:r>
              <a:rPr lang="fr-BE" dirty="0" smtClean="0"/>
              <a:t> image</a:t>
            </a:r>
            <a:endParaRPr lang="fr-BE" dirty="0"/>
          </a:p>
        </p:txBody>
      </p:sp>
      <p:sp>
        <p:nvSpPr>
          <p:cNvPr id="13" name="ZoneTexte 12"/>
          <p:cNvSpPr txBox="1"/>
          <p:nvPr/>
        </p:nvSpPr>
        <p:spPr>
          <a:xfrm>
            <a:off x="3210717" y="4208463"/>
            <a:ext cx="200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/>
              <a:t>Raw</a:t>
            </a:r>
            <a:r>
              <a:rPr lang="fr-BE" dirty="0" smtClean="0"/>
              <a:t> image</a:t>
            </a:r>
            <a:endParaRPr lang="fr-BE" dirty="0"/>
          </a:p>
        </p:txBody>
      </p:sp>
      <p:graphicFrame>
        <p:nvGraphicFramePr>
          <p:cNvPr id="15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687614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5180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88" y="687834"/>
            <a:ext cx="7817296" cy="652934"/>
          </a:xfrm>
        </p:spPr>
        <p:txBody>
          <a:bodyPr/>
          <a:lstStyle/>
          <a:p>
            <a:r>
              <a:rPr lang="en-US" b="1" noProof="0" dirty="0" smtClean="0"/>
              <a:t>Image pretreatment</a:t>
            </a:r>
            <a:endParaRPr lang="en-US" b="1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noProof="0" dirty="0" smtClean="0"/>
              <a:t>Segmentation</a:t>
            </a:r>
          </a:p>
          <a:p>
            <a:pPr lvl="1"/>
            <a:r>
              <a:rPr lang="en-US" noProof="0" dirty="0" smtClean="0"/>
              <a:t>Discrimination of PAL (Photosynthetically Active Leaves) by using Bayes’ Theorem</a:t>
            </a:r>
            <a:endParaRPr lang="en-US" dirty="0"/>
          </a:p>
          <a:p>
            <a:pPr lvl="1"/>
            <a:endParaRPr lang="en-US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10ABA-1019-4CEF-A053-BCD104B128A7}" type="slidenum">
              <a:rPr lang="fr-BE" smtClean="0"/>
              <a:t>9</a:t>
            </a:fld>
            <a:endParaRPr lang="fr-BE"/>
          </a:p>
        </p:txBody>
      </p:sp>
      <p:pic>
        <p:nvPicPr>
          <p:cNvPr id="3075" name="Picture 3" descr="C:\Users\GuillaumeMarlier\Documents\DOCTORAT\MARLIER_G_Doctorat\Expériences\data_2016\data_0411\photo_corrigees\0411_1423_3_W_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05" y="3456450"/>
            <a:ext cx="2846008" cy="227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GuillaumeMarlier\Documents\DOCTORAT\MARLIER_G_Doctorat\Expériences\data_2016\data_0411\imagesSegmentees\0411_1423_3_2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823" y="3480139"/>
            <a:ext cx="2816394" cy="225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012705" y="2996952"/>
            <a:ext cx="2846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Image</a:t>
            </a:r>
            <a:endParaRPr lang="fr-BE" dirty="0"/>
          </a:p>
        </p:txBody>
      </p:sp>
      <p:sp>
        <p:nvSpPr>
          <p:cNvPr id="20" name="ZoneTexte 19"/>
          <p:cNvSpPr txBox="1"/>
          <p:nvPr/>
        </p:nvSpPr>
        <p:spPr>
          <a:xfrm>
            <a:off x="4860031" y="3006147"/>
            <a:ext cx="282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Segmented</a:t>
            </a:r>
            <a:r>
              <a:rPr lang="fr-BE" dirty="0" smtClean="0"/>
              <a:t> image</a:t>
            </a:r>
            <a:endParaRPr lang="fr-BE" dirty="0"/>
          </a:p>
        </p:txBody>
      </p:sp>
      <p:graphicFrame>
        <p:nvGraphicFramePr>
          <p:cNvPr id="21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687614"/>
              </p:ext>
            </p:extLst>
          </p:nvPr>
        </p:nvGraphicFramePr>
        <p:xfrm>
          <a:off x="107504" y="72008"/>
          <a:ext cx="8640960" cy="4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5292080" y="60932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PAL</a:t>
            </a:r>
            <a:endParaRPr lang="fr-BE" dirty="0"/>
          </a:p>
        </p:txBody>
      </p:sp>
      <p:sp>
        <p:nvSpPr>
          <p:cNvPr id="23" name="ZoneTexte 22"/>
          <p:cNvSpPr txBox="1"/>
          <p:nvPr/>
        </p:nvSpPr>
        <p:spPr>
          <a:xfrm>
            <a:off x="6732240" y="609329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Soil</a:t>
            </a:r>
            <a:endParaRPr lang="fr-BE" dirty="0"/>
          </a:p>
        </p:txBody>
      </p:sp>
      <p:sp>
        <p:nvSpPr>
          <p:cNvPr id="24" name="ZoneTexte 23"/>
          <p:cNvSpPr txBox="1"/>
          <p:nvPr/>
        </p:nvSpPr>
        <p:spPr>
          <a:xfrm>
            <a:off x="7683216" y="3717032"/>
            <a:ext cx="128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White </a:t>
            </a:r>
            <a:r>
              <a:rPr lang="fr-BE" dirty="0" err="1" smtClean="0"/>
              <a:t>reference</a:t>
            </a:r>
            <a:endParaRPr lang="fr-BE" dirty="0"/>
          </a:p>
        </p:txBody>
      </p:sp>
      <p:cxnSp>
        <p:nvCxnSpPr>
          <p:cNvPr id="25" name="Connecteur droit avec flèche 24"/>
          <p:cNvCxnSpPr>
            <a:stCxn id="24" idx="2"/>
            <a:endCxn id="3076" idx="3"/>
          </p:cNvCxnSpPr>
          <p:nvPr/>
        </p:nvCxnSpPr>
        <p:spPr>
          <a:xfrm flipH="1">
            <a:off x="7683217" y="4363363"/>
            <a:ext cx="640635" cy="243334"/>
          </a:xfrm>
          <a:prstGeom prst="straightConnector1">
            <a:avLst/>
          </a:prstGeom>
          <a:ln w="28575">
            <a:solidFill>
              <a:srgbClr val="E81C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23" idx="0"/>
          </p:cNvCxnSpPr>
          <p:nvPr/>
        </p:nvCxnSpPr>
        <p:spPr>
          <a:xfrm flipH="1" flipV="1">
            <a:off x="5688124" y="4941168"/>
            <a:ext cx="1368152" cy="1152128"/>
          </a:xfrm>
          <a:prstGeom prst="straightConnector1">
            <a:avLst/>
          </a:prstGeom>
          <a:ln w="28575">
            <a:solidFill>
              <a:srgbClr val="E81C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6" idx="0"/>
          </p:cNvCxnSpPr>
          <p:nvPr/>
        </p:nvCxnSpPr>
        <p:spPr>
          <a:xfrm flipH="1" flipV="1">
            <a:off x="5148064" y="4363363"/>
            <a:ext cx="540060" cy="1729933"/>
          </a:xfrm>
          <a:prstGeom prst="straightConnector1">
            <a:avLst/>
          </a:prstGeom>
          <a:ln w="28575">
            <a:solidFill>
              <a:srgbClr val="E81C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31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doctorat">
      <a:dk1>
        <a:sysClr val="windowText" lastClr="000000"/>
      </a:dk1>
      <a:lt1>
        <a:sysClr val="window" lastClr="FFFFFF"/>
      </a:lt1>
      <a:dk2>
        <a:srgbClr val="000000"/>
      </a:dk2>
      <a:lt2>
        <a:srgbClr val="FFF39D"/>
      </a:lt2>
      <a:accent1>
        <a:srgbClr val="6DAA2D"/>
      </a:accent1>
      <a:accent2>
        <a:srgbClr val="365516"/>
      </a:accent2>
      <a:accent3>
        <a:srgbClr val="B32C16"/>
      </a:accent3>
      <a:accent4>
        <a:srgbClr val="F5CD2D"/>
      </a:accent4>
      <a:accent5>
        <a:srgbClr val="CFA809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7624</TotalTime>
  <Words>1167</Words>
  <Application>Microsoft Office PowerPoint</Application>
  <PresentationFormat>Affichage à l'écran (4:3)</PresentationFormat>
  <Paragraphs>470</Paragraphs>
  <Slides>23</Slides>
  <Notes>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Oriel</vt:lpstr>
      <vt:lpstr>Quantification of Nitrogen Stress on Winter Wheat by Multispectral Vision based on Reflectance Measurements and Textural Descriptors</vt:lpstr>
      <vt:lpstr>Context</vt:lpstr>
      <vt:lpstr>State of the art</vt:lpstr>
      <vt:lpstr>Optical methods</vt:lpstr>
      <vt:lpstr>Objective</vt:lpstr>
      <vt:lpstr>Materials and Methods (AgricultureIsLife)</vt:lpstr>
      <vt:lpstr>Multispectral device</vt:lpstr>
      <vt:lpstr>Image pretreatment</vt:lpstr>
      <vt:lpstr>Image pretreatment</vt:lpstr>
      <vt:lpstr>Image Analysis</vt:lpstr>
      <vt:lpstr>Gray Level Co-occurrence Matrix (GLCM)</vt:lpstr>
      <vt:lpstr>Fourier Transform 2D</vt:lpstr>
      <vt:lpstr>Data analysis</vt:lpstr>
      <vt:lpstr>Results </vt:lpstr>
      <vt:lpstr>Results (in 2013-2014)</vt:lpstr>
      <vt:lpstr>Results</vt:lpstr>
      <vt:lpstr>Results </vt:lpstr>
      <vt:lpstr>Results</vt:lpstr>
      <vt:lpstr>Results</vt:lpstr>
      <vt:lpstr>Results</vt:lpstr>
      <vt:lpstr>Results</vt:lpstr>
      <vt:lpstr>Conclusions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GuillaumeMarlier</dc:creator>
  <cp:lastModifiedBy>GuillaumeMarlier</cp:lastModifiedBy>
  <cp:revision>327</cp:revision>
  <cp:lastPrinted>2016-06-23T12:59:01Z</cp:lastPrinted>
  <dcterms:created xsi:type="dcterms:W3CDTF">2016-05-11T07:06:01Z</dcterms:created>
  <dcterms:modified xsi:type="dcterms:W3CDTF">2016-07-01T13:57:25Z</dcterms:modified>
</cp:coreProperties>
</file>