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1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9858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144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5455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760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2410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2230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673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125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9218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5532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FE570-B526-42E1-A631-C72055B43764}" type="datetimeFigureOut">
              <a:rPr lang="fr-BE" smtClean="0"/>
              <a:t>05-07-16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3724D-D960-49EA-AB28-E74653F664C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9274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e 48"/>
          <p:cNvGrpSpPr/>
          <p:nvPr/>
        </p:nvGrpSpPr>
        <p:grpSpPr>
          <a:xfrm>
            <a:off x="0" y="-59634"/>
            <a:ext cx="12215193" cy="6898045"/>
            <a:chOff x="0" y="-59634"/>
            <a:chExt cx="12215193" cy="6898045"/>
          </a:xfrm>
        </p:grpSpPr>
        <p:sp>
          <p:nvSpPr>
            <p:cNvPr id="21" name="Rectangle 20"/>
            <p:cNvSpPr/>
            <p:nvPr/>
          </p:nvSpPr>
          <p:spPr>
            <a:xfrm>
              <a:off x="4453785" y="3489159"/>
              <a:ext cx="4799545" cy="248494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grpSp>
          <p:nvGrpSpPr>
            <p:cNvPr id="16" name="Groupe 15"/>
            <p:cNvGrpSpPr/>
            <p:nvPr/>
          </p:nvGrpSpPr>
          <p:grpSpPr>
            <a:xfrm>
              <a:off x="0" y="141155"/>
              <a:ext cx="7281474" cy="6629985"/>
              <a:chOff x="0" y="141155"/>
              <a:chExt cx="7281474" cy="662998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479022" y="141155"/>
                <a:ext cx="4802452" cy="51445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76705" y="2105526"/>
                <a:ext cx="2202317" cy="138363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dirty="0"/>
              </a:p>
            </p:txBody>
          </p:sp>
          <p:sp>
            <p:nvSpPr>
              <p:cNvPr id="11" name="ZoneTexte 10"/>
              <p:cNvSpPr txBox="1"/>
              <p:nvPr/>
            </p:nvSpPr>
            <p:spPr>
              <a:xfrm>
                <a:off x="685778" y="2478505"/>
                <a:ext cx="14076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 smtClean="0"/>
                  <a:t>UPPERMOST FAMENNIAN</a:t>
                </a:r>
                <a:endParaRPr lang="fr-BE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76705" y="3489158"/>
                <a:ext cx="2202317" cy="299586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13" name="ZoneTexte 12"/>
              <p:cNvSpPr txBox="1"/>
              <p:nvPr/>
            </p:nvSpPr>
            <p:spPr>
              <a:xfrm>
                <a:off x="806094" y="4692316"/>
                <a:ext cx="14076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 smtClean="0"/>
                  <a:t>UPPER  FAMENNIAN</a:t>
                </a:r>
                <a:endParaRPr lang="fr-BE" dirty="0"/>
              </a:p>
            </p:txBody>
          </p:sp>
          <p:pic>
            <p:nvPicPr>
              <p:cNvPr id="3" name="Image 2"/>
              <p:cNvPicPr>
                <a:picLocks noChangeAspect="1"/>
              </p:cNvPicPr>
              <p:nvPr/>
            </p:nvPicPr>
            <p:blipFill rotWithShape="1">
              <a:blip r:embed="rId2"/>
              <a:srcRect t="300" b="1"/>
              <a:stretch/>
            </p:blipFill>
            <p:spPr>
              <a:xfrm>
                <a:off x="2479022" y="152724"/>
                <a:ext cx="1031400" cy="5143292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</p:pic>
          <p:pic>
            <p:nvPicPr>
              <p:cNvPr id="4" name="Image 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41540" y="141155"/>
                <a:ext cx="1005337" cy="5144560"/>
              </a:xfrm>
              <a:prstGeom prst="rect">
                <a:avLst/>
              </a:prstGeom>
            </p:spPr>
          </p:pic>
          <p:pic>
            <p:nvPicPr>
              <p:cNvPr id="5" name="Image 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34214" y="152723"/>
                <a:ext cx="2647260" cy="5144560"/>
              </a:xfrm>
              <a:prstGeom prst="rect">
                <a:avLst/>
              </a:prstGeom>
            </p:spPr>
          </p:pic>
          <p:sp>
            <p:nvSpPr>
              <p:cNvPr id="6" name="ZoneTexte 5"/>
              <p:cNvSpPr txBox="1"/>
              <p:nvPr/>
            </p:nvSpPr>
            <p:spPr>
              <a:xfrm>
                <a:off x="4665332" y="177136"/>
                <a:ext cx="856531" cy="70460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endParaRPr lang="fr-BE" dirty="0"/>
              </a:p>
            </p:txBody>
          </p:sp>
          <p:sp>
            <p:nvSpPr>
              <p:cNvPr id="7" name="ZoneTexte 6"/>
              <p:cNvSpPr txBox="1"/>
              <p:nvPr/>
            </p:nvSpPr>
            <p:spPr>
              <a:xfrm>
                <a:off x="4682693" y="177136"/>
                <a:ext cx="8218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1200" b="1" dirty="0" err="1" smtClean="0"/>
                  <a:t>Corradini</a:t>
                </a:r>
                <a:r>
                  <a:rPr lang="fr-BE" sz="1200" b="1" dirty="0" smtClean="0"/>
                  <a:t>             et al (2016)</a:t>
                </a:r>
                <a:endParaRPr lang="fr-BE" sz="1200" b="1" dirty="0"/>
              </a:p>
            </p:txBody>
          </p:sp>
          <p:sp>
            <p:nvSpPr>
              <p:cNvPr id="14" name="ZoneTexte 13"/>
              <p:cNvSpPr txBox="1"/>
              <p:nvPr/>
            </p:nvSpPr>
            <p:spPr>
              <a:xfrm>
                <a:off x="0" y="1311447"/>
                <a:ext cx="24649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dirty="0" err="1" smtClean="0"/>
                  <a:t>Streel</a:t>
                </a:r>
                <a:r>
                  <a:rPr lang="fr-BE" dirty="0" smtClean="0"/>
                  <a:t> &amp; </a:t>
                </a:r>
                <a:r>
                  <a:rPr lang="fr-BE" dirty="0" err="1" smtClean="0"/>
                  <a:t>Loboziak</a:t>
                </a:r>
                <a:r>
                  <a:rPr lang="fr-BE" dirty="0" smtClean="0"/>
                  <a:t> (2000)</a:t>
                </a:r>
              </a:p>
              <a:p>
                <a:r>
                  <a:rPr lang="fr-BE" dirty="0" err="1" smtClean="0"/>
                  <a:t>Streel</a:t>
                </a:r>
                <a:r>
                  <a:rPr lang="fr-BE" dirty="0" smtClean="0"/>
                  <a:t> et al (1998)</a:t>
                </a:r>
                <a:endParaRPr lang="fr-BE" dirty="0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 rotWithShape="1">
              <a:blip r:embed="rId5"/>
              <a:srcRect l="36913" t="55130" r="9147" b="15143"/>
              <a:stretch/>
            </p:blipFill>
            <p:spPr>
              <a:xfrm rot="21540000">
                <a:off x="1780133" y="5271606"/>
                <a:ext cx="2943981" cy="1499534"/>
              </a:xfrm>
              <a:prstGeom prst="rect">
                <a:avLst/>
              </a:prstGeom>
            </p:spPr>
          </p:pic>
        </p:grpSp>
        <p:sp>
          <p:nvSpPr>
            <p:cNvPr id="17" name="Rectangle 16"/>
            <p:cNvSpPr/>
            <p:nvPr/>
          </p:nvSpPr>
          <p:spPr>
            <a:xfrm>
              <a:off x="7269936" y="2240097"/>
              <a:ext cx="1971856" cy="122722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7700211" y="2574758"/>
              <a:ext cx="14197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 smtClean="0"/>
                <a:t>UPPERMOST  FAMENNIAN</a:t>
              </a:r>
              <a:endParaRPr lang="fr-BE" dirty="0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7700211" y="4596063"/>
              <a:ext cx="14197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 smtClean="0"/>
                <a:t>UPPER   FAMENNIAN</a:t>
              </a:r>
              <a:endParaRPr lang="fr-BE" dirty="0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7458022" y="1322953"/>
              <a:ext cx="34650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 smtClean="0"/>
                <a:t>T h i s   p a p e r</a:t>
              </a:r>
              <a:endParaRPr lang="fr-BE" dirty="0"/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7338599" y="5920579"/>
              <a:ext cx="15625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i="1" dirty="0" err="1" smtClean="0"/>
                <a:t>Annulata</a:t>
              </a:r>
              <a:r>
                <a:rPr lang="fr-BE" sz="1200" i="1" dirty="0" smtClean="0"/>
                <a:t>  </a:t>
              </a:r>
              <a:r>
                <a:rPr lang="fr-BE" sz="1200" dirty="0" err="1" smtClean="0"/>
                <a:t>event</a:t>
              </a:r>
              <a:r>
                <a:rPr lang="fr-BE" sz="1200" i="1" dirty="0" smtClean="0"/>
                <a:t>  </a:t>
              </a:r>
              <a:endParaRPr lang="fr-BE" sz="1200" i="1" dirty="0"/>
            </a:p>
          </p:txBody>
        </p:sp>
        <p:sp>
          <p:nvSpPr>
            <p:cNvPr id="9" name="Flèche droite 8"/>
            <p:cNvSpPr/>
            <p:nvPr/>
          </p:nvSpPr>
          <p:spPr>
            <a:xfrm rot="10800000">
              <a:off x="9312968" y="5665305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4" name="Flèche droite 23"/>
            <p:cNvSpPr/>
            <p:nvPr/>
          </p:nvSpPr>
          <p:spPr>
            <a:xfrm rot="10800000">
              <a:off x="9303027" y="3410457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5" name="Flèche droite 24"/>
            <p:cNvSpPr/>
            <p:nvPr/>
          </p:nvSpPr>
          <p:spPr>
            <a:xfrm rot="10800000">
              <a:off x="9299106" y="3702719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6" name="Flèche droite 25"/>
            <p:cNvSpPr/>
            <p:nvPr/>
          </p:nvSpPr>
          <p:spPr>
            <a:xfrm rot="10800000">
              <a:off x="9303028" y="4204253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7" name="Flèche droite 26"/>
            <p:cNvSpPr/>
            <p:nvPr/>
          </p:nvSpPr>
          <p:spPr>
            <a:xfrm rot="10800000">
              <a:off x="9306342" y="5173709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9561446" y="6400799"/>
              <a:ext cx="26537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GF zone:  </a:t>
              </a:r>
              <a:r>
                <a:rPr lang="fr-BE" sz="1400" i="1" dirty="0" err="1" smtClean="0"/>
                <a:t>microseta</a:t>
              </a:r>
              <a:r>
                <a:rPr lang="fr-BE" sz="1400" dirty="0" smtClean="0"/>
                <a:t> </a:t>
              </a:r>
              <a:r>
                <a:rPr lang="fr-BE" sz="1400" dirty="0" err="1" smtClean="0"/>
                <a:t>subzone</a:t>
              </a:r>
              <a:endParaRPr lang="fr-BE" sz="1400" dirty="0"/>
            </a:p>
          </p:txBody>
        </p:sp>
        <p:sp>
          <p:nvSpPr>
            <p:cNvPr id="28" name="Flèche droite 27"/>
            <p:cNvSpPr/>
            <p:nvPr/>
          </p:nvSpPr>
          <p:spPr>
            <a:xfrm rot="10800000">
              <a:off x="9316284" y="6483627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9531626" y="5604405"/>
              <a:ext cx="26603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</a:t>
              </a:r>
              <a:r>
                <a:rPr lang="fr-BE" sz="1400" dirty="0" err="1" smtClean="0"/>
                <a:t>VCo</a:t>
              </a:r>
              <a:r>
                <a:rPr lang="fr-BE" sz="1400" dirty="0" smtClean="0"/>
                <a:t> zone: </a:t>
              </a:r>
              <a:r>
                <a:rPr lang="fr-BE" sz="1400" i="1" dirty="0" smtClean="0"/>
                <a:t> </a:t>
              </a:r>
              <a:r>
                <a:rPr lang="fr-BE" sz="1400" i="1" dirty="0" err="1" smtClean="0"/>
                <a:t>radiata</a:t>
              </a:r>
              <a:r>
                <a:rPr lang="fr-BE" sz="1400" i="1" dirty="0" smtClean="0"/>
                <a:t> </a:t>
              </a:r>
              <a:r>
                <a:rPr lang="fr-BE" sz="1400" dirty="0" err="1" smtClean="0"/>
                <a:t>subzone</a:t>
              </a:r>
              <a:r>
                <a:rPr lang="fr-BE" sz="1400" dirty="0" smtClean="0"/>
                <a:t> </a:t>
              </a:r>
              <a:endParaRPr lang="fr-BE" sz="14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9531632" y="5114075"/>
              <a:ext cx="26603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</a:t>
              </a:r>
              <a:r>
                <a:rPr lang="fr-BE" sz="1400" dirty="0" err="1" smtClean="0"/>
                <a:t>VCo</a:t>
              </a:r>
              <a:r>
                <a:rPr lang="fr-BE" sz="1400" dirty="0" smtClean="0"/>
                <a:t> zone: </a:t>
              </a:r>
              <a:r>
                <a:rPr lang="fr-BE" sz="1400" i="1" dirty="0" err="1" smtClean="0"/>
                <a:t>cornuta</a:t>
              </a:r>
              <a:r>
                <a:rPr lang="fr-BE" sz="1400" i="1" dirty="0" smtClean="0"/>
                <a:t> </a:t>
              </a:r>
              <a:r>
                <a:rPr lang="fr-BE" sz="1400" i="1" dirty="0" err="1" smtClean="0"/>
                <a:t>subzone</a:t>
              </a:r>
              <a:endParaRPr lang="fr-BE" sz="1400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9561446" y="4134680"/>
              <a:ext cx="26305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VH zone: </a:t>
              </a:r>
              <a:r>
                <a:rPr lang="fr-BE" sz="1400" i="1" dirty="0" err="1" smtClean="0"/>
                <a:t>verrucosa</a:t>
              </a:r>
              <a:r>
                <a:rPr lang="fr-BE" sz="1400" dirty="0" smtClean="0"/>
                <a:t> </a:t>
              </a:r>
              <a:r>
                <a:rPr lang="fr-BE" sz="1400" dirty="0" err="1" smtClean="0"/>
                <a:t>subzone</a:t>
              </a:r>
              <a:endParaRPr lang="fr-BE" sz="1400" dirty="0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7279148" y="4104863"/>
              <a:ext cx="16859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dirty="0" err="1" smtClean="0"/>
                <a:t>Fontin</a:t>
              </a:r>
              <a:r>
                <a:rPr lang="fr-BE" sz="1200" dirty="0" smtClean="0"/>
                <a:t> (</a:t>
              </a:r>
              <a:r>
                <a:rPr lang="fr-BE" sz="1200" dirty="0" err="1" smtClean="0"/>
                <a:t>Dasberg</a:t>
              </a:r>
              <a:r>
                <a:rPr lang="fr-BE" sz="1200" dirty="0" smtClean="0"/>
                <a:t>?) </a:t>
              </a:r>
              <a:r>
                <a:rPr lang="fr-BE" sz="1200" dirty="0" err="1" smtClean="0"/>
                <a:t>event</a:t>
              </a:r>
              <a:endParaRPr lang="fr-BE" sz="1200" dirty="0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9541567" y="3653024"/>
              <a:ext cx="26404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LL zone: </a:t>
              </a:r>
              <a:r>
                <a:rPr lang="fr-BE" sz="1400" i="1" dirty="0" err="1" smtClean="0"/>
                <a:t>literatus</a:t>
              </a:r>
              <a:r>
                <a:rPr lang="fr-BE" sz="1400" dirty="0" smtClean="0"/>
                <a:t> </a:t>
              </a:r>
              <a:r>
                <a:rPr lang="fr-BE" sz="1400" dirty="0" err="1" smtClean="0"/>
                <a:t>subzone</a:t>
              </a:r>
              <a:endParaRPr lang="fr-BE" sz="1400" dirty="0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9515061" y="3321006"/>
              <a:ext cx="27001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LL zone:</a:t>
              </a:r>
              <a:r>
                <a:rPr lang="fr-BE" sz="1400" i="1" dirty="0" smtClean="0"/>
                <a:t> </a:t>
              </a:r>
              <a:r>
                <a:rPr lang="fr-BE" sz="1400" i="1" dirty="0" err="1"/>
                <a:t>l</a:t>
              </a:r>
              <a:r>
                <a:rPr lang="fr-BE" sz="1400" i="1" dirty="0" err="1" smtClean="0"/>
                <a:t>ep</a:t>
              </a:r>
              <a:r>
                <a:rPr lang="fr-BE" sz="1400" i="1" dirty="0" smtClean="0"/>
                <a:t>./minor </a:t>
              </a:r>
              <a:r>
                <a:rPr lang="fr-BE" sz="1400" dirty="0" err="1" smtClean="0"/>
                <a:t>acme</a:t>
              </a:r>
              <a:r>
                <a:rPr lang="fr-BE" sz="1400" dirty="0" smtClean="0"/>
                <a:t> z</a:t>
              </a:r>
              <a:r>
                <a:rPr lang="fr-BE" sz="1400" i="1" dirty="0" smtClean="0"/>
                <a:t>one</a:t>
              </a:r>
              <a:r>
                <a:rPr lang="fr-BE" sz="1400" dirty="0" smtClean="0"/>
                <a:t> </a:t>
              </a:r>
              <a:endParaRPr lang="fr-BE" sz="1400" dirty="0"/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7275444" y="3702719"/>
              <a:ext cx="12062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dirty="0" smtClean="0"/>
                <a:t>Epinette </a:t>
              </a:r>
              <a:r>
                <a:rPr lang="fr-BE" sz="1200" dirty="0" err="1" smtClean="0"/>
                <a:t>event</a:t>
              </a:r>
              <a:endParaRPr lang="fr-BE" sz="1200" dirty="0"/>
            </a:p>
          </p:txBody>
        </p:sp>
        <p:sp>
          <p:nvSpPr>
            <p:cNvPr id="38" name="Flèche droite 37"/>
            <p:cNvSpPr/>
            <p:nvPr/>
          </p:nvSpPr>
          <p:spPr>
            <a:xfrm rot="10800000">
              <a:off x="9286465" y="2845906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9" name="Flèche droite 38"/>
            <p:cNvSpPr/>
            <p:nvPr/>
          </p:nvSpPr>
          <p:spPr>
            <a:xfrm rot="10800000">
              <a:off x="9296404" y="2199865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9505122" y="2774371"/>
              <a:ext cx="222650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LE-LN zone</a:t>
              </a:r>
              <a:endParaRPr lang="fr-BE" sz="1400" dirty="0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9491873" y="2130292"/>
              <a:ext cx="14212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LAD LE-LN zone</a:t>
              </a:r>
              <a:endParaRPr lang="fr-BE" sz="1400" dirty="0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7215811" y="2156827"/>
              <a:ext cx="16200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dirty="0" err="1" smtClean="0"/>
                <a:t>Hangenberg</a:t>
              </a:r>
              <a:r>
                <a:rPr lang="fr-BE" sz="1200" dirty="0" smtClean="0"/>
                <a:t> </a:t>
              </a:r>
              <a:r>
                <a:rPr lang="fr-BE" sz="1200" dirty="0" err="1" smtClean="0"/>
                <a:t>event</a:t>
              </a:r>
              <a:endParaRPr lang="fr-BE" sz="1200" dirty="0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7682946" y="6192080"/>
              <a:ext cx="14411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 smtClean="0"/>
                <a:t>MIDDLE FAMENNIAN</a:t>
              </a:r>
              <a:endParaRPr lang="fr-BE" dirty="0"/>
            </a:p>
          </p:txBody>
        </p:sp>
        <p:sp>
          <p:nvSpPr>
            <p:cNvPr id="44" name="Flèche droite 43"/>
            <p:cNvSpPr/>
            <p:nvPr/>
          </p:nvSpPr>
          <p:spPr>
            <a:xfrm rot="10800000">
              <a:off x="9316282" y="3909397"/>
              <a:ext cx="238539" cy="17487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9549354" y="3854097"/>
              <a:ext cx="26327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smtClean="0"/>
                <a:t>FAD VH zone: </a:t>
              </a:r>
              <a:r>
                <a:rPr lang="fr-BE" sz="1400" i="1" dirty="0" err="1" smtClean="0"/>
                <a:t>hystricosus</a:t>
              </a:r>
              <a:r>
                <a:rPr lang="fr-BE" sz="1400" dirty="0" smtClean="0"/>
                <a:t> </a:t>
              </a:r>
              <a:r>
                <a:rPr lang="fr-BE" sz="1400" dirty="0" err="1" smtClean="0"/>
                <a:t>subzone</a:t>
              </a:r>
              <a:endParaRPr lang="fr-BE" sz="1400" dirty="0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9223512" y="1352269"/>
              <a:ext cx="179898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dirty="0" err="1" smtClean="0"/>
                <a:t>Miospores</a:t>
              </a:r>
              <a:r>
                <a:rPr lang="fr-BE" sz="1400" dirty="0" smtClean="0"/>
                <a:t> </a:t>
              </a:r>
              <a:r>
                <a:rPr lang="fr-BE" sz="1400" dirty="0" err="1" smtClean="0"/>
                <a:t>events</a:t>
              </a:r>
              <a:r>
                <a:rPr lang="fr-BE" sz="1400" dirty="0" smtClean="0"/>
                <a:t> </a:t>
              </a:r>
              <a:r>
                <a:rPr lang="fr-BE" sz="1400" dirty="0" err="1" smtClean="0"/>
                <a:t>Higgs</a:t>
              </a:r>
              <a:r>
                <a:rPr lang="fr-BE" sz="1400" dirty="0" smtClean="0"/>
                <a:t> et al (2013)</a:t>
              </a:r>
              <a:endParaRPr lang="fr-BE" sz="1400" dirty="0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2479021" y="-59634"/>
              <a:ext cx="461751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000" dirty="0" smtClean="0"/>
                <a:t>Ex </a:t>
              </a:r>
              <a:r>
                <a:rPr lang="fr-BE" sz="1000" dirty="0" err="1" smtClean="0"/>
                <a:t>Corradini</a:t>
              </a:r>
              <a:r>
                <a:rPr lang="fr-BE" sz="1000" dirty="0" smtClean="0"/>
                <a:t> C, </a:t>
              </a:r>
              <a:r>
                <a:rPr lang="fr-BE" sz="1000" dirty="0" err="1" smtClean="0"/>
                <a:t>Spaletta</a:t>
              </a:r>
              <a:r>
                <a:rPr lang="fr-BE" sz="1000" dirty="0" smtClean="0"/>
                <a:t> C, </a:t>
              </a:r>
              <a:r>
                <a:rPr lang="fr-BE" sz="1000" dirty="0" err="1" smtClean="0"/>
                <a:t>Mossoni</a:t>
              </a:r>
              <a:r>
                <a:rPr lang="fr-BE" sz="1000" dirty="0" smtClean="0"/>
                <a:t> A,  </a:t>
              </a:r>
              <a:r>
                <a:rPr lang="fr-BE" sz="1000" smtClean="0"/>
                <a:t>Matyja </a:t>
              </a:r>
              <a:r>
                <a:rPr lang="fr-BE" sz="1000" dirty="0" smtClean="0"/>
                <a:t>H, Over D J . </a:t>
              </a:r>
              <a:r>
                <a:rPr lang="fr-BE" sz="1000" dirty="0" err="1" smtClean="0"/>
                <a:t>Geological</a:t>
              </a:r>
              <a:r>
                <a:rPr lang="fr-BE" sz="1000" dirty="0" smtClean="0"/>
                <a:t> Magazine 2016 </a:t>
              </a:r>
              <a:endParaRPr lang="fr-BE" sz="1000" dirty="0"/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7225750" y="2448688"/>
              <a:ext cx="898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dirty="0" err="1" smtClean="0"/>
                <a:t>Drewer</a:t>
              </a:r>
              <a:r>
                <a:rPr lang="fr-BE" sz="1200" dirty="0" smtClean="0"/>
                <a:t> </a:t>
              </a:r>
              <a:r>
                <a:rPr lang="fr-BE" sz="1200" dirty="0" err="1" smtClean="0"/>
                <a:t>sst</a:t>
              </a:r>
              <a:endParaRPr lang="fr-BE" sz="12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479021" y="5242394"/>
              <a:ext cx="1031401" cy="962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>
                <a:ln>
                  <a:solidFill>
                    <a:schemeClr val="bg1"/>
                  </a:solidFill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93406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129</Words>
  <Application>Microsoft Office PowerPoint</Application>
  <PresentationFormat>Grand écran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39</cp:revision>
  <cp:lastPrinted>2016-07-02T19:06:13Z</cp:lastPrinted>
  <dcterms:created xsi:type="dcterms:W3CDTF">2016-07-01T15:47:55Z</dcterms:created>
  <dcterms:modified xsi:type="dcterms:W3CDTF">2016-07-05T09:44:17Z</dcterms:modified>
</cp:coreProperties>
</file>