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30175200" cy="42976800"/>
  <p:notesSz cx="6858000" cy="9144000"/>
  <p:defaultTextStyle>
    <a:defPPr>
      <a:defRPr lang="fr-FR"/>
    </a:defPPr>
    <a:lvl1pPr marL="0" algn="l" defTabSz="4180088" rtl="0" eaLnBrk="1" latinLnBrk="0" hangingPunct="1">
      <a:defRPr sz="8200" kern="1200">
        <a:solidFill>
          <a:schemeClr val="tx1"/>
        </a:solidFill>
        <a:latin typeface="+mn-lt"/>
        <a:ea typeface="+mn-ea"/>
        <a:cs typeface="+mn-cs"/>
      </a:defRPr>
    </a:lvl1pPr>
    <a:lvl2pPr marL="2090044" algn="l" defTabSz="4180088" rtl="0" eaLnBrk="1" latinLnBrk="0" hangingPunct="1">
      <a:defRPr sz="8200" kern="1200">
        <a:solidFill>
          <a:schemeClr val="tx1"/>
        </a:solidFill>
        <a:latin typeface="+mn-lt"/>
        <a:ea typeface="+mn-ea"/>
        <a:cs typeface="+mn-cs"/>
      </a:defRPr>
    </a:lvl2pPr>
    <a:lvl3pPr marL="4180088" algn="l" defTabSz="4180088" rtl="0" eaLnBrk="1" latinLnBrk="0" hangingPunct="1">
      <a:defRPr sz="8200" kern="1200">
        <a:solidFill>
          <a:schemeClr val="tx1"/>
        </a:solidFill>
        <a:latin typeface="+mn-lt"/>
        <a:ea typeface="+mn-ea"/>
        <a:cs typeface="+mn-cs"/>
      </a:defRPr>
    </a:lvl3pPr>
    <a:lvl4pPr marL="6270132" algn="l" defTabSz="4180088" rtl="0" eaLnBrk="1" latinLnBrk="0" hangingPunct="1">
      <a:defRPr sz="8200" kern="1200">
        <a:solidFill>
          <a:schemeClr val="tx1"/>
        </a:solidFill>
        <a:latin typeface="+mn-lt"/>
        <a:ea typeface="+mn-ea"/>
        <a:cs typeface="+mn-cs"/>
      </a:defRPr>
    </a:lvl4pPr>
    <a:lvl5pPr marL="8360176" algn="l" defTabSz="4180088" rtl="0" eaLnBrk="1" latinLnBrk="0" hangingPunct="1">
      <a:defRPr sz="8200" kern="1200">
        <a:solidFill>
          <a:schemeClr val="tx1"/>
        </a:solidFill>
        <a:latin typeface="+mn-lt"/>
        <a:ea typeface="+mn-ea"/>
        <a:cs typeface="+mn-cs"/>
      </a:defRPr>
    </a:lvl5pPr>
    <a:lvl6pPr marL="10450220" algn="l" defTabSz="4180088" rtl="0" eaLnBrk="1" latinLnBrk="0" hangingPunct="1">
      <a:defRPr sz="8200" kern="1200">
        <a:solidFill>
          <a:schemeClr val="tx1"/>
        </a:solidFill>
        <a:latin typeface="+mn-lt"/>
        <a:ea typeface="+mn-ea"/>
        <a:cs typeface="+mn-cs"/>
      </a:defRPr>
    </a:lvl6pPr>
    <a:lvl7pPr marL="12540264" algn="l" defTabSz="4180088" rtl="0" eaLnBrk="1" latinLnBrk="0" hangingPunct="1">
      <a:defRPr sz="8200" kern="1200">
        <a:solidFill>
          <a:schemeClr val="tx1"/>
        </a:solidFill>
        <a:latin typeface="+mn-lt"/>
        <a:ea typeface="+mn-ea"/>
        <a:cs typeface="+mn-cs"/>
      </a:defRPr>
    </a:lvl7pPr>
    <a:lvl8pPr marL="14630309" algn="l" defTabSz="4180088" rtl="0" eaLnBrk="1" latinLnBrk="0" hangingPunct="1">
      <a:defRPr sz="8200" kern="1200">
        <a:solidFill>
          <a:schemeClr val="tx1"/>
        </a:solidFill>
        <a:latin typeface="+mn-lt"/>
        <a:ea typeface="+mn-ea"/>
        <a:cs typeface="+mn-cs"/>
      </a:defRPr>
    </a:lvl8pPr>
    <a:lvl9pPr marL="16720353" algn="l" defTabSz="4180088" rtl="0" eaLnBrk="1" latinLnBrk="0" hangingPunct="1">
      <a:defRPr sz="8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537">
          <p15:clr>
            <a:srgbClr val="A4A3A4"/>
          </p15:clr>
        </p15:guide>
        <p15:guide id="2" pos="95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20" d="100"/>
          <a:sy n="20" d="100"/>
        </p:scale>
        <p:origin x="2916" y="162"/>
      </p:cViewPr>
      <p:guideLst>
        <p:guide orient="horz" pos="13537"/>
        <p:guide pos="95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358C6B0-BAF5-4771-8296-670CF1BB86C4}" type="datetimeFigureOut">
              <a:rPr lang="en-US" smtClean="0"/>
              <a:pPr/>
              <a:t>5/30/2016</a:t>
            </a:fld>
            <a:endParaRPr lang="en-US"/>
          </a:p>
        </p:txBody>
      </p:sp>
      <p:sp>
        <p:nvSpPr>
          <p:cNvPr id="4" name="Espace réservé de l'image des diapositives 3"/>
          <p:cNvSpPr>
            <a:spLocks noGrp="1" noRot="1" noChangeAspect="1"/>
          </p:cNvSpPr>
          <p:nvPr>
            <p:ph type="sldImg" idx="2"/>
          </p:nvPr>
        </p:nvSpPr>
        <p:spPr>
          <a:xfrm>
            <a:off x="2225675" y="685800"/>
            <a:ext cx="24066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DAE7215-97DB-4858-A6A1-D83F67355422}" type="slidenum">
              <a:rPr lang="en-US" smtClean="0"/>
              <a:pPr/>
              <a:t>‹N°›</a:t>
            </a:fld>
            <a:endParaRPr lang="en-US"/>
          </a:p>
        </p:txBody>
      </p:sp>
    </p:spTree>
    <p:extLst>
      <p:ext uri="{BB962C8B-B14F-4D97-AF65-F5344CB8AC3E}">
        <p14:creationId xmlns:p14="http://schemas.microsoft.com/office/powerpoint/2010/main" val="27147153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225675" y="685800"/>
            <a:ext cx="2406650" cy="3429000"/>
          </a:xfrm>
        </p:spPr>
      </p:sp>
      <p:sp>
        <p:nvSpPr>
          <p:cNvPr id="3" name="Espace réservé des commentaires 2"/>
          <p:cNvSpPr>
            <a:spLocks noGrp="1"/>
          </p:cNvSpPr>
          <p:nvPr>
            <p:ph type="body" idx="1"/>
          </p:nvPr>
        </p:nvSpPr>
        <p:spPr/>
        <p:txBody>
          <a:bodyPr>
            <a:normAutofit/>
          </a:bodyPr>
          <a:lstStyle/>
          <a:p>
            <a:endParaRPr lang="en-US" dirty="0"/>
          </a:p>
        </p:txBody>
      </p:sp>
      <p:sp>
        <p:nvSpPr>
          <p:cNvPr id="4" name="Espace réservé du numéro de diapositive 3"/>
          <p:cNvSpPr>
            <a:spLocks noGrp="1"/>
          </p:cNvSpPr>
          <p:nvPr>
            <p:ph type="sldNum" sz="quarter" idx="10"/>
          </p:nvPr>
        </p:nvSpPr>
        <p:spPr/>
        <p:txBody>
          <a:bodyPr/>
          <a:lstStyle/>
          <a:p>
            <a:fld id="{7DAE7215-97DB-4858-A6A1-D83F67355422}" type="slidenum">
              <a:rPr lang="en-US" smtClean="0"/>
              <a:pPr/>
              <a:t>1</a:t>
            </a:fld>
            <a:endParaRPr lang="en-US"/>
          </a:p>
        </p:txBody>
      </p:sp>
    </p:spTree>
    <p:extLst>
      <p:ext uri="{BB962C8B-B14F-4D97-AF65-F5344CB8AC3E}">
        <p14:creationId xmlns:p14="http://schemas.microsoft.com/office/powerpoint/2010/main" val="28073963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2263140" y="13350667"/>
            <a:ext cx="25648920" cy="9212157"/>
          </a:xfrm>
        </p:spPr>
        <p:txBody>
          <a:bodyPr/>
          <a:lstStyle/>
          <a:p>
            <a:r>
              <a:rPr lang="fr-FR" smtClean="0"/>
              <a:t>Cliquez pour modifier le style du titre</a:t>
            </a:r>
            <a:endParaRPr lang="en-US"/>
          </a:p>
        </p:txBody>
      </p:sp>
      <p:sp>
        <p:nvSpPr>
          <p:cNvPr id="3" name="Sous-titre 2"/>
          <p:cNvSpPr>
            <a:spLocks noGrp="1"/>
          </p:cNvSpPr>
          <p:nvPr>
            <p:ph type="subTitle" idx="1"/>
          </p:nvPr>
        </p:nvSpPr>
        <p:spPr>
          <a:xfrm>
            <a:off x="4526280" y="24353520"/>
            <a:ext cx="21122640" cy="10982960"/>
          </a:xfrm>
        </p:spPr>
        <p:txBody>
          <a:bodyPr/>
          <a:lstStyle>
            <a:lvl1pPr marL="0" indent="0" algn="ctr">
              <a:buNone/>
              <a:defRPr>
                <a:solidFill>
                  <a:schemeClr val="tx1">
                    <a:tint val="75000"/>
                  </a:schemeClr>
                </a:solidFill>
              </a:defRPr>
            </a:lvl1pPr>
            <a:lvl2pPr marL="2090044" indent="0" algn="ctr">
              <a:buNone/>
              <a:defRPr>
                <a:solidFill>
                  <a:schemeClr val="tx1">
                    <a:tint val="75000"/>
                  </a:schemeClr>
                </a:solidFill>
              </a:defRPr>
            </a:lvl2pPr>
            <a:lvl3pPr marL="4180088" indent="0" algn="ctr">
              <a:buNone/>
              <a:defRPr>
                <a:solidFill>
                  <a:schemeClr val="tx1">
                    <a:tint val="75000"/>
                  </a:schemeClr>
                </a:solidFill>
              </a:defRPr>
            </a:lvl3pPr>
            <a:lvl4pPr marL="6270132" indent="0" algn="ctr">
              <a:buNone/>
              <a:defRPr>
                <a:solidFill>
                  <a:schemeClr val="tx1">
                    <a:tint val="75000"/>
                  </a:schemeClr>
                </a:solidFill>
              </a:defRPr>
            </a:lvl4pPr>
            <a:lvl5pPr marL="8360176" indent="0" algn="ctr">
              <a:buNone/>
              <a:defRPr>
                <a:solidFill>
                  <a:schemeClr val="tx1">
                    <a:tint val="75000"/>
                  </a:schemeClr>
                </a:solidFill>
              </a:defRPr>
            </a:lvl5pPr>
            <a:lvl6pPr marL="10450220" indent="0" algn="ctr">
              <a:buNone/>
              <a:defRPr>
                <a:solidFill>
                  <a:schemeClr val="tx1">
                    <a:tint val="75000"/>
                  </a:schemeClr>
                </a:solidFill>
              </a:defRPr>
            </a:lvl6pPr>
            <a:lvl7pPr marL="12540264" indent="0" algn="ctr">
              <a:buNone/>
              <a:defRPr>
                <a:solidFill>
                  <a:schemeClr val="tx1">
                    <a:tint val="75000"/>
                  </a:schemeClr>
                </a:solidFill>
              </a:defRPr>
            </a:lvl7pPr>
            <a:lvl8pPr marL="14630309" indent="0" algn="ctr">
              <a:buNone/>
              <a:defRPr>
                <a:solidFill>
                  <a:schemeClr val="tx1">
                    <a:tint val="75000"/>
                  </a:schemeClr>
                </a:solidFill>
              </a:defRPr>
            </a:lvl8pPr>
            <a:lvl9pPr marL="16720353" indent="0" algn="ctr">
              <a:buNone/>
              <a:defRPr>
                <a:solidFill>
                  <a:schemeClr val="tx1">
                    <a:tint val="75000"/>
                  </a:schemeClr>
                </a:solidFill>
              </a:defRPr>
            </a:lvl9pPr>
          </a:lstStyle>
          <a:p>
            <a:r>
              <a:rPr lang="fr-FR" smtClean="0"/>
              <a:t>Cliquez pour modifier le style des sous-titres du masque</a:t>
            </a:r>
            <a:endParaRPr lang="en-US"/>
          </a:p>
        </p:txBody>
      </p:sp>
      <p:sp>
        <p:nvSpPr>
          <p:cNvPr id="4" name="Espace réservé de la date 3"/>
          <p:cNvSpPr>
            <a:spLocks noGrp="1"/>
          </p:cNvSpPr>
          <p:nvPr>
            <p:ph type="dt" sz="half" idx="10"/>
          </p:nvPr>
        </p:nvSpPr>
        <p:spPr/>
        <p:txBody>
          <a:bodyPr/>
          <a:lstStyle/>
          <a:p>
            <a:fld id="{1B0A615F-9198-4ECF-8EA6-EDD464ADBF13}" type="datetimeFigureOut">
              <a:rPr lang="en-US" smtClean="0"/>
              <a:pPr/>
              <a:t>5/30/2016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29383757-FF75-4DD3-803C-8918D8A3BDAB}" type="slidenum">
              <a:rPr lang="en-US" smtClean="0"/>
              <a:pPr/>
              <a:t>‹N°›</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1B0A615F-9198-4ECF-8EA6-EDD464ADBF13}" type="datetimeFigureOut">
              <a:rPr lang="en-US" smtClean="0"/>
              <a:pPr/>
              <a:t>5/30/2016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29383757-FF75-4DD3-803C-8918D8A3BDAB}"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21877021" y="1721068"/>
            <a:ext cx="6789420" cy="36669557"/>
          </a:xfrm>
        </p:spPr>
        <p:txBody>
          <a:bodyPr vert="eaVert"/>
          <a:lstStyle/>
          <a:p>
            <a:r>
              <a:rPr lang="fr-FR" smtClean="0"/>
              <a:t>Cliquez pour modifier le style du titre</a:t>
            </a:r>
            <a:endParaRPr lang="en-US"/>
          </a:p>
        </p:txBody>
      </p:sp>
      <p:sp>
        <p:nvSpPr>
          <p:cNvPr id="3" name="Espace réservé du texte vertical 2"/>
          <p:cNvSpPr>
            <a:spLocks noGrp="1"/>
          </p:cNvSpPr>
          <p:nvPr>
            <p:ph type="body" orient="vert" idx="1"/>
          </p:nvPr>
        </p:nvSpPr>
        <p:spPr>
          <a:xfrm>
            <a:off x="1508760" y="1721068"/>
            <a:ext cx="19865340" cy="36669557"/>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1B0A615F-9198-4ECF-8EA6-EDD464ADBF13}" type="datetimeFigureOut">
              <a:rPr lang="en-US" smtClean="0"/>
              <a:pPr/>
              <a:t>5/30/2016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29383757-FF75-4DD3-803C-8918D8A3BDAB}"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10"/>
          </p:nvPr>
        </p:nvSpPr>
        <p:spPr/>
        <p:txBody>
          <a:bodyPr/>
          <a:lstStyle/>
          <a:p>
            <a:fld id="{1B0A615F-9198-4ECF-8EA6-EDD464ADBF13}" type="datetimeFigureOut">
              <a:rPr lang="en-US" smtClean="0"/>
              <a:pPr/>
              <a:t>5/30/2016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29383757-FF75-4DD3-803C-8918D8A3BDA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2383633" y="27616577"/>
            <a:ext cx="25648920" cy="8535670"/>
          </a:xfrm>
        </p:spPr>
        <p:txBody>
          <a:bodyPr anchor="t"/>
          <a:lstStyle>
            <a:lvl1pPr algn="l">
              <a:defRPr sz="18300" b="1" cap="all"/>
            </a:lvl1pPr>
          </a:lstStyle>
          <a:p>
            <a:r>
              <a:rPr lang="fr-FR" smtClean="0"/>
              <a:t>Cliquez pour modifier le style du titre</a:t>
            </a:r>
            <a:endParaRPr lang="en-US"/>
          </a:p>
        </p:txBody>
      </p:sp>
      <p:sp>
        <p:nvSpPr>
          <p:cNvPr id="3" name="Espace réservé du texte 2"/>
          <p:cNvSpPr>
            <a:spLocks noGrp="1"/>
          </p:cNvSpPr>
          <p:nvPr>
            <p:ph type="body" idx="1"/>
          </p:nvPr>
        </p:nvSpPr>
        <p:spPr>
          <a:xfrm>
            <a:off x="2383633" y="18215406"/>
            <a:ext cx="25648920" cy="9401172"/>
          </a:xfrm>
        </p:spPr>
        <p:txBody>
          <a:bodyPr anchor="b"/>
          <a:lstStyle>
            <a:lvl1pPr marL="0" indent="0">
              <a:buNone/>
              <a:defRPr sz="9100">
                <a:solidFill>
                  <a:schemeClr val="tx1">
                    <a:tint val="75000"/>
                  </a:schemeClr>
                </a:solidFill>
              </a:defRPr>
            </a:lvl1pPr>
            <a:lvl2pPr marL="2090044" indent="0">
              <a:buNone/>
              <a:defRPr sz="8200">
                <a:solidFill>
                  <a:schemeClr val="tx1">
                    <a:tint val="75000"/>
                  </a:schemeClr>
                </a:solidFill>
              </a:defRPr>
            </a:lvl2pPr>
            <a:lvl3pPr marL="4180088" indent="0">
              <a:buNone/>
              <a:defRPr sz="7300">
                <a:solidFill>
                  <a:schemeClr val="tx1">
                    <a:tint val="75000"/>
                  </a:schemeClr>
                </a:solidFill>
              </a:defRPr>
            </a:lvl3pPr>
            <a:lvl4pPr marL="6270132" indent="0">
              <a:buNone/>
              <a:defRPr sz="6400">
                <a:solidFill>
                  <a:schemeClr val="tx1">
                    <a:tint val="75000"/>
                  </a:schemeClr>
                </a:solidFill>
              </a:defRPr>
            </a:lvl4pPr>
            <a:lvl5pPr marL="8360176" indent="0">
              <a:buNone/>
              <a:defRPr sz="6400">
                <a:solidFill>
                  <a:schemeClr val="tx1">
                    <a:tint val="75000"/>
                  </a:schemeClr>
                </a:solidFill>
              </a:defRPr>
            </a:lvl5pPr>
            <a:lvl6pPr marL="10450220" indent="0">
              <a:buNone/>
              <a:defRPr sz="6400">
                <a:solidFill>
                  <a:schemeClr val="tx1">
                    <a:tint val="75000"/>
                  </a:schemeClr>
                </a:solidFill>
              </a:defRPr>
            </a:lvl6pPr>
            <a:lvl7pPr marL="12540264" indent="0">
              <a:buNone/>
              <a:defRPr sz="6400">
                <a:solidFill>
                  <a:schemeClr val="tx1">
                    <a:tint val="75000"/>
                  </a:schemeClr>
                </a:solidFill>
              </a:defRPr>
            </a:lvl7pPr>
            <a:lvl8pPr marL="14630309" indent="0">
              <a:buNone/>
              <a:defRPr sz="6400">
                <a:solidFill>
                  <a:schemeClr val="tx1">
                    <a:tint val="75000"/>
                  </a:schemeClr>
                </a:solidFill>
              </a:defRPr>
            </a:lvl8pPr>
            <a:lvl9pPr marL="16720353" indent="0">
              <a:buNone/>
              <a:defRPr sz="6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1B0A615F-9198-4ECF-8EA6-EDD464ADBF13}" type="datetimeFigureOut">
              <a:rPr lang="en-US" smtClean="0"/>
              <a:pPr/>
              <a:t>5/30/2016</a:t>
            </a:fld>
            <a:endParaRPr lang="en-US"/>
          </a:p>
        </p:txBody>
      </p:sp>
      <p:sp>
        <p:nvSpPr>
          <p:cNvPr id="5" name="Espace réservé du pied de page 4"/>
          <p:cNvSpPr>
            <a:spLocks noGrp="1"/>
          </p:cNvSpPr>
          <p:nvPr>
            <p:ph type="ftr" sz="quarter" idx="11"/>
          </p:nvPr>
        </p:nvSpPr>
        <p:spPr/>
        <p:txBody>
          <a:bodyPr/>
          <a:lstStyle/>
          <a:p>
            <a:endParaRPr lang="en-US"/>
          </a:p>
        </p:txBody>
      </p:sp>
      <p:sp>
        <p:nvSpPr>
          <p:cNvPr id="6" name="Espace réservé du numéro de diapositive 5"/>
          <p:cNvSpPr>
            <a:spLocks noGrp="1"/>
          </p:cNvSpPr>
          <p:nvPr>
            <p:ph type="sldNum" sz="quarter" idx="12"/>
          </p:nvPr>
        </p:nvSpPr>
        <p:spPr/>
        <p:txBody>
          <a:bodyPr/>
          <a:lstStyle/>
          <a:p>
            <a:fld id="{29383757-FF75-4DD3-803C-8918D8A3BDAB}" type="slidenum">
              <a:rPr lang="en-US" smtClean="0"/>
              <a:pPr/>
              <a:t>‹N°›</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u contenu 2"/>
          <p:cNvSpPr>
            <a:spLocks noGrp="1"/>
          </p:cNvSpPr>
          <p:nvPr>
            <p:ph sz="half" idx="1"/>
          </p:nvPr>
        </p:nvSpPr>
        <p:spPr>
          <a:xfrm>
            <a:off x="1508760" y="10027923"/>
            <a:ext cx="13327380" cy="28362701"/>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contenu 3"/>
          <p:cNvSpPr>
            <a:spLocks noGrp="1"/>
          </p:cNvSpPr>
          <p:nvPr>
            <p:ph sz="half" idx="2"/>
          </p:nvPr>
        </p:nvSpPr>
        <p:spPr>
          <a:xfrm>
            <a:off x="15339061" y="10027923"/>
            <a:ext cx="13327380" cy="28362701"/>
          </a:xfrm>
        </p:spPr>
        <p:txBody>
          <a:bodyPr/>
          <a:lstStyle>
            <a:lvl1pPr>
              <a:defRPr sz="12800"/>
            </a:lvl1pPr>
            <a:lvl2pPr>
              <a:defRPr sz="11000"/>
            </a:lvl2pPr>
            <a:lvl3pPr>
              <a:defRPr sz="9100"/>
            </a:lvl3pPr>
            <a:lvl4pPr>
              <a:defRPr sz="8200"/>
            </a:lvl4pPr>
            <a:lvl5pPr>
              <a:defRPr sz="8200"/>
            </a:lvl5pPr>
            <a:lvl6pPr>
              <a:defRPr sz="8200"/>
            </a:lvl6pPr>
            <a:lvl7pPr>
              <a:defRPr sz="8200"/>
            </a:lvl7pPr>
            <a:lvl8pPr>
              <a:defRPr sz="8200"/>
            </a:lvl8pPr>
            <a:lvl9pPr>
              <a:defRPr sz="82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e la date 4"/>
          <p:cNvSpPr>
            <a:spLocks noGrp="1"/>
          </p:cNvSpPr>
          <p:nvPr>
            <p:ph type="dt" sz="half" idx="10"/>
          </p:nvPr>
        </p:nvSpPr>
        <p:spPr/>
        <p:txBody>
          <a:bodyPr/>
          <a:lstStyle/>
          <a:p>
            <a:fld id="{1B0A615F-9198-4ECF-8EA6-EDD464ADBF13}" type="datetimeFigureOut">
              <a:rPr lang="en-US" smtClean="0"/>
              <a:pPr/>
              <a:t>5/30/2016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29383757-FF75-4DD3-803C-8918D8A3BDAB}"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en-US"/>
          </a:p>
        </p:txBody>
      </p:sp>
      <p:sp>
        <p:nvSpPr>
          <p:cNvPr id="3" name="Espace réservé du texte 2"/>
          <p:cNvSpPr>
            <a:spLocks noGrp="1"/>
          </p:cNvSpPr>
          <p:nvPr>
            <p:ph type="body" idx="1"/>
          </p:nvPr>
        </p:nvSpPr>
        <p:spPr>
          <a:xfrm>
            <a:off x="1508760" y="9620043"/>
            <a:ext cx="13332620" cy="4009175"/>
          </a:xfrm>
        </p:spPr>
        <p:txBody>
          <a:bodyPr anchor="b"/>
          <a:lstStyle>
            <a:lvl1pPr marL="0" indent="0">
              <a:buNone/>
              <a:defRPr sz="11000" b="1"/>
            </a:lvl1pPr>
            <a:lvl2pPr marL="2090044" indent="0">
              <a:buNone/>
              <a:defRPr sz="9100" b="1"/>
            </a:lvl2pPr>
            <a:lvl3pPr marL="4180088" indent="0">
              <a:buNone/>
              <a:defRPr sz="8200" b="1"/>
            </a:lvl3pPr>
            <a:lvl4pPr marL="6270132" indent="0">
              <a:buNone/>
              <a:defRPr sz="7300" b="1"/>
            </a:lvl4pPr>
            <a:lvl5pPr marL="8360176" indent="0">
              <a:buNone/>
              <a:defRPr sz="7300" b="1"/>
            </a:lvl5pPr>
            <a:lvl6pPr marL="10450220" indent="0">
              <a:buNone/>
              <a:defRPr sz="7300" b="1"/>
            </a:lvl6pPr>
            <a:lvl7pPr marL="12540264" indent="0">
              <a:buNone/>
              <a:defRPr sz="7300" b="1"/>
            </a:lvl7pPr>
            <a:lvl8pPr marL="14630309" indent="0">
              <a:buNone/>
              <a:defRPr sz="7300" b="1"/>
            </a:lvl8pPr>
            <a:lvl9pPr marL="16720353" indent="0">
              <a:buNone/>
              <a:defRPr sz="73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1508760" y="13629218"/>
            <a:ext cx="13332620" cy="24761405"/>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5" name="Espace réservé du texte 4"/>
          <p:cNvSpPr>
            <a:spLocks noGrp="1"/>
          </p:cNvSpPr>
          <p:nvPr>
            <p:ph type="body" sz="quarter" idx="3"/>
          </p:nvPr>
        </p:nvSpPr>
        <p:spPr>
          <a:xfrm>
            <a:off x="15328585" y="9620043"/>
            <a:ext cx="13337858" cy="4009175"/>
          </a:xfrm>
        </p:spPr>
        <p:txBody>
          <a:bodyPr anchor="b"/>
          <a:lstStyle>
            <a:lvl1pPr marL="0" indent="0">
              <a:buNone/>
              <a:defRPr sz="11000" b="1"/>
            </a:lvl1pPr>
            <a:lvl2pPr marL="2090044" indent="0">
              <a:buNone/>
              <a:defRPr sz="9100" b="1"/>
            </a:lvl2pPr>
            <a:lvl3pPr marL="4180088" indent="0">
              <a:buNone/>
              <a:defRPr sz="8200" b="1"/>
            </a:lvl3pPr>
            <a:lvl4pPr marL="6270132" indent="0">
              <a:buNone/>
              <a:defRPr sz="7300" b="1"/>
            </a:lvl4pPr>
            <a:lvl5pPr marL="8360176" indent="0">
              <a:buNone/>
              <a:defRPr sz="7300" b="1"/>
            </a:lvl5pPr>
            <a:lvl6pPr marL="10450220" indent="0">
              <a:buNone/>
              <a:defRPr sz="7300" b="1"/>
            </a:lvl6pPr>
            <a:lvl7pPr marL="12540264" indent="0">
              <a:buNone/>
              <a:defRPr sz="7300" b="1"/>
            </a:lvl7pPr>
            <a:lvl8pPr marL="14630309" indent="0">
              <a:buNone/>
              <a:defRPr sz="7300" b="1"/>
            </a:lvl8pPr>
            <a:lvl9pPr marL="16720353" indent="0">
              <a:buNone/>
              <a:defRPr sz="73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15328585" y="13629218"/>
            <a:ext cx="13337858" cy="24761405"/>
          </a:xfrm>
        </p:spPr>
        <p:txBody>
          <a:bodyPr/>
          <a:lstStyle>
            <a:lvl1pPr>
              <a:defRPr sz="11000"/>
            </a:lvl1pPr>
            <a:lvl2pPr>
              <a:defRPr sz="9100"/>
            </a:lvl2pPr>
            <a:lvl3pPr>
              <a:defRPr sz="8200"/>
            </a:lvl3pPr>
            <a:lvl4pPr>
              <a:defRPr sz="7300"/>
            </a:lvl4pPr>
            <a:lvl5pPr>
              <a:defRPr sz="7300"/>
            </a:lvl5pPr>
            <a:lvl6pPr>
              <a:defRPr sz="7300"/>
            </a:lvl6pPr>
            <a:lvl7pPr>
              <a:defRPr sz="7300"/>
            </a:lvl7pPr>
            <a:lvl8pPr>
              <a:defRPr sz="7300"/>
            </a:lvl8pPr>
            <a:lvl9pPr>
              <a:defRPr sz="73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7" name="Espace réservé de la date 6"/>
          <p:cNvSpPr>
            <a:spLocks noGrp="1"/>
          </p:cNvSpPr>
          <p:nvPr>
            <p:ph type="dt" sz="half" idx="10"/>
          </p:nvPr>
        </p:nvSpPr>
        <p:spPr/>
        <p:txBody>
          <a:bodyPr/>
          <a:lstStyle/>
          <a:p>
            <a:fld id="{1B0A615F-9198-4ECF-8EA6-EDD464ADBF13}" type="datetimeFigureOut">
              <a:rPr lang="en-US" smtClean="0"/>
              <a:pPr/>
              <a:t>5/30/2016</a:t>
            </a:fld>
            <a:endParaRPr lang="en-US"/>
          </a:p>
        </p:txBody>
      </p:sp>
      <p:sp>
        <p:nvSpPr>
          <p:cNvPr id="8" name="Espace réservé du pied de page 7"/>
          <p:cNvSpPr>
            <a:spLocks noGrp="1"/>
          </p:cNvSpPr>
          <p:nvPr>
            <p:ph type="ftr" sz="quarter" idx="11"/>
          </p:nvPr>
        </p:nvSpPr>
        <p:spPr/>
        <p:txBody>
          <a:bodyPr/>
          <a:lstStyle/>
          <a:p>
            <a:endParaRPr lang="en-US"/>
          </a:p>
        </p:txBody>
      </p:sp>
      <p:sp>
        <p:nvSpPr>
          <p:cNvPr id="9" name="Espace réservé du numéro de diapositive 8"/>
          <p:cNvSpPr>
            <a:spLocks noGrp="1"/>
          </p:cNvSpPr>
          <p:nvPr>
            <p:ph type="sldNum" sz="quarter" idx="12"/>
          </p:nvPr>
        </p:nvSpPr>
        <p:spPr/>
        <p:txBody>
          <a:bodyPr/>
          <a:lstStyle/>
          <a:p>
            <a:fld id="{29383757-FF75-4DD3-803C-8918D8A3BDAB}"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US"/>
          </a:p>
        </p:txBody>
      </p:sp>
      <p:sp>
        <p:nvSpPr>
          <p:cNvPr id="3" name="Espace réservé de la date 2"/>
          <p:cNvSpPr>
            <a:spLocks noGrp="1"/>
          </p:cNvSpPr>
          <p:nvPr>
            <p:ph type="dt" sz="half" idx="10"/>
          </p:nvPr>
        </p:nvSpPr>
        <p:spPr/>
        <p:txBody>
          <a:bodyPr/>
          <a:lstStyle/>
          <a:p>
            <a:fld id="{1B0A615F-9198-4ECF-8EA6-EDD464ADBF13}" type="datetimeFigureOut">
              <a:rPr lang="en-US" smtClean="0"/>
              <a:pPr/>
              <a:t>5/30/2016</a:t>
            </a:fld>
            <a:endParaRPr lang="en-US"/>
          </a:p>
        </p:txBody>
      </p:sp>
      <p:sp>
        <p:nvSpPr>
          <p:cNvPr id="4" name="Espace réservé du pied de page 3"/>
          <p:cNvSpPr>
            <a:spLocks noGrp="1"/>
          </p:cNvSpPr>
          <p:nvPr>
            <p:ph type="ftr" sz="quarter" idx="11"/>
          </p:nvPr>
        </p:nvSpPr>
        <p:spPr/>
        <p:txBody>
          <a:bodyPr/>
          <a:lstStyle/>
          <a:p>
            <a:endParaRPr lang="en-US"/>
          </a:p>
        </p:txBody>
      </p:sp>
      <p:sp>
        <p:nvSpPr>
          <p:cNvPr id="5" name="Espace réservé du numéro de diapositive 4"/>
          <p:cNvSpPr>
            <a:spLocks noGrp="1"/>
          </p:cNvSpPr>
          <p:nvPr>
            <p:ph type="sldNum" sz="quarter" idx="12"/>
          </p:nvPr>
        </p:nvSpPr>
        <p:spPr/>
        <p:txBody>
          <a:bodyPr/>
          <a:lstStyle/>
          <a:p>
            <a:fld id="{29383757-FF75-4DD3-803C-8918D8A3BDAB}"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B0A615F-9198-4ECF-8EA6-EDD464ADBF13}" type="datetimeFigureOut">
              <a:rPr lang="en-US" smtClean="0"/>
              <a:pPr/>
              <a:t>5/30/2016</a:t>
            </a:fld>
            <a:endParaRPr lang="en-US"/>
          </a:p>
        </p:txBody>
      </p:sp>
      <p:sp>
        <p:nvSpPr>
          <p:cNvPr id="3" name="Espace réservé du pied de page 2"/>
          <p:cNvSpPr>
            <a:spLocks noGrp="1"/>
          </p:cNvSpPr>
          <p:nvPr>
            <p:ph type="ftr" sz="quarter" idx="11"/>
          </p:nvPr>
        </p:nvSpPr>
        <p:spPr/>
        <p:txBody>
          <a:bodyPr/>
          <a:lstStyle/>
          <a:p>
            <a:endParaRPr lang="en-US"/>
          </a:p>
        </p:txBody>
      </p:sp>
      <p:sp>
        <p:nvSpPr>
          <p:cNvPr id="4" name="Espace réservé du numéro de diapositive 3"/>
          <p:cNvSpPr>
            <a:spLocks noGrp="1"/>
          </p:cNvSpPr>
          <p:nvPr>
            <p:ph type="sldNum" sz="quarter" idx="12"/>
          </p:nvPr>
        </p:nvSpPr>
        <p:spPr/>
        <p:txBody>
          <a:bodyPr/>
          <a:lstStyle/>
          <a:p>
            <a:fld id="{29383757-FF75-4DD3-803C-8918D8A3BDAB}" type="slidenum">
              <a:rPr lang="en-US" smtClean="0"/>
              <a:pPr/>
              <a:t>‹N°›</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508763" y="1711113"/>
            <a:ext cx="9927433" cy="7282180"/>
          </a:xfrm>
        </p:spPr>
        <p:txBody>
          <a:bodyPr anchor="b"/>
          <a:lstStyle>
            <a:lvl1pPr algn="l">
              <a:defRPr sz="9100" b="1"/>
            </a:lvl1pPr>
          </a:lstStyle>
          <a:p>
            <a:r>
              <a:rPr lang="fr-FR" smtClean="0"/>
              <a:t>Cliquez pour modifier le style du titre</a:t>
            </a:r>
            <a:endParaRPr lang="en-US"/>
          </a:p>
        </p:txBody>
      </p:sp>
      <p:sp>
        <p:nvSpPr>
          <p:cNvPr id="3" name="Espace réservé du contenu 2"/>
          <p:cNvSpPr>
            <a:spLocks noGrp="1"/>
          </p:cNvSpPr>
          <p:nvPr>
            <p:ph idx="1"/>
          </p:nvPr>
        </p:nvSpPr>
        <p:spPr>
          <a:xfrm>
            <a:off x="11797665" y="1711118"/>
            <a:ext cx="16868775" cy="36679508"/>
          </a:xfrm>
        </p:spPr>
        <p:txBody>
          <a:bodyPr/>
          <a:lstStyle>
            <a:lvl1pPr>
              <a:defRPr sz="14600"/>
            </a:lvl1pPr>
            <a:lvl2pPr>
              <a:defRPr sz="12800"/>
            </a:lvl2pPr>
            <a:lvl3pPr>
              <a:defRPr sz="11000"/>
            </a:lvl3pPr>
            <a:lvl4pPr>
              <a:defRPr sz="9100"/>
            </a:lvl4pPr>
            <a:lvl5pPr>
              <a:defRPr sz="9100"/>
            </a:lvl5pPr>
            <a:lvl6pPr>
              <a:defRPr sz="9100"/>
            </a:lvl6pPr>
            <a:lvl7pPr>
              <a:defRPr sz="9100"/>
            </a:lvl7pPr>
            <a:lvl8pPr>
              <a:defRPr sz="9100"/>
            </a:lvl8pPr>
            <a:lvl9pPr>
              <a:defRPr sz="91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u texte 3"/>
          <p:cNvSpPr>
            <a:spLocks noGrp="1"/>
          </p:cNvSpPr>
          <p:nvPr>
            <p:ph type="body" sz="half" idx="2"/>
          </p:nvPr>
        </p:nvSpPr>
        <p:spPr>
          <a:xfrm>
            <a:off x="1508763" y="8993298"/>
            <a:ext cx="9927433" cy="29397328"/>
          </a:xfrm>
        </p:spPr>
        <p:txBody>
          <a:bodyPr/>
          <a:lstStyle>
            <a:lvl1pPr marL="0" indent="0">
              <a:buNone/>
              <a:defRPr sz="6400"/>
            </a:lvl1pPr>
            <a:lvl2pPr marL="2090044" indent="0">
              <a:buNone/>
              <a:defRPr sz="5500"/>
            </a:lvl2pPr>
            <a:lvl3pPr marL="4180088" indent="0">
              <a:buNone/>
              <a:defRPr sz="4600"/>
            </a:lvl3pPr>
            <a:lvl4pPr marL="6270132" indent="0">
              <a:buNone/>
              <a:defRPr sz="4100"/>
            </a:lvl4pPr>
            <a:lvl5pPr marL="8360176" indent="0">
              <a:buNone/>
              <a:defRPr sz="4100"/>
            </a:lvl5pPr>
            <a:lvl6pPr marL="10450220" indent="0">
              <a:buNone/>
              <a:defRPr sz="4100"/>
            </a:lvl6pPr>
            <a:lvl7pPr marL="12540264" indent="0">
              <a:buNone/>
              <a:defRPr sz="4100"/>
            </a:lvl7pPr>
            <a:lvl8pPr marL="14630309" indent="0">
              <a:buNone/>
              <a:defRPr sz="4100"/>
            </a:lvl8pPr>
            <a:lvl9pPr marL="16720353" indent="0">
              <a:buNone/>
              <a:defRPr sz="4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B0A615F-9198-4ECF-8EA6-EDD464ADBF13}" type="datetimeFigureOut">
              <a:rPr lang="en-US" smtClean="0"/>
              <a:pPr/>
              <a:t>5/30/2016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29383757-FF75-4DD3-803C-8918D8A3BDA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914550" y="30083761"/>
            <a:ext cx="18105120" cy="3551558"/>
          </a:xfrm>
        </p:spPr>
        <p:txBody>
          <a:bodyPr anchor="b"/>
          <a:lstStyle>
            <a:lvl1pPr algn="l">
              <a:defRPr sz="9100" b="1"/>
            </a:lvl1pPr>
          </a:lstStyle>
          <a:p>
            <a:r>
              <a:rPr lang="fr-FR" smtClean="0"/>
              <a:t>Cliquez pour modifier le style du titre</a:t>
            </a:r>
            <a:endParaRPr lang="en-US"/>
          </a:p>
        </p:txBody>
      </p:sp>
      <p:sp>
        <p:nvSpPr>
          <p:cNvPr id="3" name="Espace réservé pour une image  2"/>
          <p:cNvSpPr>
            <a:spLocks noGrp="1"/>
          </p:cNvSpPr>
          <p:nvPr>
            <p:ph type="pic" idx="1"/>
          </p:nvPr>
        </p:nvSpPr>
        <p:spPr>
          <a:xfrm>
            <a:off x="5914550" y="3840058"/>
            <a:ext cx="18105120" cy="25786080"/>
          </a:xfrm>
        </p:spPr>
        <p:txBody>
          <a:bodyPr/>
          <a:lstStyle>
            <a:lvl1pPr marL="0" indent="0">
              <a:buNone/>
              <a:defRPr sz="14600"/>
            </a:lvl1pPr>
            <a:lvl2pPr marL="2090044" indent="0">
              <a:buNone/>
              <a:defRPr sz="12800"/>
            </a:lvl2pPr>
            <a:lvl3pPr marL="4180088" indent="0">
              <a:buNone/>
              <a:defRPr sz="11000"/>
            </a:lvl3pPr>
            <a:lvl4pPr marL="6270132" indent="0">
              <a:buNone/>
              <a:defRPr sz="9100"/>
            </a:lvl4pPr>
            <a:lvl5pPr marL="8360176" indent="0">
              <a:buNone/>
              <a:defRPr sz="9100"/>
            </a:lvl5pPr>
            <a:lvl6pPr marL="10450220" indent="0">
              <a:buNone/>
              <a:defRPr sz="9100"/>
            </a:lvl6pPr>
            <a:lvl7pPr marL="12540264" indent="0">
              <a:buNone/>
              <a:defRPr sz="9100"/>
            </a:lvl7pPr>
            <a:lvl8pPr marL="14630309" indent="0">
              <a:buNone/>
              <a:defRPr sz="9100"/>
            </a:lvl8pPr>
            <a:lvl9pPr marL="16720353" indent="0">
              <a:buNone/>
              <a:defRPr sz="9100"/>
            </a:lvl9pPr>
          </a:lstStyle>
          <a:p>
            <a:endParaRPr lang="en-US"/>
          </a:p>
        </p:txBody>
      </p:sp>
      <p:sp>
        <p:nvSpPr>
          <p:cNvPr id="4" name="Espace réservé du texte 3"/>
          <p:cNvSpPr>
            <a:spLocks noGrp="1"/>
          </p:cNvSpPr>
          <p:nvPr>
            <p:ph type="body" sz="half" idx="2"/>
          </p:nvPr>
        </p:nvSpPr>
        <p:spPr>
          <a:xfrm>
            <a:off x="5914550" y="33635318"/>
            <a:ext cx="18105120" cy="5043802"/>
          </a:xfrm>
        </p:spPr>
        <p:txBody>
          <a:bodyPr/>
          <a:lstStyle>
            <a:lvl1pPr marL="0" indent="0">
              <a:buNone/>
              <a:defRPr sz="6400"/>
            </a:lvl1pPr>
            <a:lvl2pPr marL="2090044" indent="0">
              <a:buNone/>
              <a:defRPr sz="5500"/>
            </a:lvl2pPr>
            <a:lvl3pPr marL="4180088" indent="0">
              <a:buNone/>
              <a:defRPr sz="4600"/>
            </a:lvl3pPr>
            <a:lvl4pPr marL="6270132" indent="0">
              <a:buNone/>
              <a:defRPr sz="4100"/>
            </a:lvl4pPr>
            <a:lvl5pPr marL="8360176" indent="0">
              <a:buNone/>
              <a:defRPr sz="4100"/>
            </a:lvl5pPr>
            <a:lvl6pPr marL="10450220" indent="0">
              <a:buNone/>
              <a:defRPr sz="4100"/>
            </a:lvl6pPr>
            <a:lvl7pPr marL="12540264" indent="0">
              <a:buNone/>
              <a:defRPr sz="4100"/>
            </a:lvl7pPr>
            <a:lvl8pPr marL="14630309" indent="0">
              <a:buNone/>
              <a:defRPr sz="4100"/>
            </a:lvl8pPr>
            <a:lvl9pPr marL="16720353" indent="0">
              <a:buNone/>
              <a:defRPr sz="41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1B0A615F-9198-4ECF-8EA6-EDD464ADBF13}" type="datetimeFigureOut">
              <a:rPr lang="en-US" smtClean="0"/>
              <a:pPr/>
              <a:t>5/30/2016</a:t>
            </a:fld>
            <a:endParaRPr lang="en-US"/>
          </a:p>
        </p:txBody>
      </p:sp>
      <p:sp>
        <p:nvSpPr>
          <p:cNvPr id="6" name="Espace réservé du pied de page 5"/>
          <p:cNvSpPr>
            <a:spLocks noGrp="1"/>
          </p:cNvSpPr>
          <p:nvPr>
            <p:ph type="ftr" sz="quarter" idx="11"/>
          </p:nvPr>
        </p:nvSpPr>
        <p:spPr/>
        <p:txBody>
          <a:bodyPr/>
          <a:lstStyle/>
          <a:p>
            <a:endParaRPr lang="en-US"/>
          </a:p>
        </p:txBody>
      </p:sp>
      <p:sp>
        <p:nvSpPr>
          <p:cNvPr id="7" name="Espace réservé du numéro de diapositive 6"/>
          <p:cNvSpPr>
            <a:spLocks noGrp="1"/>
          </p:cNvSpPr>
          <p:nvPr>
            <p:ph type="sldNum" sz="quarter" idx="12"/>
          </p:nvPr>
        </p:nvSpPr>
        <p:spPr/>
        <p:txBody>
          <a:bodyPr/>
          <a:lstStyle/>
          <a:p>
            <a:fld id="{29383757-FF75-4DD3-803C-8918D8A3BDAB}" type="slidenum">
              <a:rPr lang="en-US" smtClean="0"/>
              <a:pPr/>
              <a:t>‹N°›</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1508760" y="1721065"/>
            <a:ext cx="27157680" cy="7162800"/>
          </a:xfrm>
          <a:prstGeom prst="rect">
            <a:avLst/>
          </a:prstGeom>
        </p:spPr>
        <p:txBody>
          <a:bodyPr vert="horz" lIns="418009" tIns="209004" rIns="418009" bIns="209004" rtlCol="0" anchor="ctr">
            <a:normAutofit/>
          </a:bodyPr>
          <a:lstStyle/>
          <a:p>
            <a:r>
              <a:rPr lang="fr-FR" smtClean="0"/>
              <a:t>Cliquez pour modifier le style du titre</a:t>
            </a:r>
            <a:endParaRPr lang="en-US"/>
          </a:p>
        </p:txBody>
      </p:sp>
      <p:sp>
        <p:nvSpPr>
          <p:cNvPr id="3" name="Espace réservé du texte 2"/>
          <p:cNvSpPr>
            <a:spLocks noGrp="1"/>
          </p:cNvSpPr>
          <p:nvPr>
            <p:ph type="body" idx="1"/>
          </p:nvPr>
        </p:nvSpPr>
        <p:spPr>
          <a:xfrm>
            <a:off x="1508760" y="10027923"/>
            <a:ext cx="27157680" cy="28362701"/>
          </a:xfrm>
          <a:prstGeom prst="rect">
            <a:avLst/>
          </a:prstGeom>
        </p:spPr>
        <p:txBody>
          <a:bodyPr vert="horz" lIns="418009" tIns="209004" rIns="418009" bIns="209004"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4" name="Espace réservé de la date 3"/>
          <p:cNvSpPr>
            <a:spLocks noGrp="1"/>
          </p:cNvSpPr>
          <p:nvPr>
            <p:ph type="dt" sz="half" idx="2"/>
          </p:nvPr>
        </p:nvSpPr>
        <p:spPr>
          <a:xfrm>
            <a:off x="1508760" y="39833131"/>
            <a:ext cx="7040880" cy="2288117"/>
          </a:xfrm>
          <a:prstGeom prst="rect">
            <a:avLst/>
          </a:prstGeom>
        </p:spPr>
        <p:txBody>
          <a:bodyPr vert="horz" lIns="418009" tIns="209004" rIns="418009" bIns="209004" rtlCol="0" anchor="ctr"/>
          <a:lstStyle>
            <a:lvl1pPr algn="l">
              <a:defRPr sz="5500">
                <a:solidFill>
                  <a:schemeClr val="tx1">
                    <a:tint val="75000"/>
                  </a:schemeClr>
                </a:solidFill>
              </a:defRPr>
            </a:lvl1pPr>
          </a:lstStyle>
          <a:p>
            <a:fld id="{1B0A615F-9198-4ECF-8EA6-EDD464ADBF13}" type="datetimeFigureOut">
              <a:rPr lang="en-US" smtClean="0"/>
              <a:pPr/>
              <a:t>5/30/2016</a:t>
            </a:fld>
            <a:endParaRPr lang="en-US"/>
          </a:p>
        </p:txBody>
      </p:sp>
      <p:sp>
        <p:nvSpPr>
          <p:cNvPr id="5" name="Espace réservé du pied de page 4"/>
          <p:cNvSpPr>
            <a:spLocks noGrp="1"/>
          </p:cNvSpPr>
          <p:nvPr>
            <p:ph type="ftr" sz="quarter" idx="3"/>
          </p:nvPr>
        </p:nvSpPr>
        <p:spPr>
          <a:xfrm>
            <a:off x="10309860" y="39833131"/>
            <a:ext cx="9555480" cy="2288117"/>
          </a:xfrm>
          <a:prstGeom prst="rect">
            <a:avLst/>
          </a:prstGeom>
        </p:spPr>
        <p:txBody>
          <a:bodyPr vert="horz" lIns="418009" tIns="209004" rIns="418009" bIns="209004" rtlCol="0" anchor="ctr"/>
          <a:lstStyle>
            <a:lvl1pPr algn="ctr">
              <a:defRPr sz="5500">
                <a:solidFill>
                  <a:schemeClr val="tx1">
                    <a:tint val="75000"/>
                  </a:schemeClr>
                </a:solidFill>
              </a:defRPr>
            </a:lvl1pPr>
          </a:lstStyle>
          <a:p>
            <a:endParaRPr lang="en-US"/>
          </a:p>
        </p:txBody>
      </p:sp>
      <p:sp>
        <p:nvSpPr>
          <p:cNvPr id="6" name="Espace réservé du numéro de diapositive 5"/>
          <p:cNvSpPr>
            <a:spLocks noGrp="1"/>
          </p:cNvSpPr>
          <p:nvPr>
            <p:ph type="sldNum" sz="quarter" idx="4"/>
          </p:nvPr>
        </p:nvSpPr>
        <p:spPr>
          <a:xfrm>
            <a:off x="21625560" y="39833131"/>
            <a:ext cx="7040880" cy="2288117"/>
          </a:xfrm>
          <a:prstGeom prst="rect">
            <a:avLst/>
          </a:prstGeom>
        </p:spPr>
        <p:txBody>
          <a:bodyPr vert="horz" lIns="418009" tIns="209004" rIns="418009" bIns="209004" rtlCol="0" anchor="ctr"/>
          <a:lstStyle>
            <a:lvl1pPr algn="r">
              <a:defRPr sz="5500">
                <a:solidFill>
                  <a:schemeClr val="tx1">
                    <a:tint val="75000"/>
                  </a:schemeClr>
                </a:solidFill>
              </a:defRPr>
            </a:lvl1pPr>
          </a:lstStyle>
          <a:p>
            <a:fld id="{29383757-FF75-4DD3-803C-8918D8A3BDAB}" type="slidenum">
              <a:rPr lang="en-US" smtClean="0"/>
              <a:pPr/>
              <a:t>‹N°›</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180088" rtl="0" eaLnBrk="1" latinLnBrk="0" hangingPunct="1">
        <a:spcBef>
          <a:spcPct val="0"/>
        </a:spcBef>
        <a:buNone/>
        <a:defRPr sz="20100" kern="1200">
          <a:solidFill>
            <a:schemeClr val="tx1"/>
          </a:solidFill>
          <a:latin typeface="+mj-lt"/>
          <a:ea typeface="+mj-ea"/>
          <a:cs typeface="+mj-cs"/>
        </a:defRPr>
      </a:lvl1pPr>
    </p:titleStyle>
    <p:bodyStyle>
      <a:lvl1pPr marL="1567533" indent="-1567533" algn="l" defTabSz="4180088" rtl="0" eaLnBrk="1" latinLnBrk="0" hangingPunct="1">
        <a:spcBef>
          <a:spcPct val="20000"/>
        </a:spcBef>
        <a:buFont typeface="Arial" pitchFamily="34" charset="0"/>
        <a:buChar char="•"/>
        <a:defRPr sz="14600" kern="1200">
          <a:solidFill>
            <a:schemeClr val="tx1"/>
          </a:solidFill>
          <a:latin typeface="+mn-lt"/>
          <a:ea typeface="+mn-ea"/>
          <a:cs typeface="+mn-cs"/>
        </a:defRPr>
      </a:lvl1pPr>
      <a:lvl2pPr marL="3396322" indent="-1306278" algn="l" defTabSz="4180088" rtl="0" eaLnBrk="1" latinLnBrk="0" hangingPunct="1">
        <a:spcBef>
          <a:spcPct val="20000"/>
        </a:spcBef>
        <a:buFont typeface="Arial" pitchFamily="34" charset="0"/>
        <a:buChar char="–"/>
        <a:defRPr sz="12800" kern="1200">
          <a:solidFill>
            <a:schemeClr val="tx1"/>
          </a:solidFill>
          <a:latin typeface="+mn-lt"/>
          <a:ea typeface="+mn-ea"/>
          <a:cs typeface="+mn-cs"/>
        </a:defRPr>
      </a:lvl2pPr>
      <a:lvl3pPr marL="5225110" indent="-1045022" algn="l" defTabSz="4180088" rtl="0" eaLnBrk="1" latinLnBrk="0" hangingPunct="1">
        <a:spcBef>
          <a:spcPct val="20000"/>
        </a:spcBef>
        <a:buFont typeface="Arial" pitchFamily="34" charset="0"/>
        <a:buChar char="•"/>
        <a:defRPr sz="11000" kern="1200">
          <a:solidFill>
            <a:schemeClr val="tx1"/>
          </a:solidFill>
          <a:latin typeface="+mn-lt"/>
          <a:ea typeface="+mn-ea"/>
          <a:cs typeface="+mn-cs"/>
        </a:defRPr>
      </a:lvl3pPr>
      <a:lvl4pPr marL="7315154" indent="-1045022" algn="l" defTabSz="4180088" rtl="0" eaLnBrk="1" latinLnBrk="0" hangingPunct="1">
        <a:spcBef>
          <a:spcPct val="20000"/>
        </a:spcBef>
        <a:buFont typeface="Arial" pitchFamily="34" charset="0"/>
        <a:buChar char="–"/>
        <a:defRPr sz="9100" kern="1200">
          <a:solidFill>
            <a:schemeClr val="tx1"/>
          </a:solidFill>
          <a:latin typeface="+mn-lt"/>
          <a:ea typeface="+mn-ea"/>
          <a:cs typeface="+mn-cs"/>
        </a:defRPr>
      </a:lvl4pPr>
      <a:lvl5pPr marL="9405198" indent="-1045022" algn="l" defTabSz="4180088" rtl="0" eaLnBrk="1" latinLnBrk="0" hangingPunct="1">
        <a:spcBef>
          <a:spcPct val="20000"/>
        </a:spcBef>
        <a:buFont typeface="Arial" pitchFamily="34" charset="0"/>
        <a:buChar char="»"/>
        <a:defRPr sz="9100" kern="1200">
          <a:solidFill>
            <a:schemeClr val="tx1"/>
          </a:solidFill>
          <a:latin typeface="+mn-lt"/>
          <a:ea typeface="+mn-ea"/>
          <a:cs typeface="+mn-cs"/>
        </a:defRPr>
      </a:lvl5pPr>
      <a:lvl6pPr marL="11495242" indent="-1045022" algn="l" defTabSz="4180088" rtl="0" eaLnBrk="1" latinLnBrk="0" hangingPunct="1">
        <a:spcBef>
          <a:spcPct val="20000"/>
        </a:spcBef>
        <a:buFont typeface="Arial" pitchFamily="34" charset="0"/>
        <a:buChar char="•"/>
        <a:defRPr sz="9100" kern="1200">
          <a:solidFill>
            <a:schemeClr val="tx1"/>
          </a:solidFill>
          <a:latin typeface="+mn-lt"/>
          <a:ea typeface="+mn-ea"/>
          <a:cs typeface="+mn-cs"/>
        </a:defRPr>
      </a:lvl6pPr>
      <a:lvl7pPr marL="13585287" indent="-1045022" algn="l" defTabSz="4180088" rtl="0" eaLnBrk="1" latinLnBrk="0" hangingPunct="1">
        <a:spcBef>
          <a:spcPct val="20000"/>
        </a:spcBef>
        <a:buFont typeface="Arial" pitchFamily="34" charset="0"/>
        <a:buChar char="•"/>
        <a:defRPr sz="9100" kern="1200">
          <a:solidFill>
            <a:schemeClr val="tx1"/>
          </a:solidFill>
          <a:latin typeface="+mn-lt"/>
          <a:ea typeface="+mn-ea"/>
          <a:cs typeface="+mn-cs"/>
        </a:defRPr>
      </a:lvl7pPr>
      <a:lvl8pPr marL="15675331" indent="-1045022" algn="l" defTabSz="4180088" rtl="0" eaLnBrk="1" latinLnBrk="0" hangingPunct="1">
        <a:spcBef>
          <a:spcPct val="20000"/>
        </a:spcBef>
        <a:buFont typeface="Arial" pitchFamily="34" charset="0"/>
        <a:buChar char="•"/>
        <a:defRPr sz="9100" kern="1200">
          <a:solidFill>
            <a:schemeClr val="tx1"/>
          </a:solidFill>
          <a:latin typeface="+mn-lt"/>
          <a:ea typeface="+mn-ea"/>
          <a:cs typeface="+mn-cs"/>
        </a:defRPr>
      </a:lvl8pPr>
      <a:lvl9pPr marL="17765375" indent="-1045022" algn="l" defTabSz="4180088" rtl="0" eaLnBrk="1" latinLnBrk="0" hangingPunct="1">
        <a:spcBef>
          <a:spcPct val="20000"/>
        </a:spcBef>
        <a:buFont typeface="Arial" pitchFamily="34" charset="0"/>
        <a:buChar char="•"/>
        <a:defRPr sz="9100" kern="1200">
          <a:solidFill>
            <a:schemeClr val="tx1"/>
          </a:solidFill>
          <a:latin typeface="+mn-lt"/>
          <a:ea typeface="+mn-ea"/>
          <a:cs typeface="+mn-cs"/>
        </a:defRPr>
      </a:lvl9pPr>
    </p:bodyStyle>
    <p:otherStyle>
      <a:defPPr>
        <a:defRPr lang="fr-FR"/>
      </a:defPPr>
      <a:lvl1pPr marL="0" algn="l" defTabSz="4180088" rtl="0" eaLnBrk="1" latinLnBrk="0" hangingPunct="1">
        <a:defRPr sz="8200" kern="1200">
          <a:solidFill>
            <a:schemeClr val="tx1"/>
          </a:solidFill>
          <a:latin typeface="+mn-lt"/>
          <a:ea typeface="+mn-ea"/>
          <a:cs typeface="+mn-cs"/>
        </a:defRPr>
      </a:lvl1pPr>
      <a:lvl2pPr marL="2090044" algn="l" defTabSz="4180088" rtl="0" eaLnBrk="1" latinLnBrk="0" hangingPunct="1">
        <a:defRPr sz="8200" kern="1200">
          <a:solidFill>
            <a:schemeClr val="tx1"/>
          </a:solidFill>
          <a:latin typeface="+mn-lt"/>
          <a:ea typeface="+mn-ea"/>
          <a:cs typeface="+mn-cs"/>
        </a:defRPr>
      </a:lvl2pPr>
      <a:lvl3pPr marL="4180088" algn="l" defTabSz="4180088" rtl="0" eaLnBrk="1" latinLnBrk="0" hangingPunct="1">
        <a:defRPr sz="8200" kern="1200">
          <a:solidFill>
            <a:schemeClr val="tx1"/>
          </a:solidFill>
          <a:latin typeface="+mn-lt"/>
          <a:ea typeface="+mn-ea"/>
          <a:cs typeface="+mn-cs"/>
        </a:defRPr>
      </a:lvl3pPr>
      <a:lvl4pPr marL="6270132" algn="l" defTabSz="4180088" rtl="0" eaLnBrk="1" latinLnBrk="0" hangingPunct="1">
        <a:defRPr sz="8200" kern="1200">
          <a:solidFill>
            <a:schemeClr val="tx1"/>
          </a:solidFill>
          <a:latin typeface="+mn-lt"/>
          <a:ea typeface="+mn-ea"/>
          <a:cs typeface="+mn-cs"/>
        </a:defRPr>
      </a:lvl4pPr>
      <a:lvl5pPr marL="8360176" algn="l" defTabSz="4180088" rtl="0" eaLnBrk="1" latinLnBrk="0" hangingPunct="1">
        <a:defRPr sz="8200" kern="1200">
          <a:solidFill>
            <a:schemeClr val="tx1"/>
          </a:solidFill>
          <a:latin typeface="+mn-lt"/>
          <a:ea typeface="+mn-ea"/>
          <a:cs typeface="+mn-cs"/>
        </a:defRPr>
      </a:lvl5pPr>
      <a:lvl6pPr marL="10450220" algn="l" defTabSz="4180088" rtl="0" eaLnBrk="1" latinLnBrk="0" hangingPunct="1">
        <a:defRPr sz="8200" kern="1200">
          <a:solidFill>
            <a:schemeClr val="tx1"/>
          </a:solidFill>
          <a:latin typeface="+mn-lt"/>
          <a:ea typeface="+mn-ea"/>
          <a:cs typeface="+mn-cs"/>
        </a:defRPr>
      </a:lvl6pPr>
      <a:lvl7pPr marL="12540264" algn="l" defTabSz="4180088" rtl="0" eaLnBrk="1" latinLnBrk="0" hangingPunct="1">
        <a:defRPr sz="8200" kern="1200">
          <a:solidFill>
            <a:schemeClr val="tx1"/>
          </a:solidFill>
          <a:latin typeface="+mn-lt"/>
          <a:ea typeface="+mn-ea"/>
          <a:cs typeface="+mn-cs"/>
        </a:defRPr>
      </a:lvl7pPr>
      <a:lvl8pPr marL="14630309" algn="l" defTabSz="4180088" rtl="0" eaLnBrk="1" latinLnBrk="0" hangingPunct="1">
        <a:defRPr sz="8200" kern="1200">
          <a:solidFill>
            <a:schemeClr val="tx1"/>
          </a:solidFill>
          <a:latin typeface="+mn-lt"/>
          <a:ea typeface="+mn-ea"/>
          <a:cs typeface="+mn-cs"/>
        </a:defRPr>
      </a:lvl8pPr>
      <a:lvl9pPr marL="16720353" algn="l" defTabSz="4180088" rtl="0" eaLnBrk="1" latinLnBrk="0" hangingPunct="1">
        <a:defRPr sz="8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notesSlide" Target="../notesSlides/notesSlide1.xml"/><Relationship Id="rId7"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1.bin"/><Relationship Id="rId5" Type="http://schemas.openxmlformats.org/officeDocument/2006/relationships/image" Target="../media/image2.gif"/><Relationship Id="rId10" Type="http://schemas.openxmlformats.org/officeDocument/2006/relationships/image" Target="../media/image5.png"/><Relationship Id="rId4" Type="http://schemas.openxmlformats.org/officeDocument/2006/relationships/hyperlink" Target="mailto:kevin.sartor@ulg.ac.be" TargetMode="External"/><Relationship Id="rId9"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ZoneTexte 5"/>
          <p:cNvSpPr txBox="1"/>
          <p:nvPr/>
        </p:nvSpPr>
        <p:spPr>
          <a:xfrm>
            <a:off x="838200" y="4099679"/>
            <a:ext cx="28575000" cy="2308324"/>
          </a:xfrm>
          <a:prstGeom prst="rect">
            <a:avLst/>
          </a:prstGeom>
          <a:noFill/>
          <a:ln>
            <a:noFill/>
          </a:ln>
        </p:spPr>
        <p:txBody>
          <a:bodyPr wrap="square" rtlCol="0">
            <a:spAutoFit/>
          </a:bodyPr>
          <a:lstStyle/>
          <a:p>
            <a:pPr algn="ctr"/>
            <a:r>
              <a:rPr lang="en-US" sz="7200" b="1" dirty="0" smtClean="0"/>
              <a:t>Feasibility study of burning neat jatropha oil into a vaporizing burner for household applications</a:t>
            </a:r>
            <a:endParaRPr lang="fr-FR" sz="7200" b="1" dirty="0"/>
          </a:p>
        </p:txBody>
      </p:sp>
      <p:sp>
        <p:nvSpPr>
          <p:cNvPr id="7" name="ZoneTexte 6"/>
          <p:cNvSpPr txBox="1"/>
          <p:nvPr/>
        </p:nvSpPr>
        <p:spPr>
          <a:xfrm>
            <a:off x="762001" y="7198816"/>
            <a:ext cx="28575000" cy="3508653"/>
          </a:xfrm>
          <a:prstGeom prst="rect">
            <a:avLst/>
          </a:prstGeom>
          <a:noFill/>
          <a:ln>
            <a:solidFill>
              <a:schemeClr val="accent1"/>
            </a:solidFill>
          </a:ln>
        </p:spPr>
        <p:txBody>
          <a:bodyPr wrap="square" rtlCol="0">
            <a:spAutoFit/>
          </a:bodyPr>
          <a:lstStyle/>
          <a:p>
            <a:pPr algn="ctr"/>
            <a:r>
              <a:rPr lang="en-US" sz="5400" b="1" dirty="0" smtClean="0"/>
              <a:t>Introduction</a:t>
            </a:r>
            <a:endParaRPr lang="en-US" sz="4000" b="1" dirty="0" smtClean="0"/>
          </a:p>
          <a:p>
            <a:pPr algn="just"/>
            <a:r>
              <a:rPr lang="en-US" sz="4200" dirty="0"/>
              <a:t>Charcoal is one of the major energy sources for household applications in urban areas of developing countries. It is often made from natural forest and accelerates forest depletion. The aim of this work is to evaluate the use of jatropha oil for combustion in vaporizing burners. This </a:t>
            </a:r>
            <a:r>
              <a:rPr lang="en-US" sz="4200" dirty="0" smtClean="0"/>
              <a:t>study presents </a:t>
            </a:r>
            <a:r>
              <a:rPr lang="en-US" sz="4200" dirty="0"/>
              <a:t>laboratory tests on a burner whose nominal output power is 7.5kW. </a:t>
            </a:r>
            <a:r>
              <a:rPr lang="en-US" sz="4200" dirty="0" smtClean="0"/>
              <a:t>The </a:t>
            </a:r>
            <a:r>
              <a:rPr lang="en-US" sz="4200" dirty="0"/>
              <a:t>pollutants emissions and the thermal performance are analyzed for three firing rates. </a:t>
            </a:r>
          </a:p>
        </p:txBody>
      </p:sp>
      <p:sp>
        <p:nvSpPr>
          <p:cNvPr id="9" name="ZoneTexte 8"/>
          <p:cNvSpPr txBox="1"/>
          <p:nvPr/>
        </p:nvSpPr>
        <p:spPr>
          <a:xfrm>
            <a:off x="838199" y="11658600"/>
            <a:ext cx="13930632" cy="12557284"/>
          </a:xfrm>
          <a:prstGeom prst="rect">
            <a:avLst/>
          </a:prstGeom>
          <a:noFill/>
          <a:ln>
            <a:solidFill>
              <a:schemeClr val="accent1"/>
            </a:solidFill>
          </a:ln>
        </p:spPr>
        <p:txBody>
          <a:bodyPr wrap="square" rtlCol="0">
            <a:spAutoFit/>
          </a:bodyPr>
          <a:lstStyle/>
          <a:p>
            <a:pPr algn="ctr"/>
            <a:r>
              <a:rPr lang="en-US" sz="5400" b="1" dirty="0" smtClean="0"/>
              <a:t>Test bench diagram</a:t>
            </a:r>
            <a:endParaRPr lang="en-US" sz="4800" b="1" dirty="0" smtClean="0"/>
          </a:p>
          <a:p>
            <a:pPr algn="ctr"/>
            <a:endParaRPr lang="en-US" sz="3600" dirty="0" smtClean="0"/>
          </a:p>
          <a:p>
            <a:pPr marL="914400" indent="-336550">
              <a:buFont typeface="Arial" charset="0"/>
              <a:buChar char="•"/>
            </a:pPr>
            <a:endParaRPr lang="fr-BE" sz="3600" dirty="0">
              <a:solidFill>
                <a:srgbClr val="000000"/>
              </a:solidFill>
              <a:cs typeface="Arial" panose="020B0604020202020204" pitchFamily="34" charset="0"/>
            </a:endParaRPr>
          </a:p>
          <a:p>
            <a:pPr marL="914400" indent="-336550">
              <a:buFont typeface="Arial" charset="0"/>
              <a:buChar char="•"/>
            </a:pPr>
            <a:endParaRPr lang="fr-BE" sz="3600" dirty="0" smtClean="0">
              <a:solidFill>
                <a:srgbClr val="000000"/>
              </a:solidFill>
              <a:cs typeface="Arial" panose="020B0604020202020204" pitchFamily="34" charset="0"/>
            </a:endParaRPr>
          </a:p>
          <a:p>
            <a:pPr marL="914400" indent="-336550">
              <a:buFont typeface="Arial" charset="0"/>
              <a:buChar char="•"/>
            </a:pPr>
            <a:endParaRPr lang="fr-BE" sz="3600" dirty="0">
              <a:solidFill>
                <a:srgbClr val="000000"/>
              </a:solidFill>
              <a:cs typeface="Arial" panose="020B0604020202020204" pitchFamily="34" charset="0"/>
            </a:endParaRPr>
          </a:p>
          <a:p>
            <a:pPr marL="914400" indent="-336550">
              <a:buFont typeface="Arial" charset="0"/>
              <a:buChar char="•"/>
            </a:pPr>
            <a:endParaRPr lang="fr-BE" sz="3600" dirty="0" smtClean="0">
              <a:solidFill>
                <a:srgbClr val="000000"/>
              </a:solidFill>
              <a:cs typeface="Arial" panose="020B0604020202020204" pitchFamily="34" charset="0"/>
            </a:endParaRPr>
          </a:p>
          <a:p>
            <a:pPr marL="914400" indent="-336550">
              <a:buFont typeface="Arial" charset="0"/>
              <a:buChar char="•"/>
            </a:pPr>
            <a:endParaRPr lang="fr-BE" sz="3600" dirty="0">
              <a:solidFill>
                <a:srgbClr val="000000"/>
              </a:solidFill>
              <a:cs typeface="Arial" panose="020B0604020202020204" pitchFamily="34" charset="0"/>
            </a:endParaRPr>
          </a:p>
          <a:p>
            <a:pPr marL="914400" indent="-336550">
              <a:buFont typeface="Arial" charset="0"/>
              <a:buChar char="•"/>
            </a:pPr>
            <a:endParaRPr lang="fr-BE" sz="3600" dirty="0" smtClean="0">
              <a:solidFill>
                <a:srgbClr val="000000"/>
              </a:solidFill>
              <a:cs typeface="Arial" panose="020B0604020202020204" pitchFamily="34" charset="0"/>
            </a:endParaRPr>
          </a:p>
          <a:p>
            <a:pPr marL="914400" indent="-336550">
              <a:buFont typeface="Arial" charset="0"/>
              <a:buChar char="•"/>
            </a:pPr>
            <a:endParaRPr lang="fr-BE" sz="3600" dirty="0">
              <a:solidFill>
                <a:srgbClr val="000000"/>
              </a:solidFill>
              <a:cs typeface="Arial" panose="020B0604020202020204" pitchFamily="34" charset="0"/>
            </a:endParaRPr>
          </a:p>
          <a:p>
            <a:pPr marL="914400" indent="-336550">
              <a:buFont typeface="Arial" charset="0"/>
              <a:buChar char="•"/>
            </a:pPr>
            <a:endParaRPr lang="fr-BE" sz="3600" dirty="0" smtClean="0">
              <a:solidFill>
                <a:srgbClr val="000000"/>
              </a:solidFill>
              <a:cs typeface="Arial" panose="020B0604020202020204" pitchFamily="34" charset="0"/>
            </a:endParaRPr>
          </a:p>
          <a:p>
            <a:pPr marL="914400" indent="-336550">
              <a:buFont typeface="Arial" charset="0"/>
              <a:buChar char="•"/>
            </a:pPr>
            <a:endParaRPr lang="fr-BE" sz="3600" dirty="0">
              <a:solidFill>
                <a:srgbClr val="000000"/>
              </a:solidFill>
              <a:cs typeface="Arial" panose="020B0604020202020204" pitchFamily="34" charset="0"/>
            </a:endParaRPr>
          </a:p>
          <a:p>
            <a:pPr marL="914400" indent="-336550">
              <a:buFont typeface="Arial" charset="0"/>
              <a:buChar char="•"/>
            </a:pPr>
            <a:endParaRPr lang="fr-BE" sz="3600" dirty="0" smtClean="0">
              <a:solidFill>
                <a:srgbClr val="000000"/>
              </a:solidFill>
              <a:cs typeface="Arial" panose="020B0604020202020204" pitchFamily="34" charset="0"/>
            </a:endParaRPr>
          </a:p>
          <a:p>
            <a:pPr marL="914400" indent="-336550">
              <a:buFont typeface="Arial" charset="0"/>
              <a:buChar char="•"/>
            </a:pPr>
            <a:endParaRPr lang="fr-BE" sz="3600" dirty="0">
              <a:solidFill>
                <a:srgbClr val="000000"/>
              </a:solidFill>
              <a:cs typeface="Arial" panose="020B0604020202020204" pitchFamily="34" charset="0"/>
            </a:endParaRPr>
          </a:p>
          <a:p>
            <a:pPr marL="914400" indent="-336550">
              <a:buFont typeface="Arial" charset="0"/>
              <a:buChar char="•"/>
            </a:pPr>
            <a:endParaRPr lang="fr-BE" sz="3600" dirty="0" smtClean="0">
              <a:solidFill>
                <a:srgbClr val="000000"/>
              </a:solidFill>
              <a:cs typeface="Arial" panose="020B0604020202020204" pitchFamily="34" charset="0"/>
            </a:endParaRPr>
          </a:p>
          <a:p>
            <a:pPr marL="914400" indent="-336550">
              <a:buFont typeface="Arial" charset="0"/>
              <a:buChar char="•"/>
            </a:pPr>
            <a:endParaRPr lang="fr-BE" sz="3600" dirty="0">
              <a:solidFill>
                <a:srgbClr val="000000"/>
              </a:solidFill>
              <a:cs typeface="Arial" panose="020B0604020202020204" pitchFamily="34" charset="0"/>
            </a:endParaRPr>
          </a:p>
          <a:p>
            <a:pPr marL="914400" indent="-336550">
              <a:buFont typeface="Arial" charset="0"/>
              <a:buChar char="•"/>
            </a:pPr>
            <a:endParaRPr lang="fr-BE" sz="3600" dirty="0" smtClean="0">
              <a:solidFill>
                <a:srgbClr val="000000"/>
              </a:solidFill>
              <a:cs typeface="Arial" panose="020B0604020202020204" pitchFamily="34" charset="0"/>
            </a:endParaRPr>
          </a:p>
          <a:p>
            <a:pPr marL="914400" indent="-336550">
              <a:buFont typeface="Arial" charset="0"/>
              <a:buChar char="•"/>
            </a:pPr>
            <a:endParaRPr lang="fr-BE" sz="3600" dirty="0">
              <a:solidFill>
                <a:srgbClr val="000000"/>
              </a:solidFill>
              <a:cs typeface="Arial" panose="020B0604020202020204" pitchFamily="34" charset="0"/>
            </a:endParaRPr>
          </a:p>
          <a:p>
            <a:pPr marL="914400" indent="-336550">
              <a:buFont typeface="Arial" charset="0"/>
              <a:buChar char="•"/>
            </a:pPr>
            <a:endParaRPr lang="fr-BE" sz="3600" dirty="0" smtClean="0">
              <a:solidFill>
                <a:srgbClr val="000000"/>
              </a:solidFill>
              <a:cs typeface="Arial" panose="020B0604020202020204" pitchFamily="34" charset="0"/>
            </a:endParaRPr>
          </a:p>
          <a:p>
            <a:pPr marL="914400" indent="-336550">
              <a:buFont typeface="Arial" charset="0"/>
              <a:buChar char="•"/>
            </a:pPr>
            <a:endParaRPr lang="fr-BE" sz="3600" dirty="0">
              <a:solidFill>
                <a:srgbClr val="000000"/>
              </a:solidFill>
              <a:cs typeface="Arial" panose="020B0604020202020204" pitchFamily="34" charset="0"/>
            </a:endParaRPr>
          </a:p>
          <a:p>
            <a:pPr marL="914400" indent="-336550">
              <a:buFont typeface="Arial" charset="0"/>
              <a:buChar char="•"/>
            </a:pPr>
            <a:endParaRPr lang="fr-BE" sz="3600" dirty="0" smtClean="0">
              <a:solidFill>
                <a:srgbClr val="000000"/>
              </a:solidFill>
              <a:cs typeface="Arial" panose="020B0604020202020204" pitchFamily="34" charset="0"/>
            </a:endParaRPr>
          </a:p>
          <a:p>
            <a:pPr marL="577850"/>
            <a:endParaRPr lang="fr-BE" sz="3600" dirty="0" smtClean="0">
              <a:solidFill>
                <a:srgbClr val="000000"/>
              </a:solidFill>
              <a:cs typeface="Arial" panose="020B0604020202020204" pitchFamily="34" charset="0"/>
            </a:endParaRPr>
          </a:p>
          <a:p>
            <a:pPr marL="577850"/>
            <a:endParaRPr lang="fr-BE" sz="3600" dirty="0" smtClean="0">
              <a:solidFill>
                <a:srgbClr val="000000"/>
              </a:solidFill>
              <a:cs typeface="Arial" panose="020B0604020202020204" pitchFamily="34" charset="0"/>
            </a:endParaRPr>
          </a:p>
        </p:txBody>
      </p:sp>
      <p:sp>
        <p:nvSpPr>
          <p:cNvPr id="11" name="ZoneTexte 10"/>
          <p:cNvSpPr txBox="1"/>
          <p:nvPr/>
        </p:nvSpPr>
        <p:spPr>
          <a:xfrm>
            <a:off x="15049501" y="11658600"/>
            <a:ext cx="14211300" cy="12557284"/>
          </a:xfrm>
          <a:prstGeom prst="rect">
            <a:avLst/>
          </a:prstGeom>
          <a:noFill/>
          <a:ln>
            <a:solidFill>
              <a:schemeClr val="accent1"/>
            </a:solidFill>
          </a:ln>
        </p:spPr>
        <p:txBody>
          <a:bodyPr wrap="square" rtlCol="0">
            <a:spAutoFit/>
          </a:bodyPr>
          <a:lstStyle/>
          <a:p>
            <a:pPr algn="ctr"/>
            <a:r>
              <a:rPr lang="en-US" sz="5400" b="1" dirty="0" smtClean="0"/>
              <a:t>Example of result (middle-firing rate)</a:t>
            </a:r>
          </a:p>
          <a:p>
            <a:pPr algn="ctr"/>
            <a:r>
              <a:rPr lang="en-US" sz="4800" b="1" dirty="0" smtClean="0"/>
              <a:t> </a:t>
            </a:r>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smtClean="0"/>
          </a:p>
          <a:p>
            <a:endParaRPr lang="en-US" sz="3200" dirty="0"/>
          </a:p>
          <a:p>
            <a:endParaRPr lang="en-US" sz="3200" dirty="0" smtClean="0"/>
          </a:p>
          <a:p>
            <a:endParaRPr lang="en-US" sz="3200" dirty="0"/>
          </a:p>
          <a:p>
            <a:endParaRPr lang="en-US" sz="3200" dirty="0" smtClean="0"/>
          </a:p>
          <a:p>
            <a:endParaRPr lang="en-US" sz="3200" dirty="0"/>
          </a:p>
          <a:p>
            <a:endParaRPr lang="en-US" sz="3200" dirty="0" smtClean="0"/>
          </a:p>
          <a:p>
            <a:endParaRPr lang="en-US" sz="3200" dirty="0"/>
          </a:p>
          <a:p>
            <a:endParaRPr lang="en-US" sz="3200" dirty="0" smtClean="0"/>
          </a:p>
          <a:p>
            <a:endParaRPr lang="en-US" sz="3200" dirty="0"/>
          </a:p>
          <a:p>
            <a:endParaRPr lang="en-US" sz="3200" dirty="0" smtClean="0"/>
          </a:p>
          <a:p>
            <a:endParaRPr lang="en-US" sz="3200" dirty="0"/>
          </a:p>
          <a:p>
            <a:endParaRPr lang="en-US" sz="3200" dirty="0" smtClean="0"/>
          </a:p>
          <a:p>
            <a:endParaRPr lang="en-US" sz="3200" dirty="0" smtClean="0"/>
          </a:p>
          <a:p>
            <a:endParaRPr lang="en-US" sz="3200" dirty="0" smtClean="0"/>
          </a:p>
          <a:p>
            <a:endParaRPr lang="en-US" sz="3200" dirty="0" smtClean="0"/>
          </a:p>
          <a:p>
            <a:endParaRPr lang="en-US" sz="3200" dirty="0" smtClean="0"/>
          </a:p>
        </p:txBody>
      </p:sp>
      <p:sp>
        <p:nvSpPr>
          <p:cNvPr id="16" name="ZoneTexte 15"/>
          <p:cNvSpPr txBox="1"/>
          <p:nvPr/>
        </p:nvSpPr>
        <p:spPr>
          <a:xfrm>
            <a:off x="2667000" y="40993875"/>
            <a:ext cx="25755600" cy="1754326"/>
          </a:xfrm>
          <a:prstGeom prst="rect">
            <a:avLst/>
          </a:prstGeom>
          <a:noFill/>
          <a:ln>
            <a:noFill/>
          </a:ln>
        </p:spPr>
        <p:txBody>
          <a:bodyPr wrap="square" rtlCol="0">
            <a:spAutoFit/>
          </a:bodyPr>
          <a:lstStyle/>
          <a:p>
            <a:pPr algn="ctr"/>
            <a:r>
              <a:rPr lang="en-US" sz="3600" dirty="0" smtClean="0"/>
              <a:t>Kevin Sartor*, Danielle </a:t>
            </a:r>
            <a:r>
              <a:rPr lang="en-US" sz="3600" dirty="0" err="1" smtClean="0"/>
              <a:t>Makaire</a:t>
            </a:r>
            <a:r>
              <a:rPr lang="en-US" sz="3600" dirty="0" smtClean="0"/>
              <a:t>, Jean-Marie Fontaine and  Philippe </a:t>
            </a:r>
            <a:r>
              <a:rPr lang="en-US" sz="3600" dirty="0" err="1" smtClean="0"/>
              <a:t>Ngendakumana</a:t>
            </a:r>
            <a:endParaRPr lang="en-US" sz="3600" dirty="0" smtClean="0"/>
          </a:p>
          <a:p>
            <a:pPr algn="ctr"/>
            <a:r>
              <a:rPr lang="en-US" sz="3600" dirty="0" smtClean="0"/>
              <a:t>University of Liège, Belgium</a:t>
            </a:r>
          </a:p>
          <a:p>
            <a:pPr algn="ctr"/>
            <a:r>
              <a:rPr lang="en-US" sz="3600" dirty="0" smtClean="0"/>
              <a:t>Contact: </a:t>
            </a:r>
            <a:r>
              <a:rPr lang="en-US" sz="3600" dirty="0" smtClean="0">
                <a:hlinkClick r:id="rId4"/>
              </a:rPr>
              <a:t>kevin.sartor@ulg.ac.be</a:t>
            </a:r>
            <a:r>
              <a:rPr lang="en-US" sz="3600" dirty="0" smtClean="0"/>
              <a:t> / +32  (0) 4366 48 20</a:t>
            </a:r>
            <a:endParaRPr lang="en-US" sz="8800" dirty="0"/>
          </a:p>
        </p:txBody>
      </p:sp>
      <p:sp>
        <p:nvSpPr>
          <p:cNvPr id="17" name="ZoneTexte 16"/>
          <p:cNvSpPr txBox="1"/>
          <p:nvPr/>
        </p:nvSpPr>
        <p:spPr>
          <a:xfrm>
            <a:off x="838200" y="25523845"/>
            <a:ext cx="28498800" cy="12834283"/>
          </a:xfrm>
          <a:prstGeom prst="rect">
            <a:avLst/>
          </a:prstGeom>
          <a:noFill/>
          <a:ln>
            <a:solidFill>
              <a:schemeClr val="accent1"/>
            </a:solidFill>
          </a:ln>
        </p:spPr>
        <p:txBody>
          <a:bodyPr wrap="square" rtlCol="0">
            <a:spAutoFit/>
          </a:bodyPr>
          <a:lstStyle/>
          <a:p>
            <a:pPr algn="ctr"/>
            <a:r>
              <a:rPr lang="en-US" sz="5400" b="1" dirty="0" smtClean="0"/>
              <a:t>Results and conclusions</a:t>
            </a:r>
          </a:p>
          <a:p>
            <a:pPr algn="ctr"/>
            <a:endParaRPr lang="en-US" sz="4800" b="1" dirty="0"/>
          </a:p>
          <a:p>
            <a:pPr algn="ctr"/>
            <a:endParaRPr lang="en-US" sz="4800" b="1" dirty="0" smtClean="0"/>
          </a:p>
          <a:p>
            <a:pPr algn="ctr"/>
            <a:endParaRPr lang="en-US" sz="4800" b="1" dirty="0" smtClean="0"/>
          </a:p>
          <a:p>
            <a:pPr algn="ctr"/>
            <a:endParaRPr lang="en-US" sz="4800" b="1" dirty="0" smtClean="0"/>
          </a:p>
          <a:p>
            <a:pPr algn="ctr"/>
            <a:endParaRPr lang="en-US" sz="4800" b="1" dirty="0" smtClean="0"/>
          </a:p>
          <a:p>
            <a:pPr algn="ctr"/>
            <a:endParaRPr lang="en-US" sz="4800" b="1" dirty="0" smtClean="0"/>
          </a:p>
          <a:p>
            <a:pPr algn="ctr"/>
            <a:endParaRPr lang="en-US" dirty="0"/>
          </a:p>
          <a:p>
            <a:pPr algn="ctr"/>
            <a:endParaRPr lang="en-US" dirty="0" smtClean="0"/>
          </a:p>
          <a:p>
            <a:pPr algn="ctr"/>
            <a:endParaRPr lang="en-US" dirty="0"/>
          </a:p>
          <a:p>
            <a:pPr algn="ctr"/>
            <a:endParaRPr lang="en-US" dirty="0" smtClean="0"/>
          </a:p>
          <a:p>
            <a:pPr algn="ctr"/>
            <a:endParaRPr lang="en-US" dirty="0"/>
          </a:p>
          <a:p>
            <a:pPr algn="ctr"/>
            <a:endParaRPr lang="en-US" dirty="0"/>
          </a:p>
        </p:txBody>
      </p:sp>
      <p:pic>
        <p:nvPicPr>
          <p:cNvPr id="20" name="Picture 4" descr="http://www.hach.ulg.ac.be/cms/system/files/logo_coul_texte_blason_cadre_300.gif"/>
          <p:cNvPicPr>
            <a:picLocks noChangeAspect="1" noChangeArrowheads="1"/>
          </p:cNvPicPr>
          <p:nvPr/>
        </p:nvPicPr>
        <p:blipFill>
          <a:blip r:embed="rId5" cstate="print"/>
          <a:srcRect/>
          <a:stretch>
            <a:fillRect/>
          </a:stretch>
        </p:blipFill>
        <p:spPr bwMode="auto">
          <a:xfrm>
            <a:off x="842210" y="648803"/>
            <a:ext cx="4038600" cy="2944655"/>
          </a:xfrm>
          <a:prstGeom prst="rect">
            <a:avLst/>
          </a:prstGeom>
          <a:noFill/>
        </p:spPr>
      </p:pic>
      <p:sp>
        <p:nvSpPr>
          <p:cNvPr id="25" name="ZoneTexte 24"/>
          <p:cNvSpPr txBox="1"/>
          <p:nvPr/>
        </p:nvSpPr>
        <p:spPr>
          <a:xfrm>
            <a:off x="15049501" y="26706822"/>
            <a:ext cx="13974001" cy="10372070"/>
          </a:xfrm>
          <a:prstGeom prst="rect">
            <a:avLst/>
          </a:prstGeom>
          <a:noFill/>
        </p:spPr>
        <p:txBody>
          <a:bodyPr wrap="square" rtlCol="0">
            <a:spAutoFit/>
          </a:bodyPr>
          <a:lstStyle/>
          <a:p>
            <a:pPr marL="481012"/>
            <a:r>
              <a:rPr lang="en-US" sz="4200" dirty="0" smtClean="0"/>
              <a:t>Start </a:t>
            </a:r>
            <a:r>
              <a:rPr lang="en-US" sz="4200" dirty="0"/>
              <a:t>of burner is difficult =&gt; </a:t>
            </a:r>
            <a:r>
              <a:rPr lang="en-US" sz="4200" dirty="0" smtClean="0"/>
              <a:t>use of a wick to help fuel to vaporize and flame to propagate</a:t>
            </a:r>
            <a:endParaRPr lang="en-US" sz="4200" dirty="0"/>
          </a:p>
          <a:p>
            <a:pPr marL="481012"/>
            <a:endParaRPr lang="en-US" sz="4200" dirty="0" smtClean="0"/>
          </a:p>
          <a:p>
            <a:pPr marL="481012"/>
            <a:r>
              <a:rPr lang="en-US" sz="4200" dirty="0" smtClean="0"/>
              <a:t>At </a:t>
            </a:r>
            <a:r>
              <a:rPr lang="en-US" sz="4200" dirty="0"/>
              <a:t>high firing rate</a:t>
            </a:r>
          </a:p>
          <a:p>
            <a:pPr marL="866775" indent="-385763">
              <a:buFont typeface="Arial" charset="0"/>
              <a:buChar char="•"/>
            </a:pPr>
            <a:r>
              <a:rPr lang="en-US" sz="4200" dirty="0"/>
              <a:t>Nominal power - 11% </a:t>
            </a:r>
            <a:r>
              <a:rPr lang="en-US" sz="4200" dirty="0" smtClean="0"/>
              <a:t> due </a:t>
            </a:r>
            <a:r>
              <a:rPr lang="en-US" sz="4200" dirty="0"/>
              <a:t>to </a:t>
            </a:r>
            <a:r>
              <a:rPr lang="en-US" sz="4200" dirty="0" smtClean="0"/>
              <a:t>lower </a:t>
            </a:r>
            <a:r>
              <a:rPr lang="en-US" sz="4200" dirty="0"/>
              <a:t>LHV</a:t>
            </a:r>
          </a:p>
          <a:p>
            <a:pPr marL="866775" indent="-385763">
              <a:buFont typeface="Arial" charset="0"/>
              <a:buChar char="•"/>
            </a:pPr>
            <a:r>
              <a:rPr lang="en-US" sz="4200" dirty="0" smtClean="0"/>
              <a:t>Burner efficiency </a:t>
            </a:r>
            <a:r>
              <a:rPr lang="en-US" sz="4200" dirty="0"/>
              <a:t>of 80%</a:t>
            </a:r>
          </a:p>
          <a:p>
            <a:pPr marL="866775" indent="-385763">
              <a:buFont typeface="Arial" charset="0"/>
              <a:buChar char="•"/>
            </a:pPr>
            <a:r>
              <a:rPr lang="en-US" sz="4200" dirty="0"/>
              <a:t>Emissions lower than EN1 </a:t>
            </a:r>
            <a:r>
              <a:rPr lang="en-US" sz="4200" dirty="0" smtClean="0"/>
              <a:t>standards for class 2 appliances</a:t>
            </a:r>
            <a:endParaRPr lang="en-US" sz="4200" dirty="0"/>
          </a:p>
          <a:p>
            <a:pPr marL="481012"/>
            <a:endParaRPr lang="en-US" sz="4200" dirty="0" smtClean="0"/>
          </a:p>
          <a:p>
            <a:pPr marL="481012"/>
            <a:r>
              <a:rPr lang="en-US" sz="4200" dirty="0"/>
              <a:t>At </a:t>
            </a:r>
            <a:r>
              <a:rPr lang="en-US" sz="4200" dirty="0" smtClean="0"/>
              <a:t>middle firing </a:t>
            </a:r>
            <a:r>
              <a:rPr lang="en-US" sz="4200" dirty="0"/>
              <a:t>rate</a:t>
            </a:r>
          </a:p>
          <a:p>
            <a:pPr marL="866775" indent="-385763">
              <a:buFont typeface="Arial" charset="0"/>
              <a:buChar char="•"/>
            </a:pPr>
            <a:r>
              <a:rPr lang="en-US" sz="4200" dirty="0" smtClean="0"/>
              <a:t>CO emissions are 12.5% higher than standards limits</a:t>
            </a:r>
            <a:endParaRPr lang="en-US" sz="4200" dirty="0"/>
          </a:p>
          <a:p>
            <a:pPr marL="481012"/>
            <a:endParaRPr lang="en-US" sz="4200" dirty="0" smtClean="0"/>
          </a:p>
          <a:p>
            <a:pPr marL="481012"/>
            <a:r>
              <a:rPr lang="en-US" sz="4200" dirty="0" smtClean="0"/>
              <a:t>At </a:t>
            </a:r>
            <a:r>
              <a:rPr lang="en-US" sz="4200" dirty="0" smtClean="0"/>
              <a:t>low </a:t>
            </a:r>
            <a:r>
              <a:rPr lang="en-US" sz="4200" dirty="0"/>
              <a:t>firing rate</a:t>
            </a:r>
          </a:p>
          <a:p>
            <a:pPr marL="866775" indent="-385763">
              <a:buFont typeface="Arial" charset="0"/>
              <a:buChar char="•"/>
            </a:pPr>
            <a:r>
              <a:rPr lang="en-US" sz="4200" dirty="0"/>
              <a:t>Higher CO emissions and Bacharach </a:t>
            </a:r>
            <a:r>
              <a:rPr lang="en-US" sz="4200" dirty="0" smtClean="0"/>
              <a:t>index</a:t>
            </a:r>
          </a:p>
          <a:p>
            <a:pPr marL="866775" indent="-385763">
              <a:buFont typeface="Arial" charset="0"/>
              <a:buChar char="•"/>
            </a:pPr>
            <a:r>
              <a:rPr lang="en-US" sz="4200" dirty="0" smtClean="0"/>
              <a:t>Emissions lower than EN1 standards for class 3 appliances</a:t>
            </a:r>
          </a:p>
          <a:p>
            <a:pPr marL="866775" indent="-385763">
              <a:buFont typeface="Arial" charset="0"/>
              <a:buChar char="•"/>
            </a:pPr>
            <a:endParaRPr lang="en-US" sz="4000" dirty="0"/>
          </a:p>
          <a:p>
            <a:pPr marL="866775" indent="-385763">
              <a:buFont typeface="Arial" charset="0"/>
              <a:buChar char="•"/>
            </a:pPr>
            <a:endParaRPr lang="en-US" sz="4000" dirty="0"/>
          </a:p>
        </p:txBody>
      </p:sp>
      <p:cxnSp>
        <p:nvCxnSpPr>
          <p:cNvPr id="28" name="Connecteur droit 27"/>
          <p:cNvCxnSpPr/>
          <p:nvPr/>
        </p:nvCxnSpPr>
        <p:spPr>
          <a:xfrm>
            <a:off x="14859000" y="26842700"/>
            <a:ext cx="76200" cy="10820400"/>
          </a:xfrm>
          <a:prstGeom prst="line">
            <a:avLst/>
          </a:prstGeom>
          <a:ln>
            <a:solidFill>
              <a:schemeClr val="accent1"/>
            </a:solidFill>
            <a:prstDash val="dash"/>
          </a:ln>
        </p:spPr>
        <p:style>
          <a:lnRef idx="1">
            <a:schemeClr val="accent1"/>
          </a:lnRef>
          <a:fillRef idx="0">
            <a:schemeClr val="accent1"/>
          </a:fillRef>
          <a:effectRef idx="0">
            <a:schemeClr val="accent1"/>
          </a:effectRef>
          <a:fontRef idx="minor">
            <a:schemeClr val="tx1"/>
          </a:fontRef>
        </p:style>
      </p:cxnSp>
      <p:sp>
        <p:nvSpPr>
          <p:cNvPr id="43" name="ZoneTexte 42"/>
          <p:cNvSpPr txBox="1"/>
          <p:nvPr/>
        </p:nvSpPr>
        <p:spPr>
          <a:xfrm>
            <a:off x="838200" y="38787051"/>
            <a:ext cx="28498800" cy="1938992"/>
          </a:xfrm>
          <a:prstGeom prst="rect">
            <a:avLst/>
          </a:prstGeom>
          <a:noFill/>
          <a:ln>
            <a:solidFill>
              <a:schemeClr val="accent1"/>
            </a:solidFill>
          </a:ln>
        </p:spPr>
        <p:txBody>
          <a:bodyPr wrap="square" rtlCol="0">
            <a:spAutoFit/>
          </a:bodyPr>
          <a:lstStyle/>
          <a:p>
            <a:pPr algn="ctr"/>
            <a:r>
              <a:rPr lang="en-US" sz="4800" b="1" dirty="0" smtClean="0"/>
              <a:t>Acknowledgment</a:t>
            </a:r>
          </a:p>
          <a:p>
            <a:pPr algn="ctr"/>
            <a:r>
              <a:rPr lang="en-US" sz="3600" dirty="0" smtClean="0"/>
              <a:t>The </a:t>
            </a:r>
            <a:r>
              <a:rPr lang="en-US" sz="3600" dirty="0"/>
              <a:t>financial support of the DG04  of the SPW (Walloon </a:t>
            </a:r>
            <a:r>
              <a:rPr lang="en-US" sz="3600" dirty="0" smtClean="0"/>
              <a:t>Region - Belgium) </a:t>
            </a:r>
            <a:r>
              <a:rPr lang="en-US" sz="3600" dirty="0"/>
              <a:t>is kindly acknowledged. The authors also want to acknowledge the </a:t>
            </a:r>
            <a:r>
              <a:rPr lang="en-US" sz="3600" dirty="0" err="1"/>
              <a:t>Socomef</a:t>
            </a:r>
            <a:r>
              <a:rPr lang="en-US" sz="3600" dirty="0"/>
              <a:t> company for the </a:t>
            </a:r>
            <a:r>
              <a:rPr lang="en-US" sz="3600" dirty="0" smtClean="0"/>
              <a:t>stove provided without charge.</a:t>
            </a:r>
            <a:endParaRPr lang="en-US" sz="4000" b="1" dirty="0" smtClean="0"/>
          </a:p>
        </p:txBody>
      </p:sp>
      <p:sp>
        <p:nvSpPr>
          <p:cNvPr id="42" name="Ellipse 41"/>
          <p:cNvSpPr/>
          <p:nvPr/>
        </p:nvSpPr>
        <p:spPr>
          <a:xfrm>
            <a:off x="24688800" y="37338001"/>
            <a:ext cx="45719" cy="45719"/>
          </a:xfrm>
          <a:prstGeom prst="ellipse">
            <a:avLst/>
          </a:prstGeom>
          <a:solidFill>
            <a:schemeClr val="tx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31" name="Objet 4"/>
          <p:cNvGraphicFramePr>
            <a:graphicFrameLocks noChangeAspect="1"/>
          </p:cNvGraphicFramePr>
          <p:nvPr>
            <p:extLst>
              <p:ext uri="{D42A27DB-BD31-4B8C-83A1-F6EECF244321}">
                <p14:modId xmlns:p14="http://schemas.microsoft.com/office/powerpoint/2010/main" val="582086070"/>
              </p:ext>
            </p:extLst>
          </p:nvPr>
        </p:nvGraphicFramePr>
        <p:xfrm>
          <a:off x="2146590" y="14217768"/>
          <a:ext cx="11544299" cy="8197256"/>
        </p:xfrm>
        <a:graphic>
          <a:graphicData uri="http://schemas.openxmlformats.org/presentationml/2006/ole">
            <mc:AlternateContent xmlns:mc="http://schemas.openxmlformats.org/markup-compatibility/2006">
              <mc:Choice xmlns:v="urn:schemas-microsoft-com:vml" Requires="v">
                <p:oleObj spid="_x0000_s1040" name="Image bitmap" r:id="rId6" imgW="5485714" imgH="3885714" progId="PBrush">
                  <p:embed/>
                </p:oleObj>
              </mc:Choice>
              <mc:Fallback>
                <p:oleObj name="Image bitmap" r:id="rId6" imgW="5485714" imgH="3885714" progId="PBrush">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46590" y="14217768"/>
                        <a:ext cx="11544299" cy="8197256"/>
                      </a:xfrm>
                      <a:prstGeom prst="rect">
                        <a:avLst/>
                      </a:prstGeom>
                      <a:noFill/>
                      <a:ln>
                        <a:noFill/>
                      </a:ln>
                    </p:spPr>
                  </p:pic>
                </p:oleObj>
              </mc:Fallback>
            </mc:AlternateContent>
          </a:graphicData>
        </a:graphic>
      </p:graphicFrame>
      <p:graphicFrame>
        <p:nvGraphicFramePr>
          <p:cNvPr id="40" name="Tableau 39"/>
          <p:cNvGraphicFramePr>
            <a:graphicFrameLocks noGrp="1"/>
          </p:cNvGraphicFramePr>
          <p:nvPr>
            <p:extLst>
              <p:ext uri="{D42A27DB-BD31-4B8C-83A1-F6EECF244321}">
                <p14:modId xmlns:p14="http://schemas.microsoft.com/office/powerpoint/2010/main" val="2964290930"/>
              </p:ext>
            </p:extLst>
          </p:nvPr>
        </p:nvGraphicFramePr>
        <p:xfrm>
          <a:off x="1591149" y="26842700"/>
          <a:ext cx="12644438" cy="10882593"/>
        </p:xfrm>
        <a:graphic>
          <a:graphicData uri="http://schemas.openxmlformats.org/drawingml/2006/table">
            <a:tbl>
              <a:tblPr/>
              <a:tblGrid>
                <a:gridCol w="3986213"/>
                <a:gridCol w="1997075"/>
                <a:gridCol w="2165350"/>
                <a:gridCol w="2635250"/>
                <a:gridCol w="1860550"/>
              </a:tblGrid>
              <a:tr h="1920187">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1"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Unit</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1"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High </a:t>
                      </a: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1"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firing </a:t>
                      </a: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1"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rate</a:t>
                      </a: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1"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Middle </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1"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firing </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1"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rate</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1"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Low firing rate</a:t>
                      </a: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horzOverflow="overflow">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40062">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Mass flow rate</a:t>
                      </a:r>
                    </a:p>
                  </a:txBody>
                  <a:tcPr marL="68580" marR="6858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g/h</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812.5</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461.5</a:t>
                      </a: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240</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w="12700" cap="flat" cmpd="sng" algn="ctr">
                      <a:solidFill>
                        <a:srgbClr val="000000"/>
                      </a:solidFill>
                      <a:prstDash val="solid"/>
                      <a:round/>
                      <a:headEnd type="none" w="med" len="med"/>
                      <a:tailEnd type="none" w="med" len="med"/>
                    </a:lnT>
                    <a:lnB>
                      <a:noFill/>
                    </a:lnB>
                    <a:lnTlToBr>
                      <a:noFill/>
                    </a:lnTlToBr>
                    <a:lnBlToTr>
                      <a:noFill/>
                    </a:lnBlToTr>
                    <a:noFill/>
                  </a:tcPr>
                </a:tc>
              </a:tr>
              <a:tr h="640062">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CO</a:t>
                      </a:r>
                      <a:r>
                        <a:rPr kumimoji="0" lang="en-US" sz="4200" b="0" i="0" u="none" strike="noStrike" cap="none" normalizeH="0" baseline="-2500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2</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7.9</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4.7</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2.7</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r>
              <a:tr h="640062">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CO</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ppm</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43</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835</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414</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r>
              <a:tr h="640062">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NO</a:t>
                      </a:r>
                      <a:r>
                        <a:rPr kumimoji="0" lang="en-US" sz="4200" b="0" i="0" u="none" strike="noStrike" cap="none" normalizeH="0" baseline="-2500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x</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ppm</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25</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23</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20</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r>
              <a:tr h="640062">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O</a:t>
                      </a:r>
                      <a:r>
                        <a:rPr kumimoji="0" lang="en-US" sz="4200" b="0" i="0" u="none" strike="noStrike" cap="none" normalizeH="0" baseline="-2500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2</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10.8</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14.9</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17.5</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r>
              <a:tr h="640062">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Bacharach</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1</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3</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3</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r>
              <a:tr h="641313">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Draught</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Pa</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-10.3</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-8.2</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-6.2</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r>
              <a:tr h="1280125">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Flue gas</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temperature </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°C</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302.7</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207.6</a:t>
                      </a: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132.2</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r>
              <a:tr h="640062">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Power output</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W</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6734</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3619</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1965</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r>
              <a:tr h="1280125">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Efficiency </a:t>
                      </a: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(LHV)</a:t>
                      </a: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79.7</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77.8</a:t>
                      </a: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78.8</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a:noFill/>
                    </a:lnB>
                    <a:lnTlToBr>
                      <a:noFill/>
                    </a:lnTlToBr>
                    <a:lnBlToTr>
                      <a:noFill/>
                    </a:lnBlToTr>
                    <a:noFill/>
                  </a:tcPr>
                </a:tc>
              </a:tr>
              <a:tr h="1280125">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just" defTabSz="1828800" rtl="0" eaLnBrk="1" fontAlgn="base" latinLnBrk="0" hangingPunct="1">
                        <a:lnSpc>
                          <a:spcPct val="100000"/>
                        </a:lnSpc>
                        <a:spcBef>
                          <a:spcPct val="0"/>
                        </a:spcBef>
                        <a:spcAft>
                          <a:spcPct val="0"/>
                        </a:spcAft>
                        <a:buClrTx/>
                        <a:buSzTx/>
                        <a:buFontTx/>
                        <a:buNone/>
                        <a:tabLst>
                          <a:tab pos="179388" algn="l"/>
                        </a:tabLst>
                      </a:pPr>
                      <a:r>
                        <a:rPr kumimoji="0" lang="en-US"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Efficiency (HHV)</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ct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75.5</a:t>
                      </a:r>
                      <a:endParaRPr kumimoji="0" lang="fr-BE" sz="4200" b="0" i="0" u="none" strike="noStrike" cap="none" normalizeH="0" baseline="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73.3</a:t>
                      </a: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defTabSz="1828800">
                        <a:spcBef>
                          <a:spcPts val="3500"/>
                        </a:spcBef>
                        <a:buClr>
                          <a:srgbClr val="000000"/>
                        </a:buClr>
                        <a:buSzPct val="100000"/>
                        <a:buFont typeface="Times New Roman" panose="02020603050405020304" pitchFamily="18" charset="0"/>
                        <a:tabLst>
                          <a:tab pos="179388" algn="l"/>
                        </a:tabLst>
                        <a:defRPr sz="12700">
                          <a:solidFill>
                            <a:srgbClr val="000000"/>
                          </a:solidFill>
                          <a:latin typeface="Arial" panose="020B0604020202020204" pitchFamily="34" charset="0"/>
                          <a:ea typeface="Microsoft YaHei" panose="020B0503020204020204" pitchFamily="34" charset="-122"/>
                        </a:defRPr>
                      </a:lvl1pPr>
                      <a:lvl2pPr marL="742950" indent="-285750" defTabSz="1828800">
                        <a:spcBef>
                          <a:spcPts val="3000"/>
                        </a:spcBef>
                        <a:buClr>
                          <a:srgbClr val="000000"/>
                        </a:buClr>
                        <a:buSzPct val="100000"/>
                        <a:buFont typeface="Times New Roman" panose="02020603050405020304" pitchFamily="18" charset="0"/>
                        <a:tabLst>
                          <a:tab pos="179388" algn="l"/>
                        </a:tabLst>
                        <a:defRPr sz="10900">
                          <a:solidFill>
                            <a:srgbClr val="000000"/>
                          </a:solidFill>
                          <a:latin typeface="Arial" panose="020B0604020202020204" pitchFamily="34" charset="0"/>
                          <a:ea typeface="Microsoft YaHei" panose="020B0503020204020204" pitchFamily="34" charset="-122"/>
                        </a:defRPr>
                      </a:lvl2pPr>
                      <a:lvl3pPr marL="1143000" indent="-228600" defTabSz="1828800">
                        <a:spcBef>
                          <a:spcPts val="2600"/>
                        </a:spcBef>
                        <a:buClr>
                          <a:srgbClr val="000000"/>
                        </a:buClr>
                        <a:buSzPct val="100000"/>
                        <a:buFont typeface="Times New Roman" panose="02020603050405020304" pitchFamily="18" charset="0"/>
                        <a:tabLst>
                          <a:tab pos="179388" algn="l"/>
                        </a:tabLst>
                        <a:defRPr sz="9500">
                          <a:solidFill>
                            <a:srgbClr val="000000"/>
                          </a:solidFill>
                          <a:latin typeface="Arial" panose="020B0604020202020204" pitchFamily="34" charset="0"/>
                          <a:ea typeface="Microsoft YaHei" panose="020B0503020204020204" pitchFamily="34" charset="-122"/>
                        </a:defRPr>
                      </a:lvl3pPr>
                      <a:lvl4pPr marL="16002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4pPr>
                      <a:lvl5pPr marL="2057400" indent="-228600" defTabSz="1828800">
                        <a:spcBef>
                          <a:spcPts val="2200"/>
                        </a:spcBef>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5pPr>
                      <a:lvl6pPr marL="25146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6pPr>
                      <a:lvl7pPr marL="29718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7pPr>
                      <a:lvl8pPr marL="34290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8pPr>
                      <a:lvl9pPr marL="3886200" indent="-228600" defTabSz="1828800" eaLnBrk="0" fontAlgn="base" hangingPunct="0">
                        <a:spcBef>
                          <a:spcPts val="2200"/>
                        </a:spcBef>
                        <a:spcAft>
                          <a:spcPct val="0"/>
                        </a:spcAft>
                        <a:buClr>
                          <a:srgbClr val="000000"/>
                        </a:buClr>
                        <a:buSzPct val="100000"/>
                        <a:buFont typeface="Times New Roman" panose="02020603050405020304" pitchFamily="18" charset="0"/>
                        <a:tabLst>
                          <a:tab pos="179388" algn="l"/>
                        </a:tabLst>
                        <a:defRPr sz="8000">
                          <a:solidFill>
                            <a:srgbClr val="000000"/>
                          </a:solidFill>
                          <a:latin typeface="Arial" panose="020B0604020202020204" pitchFamily="34" charset="0"/>
                          <a:ea typeface="Microsoft YaHei" panose="020B0503020204020204" pitchFamily="34" charset="-122"/>
                        </a:defRPr>
                      </a:lvl9pPr>
                    </a:lstStyle>
                    <a:p>
                      <a:pPr marL="0" marR="0" lvl="0" indent="0" algn="r" defTabSz="1828800" rtl="0" eaLnBrk="1" fontAlgn="base" latinLnBrk="0" hangingPunct="1">
                        <a:lnSpc>
                          <a:spcPct val="100000"/>
                        </a:lnSpc>
                        <a:spcBef>
                          <a:spcPct val="0"/>
                        </a:spcBef>
                        <a:spcAft>
                          <a:spcPct val="0"/>
                        </a:spcAft>
                        <a:buClrTx/>
                        <a:buSzTx/>
                        <a:buFontTx/>
                        <a:buNone/>
                        <a:tabLst>
                          <a:tab pos="179388" algn="l"/>
                        </a:tabLst>
                      </a:pPr>
                      <a:r>
                        <a:rPr kumimoji="0" lang="it-IT"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rPr>
                        <a:t>74.5</a:t>
                      </a:r>
                      <a:endParaRPr kumimoji="0" lang="fr-BE" sz="4200" b="0" i="0" u="none" strike="noStrike" cap="none" normalizeH="0" baseline="0" dirty="0" smtClean="0">
                        <a:ln>
                          <a:noFill/>
                        </a:ln>
                        <a:solidFill>
                          <a:schemeClr val="tx1"/>
                        </a:solidFill>
                        <a:effectLst/>
                        <a:latin typeface="Times New Roman" panose="02020603050405020304" pitchFamily="18" charset="0"/>
                        <a:ea typeface="Microsoft YaHei" panose="020B0503020204020204" pitchFamily="34" charset="-122"/>
                        <a:cs typeface="Times New Roman" panose="02020603050405020304" pitchFamily="18" charset="0"/>
                      </a:endParaRPr>
                    </a:p>
                  </a:txBody>
                  <a:tcPr marL="68580" marR="68580" marT="0" marB="0" anchor="ctr" horzOverflow="overflow">
                    <a:lnL>
                      <a:noFill/>
                    </a:lnL>
                    <a:lnR>
                      <a:noFill/>
                    </a:lnR>
                    <a:lnT>
                      <a:noFill/>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pic>
        <p:nvPicPr>
          <p:cNvPr id="41" name="Image 1"/>
          <p:cNvPicPr>
            <a:picLocks noChangeAspect="1"/>
          </p:cNvPicPr>
          <p:nvPr/>
        </p:nvPicPr>
        <p:blipFill rotWithShape="1">
          <a:blip r:embed="rId8">
            <a:extLst>
              <a:ext uri="{28A0092B-C50C-407E-A947-70E740481C1C}">
                <a14:useLocalDpi xmlns:a14="http://schemas.microsoft.com/office/drawing/2010/main" val="0"/>
              </a:ext>
            </a:extLst>
          </a:blip>
          <a:srcRect r="11451"/>
          <a:stretch/>
        </p:blipFill>
        <p:spPr bwMode="auto">
          <a:xfrm>
            <a:off x="16002001" y="14217768"/>
            <a:ext cx="12306300" cy="93182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5" name="Picture 11" descr="http://www.eubce.com/uploads/tx_templavoila/intestazione_670x80_2016_AMSTERDAM_RAI.jpg"/>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40423" y="829137"/>
            <a:ext cx="16418155" cy="2142663"/>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218191" y="648803"/>
            <a:ext cx="4038600" cy="3055469"/>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3465A4"/>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3175</TotalTime>
  <Words>330</Words>
  <Application>Microsoft Office PowerPoint</Application>
  <PresentationFormat>Personnalisé</PresentationFormat>
  <Paragraphs>140</Paragraphs>
  <Slides>1</Slides>
  <Notes>1</Notes>
  <HiddenSlides>0</HiddenSlides>
  <MMClips>0</MMClips>
  <ScaleCrop>false</ScaleCrop>
  <HeadingPairs>
    <vt:vector size="8" baseType="variant">
      <vt:variant>
        <vt:lpstr>Polices utilisées</vt:lpstr>
      </vt:variant>
      <vt:variant>
        <vt:i4>4</vt:i4>
      </vt:variant>
      <vt:variant>
        <vt:lpstr>Thème</vt:lpstr>
      </vt:variant>
      <vt:variant>
        <vt:i4>1</vt:i4>
      </vt:variant>
      <vt:variant>
        <vt:lpstr>Serveurs OLE incorporés</vt:lpstr>
      </vt:variant>
      <vt:variant>
        <vt:i4>1</vt:i4>
      </vt:variant>
      <vt:variant>
        <vt:lpstr>Titres des diapositives</vt:lpstr>
      </vt:variant>
      <vt:variant>
        <vt:i4>1</vt:i4>
      </vt:variant>
    </vt:vector>
  </HeadingPairs>
  <TitlesOfParts>
    <vt:vector size="7" baseType="lpstr">
      <vt:lpstr>Microsoft YaHei</vt:lpstr>
      <vt:lpstr>Arial</vt:lpstr>
      <vt:lpstr>Calibri</vt:lpstr>
      <vt:lpstr>Times New Roman</vt:lpstr>
      <vt:lpstr>Thème Office</vt:lpstr>
      <vt:lpstr>Image bitmap</vt:lpstr>
      <vt:lpstr>Présentation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El Dickos del Muerte</dc:creator>
  <cp:lastModifiedBy>Kevin</cp:lastModifiedBy>
  <cp:revision>39</cp:revision>
  <dcterms:created xsi:type="dcterms:W3CDTF">2014-09-05T19:51:54Z</dcterms:created>
  <dcterms:modified xsi:type="dcterms:W3CDTF">2016-05-30T09:11:59Z</dcterms:modified>
</cp:coreProperties>
</file>