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ms-powerpoint.slideshow.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96" r:id="rId1"/>
  </p:sldMasterIdLst>
  <p:sldIdLst>
    <p:sldId id="256" r:id="rId2"/>
    <p:sldId id="257" r:id="rId3"/>
    <p:sldId id="258" r:id="rId4"/>
    <p:sldId id="259" r:id="rId5"/>
    <p:sldId id="260" r:id="rId6"/>
    <p:sldId id="270" r:id="rId7"/>
    <p:sldId id="262" r:id="rId8"/>
    <p:sldId id="263" r:id="rId9"/>
    <p:sldId id="261" r:id="rId10"/>
    <p:sldId id="271" r:id="rId11"/>
    <p:sldId id="272" r:id="rId12"/>
    <p:sldId id="267" r:id="rId13"/>
    <p:sldId id="273" r:id="rId1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w Cen MT" pitchFamily="34" charset="-18"/>
        <a:ea typeface="+mn-ea"/>
        <a:cs typeface="Arial" charset="0"/>
      </a:defRPr>
    </a:lvl1pPr>
    <a:lvl2pPr marL="457200" algn="l" rtl="0" fontAlgn="base">
      <a:spcBef>
        <a:spcPct val="0"/>
      </a:spcBef>
      <a:spcAft>
        <a:spcPct val="0"/>
      </a:spcAft>
      <a:defRPr kern="1200">
        <a:solidFill>
          <a:schemeClr val="tx1"/>
        </a:solidFill>
        <a:latin typeface="Tw Cen MT" pitchFamily="34" charset="-18"/>
        <a:ea typeface="+mn-ea"/>
        <a:cs typeface="Arial" charset="0"/>
      </a:defRPr>
    </a:lvl2pPr>
    <a:lvl3pPr marL="914400" algn="l" rtl="0" fontAlgn="base">
      <a:spcBef>
        <a:spcPct val="0"/>
      </a:spcBef>
      <a:spcAft>
        <a:spcPct val="0"/>
      </a:spcAft>
      <a:defRPr kern="1200">
        <a:solidFill>
          <a:schemeClr val="tx1"/>
        </a:solidFill>
        <a:latin typeface="Tw Cen MT" pitchFamily="34" charset="-18"/>
        <a:ea typeface="+mn-ea"/>
        <a:cs typeface="Arial" charset="0"/>
      </a:defRPr>
    </a:lvl3pPr>
    <a:lvl4pPr marL="1371600" algn="l" rtl="0" fontAlgn="base">
      <a:spcBef>
        <a:spcPct val="0"/>
      </a:spcBef>
      <a:spcAft>
        <a:spcPct val="0"/>
      </a:spcAft>
      <a:defRPr kern="1200">
        <a:solidFill>
          <a:schemeClr val="tx1"/>
        </a:solidFill>
        <a:latin typeface="Tw Cen MT" pitchFamily="34" charset="-18"/>
        <a:ea typeface="+mn-ea"/>
        <a:cs typeface="Arial" charset="0"/>
      </a:defRPr>
    </a:lvl4pPr>
    <a:lvl5pPr marL="1828800" algn="l" rtl="0" fontAlgn="base">
      <a:spcBef>
        <a:spcPct val="0"/>
      </a:spcBef>
      <a:spcAft>
        <a:spcPct val="0"/>
      </a:spcAft>
      <a:defRPr kern="1200">
        <a:solidFill>
          <a:schemeClr val="tx1"/>
        </a:solidFill>
        <a:latin typeface="Tw Cen MT" pitchFamily="34" charset="-18"/>
        <a:ea typeface="+mn-ea"/>
        <a:cs typeface="Arial" charset="0"/>
      </a:defRPr>
    </a:lvl5pPr>
    <a:lvl6pPr marL="2286000" algn="l" defTabSz="914400" rtl="0" eaLnBrk="1" latinLnBrk="0" hangingPunct="1">
      <a:defRPr kern="1200">
        <a:solidFill>
          <a:schemeClr val="tx1"/>
        </a:solidFill>
        <a:latin typeface="Tw Cen MT" pitchFamily="34" charset="-18"/>
        <a:ea typeface="+mn-ea"/>
        <a:cs typeface="Arial" charset="0"/>
      </a:defRPr>
    </a:lvl6pPr>
    <a:lvl7pPr marL="2743200" algn="l" defTabSz="914400" rtl="0" eaLnBrk="1" latinLnBrk="0" hangingPunct="1">
      <a:defRPr kern="1200">
        <a:solidFill>
          <a:schemeClr val="tx1"/>
        </a:solidFill>
        <a:latin typeface="Tw Cen MT" pitchFamily="34" charset="-18"/>
        <a:ea typeface="+mn-ea"/>
        <a:cs typeface="Arial" charset="0"/>
      </a:defRPr>
    </a:lvl7pPr>
    <a:lvl8pPr marL="3200400" algn="l" defTabSz="914400" rtl="0" eaLnBrk="1" latinLnBrk="0" hangingPunct="1">
      <a:defRPr kern="1200">
        <a:solidFill>
          <a:schemeClr val="tx1"/>
        </a:solidFill>
        <a:latin typeface="Tw Cen MT" pitchFamily="34" charset="-18"/>
        <a:ea typeface="+mn-ea"/>
        <a:cs typeface="Arial" charset="0"/>
      </a:defRPr>
    </a:lvl8pPr>
    <a:lvl9pPr marL="3657600" algn="l" defTabSz="914400" rtl="0" eaLnBrk="1" latinLnBrk="0" hangingPunct="1">
      <a:defRPr kern="1200">
        <a:solidFill>
          <a:schemeClr val="tx1"/>
        </a:solidFill>
        <a:latin typeface="Tw Cen MT" pitchFamily="34" charset="-18"/>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99"/>
    <a:srgbClr val="FF33CC"/>
    <a:srgbClr val="D60093"/>
    <a:srgbClr val="FFCC00"/>
    <a:srgbClr val="7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290"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7"/>
          <p:cNvGrpSpPr>
            <a:grpSpLocks/>
          </p:cNvGrpSpPr>
          <p:nvPr/>
        </p:nvGrpSpPr>
        <p:grpSpPr bwMode="auto">
          <a:xfrm>
            <a:off x="0" y="-30163"/>
            <a:ext cx="9067800" cy="6889751"/>
            <a:chOff x="0" y="-30477"/>
            <a:chExt cx="9067800" cy="6889273"/>
          </a:xfrm>
        </p:grpSpPr>
        <p:cxnSp>
          <p:nvCxnSpPr>
            <p:cNvPr id="5" name="Straight Connector 4"/>
            <p:cNvCxnSpPr/>
            <p:nvPr/>
          </p:nvCxnSpPr>
          <p:spPr>
            <a:xfrm rot="16200000" flipH="1">
              <a:off x="-1447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6200000" flipH="1">
              <a:off x="-16380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1485662"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32382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33144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16200000" flipH="1">
              <a:off x="-1371362" y="2971246"/>
              <a:ext cx="6857524"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6200000" flipH="1">
              <a:off x="-2819162"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2704862"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2133362"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31239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18285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28191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2438162" y="3123646"/>
              <a:ext cx="6857524"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1731724"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1141968"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9141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1855549"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H="1">
              <a:off x="-26429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H="1">
              <a:off x="-1953974" y="3325258"/>
              <a:ext cx="6857524" cy="206375"/>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H="1">
              <a:off x="-2361962"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21333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106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876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1028938" y="3237946"/>
              <a:ext cx="6857524"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723662"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799862"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152161"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304562" y="3199846"/>
              <a:ext cx="6857524"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190262"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16200000" flipH="1">
              <a:off x="381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609362"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6200000" flipH="1">
              <a:off x="6860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304562"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1028462"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a:off x="782876" y="2722008"/>
              <a:ext cx="6857524"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5400000">
              <a:off x="13726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600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659051"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a:off x="-128349" y="3252233"/>
              <a:ext cx="6857524"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16200000" flipH="1">
              <a:off x="560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6200000" flipH="1">
              <a:off x="152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381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2743438" y="3352246"/>
              <a:ext cx="6857524"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20957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27053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1829038" y="3276046"/>
              <a:ext cx="6857524"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10670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6200000" flipH="1">
              <a:off x="23624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2646601" y="2722008"/>
              <a:ext cx="6857524"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5400000">
              <a:off x="3049032" y="3276840"/>
              <a:ext cx="6857524"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5400000">
              <a:off x="2895838" y="3276046"/>
              <a:ext cx="6857524"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2389426" y="3226833"/>
              <a:ext cx="6857524"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H="1">
              <a:off x="22370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16200000" flipH="1">
              <a:off x="17528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16200000" flipH="1">
              <a:off x="19814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5400000">
              <a:off x="3467338" y="3314146"/>
              <a:ext cx="6857524"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3467338" y="3314146"/>
              <a:ext cx="6857524"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4038839" y="3428446"/>
              <a:ext cx="6857524" cy="3175"/>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16200000" flipH="1">
              <a:off x="3886438" y="3199846"/>
              <a:ext cx="6857524"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5400000">
              <a:off x="4000738" y="3237946"/>
              <a:ext cx="6857524"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6200000" flipH="1">
              <a:off x="4572238" y="3199846"/>
              <a:ext cx="6857524"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37340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3619738" y="3314146"/>
              <a:ext cx="6857524"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42150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16200000" flipH="1">
              <a:off x="43436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4572238" y="3352246"/>
              <a:ext cx="6857524"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258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0675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5400000">
              <a:off x="5219938" y="3237946"/>
              <a:ext cx="6857524"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4877038" y="3352246"/>
              <a:ext cx="6857524"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5400000">
              <a:off x="5528707" y="3318116"/>
              <a:ext cx="6887685"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4850051" y="3226833"/>
              <a:ext cx="6857524"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4751626" y="3325258"/>
              <a:ext cx="6857524"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5562839" y="3428446"/>
              <a:ext cx="6857524"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2552938" y="3390346"/>
              <a:ext cx="6857524"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3048238" y="3352246"/>
              <a:ext cx="6857524"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16200000" flipH="1">
              <a:off x="3238738" y="3237946"/>
              <a:ext cx="6857524"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2133838" y="3276046"/>
              <a:ext cx="6857524"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3148251" y="3252233"/>
              <a:ext cx="6857524"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5400000">
              <a:off x="3772138" y="3237946"/>
              <a:ext cx="6857524"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4229338" y="2933146"/>
              <a:ext cx="6857524"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1371044" y="3200640"/>
              <a:ext cx="6859112"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87"/>
          <p:cNvSpPr/>
          <p:nvPr/>
        </p:nvSpPr>
        <p:spPr>
          <a:xfrm>
            <a:off x="0" y="1905000"/>
            <a:ext cx="4953000" cy="3124200"/>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grpSp>
        <p:nvGrpSpPr>
          <p:cNvPr id="89" name="Group 92"/>
          <p:cNvGrpSpPr>
            <a:grpSpLocks/>
          </p:cNvGrpSpPr>
          <p:nvPr/>
        </p:nvGrpSpPr>
        <p:grpSpPr bwMode="auto">
          <a:xfrm>
            <a:off x="0" y="2057400"/>
            <a:ext cx="4802188" cy="2820988"/>
            <a:chOff x="0" y="2057400"/>
            <a:chExt cx="4801394" cy="2820988"/>
          </a:xfrm>
        </p:grpSpPr>
        <p:cxnSp>
          <p:nvCxnSpPr>
            <p:cNvPr id="90" name="Straight Connector 89"/>
            <p:cNvCxnSpPr/>
            <p:nvPr/>
          </p:nvCxnSpPr>
          <p:spPr>
            <a:xfrm>
              <a:off x="0" y="20574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0" y="4876800"/>
              <a:ext cx="4799806"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rot="5400000">
              <a:off x="3391694" y="3467100"/>
              <a:ext cx="2817812"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228600" y="2130425"/>
            <a:ext cx="4419600" cy="1600327"/>
          </a:xfrm>
        </p:spPr>
        <p:txBody>
          <a:bodyPr/>
          <a:lstStyle>
            <a:lvl1pPr algn="l">
              <a:defRPr sz="3600" b="1" cap="none" spc="40" baseline="0">
                <a:ln w="13335" cmpd="sng">
                  <a:solidFill>
                    <a:schemeClr val="accent1">
                      <a:lumMod val="50000"/>
                    </a:schemeClr>
                  </a:solidFill>
                  <a:prstDash val="solid"/>
                </a:ln>
                <a:solidFill>
                  <a:schemeClr val="accent6">
                    <a:tint val="1000"/>
                  </a:schemeClr>
                </a:solidFill>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28600" y="3733800"/>
            <a:ext cx="4419600" cy="1066800"/>
          </a:xfrm>
        </p:spPr>
        <p:txBody>
          <a:bodyPr>
            <a:normAutofit/>
          </a:bodyPr>
          <a:lstStyle>
            <a:lvl1pPr marL="0" indent="0" algn="l">
              <a:buNone/>
              <a:defRPr sz="22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93" name="Date Placeholder 3"/>
          <p:cNvSpPr>
            <a:spLocks noGrp="1"/>
          </p:cNvSpPr>
          <p:nvPr>
            <p:ph type="dt" sz="half" idx="10"/>
          </p:nvPr>
        </p:nvSpPr>
        <p:spPr/>
        <p:txBody>
          <a:bodyPr/>
          <a:lstStyle>
            <a:lvl1pPr>
              <a:defRPr/>
            </a:lvl1pPr>
          </a:lstStyle>
          <a:p>
            <a:pPr>
              <a:defRPr/>
            </a:pPr>
            <a:fld id="{FFD0656B-CECC-4936-A405-5CBE7E17F4E8}" type="datetimeFigureOut">
              <a:rPr lang="en-US"/>
              <a:pPr>
                <a:defRPr/>
              </a:pPr>
              <a:t>6/16/2016</a:t>
            </a:fld>
            <a:endParaRPr lang="en-US"/>
          </a:p>
        </p:txBody>
      </p:sp>
      <p:sp>
        <p:nvSpPr>
          <p:cNvPr id="94" name="Footer Placeholder 4"/>
          <p:cNvSpPr>
            <a:spLocks noGrp="1"/>
          </p:cNvSpPr>
          <p:nvPr>
            <p:ph type="ftr" sz="quarter" idx="11"/>
          </p:nvPr>
        </p:nvSpPr>
        <p:spPr/>
        <p:txBody>
          <a:bodyPr/>
          <a:lstStyle>
            <a:lvl1pPr>
              <a:defRPr/>
            </a:lvl1pPr>
          </a:lstStyle>
          <a:p>
            <a:pPr>
              <a:defRPr/>
            </a:pPr>
            <a:endParaRPr lang="en-US"/>
          </a:p>
        </p:txBody>
      </p:sp>
      <p:sp>
        <p:nvSpPr>
          <p:cNvPr id="95" name="Slide Number Placeholder 5"/>
          <p:cNvSpPr>
            <a:spLocks noGrp="1"/>
          </p:cNvSpPr>
          <p:nvPr>
            <p:ph type="sldNum" sz="quarter" idx="12"/>
          </p:nvPr>
        </p:nvSpPr>
        <p:spPr/>
        <p:txBody>
          <a:bodyPr/>
          <a:lstStyle>
            <a:lvl1pPr>
              <a:defRPr/>
            </a:lvl1pPr>
          </a:lstStyle>
          <a:p>
            <a:pPr>
              <a:defRPr/>
            </a:pPr>
            <a:fld id="{3C69EF41-31D1-4F68-8167-F1CA5C938E57}" type="slidenum">
              <a:rPr lang="en-US"/>
              <a:pPr>
                <a:defRPr/>
              </a:pPr>
              <a:t>‹#›</a:t>
            </a:fld>
            <a:endParaRPr lang="en-US"/>
          </a:p>
        </p:txBody>
      </p:sp>
    </p:spTree>
    <p:extLst>
      <p:ext uri="{BB962C8B-B14F-4D97-AF65-F5344CB8AC3E}">
        <p14:creationId xmlns:p14="http://schemas.microsoft.com/office/powerpoint/2010/main" val="3569847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AA384E8-D2DF-4332-BB00-814DAE27C980}" type="datetimeFigureOut">
              <a:rPr lang="en-US"/>
              <a:pPr>
                <a:defRPr/>
              </a:pPr>
              <a:t>6/16/2016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BEB39A7-5EF3-4EE1-9F65-82F59CEB54D7}" type="slidenum">
              <a:rPr lang="en-US"/>
              <a:pPr>
                <a:defRPr/>
              </a:pPr>
              <a:t>‹#›</a:t>
            </a:fld>
            <a:endParaRPr lang="en-US"/>
          </a:p>
        </p:txBody>
      </p:sp>
    </p:spTree>
    <p:extLst>
      <p:ext uri="{BB962C8B-B14F-4D97-AF65-F5344CB8AC3E}">
        <p14:creationId xmlns:p14="http://schemas.microsoft.com/office/powerpoint/2010/main" val="1452209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4" name="Group 92"/>
          <p:cNvGrpSpPr>
            <a:grpSpLocks/>
          </p:cNvGrpSpPr>
          <p:nvPr/>
        </p:nvGrpSpPr>
        <p:grpSpPr bwMode="auto">
          <a:xfrm>
            <a:off x="0" y="-30163"/>
            <a:ext cx="9067800" cy="4846638"/>
            <a:chOff x="1" y="-30477"/>
            <a:chExt cx="9067799" cy="4526277"/>
          </a:xfrm>
        </p:grpSpPr>
        <p:cxnSp>
          <p:nvCxnSpPr>
            <p:cNvPr id="5" name="Straight Connector 4"/>
            <p:cNvCxnSpPr/>
            <p:nvPr/>
          </p:nvCxnSpPr>
          <p:spPr>
            <a:xfrm rot="16200000" flipH="1">
              <a:off x="-2715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rot="16200000" flipH="1">
              <a:off x="-4620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rot="5400000">
              <a:off x="-3096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206226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213846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16200000" flipH="1">
              <a:off x="-195360" y="1785840"/>
              <a:ext cx="450552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6200000" flipH="1">
              <a:off x="-1643160"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5400000">
              <a:off x="-152886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95736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94796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H="1">
              <a:off x="-652560"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16431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790370" y="2019629"/>
              <a:ext cx="4495143"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555722"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34034"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2618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67954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H="1">
              <a:off x="-1466947"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H="1">
              <a:off x="-777972"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H="1">
              <a:off x="-11859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9573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224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2052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2204939" y="2052540"/>
              <a:ext cx="450552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5400000">
              <a:off x="45234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37614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1024634"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871440" y="2014440"/>
              <a:ext cx="450552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98574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16200000" flipH="1">
              <a:off x="155724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5666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6200000" flipH="1">
              <a:off x="18620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8714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a:off x="147540"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5400000">
              <a:off x="1958878"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5400000">
              <a:off x="25486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2776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835053"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16200000" flipH="1">
              <a:off x="1047653"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16200000" flipH="1">
              <a:off x="1736628"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6200000" flipH="1">
              <a:off x="13286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5572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39194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32717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5400000">
              <a:off x="38813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5400000">
              <a:off x="3005039" y="2090640"/>
              <a:ext cx="4505521"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22430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6200000" flipH="1">
              <a:off x="3538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822602" y="1536602"/>
              <a:ext cx="4505521"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5400000">
              <a:off x="42250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5400000">
              <a:off x="4071839"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56542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16200000" flipH="1">
              <a:off x="34130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16200000" flipH="1">
              <a:off x="29288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16200000" flipH="1">
              <a:off x="3081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5400000">
              <a:off x="4643339"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4643339"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a:off x="5215633"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16200000" flipH="1">
              <a:off x="5062439"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5400000">
              <a:off x="5176739"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6200000" flipH="1">
              <a:off x="57482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49100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4795739"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3910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16200000" flipH="1">
              <a:off x="55196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748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6434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6243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5400000">
              <a:off x="63959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05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5400000">
              <a:off x="6709412" y="2137412"/>
              <a:ext cx="4526277"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026052" y="2041427"/>
              <a:ext cx="4505521"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38840" y="2241452"/>
              <a:ext cx="4505521"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3728939" y="2204940"/>
              <a:ext cx="450552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4224239" y="2166840"/>
              <a:ext cx="450552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16200000" flipH="1">
              <a:off x="4414739" y="2052540"/>
              <a:ext cx="450552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309839" y="2090640"/>
              <a:ext cx="450552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3242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5400000">
              <a:off x="49481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5405339" y="1747740"/>
              <a:ext cx="450552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25478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87"/>
          <p:cNvSpPr/>
          <p:nvPr/>
        </p:nvSpPr>
        <p:spPr>
          <a:xfrm>
            <a:off x="0" y="4311650"/>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89" name="Straight Connector 88"/>
          <p:cNvCxnSpPr/>
          <p:nvPr/>
        </p:nvCxnSpPr>
        <p:spPr>
          <a:xfrm>
            <a:off x="0" y="438785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a:off x="0" y="6138863"/>
            <a:ext cx="9144000"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5" name="Title 94"/>
          <p:cNvSpPr>
            <a:spLocks noGrp="1"/>
          </p:cNvSpPr>
          <p:nvPr>
            <p:ph type="title"/>
          </p:nvPr>
        </p:nvSpPr>
        <p:spPr>
          <a:xfrm>
            <a:off x="457200" y="4463568"/>
            <a:ext cx="8305800" cy="1143000"/>
          </a:xfrm>
        </p:spPr>
        <p:txBody>
          <a:bodyPr/>
          <a:lstStyle/>
          <a:p>
            <a:r>
              <a:rPr lang="en-US" smtClean="0"/>
              <a:t>Click to edit Master title style</a:t>
            </a:r>
            <a:endParaRPr lang="en-US"/>
          </a:p>
        </p:txBody>
      </p:sp>
      <p:sp>
        <p:nvSpPr>
          <p:cNvPr id="91" name="Date Placeholder 1"/>
          <p:cNvSpPr>
            <a:spLocks noGrp="1"/>
          </p:cNvSpPr>
          <p:nvPr>
            <p:ph type="dt" sz="half" idx="10"/>
          </p:nvPr>
        </p:nvSpPr>
        <p:spPr/>
        <p:txBody>
          <a:bodyPr/>
          <a:lstStyle>
            <a:lvl1pPr>
              <a:defRPr/>
            </a:lvl1pPr>
          </a:lstStyle>
          <a:p>
            <a:pPr>
              <a:defRPr/>
            </a:pPr>
            <a:fld id="{8BE1F35C-A69F-4015-89DA-AF451188A8F2}" type="datetimeFigureOut">
              <a:rPr lang="en-US"/>
              <a:pPr>
                <a:defRPr/>
              </a:pPr>
              <a:t>6/16/2016</a:t>
            </a:fld>
            <a:endParaRPr lang="en-US"/>
          </a:p>
        </p:txBody>
      </p:sp>
      <p:sp>
        <p:nvSpPr>
          <p:cNvPr id="92" name="Footer Placeholder 90"/>
          <p:cNvSpPr>
            <a:spLocks noGrp="1"/>
          </p:cNvSpPr>
          <p:nvPr>
            <p:ph type="ftr" sz="quarter" idx="11"/>
          </p:nvPr>
        </p:nvSpPr>
        <p:spPr/>
        <p:txBody>
          <a:bodyPr/>
          <a:lstStyle>
            <a:lvl1pPr>
              <a:defRPr/>
            </a:lvl1pPr>
          </a:lstStyle>
          <a:p>
            <a:pPr>
              <a:defRPr/>
            </a:pPr>
            <a:endParaRPr lang="en-US"/>
          </a:p>
        </p:txBody>
      </p:sp>
      <p:sp>
        <p:nvSpPr>
          <p:cNvPr id="93" name="Slide Number Placeholder 91"/>
          <p:cNvSpPr>
            <a:spLocks noGrp="1"/>
          </p:cNvSpPr>
          <p:nvPr>
            <p:ph type="sldNum" sz="quarter" idx="12"/>
          </p:nvPr>
        </p:nvSpPr>
        <p:spPr/>
        <p:txBody>
          <a:bodyPr/>
          <a:lstStyle>
            <a:lvl1pPr>
              <a:defRPr/>
            </a:lvl1pPr>
          </a:lstStyle>
          <a:p>
            <a:pPr>
              <a:defRPr/>
            </a:pPr>
            <a:fld id="{5A77DCFA-F92C-4B8C-B12E-0DBBE8A139CE}" type="slidenum">
              <a:rPr lang="en-US"/>
              <a:pPr>
                <a:defRPr/>
              </a:pPr>
              <a:t>‹#›</a:t>
            </a:fld>
            <a:endParaRPr lang="en-US"/>
          </a:p>
        </p:txBody>
      </p:sp>
    </p:spTree>
    <p:extLst>
      <p:ext uri="{BB962C8B-B14F-4D97-AF65-F5344CB8AC3E}">
        <p14:creationId xmlns:p14="http://schemas.microsoft.com/office/powerpoint/2010/main" val="325067283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1BBE3265-4B8D-4281-BD3C-FBB57502061A}" type="datetimeFigureOut">
              <a:rPr lang="en-US"/>
              <a:pPr>
                <a:defRPr/>
              </a:pPr>
              <a:t>6/16/2016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5B07743-7F71-4127-A428-3E5629A0A0EA}" type="slidenum">
              <a:rPr lang="en-US"/>
              <a:pPr>
                <a:defRPr/>
              </a:pPr>
              <a:t>‹#›</a:t>
            </a:fld>
            <a:endParaRPr lang="en-US"/>
          </a:p>
        </p:txBody>
      </p:sp>
    </p:spTree>
    <p:extLst>
      <p:ext uri="{BB962C8B-B14F-4D97-AF65-F5344CB8AC3E}">
        <p14:creationId xmlns:p14="http://schemas.microsoft.com/office/powerpoint/2010/main" val="3490658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8C7CDA59-94B1-44ED-A3AB-FCAEFEF80741}" type="datetimeFigureOut">
              <a:rPr lang="en-US"/>
              <a:pPr>
                <a:defRPr/>
              </a:pPr>
              <a:t>6/16/2016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27B51AF-28B1-4965-BB5F-6017FC269C3E}" type="slidenum">
              <a:rPr lang="en-US"/>
              <a:pPr>
                <a:defRPr/>
              </a:pPr>
              <a:t>‹#›</a:t>
            </a:fld>
            <a:endParaRPr lang="en-US"/>
          </a:p>
        </p:txBody>
      </p:sp>
    </p:spTree>
    <p:extLst>
      <p:ext uri="{BB962C8B-B14F-4D97-AF65-F5344CB8AC3E}">
        <p14:creationId xmlns:p14="http://schemas.microsoft.com/office/powerpoint/2010/main" val="24165267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3A5AE59-7699-4C6D-9D99-74E9D9BFF33D}" type="datetimeFigureOut">
              <a:rPr lang="en-US"/>
              <a:pPr>
                <a:defRPr/>
              </a:pPr>
              <a:t>6/16/2016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7F882C85-B0EA-4798-B75D-E6D18F39925D}" type="slidenum">
              <a:rPr lang="en-US"/>
              <a:pPr>
                <a:defRPr/>
              </a:pPr>
              <a:t>‹#›</a:t>
            </a:fld>
            <a:endParaRPr lang="en-US"/>
          </a:p>
        </p:txBody>
      </p:sp>
    </p:spTree>
    <p:extLst>
      <p:ext uri="{BB962C8B-B14F-4D97-AF65-F5344CB8AC3E}">
        <p14:creationId xmlns:p14="http://schemas.microsoft.com/office/powerpoint/2010/main" val="2458436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EA9E566-F93E-4D36-AB77-9E97365CE209}" type="datetimeFigureOut">
              <a:rPr lang="en-US"/>
              <a:pPr>
                <a:defRPr/>
              </a:pPr>
              <a:t>6/16/2016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AC035F5-E2DD-424F-A7B2-022ABDA7D7F1}" type="slidenum">
              <a:rPr lang="en-US"/>
              <a:pPr>
                <a:defRPr/>
              </a:pPr>
              <a:t>‹#›</a:t>
            </a:fld>
            <a:endParaRPr lang="en-US"/>
          </a:p>
        </p:txBody>
      </p:sp>
    </p:spTree>
    <p:extLst>
      <p:ext uri="{BB962C8B-B14F-4D97-AF65-F5344CB8AC3E}">
        <p14:creationId xmlns:p14="http://schemas.microsoft.com/office/powerpoint/2010/main" val="3893577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1563688"/>
            <a:ext cx="2762250" cy="3313112"/>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6" name="Straight Connector 5"/>
          <p:cNvCxnSpPr/>
          <p:nvPr/>
        </p:nvCxnSpPr>
        <p:spPr>
          <a:xfrm rot="5400000">
            <a:off x="1127919"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1712913"/>
            <a:ext cx="2651125"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4733925"/>
            <a:ext cx="265112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152400" y="1901952"/>
            <a:ext cx="2377440" cy="1371600"/>
          </a:xfrm>
        </p:spPr>
        <p:txBody>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Date Placeholder 4"/>
          <p:cNvSpPr>
            <a:spLocks noGrp="1"/>
          </p:cNvSpPr>
          <p:nvPr>
            <p:ph type="dt" sz="half" idx="10"/>
          </p:nvPr>
        </p:nvSpPr>
        <p:spPr/>
        <p:txBody>
          <a:bodyPr/>
          <a:lstStyle>
            <a:lvl1pPr>
              <a:defRPr/>
            </a:lvl1pPr>
          </a:lstStyle>
          <a:p>
            <a:pPr>
              <a:defRPr/>
            </a:pPr>
            <a:fld id="{902F72CE-1584-462F-954C-65B6B7EC8E80}" type="datetimeFigureOut">
              <a:rPr lang="en-US"/>
              <a:pPr>
                <a:defRPr/>
              </a:pPr>
              <a:t>6/16/2016</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p:txBody>
          <a:bodyPr/>
          <a:lstStyle>
            <a:lvl1pPr>
              <a:defRPr/>
            </a:lvl1pPr>
          </a:lstStyle>
          <a:p>
            <a:pPr>
              <a:defRPr/>
            </a:pPr>
            <a:fld id="{FB1ACFCC-4EE7-41EC-A7DC-3C614ACAE19F}" type="slidenum">
              <a:rPr lang="en-US"/>
              <a:pPr>
                <a:defRPr/>
              </a:pPr>
              <a:t>‹#›</a:t>
            </a:fld>
            <a:endParaRPr lang="en-US"/>
          </a:p>
        </p:txBody>
      </p:sp>
    </p:spTree>
    <p:extLst>
      <p:ext uri="{BB962C8B-B14F-4D97-AF65-F5344CB8AC3E}">
        <p14:creationId xmlns:p14="http://schemas.microsoft.com/office/powerpoint/2010/main" val="457351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1563688"/>
            <a:ext cx="2762250" cy="3313112"/>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6" name="Straight Connector 5"/>
          <p:cNvCxnSpPr/>
          <p:nvPr/>
        </p:nvCxnSpPr>
        <p:spPr>
          <a:xfrm rot="5400000">
            <a:off x="1127919"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0" y="1712913"/>
            <a:ext cx="2651125"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0" y="4733925"/>
            <a:ext cx="265112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2" name="Title 1"/>
          <p:cNvSpPr>
            <a:spLocks noGrp="1"/>
          </p:cNvSpPr>
          <p:nvPr>
            <p:ph type="title"/>
          </p:nvPr>
        </p:nvSpPr>
        <p:spPr>
          <a:xfrm>
            <a:off x="155448" y="1905000"/>
            <a:ext cx="2377440" cy="1371600"/>
          </a:xfrm>
        </p:spPr>
        <p:txBody>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Date Placeholder 4"/>
          <p:cNvSpPr>
            <a:spLocks noGrp="1"/>
          </p:cNvSpPr>
          <p:nvPr>
            <p:ph type="dt" sz="half" idx="10"/>
          </p:nvPr>
        </p:nvSpPr>
        <p:spPr/>
        <p:txBody>
          <a:bodyPr/>
          <a:lstStyle>
            <a:lvl1pPr>
              <a:defRPr/>
            </a:lvl1pPr>
          </a:lstStyle>
          <a:p>
            <a:pPr>
              <a:defRPr/>
            </a:pPr>
            <a:fld id="{715CCBB3-6C9F-4842-868E-21023C18A842}" type="datetimeFigureOut">
              <a:rPr lang="en-US"/>
              <a:pPr>
                <a:defRPr/>
              </a:pPr>
              <a:t>6/16/2016</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p:txBody>
          <a:bodyPr/>
          <a:lstStyle>
            <a:lvl1pPr>
              <a:defRPr/>
            </a:lvl1pPr>
          </a:lstStyle>
          <a:p>
            <a:pPr>
              <a:defRPr/>
            </a:pPr>
            <a:fld id="{0D575DE8-6191-4B19-914A-9131E04BB8B2}" type="slidenum">
              <a:rPr lang="en-US"/>
              <a:pPr>
                <a:defRPr/>
              </a:pPr>
              <a:t>‹#›</a:t>
            </a:fld>
            <a:endParaRPr lang="en-US"/>
          </a:p>
        </p:txBody>
      </p:sp>
    </p:spTree>
    <p:extLst>
      <p:ext uri="{BB962C8B-B14F-4D97-AF65-F5344CB8AC3E}">
        <p14:creationId xmlns:p14="http://schemas.microsoft.com/office/powerpoint/2010/main" val="2210014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6352CE1-C1CC-4B5F-AFBD-E82C19054D7F}" type="datetimeFigureOut">
              <a:rPr lang="en-US"/>
              <a:pPr>
                <a:defRPr/>
              </a:pPr>
              <a:t>6/16/2016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4D2432B-8BC7-41EB-B591-C9FB237329DD}" type="slidenum">
              <a:rPr lang="en-US"/>
              <a:pPr>
                <a:defRPr/>
              </a:pPr>
              <a:t>‹#›</a:t>
            </a:fld>
            <a:endParaRPr lang="en-US"/>
          </a:p>
        </p:txBody>
      </p:sp>
    </p:spTree>
    <p:extLst>
      <p:ext uri="{BB962C8B-B14F-4D97-AF65-F5344CB8AC3E}">
        <p14:creationId xmlns:p14="http://schemas.microsoft.com/office/powerpoint/2010/main" val="2554433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F38A32A-7E53-4060-9902-13DF88FB6369}" type="datetimeFigureOut">
              <a:rPr lang="en-US"/>
              <a:pPr>
                <a:defRPr/>
              </a:pPr>
              <a:t>6/16/2016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93BBF0B-2705-40E5-BF87-B2AE4D891A19}" type="slidenum">
              <a:rPr lang="en-US"/>
              <a:pPr>
                <a:defRPr/>
              </a:pPr>
              <a:t>‹#›</a:t>
            </a:fld>
            <a:endParaRPr lang="en-US"/>
          </a:p>
        </p:txBody>
      </p:sp>
    </p:spTree>
    <p:extLst>
      <p:ext uri="{BB962C8B-B14F-4D97-AF65-F5344CB8AC3E}">
        <p14:creationId xmlns:p14="http://schemas.microsoft.com/office/powerpoint/2010/main" val="350029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90" name="Rectangle 189"/>
          <p:cNvSpPr/>
          <p:nvPr/>
        </p:nvSpPr>
        <p:spPr>
          <a:xfrm>
            <a:off x="149225" y="136525"/>
            <a:ext cx="8869363" cy="658495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1028"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ro-RO" smtClean="0"/>
              <a:t>Click to edit Master text styles</a:t>
            </a:r>
          </a:p>
          <a:p>
            <a:pPr lvl="1"/>
            <a:r>
              <a:rPr lang="en-US" altLang="ro-RO" smtClean="0"/>
              <a:t>Second level</a:t>
            </a:r>
          </a:p>
          <a:p>
            <a:pPr lvl="2"/>
            <a:r>
              <a:rPr lang="en-US" altLang="ro-RO" smtClean="0"/>
              <a:t>Third level</a:t>
            </a:r>
          </a:p>
          <a:p>
            <a:pPr lvl="3"/>
            <a:r>
              <a:rPr lang="en-US" altLang="ro-RO" smtClean="0"/>
              <a:t>Fourth level</a:t>
            </a:r>
          </a:p>
          <a:p>
            <a:pPr lvl="4"/>
            <a:r>
              <a:rPr lang="en-US" altLang="ro-RO" smtClean="0"/>
              <a:t>Fifth level</a:t>
            </a:r>
          </a:p>
        </p:txBody>
      </p:sp>
      <p:sp>
        <p:nvSpPr>
          <p:cNvPr id="4" name="Date Placeholder 3"/>
          <p:cNvSpPr>
            <a:spLocks noGrp="1"/>
          </p:cNvSpPr>
          <p:nvPr>
            <p:ph type="dt" sz="half" idx="2"/>
          </p:nvPr>
        </p:nvSpPr>
        <p:spPr>
          <a:xfrm>
            <a:off x="457200" y="631190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2"/>
                </a:solidFill>
                <a:latin typeface="+mn-lt"/>
                <a:cs typeface="+mn-cs"/>
              </a:defRPr>
            </a:lvl1pPr>
          </a:lstStyle>
          <a:p>
            <a:pPr>
              <a:defRPr/>
            </a:pPr>
            <a:fld id="{1C0B6146-A201-4128-8DB8-818FA97377DF}" type="datetimeFigureOut">
              <a:rPr lang="en-US"/>
              <a:pPr>
                <a:defRPr/>
              </a:pPr>
              <a:t>6/16/2016</a:t>
            </a:fld>
            <a:endParaRPr lang="en-US"/>
          </a:p>
        </p:txBody>
      </p:sp>
      <p:sp>
        <p:nvSpPr>
          <p:cNvPr id="5" name="Footer Placeholder 4"/>
          <p:cNvSpPr>
            <a:spLocks noGrp="1"/>
          </p:cNvSpPr>
          <p:nvPr>
            <p:ph type="ftr" sz="quarter" idx="3"/>
          </p:nvPr>
        </p:nvSpPr>
        <p:spPr>
          <a:xfrm>
            <a:off x="2830513" y="6311900"/>
            <a:ext cx="3482975"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2"/>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1190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2"/>
                </a:solidFill>
                <a:latin typeface="+mn-lt"/>
                <a:cs typeface="+mn-cs"/>
              </a:defRPr>
            </a:lvl1pPr>
          </a:lstStyle>
          <a:p>
            <a:pPr>
              <a:defRPr/>
            </a:pPr>
            <a:fld id="{84DC61EC-65AB-41AA-B135-D03791587B54}" type="slidenum">
              <a:rPr lang="en-US"/>
              <a:pPr>
                <a:defRPr/>
              </a:pPr>
              <a:t>‹#›</a:t>
            </a:fld>
            <a:endParaRPr lang="en-US"/>
          </a:p>
        </p:txBody>
      </p:sp>
    </p:spTree>
  </p:cSld>
  <p:clrMap bg1="dk1" tx1="lt1" bg2="dk2" tx2="lt2" accent1="accent1" accent2="accent2" accent3="accent3" accent4="accent4" accent5="accent5" accent6="accent6" hlink="hlink" folHlink="folHlink"/>
  <p:sldLayoutIdLst>
    <p:sldLayoutId id="2147484364" r:id="rId1"/>
    <p:sldLayoutId id="2147484357" r:id="rId2"/>
    <p:sldLayoutId id="2147484365" r:id="rId3"/>
    <p:sldLayoutId id="2147484358" r:id="rId4"/>
    <p:sldLayoutId id="2147484359" r:id="rId5"/>
    <p:sldLayoutId id="2147484360" r:id="rId6"/>
    <p:sldLayoutId id="2147484361" r:id="rId7"/>
    <p:sldLayoutId id="2147484366" r:id="rId8"/>
    <p:sldLayoutId id="2147484367" r:id="rId9"/>
    <p:sldLayoutId id="2147484362" r:id="rId10"/>
    <p:sldLayoutId id="2147484363" r:id="rId11"/>
  </p:sldLayoutIdLst>
  <p:txStyles>
    <p:title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pitchFamily="34" charset="-18"/>
        </a:defRPr>
      </a:lvl2pPr>
      <a:lvl3pPr algn="l" rtl="0" eaLnBrk="0" fontAlgn="base" hangingPunct="0">
        <a:spcBef>
          <a:spcPct val="0"/>
        </a:spcBef>
        <a:spcAft>
          <a:spcPct val="0"/>
        </a:spcAft>
        <a:tabLst>
          <a:tab pos="3830638" algn="l"/>
        </a:tabLst>
        <a:defRPr sz="3600" b="1">
          <a:solidFill>
            <a:srgbClr val="FEFEFE"/>
          </a:solidFill>
          <a:latin typeface="Tw Cen MT" pitchFamily="34" charset="-18"/>
        </a:defRPr>
      </a:lvl3pPr>
      <a:lvl4pPr algn="l" rtl="0" eaLnBrk="0" fontAlgn="base" hangingPunct="0">
        <a:spcBef>
          <a:spcPct val="0"/>
        </a:spcBef>
        <a:spcAft>
          <a:spcPct val="0"/>
        </a:spcAft>
        <a:tabLst>
          <a:tab pos="3830638" algn="l"/>
        </a:tabLst>
        <a:defRPr sz="3600" b="1">
          <a:solidFill>
            <a:srgbClr val="FEFEFE"/>
          </a:solidFill>
          <a:latin typeface="Tw Cen MT" pitchFamily="34" charset="-18"/>
        </a:defRPr>
      </a:lvl4pPr>
      <a:lvl5pPr algn="l" rtl="0" eaLnBrk="0" fontAlgn="base" hangingPunct="0">
        <a:spcBef>
          <a:spcPct val="0"/>
        </a:spcBef>
        <a:spcAft>
          <a:spcPct val="0"/>
        </a:spcAft>
        <a:tabLst>
          <a:tab pos="3830638" algn="l"/>
        </a:tabLst>
        <a:defRPr sz="3600" b="1">
          <a:solidFill>
            <a:srgbClr val="FEFEFE"/>
          </a:solidFill>
          <a:latin typeface="Tw Cen MT" pitchFamily="34" charset="-18"/>
        </a:defRPr>
      </a:lvl5pPr>
      <a:lvl6pPr marL="457200" algn="l" rtl="0" fontAlgn="base">
        <a:spcBef>
          <a:spcPct val="0"/>
        </a:spcBef>
        <a:spcAft>
          <a:spcPct val="0"/>
        </a:spcAft>
        <a:tabLst>
          <a:tab pos="3830638" algn="l"/>
        </a:tabLst>
        <a:defRPr sz="3600" b="1">
          <a:solidFill>
            <a:srgbClr val="FEFEFE"/>
          </a:solidFill>
          <a:latin typeface="Tw Cen MT" pitchFamily="34" charset="-18"/>
        </a:defRPr>
      </a:lvl6pPr>
      <a:lvl7pPr marL="914400" algn="l" rtl="0" fontAlgn="base">
        <a:spcBef>
          <a:spcPct val="0"/>
        </a:spcBef>
        <a:spcAft>
          <a:spcPct val="0"/>
        </a:spcAft>
        <a:tabLst>
          <a:tab pos="3830638" algn="l"/>
        </a:tabLst>
        <a:defRPr sz="3600" b="1">
          <a:solidFill>
            <a:srgbClr val="FEFEFE"/>
          </a:solidFill>
          <a:latin typeface="Tw Cen MT" pitchFamily="34" charset="-18"/>
        </a:defRPr>
      </a:lvl7pPr>
      <a:lvl8pPr marL="1371600" algn="l" rtl="0" fontAlgn="base">
        <a:spcBef>
          <a:spcPct val="0"/>
        </a:spcBef>
        <a:spcAft>
          <a:spcPct val="0"/>
        </a:spcAft>
        <a:tabLst>
          <a:tab pos="3830638" algn="l"/>
        </a:tabLst>
        <a:defRPr sz="3600" b="1">
          <a:solidFill>
            <a:srgbClr val="FEFEFE"/>
          </a:solidFill>
          <a:latin typeface="Tw Cen MT" pitchFamily="34" charset="-18"/>
        </a:defRPr>
      </a:lvl8pPr>
      <a:lvl9pPr marL="1828800" algn="l" rtl="0" fontAlgn="base">
        <a:spcBef>
          <a:spcPct val="0"/>
        </a:spcBef>
        <a:spcAft>
          <a:spcPct val="0"/>
        </a:spcAft>
        <a:tabLst>
          <a:tab pos="3830638" algn="l"/>
        </a:tabLst>
        <a:defRPr sz="3600" b="1">
          <a:solidFill>
            <a:srgbClr val="FEFEFE"/>
          </a:solidFill>
          <a:latin typeface="Tw Cen MT" pitchFamily="34" charset="-18"/>
        </a:defRPr>
      </a:lvl9pPr>
    </p:titleStyle>
    <p:bodyStyle>
      <a:lvl1pPr marL="273050" indent="-273050" algn="l" rtl="0" eaLnBrk="0" fontAlgn="base" hangingPunct="0">
        <a:spcBef>
          <a:spcPct val="20000"/>
        </a:spcBef>
        <a:spcAft>
          <a:spcPct val="0"/>
        </a:spcAft>
        <a:buClr>
          <a:srgbClr val="ACC2C9"/>
        </a:buClr>
        <a:buFont typeface="Arial" charset="0"/>
        <a:buChar char="•"/>
        <a:defRPr sz="2400" kern="1200">
          <a:solidFill>
            <a:schemeClr val="tx2"/>
          </a:solidFill>
          <a:latin typeface="+mn-lt"/>
          <a:ea typeface="+mn-ea"/>
          <a:cs typeface="+mn-cs"/>
        </a:defRPr>
      </a:lvl1pPr>
      <a:lvl2pPr marL="547688" indent="-182563" algn="l" rtl="0" eaLnBrk="0" fontAlgn="base" hangingPunct="0">
        <a:spcBef>
          <a:spcPct val="20000"/>
        </a:spcBef>
        <a:spcAft>
          <a:spcPct val="0"/>
        </a:spcAft>
        <a:buClr>
          <a:srgbClr val="ACC2C9"/>
        </a:buClr>
        <a:buFont typeface="Arial" charset="0"/>
        <a:buChar char="•"/>
        <a:defRPr sz="20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Font typeface="Arial" charset="0"/>
        <a:buChar char="•"/>
        <a:defRPr sz="2000" kern="1200">
          <a:solidFill>
            <a:schemeClr val="tx2"/>
          </a:solidFill>
          <a:latin typeface="+mn-lt"/>
          <a:ea typeface="+mn-ea"/>
          <a:cs typeface="+mn-cs"/>
        </a:defRPr>
      </a:lvl3pPr>
      <a:lvl4pPr marL="1187450" indent="-228600" algn="l" rtl="0" eaLnBrk="0" fontAlgn="base" hangingPunct="0">
        <a:spcBef>
          <a:spcPct val="20000"/>
        </a:spcBef>
        <a:spcAft>
          <a:spcPct val="0"/>
        </a:spcAft>
        <a:buClr>
          <a:srgbClr val="99987F"/>
        </a:buClr>
        <a:buFont typeface="Arial" charset="0"/>
        <a:buChar char="•"/>
        <a:defRPr kern="1200">
          <a:solidFill>
            <a:schemeClr val="tx1"/>
          </a:solidFill>
          <a:latin typeface="+mn-lt"/>
          <a:ea typeface="+mn-ea"/>
          <a:cs typeface="+mn-cs"/>
        </a:defRPr>
      </a:lvl4pPr>
      <a:lvl5pPr marL="1462088" indent="-228600" algn="l" rtl="0" eaLnBrk="0" fontAlgn="base" hangingPunct="0">
        <a:spcBef>
          <a:spcPct val="20000"/>
        </a:spcBef>
        <a:spcAft>
          <a:spcPct val="0"/>
        </a:spcAft>
        <a:buClr>
          <a:srgbClr val="90AC97"/>
        </a:buClr>
        <a:buFont typeface="Arial" charset="0"/>
        <a:buChar char="•"/>
        <a:defRPr sz="1600" kern="120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christianpuren.com/mes-travaux/2015e/" TargetMode="External"/><Relationship Id="rId2" Type="http://schemas.openxmlformats.org/officeDocument/2006/relationships/hyperlink" Target="http://eduscol.education.fr/chrgt/Actes_seminaire_manuel_scolaire_numerique_23_24oct08" TargetMode="External"/><Relationship Id="rId1" Type="http://schemas.openxmlformats.org/officeDocument/2006/relationships/slideLayout" Target="../slideLayouts/slideLayout2.xml"/><Relationship Id="rId5" Type="http://schemas.openxmlformats.org/officeDocument/2006/relationships/hyperlink" Target="http://eduscol.education.fr/lettres" TargetMode="External"/><Relationship Id="rId4" Type="http://schemas.openxmlformats.org/officeDocument/2006/relationships/hyperlink" Target="http://hal.univ-grenoble-alpes.fr/hal-01162397/document"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2130425"/>
            <a:ext cx="4572000" cy="1298575"/>
          </a:xfrm>
        </p:spPr>
        <p:txBody>
          <a:bodyPr>
            <a:noAutofit/>
          </a:bodyPr>
          <a:lstStyle/>
          <a:p>
            <a:pPr algn="ctr" eaLnBrk="1" fontAlgn="auto" hangingPunct="1">
              <a:spcAft>
                <a:spcPts val="0"/>
              </a:spcAft>
              <a:defRPr/>
            </a:pPr>
            <a:r>
              <a:rPr lang="fr-FR" sz="4000" dirty="0" smtClean="0"/>
              <a:t>LE MANUEL NUMÉRIQUE</a:t>
            </a:r>
            <a:endParaRPr lang="ro-RO" sz="4000" dirty="0"/>
          </a:p>
        </p:txBody>
      </p:sp>
      <p:sp>
        <p:nvSpPr>
          <p:cNvPr id="3" name="Subtitle 2"/>
          <p:cNvSpPr>
            <a:spLocks noGrp="1"/>
          </p:cNvSpPr>
          <p:nvPr>
            <p:ph type="subTitle" idx="1"/>
          </p:nvPr>
        </p:nvSpPr>
        <p:spPr>
          <a:xfrm>
            <a:off x="152400" y="3810000"/>
            <a:ext cx="4724400" cy="1143000"/>
          </a:xfrm>
        </p:spPr>
        <p:txBody>
          <a:bodyPr rtlCol="0">
            <a:normAutofit lnSpcReduction="10000"/>
          </a:bodyPr>
          <a:lstStyle/>
          <a:p>
            <a:pPr algn="r" eaLnBrk="1" fontAlgn="auto" hangingPunct="1">
              <a:spcAft>
                <a:spcPts val="0"/>
              </a:spcAft>
              <a:buClr>
                <a:schemeClr val="accent1">
                  <a:lumMod val="60000"/>
                  <a:lumOff val="40000"/>
                </a:schemeClr>
              </a:buClr>
              <a:buFont typeface="Arial" pitchFamily="34" charset="0"/>
              <a:buNone/>
              <a:defRPr/>
            </a:pPr>
            <a:r>
              <a:rPr lang="fr-FR" dirty="0" smtClean="0">
                <a:solidFill>
                  <a:schemeClr val="tx1"/>
                </a:solidFill>
              </a:rPr>
              <a:t>DRD. VINTIL</a:t>
            </a:r>
            <a:r>
              <a:rPr lang="ro-RO" dirty="0" smtClean="0">
                <a:solidFill>
                  <a:schemeClr val="tx1"/>
                </a:solidFill>
              </a:rPr>
              <a:t>Ă ELENA-GEORGIANA</a:t>
            </a:r>
          </a:p>
          <a:p>
            <a:pPr algn="r" eaLnBrk="1" fontAlgn="auto" hangingPunct="1">
              <a:spcAft>
                <a:spcPts val="0"/>
              </a:spcAft>
              <a:buClr>
                <a:schemeClr val="accent1">
                  <a:lumMod val="60000"/>
                  <a:lumOff val="40000"/>
                </a:schemeClr>
              </a:buClr>
              <a:buFont typeface="Arial" pitchFamily="34" charset="0"/>
              <a:buNone/>
              <a:defRPr/>
            </a:pPr>
            <a:r>
              <a:rPr lang="ro-RO" dirty="0" smtClean="0">
                <a:solidFill>
                  <a:schemeClr val="tx1"/>
                </a:solidFill>
              </a:rPr>
              <a:t>Universit</a:t>
            </a:r>
            <a:r>
              <a:rPr lang="fr-FR" dirty="0" smtClean="0">
                <a:solidFill>
                  <a:schemeClr val="tx1"/>
                </a:solidFill>
              </a:rPr>
              <a:t>é de Craiova, Roumanie</a:t>
            </a:r>
          </a:p>
          <a:p>
            <a:pPr algn="r" eaLnBrk="1" fontAlgn="auto" hangingPunct="1">
              <a:spcAft>
                <a:spcPts val="0"/>
              </a:spcAft>
              <a:buClr>
                <a:schemeClr val="accent1">
                  <a:lumMod val="60000"/>
                  <a:lumOff val="40000"/>
                </a:schemeClr>
              </a:buClr>
              <a:buFont typeface="Arial" pitchFamily="34" charset="0"/>
              <a:buNone/>
              <a:defRPr/>
            </a:pPr>
            <a:r>
              <a:rPr lang="fr-FR" dirty="0" smtClean="0">
                <a:solidFill>
                  <a:schemeClr val="tx1"/>
                </a:solidFill>
              </a:rPr>
              <a:t>Université de Liège, Belgique</a:t>
            </a:r>
            <a:endParaRPr lang="ro-RO" dirty="0">
              <a:solidFill>
                <a:schemeClr val="tx1"/>
              </a:solidFill>
            </a:endParaRPr>
          </a:p>
        </p:txBody>
      </p:sp>
      <p:pic>
        <p:nvPicPr>
          <p:cNvPr id="6148" name="Imag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1238" y="215900"/>
            <a:ext cx="1435100" cy="142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Picture 3" descr="C:\Users\Georgiana\Desktop\Fără titlu.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28600"/>
            <a:ext cx="3429000" cy="142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514600"/>
            <a:ext cx="8686800" cy="695429"/>
          </a:xfrm>
        </p:spPr>
        <p:txBody>
          <a:bodyPr>
            <a:noAutofit/>
          </a:bodyPr>
          <a:lstStyle/>
          <a:p>
            <a:pPr algn="ctr" eaLnBrk="1" fontAlgn="auto" hangingPunct="1">
              <a:spcAft>
                <a:spcPts val="0"/>
              </a:spcAft>
              <a:tabLst>
                <a:tab pos="3495675" algn="l"/>
              </a:tabLst>
              <a:defRPr/>
            </a:pPr>
            <a:r>
              <a:rPr lang="fr-FR" sz="2000" dirty="0" smtClean="0">
                <a:solidFill>
                  <a:schemeClr val="tx1"/>
                </a:solidFill>
                <a:latin typeface="+mn-lt"/>
                <a:ea typeface="+mn-ea"/>
                <a:cs typeface="+mn-cs"/>
              </a:rPr>
              <a:t>Manuel </a:t>
            </a:r>
            <a:r>
              <a:rPr lang="fr-FR" sz="2000" dirty="0">
                <a:solidFill>
                  <a:schemeClr val="tx1"/>
                </a:solidFill>
                <a:latin typeface="+mn-lt"/>
                <a:ea typeface="+mn-ea"/>
                <a:cs typeface="+mn-cs"/>
              </a:rPr>
              <a:t>numérique, manuel </a:t>
            </a:r>
            <a:r>
              <a:rPr lang="fr-FR" sz="2000" dirty="0" smtClean="0">
                <a:solidFill>
                  <a:schemeClr val="tx1"/>
                </a:solidFill>
                <a:latin typeface="+mn-lt"/>
                <a:ea typeface="+mn-ea"/>
                <a:cs typeface="+mn-cs"/>
              </a:rPr>
              <a:t>traditionnel, innovation, </a:t>
            </a:r>
            <a:br>
              <a:rPr lang="fr-FR" sz="2000" dirty="0" smtClean="0">
                <a:solidFill>
                  <a:schemeClr val="tx1"/>
                </a:solidFill>
                <a:latin typeface="+mn-lt"/>
                <a:ea typeface="+mn-ea"/>
                <a:cs typeface="+mn-cs"/>
              </a:rPr>
            </a:br>
            <a:r>
              <a:rPr lang="fr-FR" sz="2000" dirty="0" smtClean="0">
                <a:solidFill>
                  <a:schemeClr val="tx1"/>
                </a:solidFill>
                <a:latin typeface="+mn-lt"/>
                <a:ea typeface="+mn-ea"/>
                <a:cs typeface="+mn-cs"/>
              </a:rPr>
              <a:t>discours </a:t>
            </a:r>
            <a:r>
              <a:rPr lang="fr-FR" sz="2000" dirty="0">
                <a:solidFill>
                  <a:schemeClr val="tx1"/>
                </a:solidFill>
                <a:latin typeface="+mn-lt"/>
                <a:ea typeface="+mn-ea"/>
                <a:cs typeface="+mn-cs"/>
              </a:rPr>
              <a:t>didactique en ligne/ hors </a:t>
            </a:r>
            <a:r>
              <a:rPr lang="fr-FR" sz="2000" dirty="0" smtClean="0">
                <a:solidFill>
                  <a:schemeClr val="tx1"/>
                </a:solidFill>
                <a:latin typeface="+mn-lt"/>
                <a:ea typeface="+mn-ea"/>
                <a:cs typeface="+mn-cs"/>
              </a:rPr>
              <a:t>ligne</a:t>
            </a:r>
            <a:endParaRPr lang="ro-RO" sz="2000" dirty="0">
              <a:solidFill>
                <a:schemeClr val="tx1"/>
              </a:solidFill>
              <a:latin typeface="+mn-lt"/>
              <a:ea typeface="+mn-ea"/>
              <a:cs typeface="+mn-cs"/>
            </a:endParaRPr>
          </a:p>
        </p:txBody>
      </p:sp>
      <p:sp>
        <p:nvSpPr>
          <p:cNvPr id="7171" name="Content Placeholder 2"/>
          <p:cNvSpPr>
            <a:spLocks noGrp="1"/>
          </p:cNvSpPr>
          <p:nvPr>
            <p:ph idx="1"/>
          </p:nvPr>
        </p:nvSpPr>
        <p:spPr>
          <a:xfrm>
            <a:off x="457200" y="242888"/>
            <a:ext cx="8229600" cy="2362200"/>
          </a:xfrm>
        </p:spPr>
        <p:txBody>
          <a:bodyPr/>
          <a:lstStyle/>
          <a:p>
            <a:pPr marL="0" indent="0" algn="just" eaLnBrk="1" hangingPunct="1">
              <a:buFont typeface="Arial" charset="0"/>
              <a:buNone/>
            </a:pPr>
            <a:r>
              <a:rPr lang="ro-RO" altLang="ro-RO" smtClean="0"/>
              <a:t>Notre recherche se place du côté du discours didactique numérique et se concentre sur le principal outil de la classe de F</a:t>
            </a:r>
            <a:r>
              <a:rPr lang="fr-FR" altLang="ro-RO" smtClean="0"/>
              <a:t>L</a:t>
            </a:r>
            <a:r>
              <a:rPr lang="ro-RO" altLang="ro-RO" smtClean="0"/>
              <a:t>e : le manuel. La variante récente, totalement nouvelle comme forme et présentation, le manuel numérique, a suscité non seulement des problèmes économiques ou sociologiques mais aussi des problèmes pédagogiques et éducationnels. </a:t>
            </a:r>
          </a:p>
        </p:txBody>
      </p:sp>
      <p:sp>
        <p:nvSpPr>
          <p:cNvPr id="6" name="Rectangle 5"/>
          <p:cNvSpPr/>
          <p:nvPr/>
        </p:nvSpPr>
        <p:spPr>
          <a:xfrm>
            <a:off x="2552700" y="2514600"/>
            <a:ext cx="37338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sz="2800" dirty="0"/>
              <a:t>CORPUS DE RECHERCHE</a:t>
            </a:r>
            <a:endParaRPr lang="ro-RO" sz="2800"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4400" y="3532188"/>
            <a:ext cx="1933575"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49650" y="3503613"/>
            <a:ext cx="1739900" cy="237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3524250"/>
            <a:ext cx="1731963" cy="237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path" presetSubtype="0" accel="50000" decel="50000" fill="hold" nodeType="clickEffect">
                                  <p:stCondLst>
                                    <p:cond delay="0"/>
                                  </p:stCondLst>
                                  <p:childTnLst>
                                    <p:animMotion origin="layout" path="M -3.33333E-6 -1.11111E-6 L -3.33333E-6 0.49375 " pathEditMode="relative" rAng="0" ptsTypes="AA">
                                      <p:cBhvr>
                                        <p:cTn id="6" dur="2000" fill="hold"/>
                                        <p:tgtEl>
                                          <p:spTgt spid="2"/>
                                        </p:tgtEl>
                                        <p:attrNameLst>
                                          <p:attrName>ppt_x</p:attrName>
                                          <p:attrName>ppt_y</p:attrName>
                                        </p:attrNameLst>
                                      </p:cBhvr>
                                      <p:rCtr x="0" y="24676"/>
                                    </p:animMotion>
                                  </p:childTnLst>
                                </p:cTn>
                              </p:par>
                            </p:childTnLst>
                          </p:cTn>
                        </p:par>
                        <p:par>
                          <p:cTn id="7" fill="hold" nodeType="afterGroup">
                            <p:stCondLst>
                              <p:cond delay="2000"/>
                            </p:stCondLst>
                            <p:childTnLst>
                              <p:par>
                                <p:cTn id="8" presetID="26" presetClass="entr" presetSubtype="0" fill="hold" grpId="0"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80">
                                          <p:stCondLst>
                                            <p:cond delay="0"/>
                                          </p:stCondLst>
                                        </p:cTn>
                                        <p:tgtEl>
                                          <p:spTgt spid="6"/>
                                        </p:tgtEl>
                                      </p:cBhvr>
                                    </p:animEffect>
                                    <p:anim calcmode="lin" valueType="num">
                                      <p:cBhvr>
                                        <p:cTn id="11"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2"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3"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4"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5"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6" dur="26">
                                          <p:stCondLst>
                                            <p:cond delay="650"/>
                                          </p:stCondLst>
                                        </p:cTn>
                                        <p:tgtEl>
                                          <p:spTgt spid="6"/>
                                        </p:tgtEl>
                                      </p:cBhvr>
                                      <p:to x="100000" y="60000"/>
                                    </p:animScale>
                                    <p:animScale>
                                      <p:cBhvr>
                                        <p:cTn id="17" dur="166" decel="50000">
                                          <p:stCondLst>
                                            <p:cond delay="676"/>
                                          </p:stCondLst>
                                        </p:cTn>
                                        <p:tgtEl>
                                          <p:spTgt spid="6"/>
                                        </p:tgtEl>
                                      </p:cBhvr>
                                      <p:to x="100000" y="100000"/>
                                    </p:animScale>
                                    <p:animScale>
                                      <p:cBhvr>
                                        <p:cTn id="18" dur="26">
                                          <p:stCondLst>
                                            <p:cond delay="1312"/>
                                          </p:stCondLst>
                                        </p:cTn>
                                        <p:tgtEl>
                                          <p:spTgt spid="6"/>
                                        </p:tgtEl>
                                      </p:cBhvr>
                                      <p:to x="100000" y="80000"/>
                                    </p:animScale>
                                    <p:animScale>
                                      <p:cBhvr>
                                        <p:cTn id="19" dur="166" decel="50000">
                                          <p:stCondLst>
                                            <p:cond delay="1338"/>
                                          </p:stCondLst>
                                        </p:cTn>
                                        <p:tgtEl>
                                          <p:spTgt spid="6"/>
                                        </p:tgtEl>
                                      </p:cBhvr>
                                      <p:to x="100000" y="100000"/>
                                    </p:animScale>
                                    <p:animScale>
                                      <p:cBhvr>
                                        <p:cTn id="20" dur="26">
                                          <p:stCondLst>
                                            <p:cond delay="1642"/>
                                          </p:stCondLst>
                                        </p:cTn>
                                        <p:tgtEl>
                                          <p:spTgt spid="6"/>
                                        </p:tgtEl>
                                      </p:cBhvr>
                                      <p:to x="100000" y="90000"/>
                                    </p:animScale>
                                    <p:animScale>
                                      <p:cBhvr>
                                        <p:cTn id="21" dur="166" decel="50000">
                                          <p:stCondLst>
                                            <p:cond delay="1668"/>
                                          </p:stCondLst>
                                        </p:cTn>
                                        <p:tgtEl>
                                          <p:spTgt spid="6"/>
                                        </p:tgtEl>
                                      </p:cBhvr>
                                      <p:to x="100000" y="100000"/>
                                    </p:animScale>
                                    <p:animScale>
                                      <p:cBhvr>
                                        <p:cTn id="22" dur="26">
                                          <p:stCondLst>
                                            <p:cond delay="1808"/>
                                          </p:stCondLst>
                                        </p:cTn>
                                        <p:tgtEl>
                                          <p:spTgt spid="6"/>
                                        </p:tgtEl>
                                      </p:cBhvr>
                                      <p:to x="100000" y="95000"/>
                                    </p:animScale>
                                    <p:animScale>
                                      <p:cBhvr>
                                        <p:cTn id="23" dur="166" decel="50000">
                                          <p:stCondLst>
                                            <p:cond delay="1834"/>
                                          </p:stCondLst>
                                        </p:cTn>
                                        <p:tgtEl>
                                          <p:spTgt spid="6"/>
                                        </p:tgtEl>
                                      </p:cBhvr>
                                      <p:to x="100000" y="100000"/>
                                    </p:animScale>
                                  </p:childTnLst>
                                </p:cTn>
                              </p:par>
                              <p:par>
                                <p:cTn id="24" presetID="45" presetClass="entr" presetSubtype="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2000"/>
                                        <p:tgtEl>
                                          <p:spTgt spid="7"/>
                                        </p:tgtEl>
                                      </p:cBhvr>
                                    </p:animEffect>
                                    <p:anim calcmode="lin" valueType="num">
                                      <p:cBhvr>
                                        <p:cTn id="27" dur="2000" fill="hold"/>
                                        <p:tgtEl>
                                          <p:spTgt spid="7"/>
                                        </p:tgtEl>
                                        <p:attrNameLst>
                                          <p:attrName>ppt_w</p:attrName>
                                        </p:attrNameLst>
                                      </p:cBhvr>
                                      <p:tavLst>
                                        <p:tav tm="0" fmla="#ppt_w*sin(2.5*pi*$)">
                                          <p:val>
                                            <p:fltVal val="0"/>
                                          </p:val>
                                        </p:tav>
                                        <p:tav tm="100000">
                                          <p:val>
                                            <p:fltVal val="1"/>
                                          </p:val>
                                        </p:tav>
                                      </p:tavLst>
                                    </p:anim>
                                    <p:anim calcmode="lin" valueType="num">
                                      <p:cBhvr>
                                        <p:cTn id="28" dur="2000" fill="hold"/>
                                        <p:tgtEl>
                                          <p:spTgt spid="7"/>
                                        </p:tgtEl>
                                        <p:attrNameLst>
                                          <p:attrName>ppt_h</p:attrName>
                                        </p:attrNameLst>
                                      </p:cBhvr>
                                      <p:tavLst>
                                        <p:tav tm="0">
                                          <p:val>
                                            <p:strVal val="#ppt_h"/>
                                          </p:val>
                                        </p:tav>
                                        <p:tav tm="100000">
                                          <p:val>
                                            <p:strVal val="#ppt_h"/>
                                          </p:val>
                                        </p:tav>
                                      </p:tavLst>
                                    </p:anim>
                                  </p:childTnLst>
                                </p:cTn>
                              </p:par>
                              <p:par>
                                <p:cTn id="29" presetID="45" presetClass="entr" presetSubtype="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000"/>
                                        <p:tgtEl>
                                          <p:spTgt spid="8"/>
                                        </p:tgtEl>
                                      </p:cBhvr>
                                    </p:animEffect>
                                    <p:anim calcmode="lin" valueType="num">
                                      <p:cBhvr>
                                        <p:cTn id="32" dur="2000" fill="hold"/>
                                        <p:tgtEl>
                                          <p:spTgt spid="8"/>
                                        </p:tgtEl>
                                        <p:attrNameLst>
                                          <p:attrName>ppt_w</p:attrName>
                                        </p:attrNameLst>
                                      </p:cBhvr>
                                      <p:tavLst>
                                        <p:tav tm="0" fmla="#ppt_w*sin(2.5*pi*$)">
                                          <p:val>
                                            <p:fltVal val="0"/>
                                          </p:val>
                                        </p:tav>
                                        <p:tav tm="100000">
                                          <p:val>
                                            <p:fltVal val="1"/>
                                          </p:val>
                                        </p:tav>
                                      </p:tavLst>
                                    </p:anim>
                                    <p:anim calcmode="lin" valueType="num">
                                      <p:cBhvr>
                                        <p:cTn id="33" dur="2000" fill="hold"/>
                                        <p:tgtEl>
                                          <p:spTgt spid="8"/>
                                        </p:tgtEl>
                                        <p:attrNameLst>
                                          <p:attrName>ppt_h</p:attrName>
                                        </p:attrNameLst>
                                      </p:cBhvr>
                                      <p:tavLst>
                                        <p:tav tm="0">
                                          <p:val>
                                            <p:strVal val="#ppt_h"/>
                                          </p:val>
                                        </p:tav>
                                        <p:tav tm="100000">
                                          <p:val>
                                            <p:strVal val="#ppt_h"/>
                                          </p:val>
                                        </p:tav>
                                      </p:tavLst>
                                    </p:anim>
                                  </p:childTnLst>
                                </p:cTn>
                              </p:par>
                              <p:par>
                                <p:cTn id="34" presetID="45" presetClass="entr" presetSubtype="0"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2000"/>
                                        <p:tgtEl>
                                          <p:spTgt spid="9"/>
                                        </p:tgtEl>
                                      </p:cBhvr>
                                    </p:animEffect>
                                    <p:anim calcmode="lin" valueType="num">
                                      <p:cBhvr>
                                        <p:cTn id="37" dur="2000" fill="hold"/>
                                        <p:tgtEl>
                                          <p:spTgt spid="9"/>
                                        </p:tgtEl>
                                        <p:attrNameLst>
                                          <p:attrName>ppt_w</p:attrName>
                                        </p:attrNameLst>
                                      </p:cBhvr>
                                      <p:tavLst>
                                        <p:tav tm="0" fmla="#ppt_w*sin(2.5*pi*$)">
                                          <p:val>
                                            <p:fltVal val="0"/>
                                          </p:val>
                                        </p:tav>
                                        <p:tav tm="100000">
                                          <p:val>
                                            <p:fltVal val="1"/>
                                          </p:val>
                                        </p:tav>
                                      </p:tavLst>
                                    </p:anim>
                                    <p:anim calcmode="lin" valueType="num">
                                      <p:cBhvr>
                                        <p:cTn id="38"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05000" y="228600"/>
            <a:ext cx="7086600" cy="1828800"/>
          </a:xfrm>
        </p:spPr>
        <p:txBody>
          <a:bodyPr rtlCol="0">
            <a:normAutofit fontScale="85000" lnSpcReduction="10000"/>
          </a:bodyPr>
          <a:lstStyle/>
          <a:p>
            <a:pPr marL="0" indent="0" algn="just" eaLnBrk="1" fontAlgn="auto" hangingPunct="1">
              <a:spcAft>
                <a:spcPts val="0"/>
              </a:spcAft>
              <a:buClr>
                <a:schemeClr val="accent1">
                  <a:lumMod val="60000"/>
                  <a:lumOff val="40000"/>
                </a:schemeClr>
              </a:buClr>
              <a:buFont typeface="Arial" pitchFamily="34" charset="0"/>
              <a:buNone/>
              <a:defRPr/>
            </a:pPr>
            <a:r>
              <a:rPr lang="fr-FR" dirty="0" smtClean="0">
                <a:solidFill>
                  <a:schemeClr val="tx1"/>
                </a:solidFill>
              </a:rPr>
              <a:t>Le </a:t>
            </a:r>
            <a:r>
              <a:rPr lang="fr-FR" dirty="0">
                <a:solidFill>
                  <a:schemeClr val="tx1"/>
                </a:solidFill>
              </a:rPr>
              <a:t>manuel numérique doit être compris comme un substitut du celui réel, imprimé ? Ou bien il se constitue dans un tout autre produit, construit sur de nouveaux principes d’exploitation de la matière, après des didactisations supplémentaires des contenus et modelé sur une philosophie de l’apprentissage qui intensifie l’activisme, l’interactivité, la progression et la créativité ?</a:t>
            </a:r>
            <a:endParaRPr lang="ro-RO" dirty="0">
              <a:solidFill>
                <a:schemeClr val="tx1"/>
              </a:solidFill>
            </a:endParaRPr>
          </a:p>
        </p:txBody>
      </p:sp>
      <p:sp>
        <p:nvSpPr>
          <p:cNvPr id="8195" name="Content Placeholder 2"/>
          <p:cNvSpPr txBox="1">
            <a:spLocks/>
          </p:cNvSpPr>
          <p:nvPr/>
        </p:nvSpPr>
        <p:spPr bwMode="auto">
          <a:xfrm>
            <a:off x="381000" y="4038600"/>
            <a:ext cx="82296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73050" indent="-273050" eaLnBrk="0" hangingPunct="0">
              <a:spcBef>
                <a:spcPct val="20000"/>
              </a:spcBef>
              <a:buClr>
                <a:srgbClr val="ACC2C9"/>
              </a:buClr>
              <a:buFont typeface="Arial" charset="0"/>
              <a:buChar char="•"/>
              <a:defRPr sz="2400">
                <a:solidFill>
                  <a:schemeClr val="tx2"/>
                </a:solidFill>
                <a:latin typeface="Tw Cen MT" pitchFamily="34" charset="-18"/>
              </a:defRPr>
            </a:lvl1pPr>
            <a:lvl2pPr marL="547688" indent="-182563" eaLnBrk="0" hangingPunct="0">
              <a:spcBef>
                <a:spcPct val="20000"/>
              </a:spcBef>
              <a:buClr>
                <a:srgbClr val="ACC2C9"/>
              </a:buClr>
              <a:buFont typeface="Arial" charset="0"/>
              <a:buChar char="•"/>
              <a:defRPr sz="2000">
                <a:solidFill>
                  <a:schemeClr val="tx1"/>
                </a:solidFill>
                <a:latin typeface="Tw Cen MT" pitchFamily="34" charset="-18"/>
              </a:defRPr>
            </a:lvl2pPr>
            <a:lvl3pPr indent="-228600" eaLnBrk="0" hangingPunct="0">
              <a:spcBef>
                <a:spcPct val="20000"/>
              </a:spcBef>
              <a:buClr>
                <a:schemeClr val="accent2"/>
              </a:buClr>
              <a:buFont typeface="Arial" charset="0"/>
              <a:buChar char="•"/>
              <a:defRPr sz="2000">
                <a:solidFill>
                  <a:schemeClr val="tx2"/>
                </a:solidFill>
                <a:latin typeface="Tw Cen MT" pitchFamily="34" charset="-18"/>
              </a:defRPr>
            </a:lvl3pPr>
            <a:lvl4pPr marL="1187450" indent="-228600" eaLnBrk="0" hangingPunct="0">
              <a:spcBef>
                <a:spcPct val="20000"/>
              </a:spcBef>
              <a:buClr>
                <a:srgbClr val="99987F"/>
              </a:buClr>
              <a:buFont typeface="Arial" charset="0"/>
              <a:buChar char="•"/>
              <a:defRPr>
                <a:solidFill>
                  <a:schemeClr val="tx1"/>
                </a:solidFill>
                <a:latin typeface="Tw Cen MT" pitchFamily="34" charset="-18"/>
              </a:defRPr>
            </a:lvl4pPr>
            <a:lvl5pPr marL="1462088" indent="-228600" eaLnBrk="0" hangingPunct="0">
              <a:spcBef>
                <a:spcPct val="20000"/>
              </a:spcBef>
              <a:buClr>
                <a:srgbClr val="90AC97"/>
              </a:buClr>
              <a:buFont typeface="Arial" charset="0"/>
              <a:buChar char="•"/>
              <a:defRPr sz="1600">
                <a:solidFill>
                  <a:schemeClr val="tx2"/>
                </a:solidFill>
                <a:latin typeface="Tw Cen MT" pitchFamily="34" charset="-18"/>
              </a:defRPr>
            </a:lvl5pPr>
            <a:lvl6pPr marL="19192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6pPr>
            <a:lvl7pPr marL="23764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7pPr>
            <a:lvl8pPr marL="28336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8pPr>
            <a:lvl9pPr marL="32908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9pPr>
          </a:lstStyle>
          <a:p>
            <a:pPr eaLnBrk="1" hangingPunct="1"/>
            <a:endParaRPr lang="fr-FR" altLang="ro-RO"/>
          </a:p>
        </p:txBody>
      </p:sp>
      <p:pic>
        <p:nvPicPr>
          <p:cNvPr id="8196"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179388"/>
            <a:ext cx="16764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19963" y="2000250"/>
            <a:ext cx="1676400" cy="166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8" name="Content Placeholder 2"/>
          <p:cNvSpPr txBox="1">
            <a:spLocks/>
          </p:cNvSpPr>
          <p:nvPr/>
        </p:nvSpPr>
        <p:spPr bwMode="auto">
          <a:xfrm>
            <a:off x="228600" y="2033588"/>
            <a:ext cx="703262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rgbClr val="ACC2C9"/>
              </a:buClr>
              <a:buFont typeface="Arial" charset="0"/>
              <a:buChar char="•"/>
              <a:defRPr sz="2400">
                <a:solidFill>
                  <a:schemeClr val="tx2"/>
                </a:solidFill>
                <a:latin typeface="Tw Cen MT" pitchFamily="34" charset="-18"/>
              </a:defRPr>
            </a:lvl1pPr>
            <a:lvl2pPr marL="547688" indent="-182563" eaLnBrk="0" hangingPunct="0">
              <a:spcBef>
                <a:spcPct val="20000"/>
              </a:spcBef>
              <a:buClr>
                <a:srgbClr val="ACC2C9"/>
              </a:buClr>
              <a:buFont typeface="Arial" charset="0"/>
              <a:buChar char="•"/>
              <a:defRPr sz="2000">
                <a:solidFill>
                  <a:schemeClr val="tx1"/>
                </a:solidFill>
                <a:latin typeface="Tw Cen MT" pitchFamily="34" charset="-18"/>
              </a:defRPr>
            </a:lvl2pPr>
            <a:lvl3pPr indent="-228600" eaLnBrk="0" hangingPunct="0">
              <a:spcBef>
                <a:spcPct val="20000"/>
              </a:spcBef>
              <a:buClr>
                <a:schemeClr val="accent2"/>
              </a:buClr>
              <a:buFont typeface="Arial" charset="0"/>
              <a:buChar char="•"/>
              <a:defRPr sz="2000">
                <a:solidFill>
                  <a:schemeClr val="tx2"/>
                </a:solidFill>
                <a:latin typeface="Tw Cen MT" pitchFamily="34" charset="-18"/>
              </a:defRPr>
            </a:lvl3pPr>
            <a:lvl4pPr marL="1187450" indent="-228600" eaLnBrk="0" hangingPunct="0">
              <a:spcBef>
                <a:spcPct val="20000"/>
              </a:spcBef>
              <a:buClr>
                <a:srgbClr val="99987F"/>
              </a:buClr>
              <a:buFont typeface="Arial" charset="0"/>
              <a:buChar char="•"/>
              <a:defRPr>
                <a:solidFill>
                  <a:schemeClr val="tx1"/>
                </a:solidFill>
                <a:latin typeface="Tw Cen MT" pitchFamily="34" charset="-18"/>
              </a:defRPr>
            </a:lvl4pPr>
            <a:lvl5pPr marL="1462088" indent="-228600" eaLnBrk="0" hangingPunct="0">
              <a:spcBef>
                <a:spcPct val="20000"/>
              </a:spcBef>
              <a:buClr>
                <a:srgbClr val="90AC97"/>
              </a:buClr>
              <a:buFont typeface="Arial" charset="0"/>
              <a:buChar char="•"/>
              <a:defRPr sz="1600">
                <a:solidFill>
                  <a:schemeClr val="tx2"/>
                </a:solidFill>
                <a:latin typeface="Tw Cen MT" pitchFamily="34" charset="-18"/>
              </a:defRPr>
            </a:lvl5pPr>
            <a:lvl6pPr marL="19192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6pPr>
            <a:lvl7pPr marL="23764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7pPr>
            <a:lvl8pPr marL="28336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8pPr>
            <a:lvl9pPr marL="32908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9pPr>
          </a:lstStyle>
          <a:p>
            <a:pPr algn="just" eaLnBrk="1" hangingPunct="1">
              <a:buFont typeface="Arial" charset="0"/>
              <a:buNone/>
            </a:pPr>
            <a:r>
              <a:rPr lang="fr-FR" altLang="ro-RO">
                <a:solidFill>
                  <a:schemeClr val="tx1"/>
                </a:solidFill>
              </a:rPr>
              <a:t>Aujourd’hui, il faut voir le passage du manuel traditionnel à celui numérique dans un courant plus large : celui de la numérisation et la virtualisation culturelle. </a:t>
            </a:r>
            <a:endParaRPr lang="ro-RO" altLang="ro-RO">
              <a:solidFill>
                <a:schemeClr val="tx1"/>
              </a:solidFill>
            </a:endParaRPr>
          </a:p>
        </p:txBody>
      </p:sp>
      <p:sp>
        <p:nvSpPr>
          <p:cNvPr id="13" name="Oval 12"/>
          <p:cNvSpPr/>
          <p:nvPr/>
        </p:nvSpPr>
        <p:spPr>
          <a:xfrm>
            <a:off x="363538" y="3662363"/>
            <a:ext cx="3146425" cy="1004887"/>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sz="2000" dirty="0"/>
              <a:t>MANUEL NUMÉRISÉ</a:t>
            </a:r>
            <a:endParaRPr lang="ro-RO" sz="2000" dirty="0"/>
          </a:p>
        </p:txBody>
      </p:sp>
      <p:sp>
        <p:nvSpPr>
          <p:cNvPr id="14" name="Oval 13"/>
          <p:cNvSpPr/>
          <p:nvPr/>
        </p:nvSpPr>
        <p:spPr>
          <a:xfrm>
            <a:off x="5295900" y="3662363"/>
            <a:ext cx="3467100" cy="990600"/>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sz="2000" dirty="0"/>
              <a:t>MANUEL NUMÉRIQUE</a:t>
            </a:r>
            <a:endParaRPr lang="ro-RO" sz="2000" dirty="0"/>
          </a:p>
        </p:txBody>
      </p:sp>
      <p:sp>
        <p:nvSpPr>
          <p:cNvPr id="15" name="Right Arrow 14"/>
          <p:cNvSpPr/>
          <p:nvPr/>
        </p:nvSpPr>
        <p:spPr>
          <a:xfrm>
            <a:off x="3848100" y="3768725"/>
            <a:ext cx="1295400" cy="681038"/>
          </a:xfrm>
          <a:prstGeom prst="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o-RO" sz="2000"/>
          </a:p>
        </p:txBody>
      </p:sp>
      <p:sp>
        <p:nvSpPr>
          <p:cNvPr id="16" name="Oval 15"/>
          <p:cNvSpPr/>
          <p:nvPr/>
        </p:nvSpPr>
        <p:spPr>
          <a:xfrm>
            <a:off x="2206625" y="4876800"/>
            <a:ext cx="4822825" cy="1600200"/>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sz="2000" dirty="0"/>
              <a:t>LE ‘BON-USAGE’ DES MANUELS</a:t>
            </a:r>
          </a:p>
          <a:p>
            <a:pPr algn="ctr" fontAlgn="auto">
              <a:spcBef>
                <a:spcPts val="0"/>
              </a:spcBef>
              <a:spcAft>
                <a:spcPts val="0"/>
              </a:spcAft>
              <a:defRPr/>
            </a:pPr>
            <a:r>
              <a:rPr lang="fr-FR" sz="2000" dirty="0"/>
              <a:t>(</a:t>
            </a:r>
            <a:r>
              <a:rPr lang="fr-FR" sz="2000" dirty="0" err="1"/>
              <a:t>Puren</a:t>
            </a:r>
            <a:r>
              <a:rPr lang="fr-FR" sz="2000" dirty="0"/>
              <a:t>, 2015 : 3)</a:t>
            </a:r>
            <a:endParaRPr lang="ro-RO" sz="2000" dirty="0"/>
          </a:p>
        </p:txBody>
      </p:sp>
      <p:sp>
        <p:nvSpPr>
          <p:cNvPr id="17" name="Content Placeholder 2"/>
          <p:cNvSpPr txBox="1">
            <a:spLocks/>
          </p:cNvSpPr>
          <p:nvPr/>
        </p:nvSpPr>
        <p:spPr bwMode="auto">
          <a:xfrm>
            <a:off x="334963" y="5105400"/>
            <a:ext cx="8632825" cy="176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rgbClr val="ACC2C9"/>
              </a:buClr>
              <a:buFont typeface="Arial" charset="0"/>
              <a:buChar char="•"/>
              <a:defRPr sz="2400">
                <a:solidFill>
                  <a:schemeClr val="tx2"/>
                </a:solidFill>
                <a:latin typeface="Tw Cen MT" pitchFamily="34" charset="-18"/>
              </a:defRPr>
            </a:lvl1pPr>
            <a:lvl2pPr marL="547688" indent="-182563" eaLnBrk="0" hangingPunct="0">
              <a:spcBef>
                <a:spcPct val="20000"/>
              </a:spcBef>
              <a:buClr>
                <a:srgbClr val="ACC2C9"/>
              </a:buClr>
              <a:buFont typeface="Arial" charset="0"/>
              <a:buChar char="•"/>
              <a:defRPr sz="2000">
                <a:solidFill>
                  <a:schemeClr val="tx1"/>
                </a:solidFill>
                <a:latin typeface="Tw Cen MT" pitchFamily="34" charset="-18"/>
              </a:defRPr>
            </a:lvl2pPr>
            <a:lvl3pPr indent="-228600" eaLnBrk="0" hangingPunct="0">
              <a:spcBef>
                <a:spcPct val="20000"/>
              </a:spcBef>
              <a:buClr>
                <a:schemeClr val="accent2"/>
              </a:buClr>
              <a:buFont typeface="Arial" charset="0"/>
              <a:buChar char="•"/>
              <a:defRPr sz="2000">
                <a:solidFill>
                  <a:schemeClr val="tx2"/>
                </a:solidFill>
                <a:latin typeface="Tw Cen MT" pitchFamily="34" charset="-18"/>
              </a:defRPr>
            </a:lvl3pPr>
            <a:lvl4pPr marL="1187450" indent="-228600" eaLnBrk="0" hangingPunct="0">
              <a:spcBef>
                <a:spcPct val="20000"/>
              </a:spcBef>
              <a:buClr>
                <a:srgbClr val="99987F"/>
              </a:buClr>
              <a:buFont typeface="Arial" charset="0"/>
              <a:buChar char="•"/>
              <a:defRPr>
                <a:solidFill>
                  <a:schemeClr val="tx1"/>
                </a:solidFill>
                <a:latin typeface="Tw Cen MT" pitchFamily="34" charset="-18"/>
              </a:defRPr>
            </a:lvl4pPr>
            <a:lvl5pPr marL="1462088" indent="-228600" eaLnBrk="0" hangingPunct="0">
              <a:spcBef>
                <a:spcPct val="20000"/>
              </a:spcBef>
              <a:buClr>
                <a:srgbClr val="90AC97"/>
              </a:buClr>
              <a:buFont typeface="Arial" charset="0"/>
              <a:buChar char="•"/>
              <a:defRPr sz="1600">
                <a:solidFill>
                  <a:schemeClr val="tx2"/>
                </a:solidFill>
                <a:latin typeface="Tw Cen MT" pitchFamily="34" charset="-18"/>
              </a:defRPr>
            </a:lvl5pPr>
            <a:lvl6pPr marL="19192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6pPr>
            <a:lvl7pPr marL="23764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7pPr>
            <a:lvl8pPr marL="28336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8pPr>
            <a:lvl9pPr marL="32908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9pPr>
          </a:lstStyle>
          <a:p>
            <a:pPr algn="just" eaLnBrk="1" hangingPunct="1">
              <a:buFont typeface="Arial" charset="0"/>
              <a:buNone/>
            </a:pPr>
            <a:r>
              <a:rPr lang="fr-FR" altLang="ro-RO">
                <a:solidFill>
                  <a:schemeClr val="tx1"/>
                </a:solidFill>
              </a:rPr>
              <a:t>Le manuel numérique est constitué comme un instrument d’apprentissage et de modification des informations : l’identité de « contenu », par les thèmes et les sous-thèmes énoncés dans le curriculum, est maintenue, mais pas du point de vue formel-structurel.</a:t>
            </a:r>
            <a:endParaRPr lang="ro-RO" altLang="ro-RO">
              <a:solidFill>
                <a:schemeClr val="tx1"/>
              </a:solidFill>
            </a:endParaRPr>
          </a:p>
        </p:txBody>
      </p:sp>
      <p:sp>
        <p:nvSpPr>
          <p:cNvPr id="18" name="Content Placeholder 2"/>
          <p:cNvSpPr txBox="1">
            <a:spLocks/>
          </p:cNvSpPr>
          <p:nvPr/>
        </p:nvSpPr>
        <p:spPr>
          <a:xfrm>
            <a:off x="228600" y="5029200"/>
            <a:ext cx="8632825" cy="1828800"/>
          </a:xfrm>
          <a:prstGeom prst="rect">
            <a:avLst/>
          </a:prstGeom>
        </p:spPr>
        <p:txBody>
          <a:bodyPr>
            <a:normAutofit fontScale="925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just" fontAlgn="auto">
              <a:spcAft>
                <a:spcPts val="0"/>
              </a:spcAft>
              <a:buFont typeface="Arial" pitchFamily="34" charset="0"/>
              <a:buNone/>
              <a:defRPr/>
            </a:pPr>
            <a:r>
              <a:rPr lang="fr-FR" dirty="0">
                <a:solidFill>
                  <a:schemeClr val="tx1"/>
                </a:solidFill>
              </a:rPr>
              <a:t>L</a:t>
            </a:r>
            <a:r>
              <a:rPr lang="fr-FR" dirty="0" smtClean="0">
                <a:solidFill>
                  <a:schemeClr val="tx1"/>
                </a:solidFill>
              </a:rPr>
              <a:t>e </a:t>
            </a:r>
            <a:r>
              <a:rPr lang="fr-FR" dirty="0">
                <a:solidFill>
                  <a:schemeClr val="tx1"/>
                </a:solidFill>
              </a:rPr>
              <a:t>manuel numérique dispose les informations ou suggère des activités d’après une autre logique de la succession ou de la connectivité de celles-ci. Il assure une intégration du contenu </a:t>
            </a:r>
            <a:r>
              <a:rPr lang="fr-FR" dirty="0" smtClean="0">
                <a:solidFill>
                  <a:schemeClr val="tx1"/>
                </a:solidFill>
              </a:rPr>
              <a:t>parce </a:t>
            </a:r>
            <a:r>
              <a:rPr lang="fr-FR" dirty="0">
                <a:solidFill>
                  <a:schemeClr val="tx1"/>
                </a:solidFill>
              </a:rPr>
              <a:t>qu’il peut contenir ou envoyer à des séquences </a:t>
            </a:r>
            <a:r>
              <a:rPr lang="fr-FR" dirty="0" err="1" smtClean="0">
                <a:solidFill>
                  <a:schemeClr val="tx1"/>
                </a:solidFill>
              </a:rPr>
              <a:t>informat</a:t>
            </a:r>
            <a:r>
              <a:rPr lang="ro-RO" dirty="0" smtClean="0">
                <a:solidFill>
                  <a:schemeClr val="tx1"/>
                </a:solidFill>
              </a:rPr>
              <a:t>i</a:t>
            </a:r>
            <a:r>
              <a:rPr lang="fr-FR" dirty="0" err="1" smtClean="0">
                <a:solidFill>
                  <a:schemeClr val="tx1"/>
                </a:solidFill>
              </a:rPr>
              <a:t>ques</a:t>
            </a:r>
            <a:r>
              <a:rPr lang="fr-FR" dirty="0" smtClean="0">
                <a:solidFill>
                  <a:schemeClr val="tx1"/>
                </a:solidFill>
              </a:rPr>
              <a:t> </a:t>
            </a:r>
            <a:r>
              <a:rPr lang="fr-FR" dirty="0">
                <a:solidFill>
                  <a:schemeClr val="tx1"/>
                </a:solidFill>
              </a:rPr>
              <a:t>supplémentaires – </a:t>
            </a:r>
            <a:r>
              <a:rPr lang="fr-FR" dirty="0" smtClean="0">
                <a:solidFill>
                  <a:schemeClr val="tx1"/>
                </a:solidFill>
              </a:rPr>
              <a:t>écrit</a:t>
            </a:r>
            <a:r>
              <a:rPr lang="ro-RO" dirty="0" smtClean="0">
                <a:solidFill>
                  <a:schemeClr val="tx1"/>
                </a:solidFill>
              </a:rPr>
              <a:t>e</a:t>
            </a:r>
            <a:r>
              <a:rPr lang="fr-FR" dirty="0" smtClean="0">
                <a:solidFill>
                  <a:schemeClr val="tx1"/>
                </a:solidFill>
              </a:rPr>
              <a:t>s</a:t>
            </a:r>
            <a:r>
              <a:rPr lang="fr-FR" dirty="0">
                <a:solidFill>
                  <a:schemeClr val="tx1"/>
                </a:solidFill>
              </a:rPr>
              <a:t>, audio, </a:t>
            </a:r>
            <a:r>
              <a:rPr lang="fr-FR" dirty="0" smtClean="0">
                <a:solidFill>
                  <a:schemeClr val="tx1"/>
                </a:solidFill>
              </a:rPr>
              <a:t>visuel</a:t>
            </a:r>
            <a:r>
              <a:rPr lang="ro-RO" smtClean="0">
                <a:solidFill>
                  <a:schemeClr val="tx1"/>
                </a:solidFill>
              </a:rPr>
              <a:t>le</a:t>
            </a:r>
            <a:r>
              <a:rPr lang="fr-FR" smtClean="0">
                <a:solidFill>
                  <a:schemeClr val="tx1"/>
                </a:solidFill>
              </a:rPr>
              <a:t>s</a:t>
            </a:r>
            <a:r>
              <a:rPr lang="fr-FR" dirty="0">
                <a:solidFill>
                  <a:schemeClr val="tx1"/>
                </a:solidFill>
              </a:rPr>
              <a:t>, etc. dont l’apprenant peut bénéficier à tout moment. </a:t>
            </a:r>
            <a:endParaRPr lang="ro-RO"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hidden"/>
                                      </p:to>
                                    </p:set>
                                  </p:childTnLst>
                                </p:cTn>
                              </p:par>
                              <p:par>
                                <p:cTn id="11" presetID="42" presetClass="path" presetSubtype="0" accel="50000" decel="50000" fill="hold" grpId="0" nodeType="withEffect">
                                  <p:stCondLst>
                                    <p:cond delay="0"/>
                                  </p:stCondLst>
                                  <p:childTnLst>
                                    <p:animMotion origin="layout" path="M 3.33333E-6 2.22222E-6 L 3.33333E-6 -0.20556 " pathEditMode="relative" rAng="0" ptsTypes="AA">
                                      <p:cBhvr>
                                        <p:cTn id="12" dur="2000" fill="hold"/>
                                        <p:tgtEl>
                                          <p:spTgt spid="16"/>
                                        </p:tgtEl>
                                        <p:attrNameLst>
                                          <p:attrName>ppt_x</p:attrName>
                                          <p:attrName>ppt_y</p:attrName>
                                        </p:attrNameLst>
                                      </p:cBhvr>
                                      <p:rCtr x="0" y="-10278"/>
                                    </p:animMotion>
                                  </p:childTnLst>
                                </p:cTn>
                              </p:par>
                              <p:par>
                                <p:cTn id="13" presetID="42"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0"/>
                                        <p:tgtEl>
                                          <p:spTgt spid="17"/>
                                        </p:tgtEl>
                                      </p:cBhvr>
                                    </p:animEffect>
                                    <p:anim calcmode="lin" valueType="num">
                                      <p:cBhvr>
                                        <p:cTn id="16" dur="1000" fill="hold"/>
                                        <p:tgtEl>
                                          <p:spTgt spid="17"/>
                                        </p:tgtEl>
                                        <p:attrNameLst>
                                          <p:attrName>ppt_x</p:attrName>
                                        </p:attrNameLst>
                                      </p:cBhvr>
                                      <p:tavLst>
                                        <p:tav tm="0">
                                          <p:val>
                                            <p:strVal val="#ppt_x"/>
                                          </p:val>
                                        </p:tav>
                                        <p:tav tm="100000">
                                          <p:val>
                                            <p:strVal val="#ppt_x"/>
                                          </p:val>
                                        </p:tav>
                                      </p:tavLst>
                                    </p:anim>
                                    <p:anim calcmode="lin" valueType="num">
                                      <p:cBhvr>
                                        <p:cTn id="1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6" presetClass="exit" presetSubtype="32" fill="hold" grpId="1" nodeType="clickEffect">
                                  <p:stCondLst>
                                    <p:cond delay="0"/>
                                  </p:stCondLst>
                                  <p:childTnLst>
                                    <p:animEffect transition="out" filter="circle(out)">
                                      <p:cBhvr>
                                        <p:cTn id="21" dur="2000"/>
                                        <p:tgtEl>
                                          <p:spTgt spid="17"/>
                                        </p:tgtEl>
                                      </p:cBhvr>
                                    </p:animEffect>
                                    <p:set>
                                      <p:cBhvr>
                                        <p:cTn id="22" dur="1" fill="hold">
                                          <p:stCondLst>
                                            <p:cond delay="1999"/>
                                          </p:stCondLst>
                                        </p:cTn>
                                        <p:tgtEl>
                                          <p:spTgt spid="17"/>
                                        </p:tgtEl>
                                        <p:attrNameLst>
                                          <p:attrName>style.visibility</p:attrName>
                                        </p:attrNameLst>
                                      </p:cBhvr>
                                      <p:to>
                                        <p:strVal val="hidden"/>
                                      </p:to>
                                    </p:set>
                                  </p:childTnLst>
                                </p:cTn>
                              </p:par>
                            </p:childTnLst>
                          </p:cTn>
                        </p:par>
                        <p:par>
                          <p:cTn id="23" fill="hold" nodeType="afterGroup">
                            <p:stCondLst>
                              <p:cond delay="2000"/>
                            </p:stCondLst>
                            <p:childTnLst>
                              <p:par>
                                <p:cTn id="24" presetID="6" presetClass="entr" presetSubtype="16"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circle(in)">
                                      <p:cBhvr>
                                        <p:cTn id="26"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p:bldP spid="17" grpId="1"/>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pPr algn="ctr" eaLnBrk="1" fontAlgn="auto" hangingPunct="1">
              <a:spcAft>
                <a:spcPts val="0"/>
              </a:spcAft>
              <a:defRPr/>
            </a:pPr>
            <a:r>
              <a:rPr lang="fr-FR" dirty="0" smtClean="0">
                <a:solidFill>
                  <a:schemeClr val="accent6">
                    <a:tint val="1000"/>
                  </a:schemeClr>
                </a:solidFill>
              </a:rPr>
              <a:t>LES </a:t>
            </a:r>
            <a:r>
              <a:rPr lang="ro-RO" dirty="0" smtClean="0">
                <a:solidFill>
                  <a:schemeClr val="accent6">
                    <a:tint val="1000"/>
                  </a:schemeClr>
                </a:solidFill>
              </a:rPr>
              <a:t>OFFRES NUM</a:t>
            </a:r>
            <a:r>
              <a:rPr lang="fr-FR" dirty="0" smtClean="0">
                <a:solidFill>
                  <a:schemeClr val="accent6">
                    <a:tint val="1000"/>
                  </a:schemeClr>
                </a:solidFill>
              </a:rPr>
              <a:t>ÉRIQUES</a:t>
            </a:r>
            <a:endParaRPr lang="ro-RO" dirty="0">
              <a:solidFill>
                <a:schemeClr val="accent6">
                  <a:tint val="1000"/>
                </a:schemeClr>
              </a:solidFill>
            </a:endParaRPr>
          </a:p>
        </p:txBody>
      </p:sp>
      <p:sp>
        <p:nvSpPr>
          <p:cNvPr id="6" name="Rectangle 5"/>
          <p:cNvSpPr/>
          <p:nvPr/>
        </p:nvSpPr>
        <p:spPr>
          <a:xfrm>
            <a:off x="381000" y="1447800"/>
            <a:ext cx="2590800" cy="4800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sz="2000" b="1" dirty="0">
                <a:solidFill>
                  <a:schemeClr val="bg1"/>
                </a:solidFill>
              </a:rPr>
              <a:t>MANUEL NUMÉRIQUE </a:t>
            </a:r>
          </a:p>
          <a:p>
            <a:pPr algn="ctr" fontAlgn="auto">
              <a:spcBef>
                <a:spcPts val="0"/>
              </a:spcBef>
              <a:spcAft>
                <a:spcPts val="0"/>
              </a:spcAft>
              <a:defRPr/>
            </a:pPr>
            <a:r>
              <a:rPr lang="fr-FR" sz="2000" b="1" dirty="0">
                <a:solidFill>
                  <a:schemeClr val="bg1"/>
                </a:solidFill>
              </a:rPr>
              <a:t>SIMPLE (S)</a:t>
            </a:r>
          </a:p>
          <a:p>
            <a:pPr algn="ctr" fontAlgn="auto">
              <a:spcBef>
                <a:spcPts val="0"/>
              </a:spcBef>
              <a:spcAft>
                <a:spcPts val="0"/>
              </a:spcAft>
              <a:defRPr/>
            </a:pPr>
            <a:endParaRPr lang="fr-FR" dirty="0"/>
          </a:p>
          <a:p>
            <a:pPr algn="ctr" fontAlgn="auto">
              <a:spcBef>
                <a:spcPts val="0"/>
              </a:spcBef>
              <a:spcAft>
                <a:spcPts val="0"/>
              </a:spcAft>
              <a:defRPr/>
            </a:pPr>
            <a:r>
              <a:rPr lang="fr-FR" sz="2200" dirty="0">
                <a:solidFill>
                  <a:schemeClr val="tx1"/>
                </a:solidFill>
              </a:rPr>
              <a:t>manuel papier transposé en format numérique, une variante simple, sans ressources multimédia ou possibilité de le modifier, sans autres fonctionnalités</a:t>
            </a:r>
            <a:endParaRPr lang="ro-RO" sz="2200" dirty="0">
              <a:solidFill>
                <a:schemeClr val="tx1"/>
              </a:solidFill>
            </a:endParaRPr>
          </a:p>
          <a:p>
            <a:pPr algn="ctr" fontAlgn="auto">
              <a:spcBef>
                <a:spcPts val="0"/>
              </a:spcBef>
              <a:spcAft>
                <a:spcPts val="0"/>
              </a:spcAft>
              <a:defRPr/>
            </a:pPr>
            <a:endParaRPr lang="fr-FR" dirty="0"/>
          </a:p>
          <a:p>
            <a:pPr algn="ctr" fontAlgn="auto">
              <a:spcBef>
                <a:spcPts val="0"/>
              </a:spcBef>
              <a:spcAft>
                <a:spcPts val="0"/>
              </a:spcAft>
              <a:defRPr/>
            </a:pPr>
            <a:endParaRPr lang="ro-RO" dirty="0"/>
          </a:p>
        </p:txBody>
      </p:sp>
      <p:sp>
        <p:nvSpPr>
          <p:cNvPr id="7" name="Rectangle 6"/>
          <p:cNvSpPr/>
          <p:nvPr/>
        </p:nvSpPr>
        <p:spPr>
          <a:xfrm>
            <a:off x="3124200" y="2362200"/>
            <a:ext cx="2667000" cy="2819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sz="2000" b="1" dirty="0">
                <a:solidFill>
                  <a:schemeClr val="bg1"/>
                </a:solidFill>
              </a:rPr>
              <a:t>MANUEL NUMÉRIQUE </a:t>
            </a:r>
          </a:p>
          <a:p>
            <a:pPr algn="ctr" fontAlgn="auto">
              <a:spcBef>
                <a:spcPts val="0"/>
              </a:spcBef>
              <a:spcAft>
                <a:spcPts val="0"/>
              </a:spcAft>
              <a:defRPr/>
            </a:pPr>
            <a:r>
              <a:rPr lang="fr-FR" sz="2000" b="1" dirty="0">
                <a:solidFill>
                  <a:schemeClr val="bg1"/>
                </a:solidFill>
              </a:rPr>
              <a:t>ENRICHI (I)</a:t>
            </a:r>
          </a:p>
          <a:p>
            <a:pPr algn="ctr" fontAlgn="auto">
              <a:spcBef>
                <a:spcPts val="0"/>
              </a:spcBef>
              <a:spcAft>
                <a:spcPts val="0"/>
              </a:spcAft>
              <a:defRPr/>
            </a:pPr>
            <a:endParaRPr lang="fr-FR" dirty="0"/>
          </a:p>
          <a:p>
            <a:pPr algn="ctr" fontAlgn="auto">
              <a:spcBef>
                <a:spcPts val="0"/>
              </a:spcBef>
              <a:spcAft>
                <a:spcPts val="0"/>
              </a:spcAft>
              <a:defRPr/>
            </a:pPr>
            <a:r>
              <a:rPr lang="fr-FR" sz="2200" dirty="0">
                <a:solidFill>
                  <a:schemeClr val="tx1"/>
                </a:solidFill>
              </a:rPr>
              <a:t>manuel numérique avec ressources multimédia et plus de fonctionnalités</a:t>
            </a:r>
            <a:endParaRPr lang="ro-RO" sz="2200" dirty="0">
              <a:solidFill>
                <a:schemeClr val="tx1"/>
              </a:solidFill>
            </a:endParaRPr>
          </a:p>
          <a:p>
            <a:pPr algn="ctr" fontAlgn="auto">
              <a:spcBef>
                <a:spcPts val="0"/>
              </a:spcBef>
              <a:spcAft>
                <a:spcPts val="0"/>
              </a:spcAft>
              <a:defRPr/>
            </a:pPr>
            <a:endParaRPr lang="ro-RO" dirty="0"/>
          </a:p>
        </p:txBody>
      </p:sp>
      <p:sp>
        <p:nvSpPr>
          <p:cNvPr id="8" name="Rectangle 7"/>
          <p:cNvSpPr/>
          <p:nvPr/>
        </p:nvSpPr>
        <p:spPr>
          <a:xfrm>
            <a:off x="6019800" y="1425575"/>
            <a:ext cx="2667000" cy="48228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sz="2000" b="1" dirty="0">
                <a:solidFill>
                  <a:schemeClr val="bg1"/>
                </a:solidFill>
              </a:rPr>
              <a:t>MANUEL NUMÉRIQUE </a:t>
            </a:r>
          </a:p>
          <a:p>
            <a:pPr algn="ctr" fontAlgn="auto">
              <a:spcBef>
                <a:spcPts val="0"/>
              </a:spcBef>
              <a:spcAft>
                <a:spcPts val="0"/>
              </a:spcAft>
              <a:defRPr/>
            </a:pPr>
            <a:r>
              <a:rPr lang="fr-FR" sz="2000" b="1" dirty="0">
                <a:solidFill>
                  <a:schemeClr val="bg1"/>
                </a:solidFill>
              </a:rPr>
              <a:t>PERSONNALISABLE (P)</a:t>
            </a:r>
          </a:p>
          <a:p>
            <a:pPr algn="ctr" fontAlgn="auto">
              <a:spcBef>
                <a:spcPts val="0"/>
              </a:spcBef>
              <a:spcAft>
                <a:spcPts val="0"/>
              </a:spcAft>
              <a:defRPr/>
            </a:pPr>
            <a:endParaRPr lang="fr-FR" sz="2200" dirty="0">
              <a:solidFill>
                <a:schemeClr val="tx1"/>
              </a:solidFill>
            </a:endParaRPr>
          </a:p>
          <a:p>
            <a:pPr algn="ctr" fontAlgn="auto">
              <a:spcBef>
                <a:spcPts val="0"/>
              </a:spcBef>
              <a:spcAft>
                <a:spcPts val="0"/>
              </a:spcAft>
              <a:defRPr/>
            </a:pPr>
            <a:r>
              <a:rPr lang="fr-FR" sz="2200" dirty="0">
                <a:solidFill>
                  <a:schemeClr val="tx1"/>
                </a:solidFill>
              </a:rPr>
              <a:t>manuel numérique avec les mêmes fonctionnalités que le manuel enrichi mais en plus, ces manuels peuvent être personnalisés soit par les enseignants soit par les apprenants</a:t>
            </a:r>
            <a:endParaRPr lang="ro-RO" sz="2200" dirty="0">
              <a:solidFill>
                <a:schemeClr val="tx1"/>
              </a:solidFill>
            </a:endParaRPr>
          </a:p>
          <a:p>
            <a:pPr algn="ctr" fontAlgn="auto">
              <a:spcBef>
                <a:spcPts val="0"/>
              </a:spcBef>
              <a:spcAft>
                <a:spcPts val="0"/>
              </a:spcAft>
              <a:defRPr/>
            </a:pPr>
            <a:endParaRPr lang="ro-RO" sz="2200" dirty="0"/>
          </a:p>
        </p:txBody>
      </p:sp>
      <p:sp>
        <p:nvSpPr>
          <p:cNvPr id="10" name="Oval 9"/>
          <p:cNvSpPr/>
          <p:nvPr/>
        </p:nvSpPr>
        <p:spPr>
          <a:xfrm>
            <a:off x="1676400" y="1828800"/>
            <a:ext cx="5943600" cy="3200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sz="2800" b="1" dirty="0">
                <a:solidFill>
                  <a:schemeClr val="bg1"/>
                </a:solidFill>
              </a:rPr>
              <a:t>PACK NUMÉRIQUE</a:t>
            </a:r>
          </a:p>
          <a:p>
            <a:pPr algn="ctr" fontAlgn="auto">
              <a:spcBef>
                <a:spcPts val="0"/>
              </a:spcBef>
              <a:spcAft>
                <a:spcPts val="0"/>
              </a:spcAft>
              <a:defRPr/>
            </a:pPr>
            <a:endParaRPr lang="fr-FR" sz="2800" b="1" dirty="0">
              <a:solidFill>
                <a:schemeClr val="bg1"/>
              </a:solidFill>
            </a:endParaRPr>
          </a:p>
          <a:p>
            <a:pPr algn="ctr" fontAlgn="auto">
              <a:spcBef>
                <a:spcPts val="0"/>
              </a:spcBef>
              <a:spcAft>
                <a:spcPts val="0"/>
              </a:spcAft>
              <a:defRPr/>
            </a:pPr>
            <a:r>
              <a:rPr lang="fr-FR" sz="2800" dirty="0"/>
              <a:t>le livre de l’élève</a:t>
            </a:r>
          </a:p>
          <a:p>
            <a:pPr algn="ctr" fontAlgn="auto">
              <a:spcBef>
                <a:spcPts val="0"/>
              </a:spcBef>
              <a:spcAft>
                <a:spcPts val="0"/>
              </a:spcAft>
              <a:defRPr/>
            </a:pPr>
            <a:r>
              <a:rPr lang="fr-FR" sz="2800" dirty="0"/>
              <a:t>le cahier d’activités</a:t>
            </a:r>
          </a:p>
          <a:p>
            <a:pPr algn="ctr" fontAlgn="auto">
              <a:spcBef>
                <a:spcPts val="0"/>
              </a:spcBef>
              <a:spcAft>
                <a:spcPts val="0"/>
              </a:spcAft>
              <a:defRPr/>
            </a:pPr>
            <a:r>
              <a:rPr lang="fr-FR" sz="2800" dirty="0"/>
              <a:t>des ressources multimédia</a:t>
            </a:r>
            <a:endParaRPr lang="ro-RO" sz="28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500"/>
                                        <p:tgtEl>
                                          <p:spTgt spid="8"/>
                                        </p:tgtEl>
                                      </p:cBhvr>
                                    </p:animEffect>
                                    <p:set>
                                      <p:cBhvr>
                                        <p:cTn id="13" dur="1" fill="hold">
                                          <p:stCondLst>
                                            <p:cond delay="499"/>
                                          </p:stCondLst>
                                        </p:cTn>
                                        <p:tgtEl>
                                          <p:spTgt spid="8"/>
                                        </p:tgtEl>
                                        <p:attrNameLst>
                                          <p:attrName>style.visibility</p:attrName>
                                        </p:attrNameLst>
                                      </p:cBhvr>
                                      <p:to>
                                        <p:strVal val="hidden"/>
                                      </p:to>
                                    </p:set>
                                  </p:childTnLst>
                                </p:cTn>
                              </p:par>
                              <p:par>
                                <p:cTn id="14" presetID="42"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81000"/>
            <a:ext cx="8229600" cy="762000"/>
          </a:xfrm>
        </p:spPr>
        <p:txBody>
          <a:bodyPr>
            <a:normAutofit fontScale="90000"/>
          </a:bodyPr>
          <a:lstStyle/>
          <a:p>
            <a:pPr algn="ctr" eaLnBrk="1" fontAlgn="auto" hangingPunct="1">
              <a:spcAft>
                <a:spcPts val="0"/>
              </a:spcAft>
              <a:defRPr/>
            </a:pPr>
            <a:r>
              <a:rPr lang="fr-FR" i="1" dirty="0" err="1">
                <a:solidFill>
                  <a:schemeClr val="tx1"/>
                </a:solidFill>
              </a:rPr>
              <a:t>LʼEspace</a:t>
            </a:r>
            <a:r>
              <a:rPr lang="fr-FR" i="1" dirty="0">
                <a:solidFill>
                  <a:schemeClr val="tx1"/>
                </a:solidFill>
              </a:rPr>
              <a:t> Virtuel chez Maison des Langues et </a:t>
            </a:r>
            <a:r>
              <a:rPr lang="fr-FR" i="1" dirty="0" smtClean="0">
                <a:solidFill>
                  <a:schemeClr val="tx1"/>
                </a:solidFill>
              </a:rPr>
              <a:t/>
            </a:r>
            <a:br>
              <a:rPr lang="fr-FR" i="1" dirty="0" smtClean="0">
                <a:solidFill>
                  <a:schemeClr val="tx1"/>
                </a:solidFill>
              </a:rPr>
            </a:br>
            <a:r>
              <a:rPr lang="fr-FR" i="1" dirty="0" smtClean="0">
                <a:solidFill>
                  <a:schemeClr val="tx1"/>
                </a:solidFill>
              </a:rPr>
              <a:t>le </a:t>
            </a:r>
            <a:r>
              <a:rPr lang="fr-FR" i="1" dirty="0">
                <a:solidFill>
                  <a:schemeClr val="tx1"/>
                </a:solidFill>
              </a:rPr>
              <a:t>manuel Version Originale 1</a:t>
            </a:r>
            <a:endParaRPr lang="ro-RO" dirty="0">
              <a:solidFill>
                <a:schemeClr val="tx1"/>
              </a:solidFill>
            </a:endParaRPr>
          </a:p>
        </p:txBody>
      </p:sp>
      <p:sp>
        <p:nvSpPr>
          <p:cNvPr id="3" name="Content Placeholder 2"/>
          <p:cNvSpPr>
            <a:spLocks noGrp="1"/>
          </p:cNvSpPr>
          <p:nvPr>
            <p:ph idx="1"/>
          </p:nvPr>
        </p:nvSpPr>
        <p:spPr>
          <a:xfrm>
            <a:off x="2360613" y="4098925"/>
            <a:ext cx="2058987" cy="2590800"/>
          </a:xfrm>
        </p:spPr>
        <p:txBody>
          <a:bodyPr rtlCol="0">
            <a:normAutofit fontScale="85000" lnSpcReduction="10000"/>
          </a:bodyPr>
          <a:lstStyle/>
          <a:p>
            <a:pPr marL="0" indent="0" algn="just" eaLnBrk="1" fontAlgn="auto" hangingPunct="1">
              <a:spcAft>
                <a:spcPts val="0"/>
              </a:spcAft>
              <a:buClr>
                <a:schemeClr val="accent1">
                  <a:lumMod val="60000"/>
                  <a:lumOff val="40000"/>
                </a:schemeClr>
              </a:buClr>
              <a:buFont typeface="Arial" pitchFamily="34" charset="0"/>
              <a:buNone/>
              <a:defRPr/>
            </a:pPr>
            <a:r>
              <a:rPr lang="fr-FR" dirty="0">
                <a:solidFill>
                  <a:schemeClr val="tx1"/>
                </a:solidFill>
              </a:rPr>
              <a:t>« </a:t>
            </a:r>
            <a:r>
              <a:rPr lang="fr-FR" i="1" dirty="0">
                <a:solidFill>
                  <a:schemeClr val="tx1"/>
                </a:solidFill>
              </a:rPr>
              <a:t>est une méthode de français langue étrangère basée sur l'approche actionnelle pour grands adolescents et adultes en 4 volumes. </a:t>
            </a:r>
            <a:r>
              <a:rPr lang="fr-FR" dirty="0">
                <a:solidFill>
                  <a:schemeClr val="tx1"/>
                </a:solidFill>
              </a:rPr>
              <a:t>» (cf. site de l’éditeur</a:t>
            </a:r>
            <a:r>
              <a:rPr lang="fr-FR" dirty="0" smtClean="0">
                <a:solidFill>
                  <a:schemeClr val="tx1"/>
                </a:solidFill>
              </a:rPr>
              <a:t>)</a:t>
            </a:r>
            <a:endParaRPr lang="ro-RO" dirty="0">
              <a:solidFill>
                <a:schemeClr val="tx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5225" y="1489075"/>
            <a:ext cx="1933575"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Content Placeholder 2"/>
          <p:cNvSpPr txBox="1">
            <a:spLocks/>
          </p:cNvSpPr>
          <p:nvPr/>
        </p:nvSpPr>
        <p:spPr bwMode="auto">
          <a:xfrm>
            <a:off x="4606925" y="1370013"/>
            <a:ext cx="1860550" cy="434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rgbClr val="ACC2C9"/>
              </a:buClr>
              <a:buFont typeface="Arial" charset="0"/>
              <a:buChar char="•"/>
              <a:defRPr sz="2400">
                <a:solidFill>
                  <a:schemeClr val="tx2"/>
                </a:solidFill>
                <a:latin typeface="Tw Cen MT" pitchFamily="34" charset="-18"/>
              </a:defRPr>
            </a:lvl1pPr>
            <a:lvl2pPr marL="547688" indent="-182563" eaLnBrk="0" hangingPunct="0">
              <a:spcBef>
                <a:spcPct val="20000"/>
              </a:spcBef>
              <a:buClr>
                <a:srgbClr val="ACC2C9"/>
              </a:buClr>
              <a:buFont typeface="Arial" charset="0"/>
              <a:buChar char="•"/>
              <a:defRPr sz="2000">
                <a:solidFill>
                  <a:schemeClr val="tx1"/>
                </a:solidFill>
                <a:latin typeface="Tw Cen MT" pitchFamily="34" charset="-18"/>
              </a:defRPr>
            </a:lvl2pPr>
            <a:lvl3pPr indent="-228600" eaLnBrk="0" hangingPunct="0">
              <a:spcBef>
                <a:spcPct val="20000"/>
              </a:spcBef>
              <a:buClr>
                <a:schemeClr val="accent2"/>
              </a:buClr>
              <a:buFont typeface="Arial" charset="0"/>
              <a:buChar char="•"/>
              <a:defRPr sz="2000">
                <a:solidFill>
                  <a:schemeClr val="tx2"/>
                </a:solidFill>
                <a:latin typeface="Tw Cen MT" pitchFamily="34" charset="-18"/>
              </a:defRPr>
            </a:lvl3pPr>
            <a:lvl4pPr marL="1187450" indent="-228600" eaLnBrk="0" hangingPunct="0">
              <a:spcBef>
                <a:spcPct val="20000"/>
              </a:spcBef>
              <a:buClr>
                <a:srgbClr val="99987F"/>
              </a:buClr>
              <a:buFont typeface="Arial" charset="0"/>
              <a:buChar char="•"/>
              <a:defRPr>
                <a:solidFill>
                  <a:schemeClr val="tx1"/>
                </a:solidFill>
                <a:latin typeface="Tw Cen MT" pitchFamily="34" charset="-18"/>
              </a:defRPr>
            </a:lvl4pPr>
            <a:lvl5pPr marL="1462088" indent="-228600" eaLnBrk="0" hangingPunct="0">
              <a:spcBef>
                <a:spcPct val="20000"/>
              </a:spcBef>
              <a:buClr>
                <a:srgbClr val="90AC97"/>
              </a:buClr>
              <a:buFont typeface="Arial" charset="0"/>
              <a:buChar char="•"/>
              <a:defRPr sz="1600">
                <a:solidFill>
                  <a:schemeClr val="tx2"/>
                </a:solidFill>
                <a:latin typeface="Tw Cen MT" pitchFamily="34" charset="-18"/>
              </a:defRPr>
            </a:lvl5pPr>
            <a:lvl6pPr marL="19192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6pPr>
            <a:lvl7pPr marL="23764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7pPr>
            <a:lvl8pPr marL="28336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8pPr>
            <a:lvl9pPr marL="32908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9pPr>
          </a:lstStyle>
          <a:p>
            <a:pPr algn="ctr" eaLnBrk="1" hangingPunct="1">
              <a:buFont typeface="Arial" charset="0"/>
              <a:buNone/>
            </a:pPr>
            <a:r>
              <a:rPr lang="fr-FR" altLang="ro-RO" sz="1800" b="1">
                <a:solidFill>
                  <a:srgbClr val="C00000"/>
                </a:solidFill>
              </a:rPr>
              <a:t>PACK</a:t>
            </a:r>
          </a:p>
          <a:p>
            <a:pPr algn="ctr" eaLnBrk="1" hangingPunct="1">
              <a:buFont typeface="Arial" charset="0"/>
              <a:buNone/>
            </a:pPr>
            <a:r>
              <a:rPr lang="fr-FR" altLang="ro-RO" sz="1800">
                <a:solidFill>
                  <a:schemeClr val="tx1"/>
                </a:solidFill>
              </a:rPr>
              <a:t>- livre de l’élève</a:t>
            </a:r>
          </a:p>
          <a:p>
            <a:pPr algn="ctr" eaLnBrk="1" hangingPunct="1">
              <a:buFont typeface="Arial" charset="0"/>
              <a:buNone/>
            </a:pPr>
            <a:r>
              <a:rPr lang="fr-FR" altLang="ro-RO" sz="1800">
                <a:solidFill>
                  <a:schemeClr val="tx1"/>
                </a:solidFill>
              </a:rPr>
              <a:t>- cahier d’activités</a:t>
            </a:r>
          </a:p>
          <a:p>
            <a:pPr algn="ctr" eaLnBrk="1" hangingPunct="1">
              <a:buFont typeface="Arial" charset="0"/>
              <a:buNone/>
            </a:pPr>
            <a:r>
              <a:rPr lang="fr-FR" altLang="ro-RO" sz="1800">
                <a:solidFill>
                  <a:schemeClr val="tx1"/>
                </a:solidFill>
              </a:rPr>
              <a:t>- ressources multimédia</a:t>
            </a:r>
          </a:p>
          <a:p>
            <a:pPr algn="ctr" eaLnBrk="1" hangingPunct="1">
              <a:buFont typeface="Arial" charset="0"/>
              <a:buNone/>
            </a:pPr>
            <a:r>
              <a:rPr lang="fr-FR" altLang="ro-RO" sz="1800">
                <a:solidFill>
                  <a:schemeClr val="tx1"/>
                </a:solidFill>
              </a:rPr>
              <a:t>- lien vers l</a:t>
            </a:r>
            <a:r>
              <a:rPr lang="fr-FR" altLang="ro-RO" sz="1800" i="1">
                <a:solidFill>
                  <a:schemeClr val="tx1"/>
                </a:solidFill>
              </a:rPr>
              <a:t>’Espace Virtuel.</a:t>
            </a:r>
          </a:p>
          <a:p>
            <a:pPr algn="ctr" eaLnBrk="1" hangingPunct="1">
              <a:buFont typeface="Arial" charset="0"/>
              <a:buNone/>
            </a:pPr>
            <a:r>
              <a:rPr lang="fr-FR" altLang="ro-RO" sz="1800" i="1">
                <a:solidFill>
                  <a:schemeClr val="tx1"/>
                </a:solidFill>
              </a:rPr>
              <a:t>Pour le professeur uniquement: </a:t>
            </a:r>
          </a:p>
          <a:p>
            <a:pPr algn="ctr" eaLnBrk="1" hangingPunct="1">
              <a:buFont typeface="Arial" charset="0"/>
              <a:buNone/>
            </a:pPr>
            <a:r>
              <a:rPr lang="fr-FR" altLang="ro-RO" sz="1800">
                <a:solidFill>
                  <a:schemeClr val="tx1"/>
                </a:solidFill>
              </a:rPr>
              <a:t>- guide pédagogique</a:t>
            </a:r>
          </a:p>
          <a:p>
            <a:pPr algn="ctr" eaLnBrk="1" hangingPunct="1">
              <a:buFont typeface="Arial" charset="0"/>
              <a:buNone/>
            </a:pPr>
            <a:r>
              <a:rPr lang="fr-FR" altLang="ro-RO" sz="1800">
                <a:solidFill>
                  <a:schemeClr val="tx1"/>
                </a:solidFill>
              </a:rPr>
              <a:t>- corrigés</a:t>
            </a:r>
          </a:p>
          <a:p>
            <a:pPr algn="ctr" eaLnBrk="1" hangingPunct="1">
              <a:buFont typeface="Arial" charset="0"/>
              <a:buNone/>
            </a:pPr>
            <a:r>
              <a:rPr lang="fr-FR" altLang="ro-RO" sz="1800">
                <a:solidFill>
                  <a:schemeClr val="tx1"/>
                </a:solidFill>
              </a:rPr>
              <a:t>- transcriptions.</a:t>
            </a:r>
            <a:endParaRPr lang="ro-RO" altLang="ro-RO" sz="1800">
              <a:solidFill>
                <a:schemeClr val="tx1"/>
              </a:solidFill>
            </a:endParaRPr>
          </a:p>
        </p:txBody>
      </p:sp>
      <p:pic>
        <p:nvPicPr>
          <p:cNvPr id="10246"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56400" y="1458913"/>
            <a:ext cx="2057400"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7" name="Content Placeholder 2"/>
          <p:cNvSpPr txBox="1">
            <a:spLocks/>
          </p:cNvSpPr>
          <p:nvPr/>
        </p:nvSpPr>
        <p:spPr bwMode="auto">
          <a:xfrm>
            <a:off x="6627813" y="3976688"/>
            <a:ext cx="2212975" cy="262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rgbClr val="ACC2C9"/>
              </a:buClr>
              <a:buFont typeface="Arial" charset="0"/>
              <a:buChar char="•"/>
              <a:defRPr sz="2400">
                <a:solidFill>
                  <a:schemeClr val="tx2"/>
                </a:solidFill>
                <a:latin typeface="Tw Cen MT" pitchFamily="34" charset="-18"/>
              </a:defRPr>
            </a:lvl1pPr>
            <a:lvl2pPr marL="547688" indent="-182563" eaLnBrk="0" hangingPunct="0">
              <a:spcBef>
                <a:spcPct val="20000"/>
              </a:spcBef>
              <a:buClr>
                <a:srgbClr val="ACC2C9"/>
              </a:buClr>
              <a:buFont typeface="Arial" charset="0"/>
              <a:buChar char="•"/>
              <a:defRPr sz="2000">
                <a:solidFill>
                  <a:schemeClr val="tx1"/>
                </a:solidFill>
                <a:latin typeface="Tw Cen MT" pitchFamily="34" charset="-18"/>
              </a:defRPr>
            </a:lvl2pPr>
            <a:lvl3pPr indent="-228600" eaLnBrk="0" hangingPunct="0">
              <a:spcBef>
                <a:spcPct val="20000"/>
              </a:spcBef>
              <a:buClr>
                <a:schemeClr val="accent2"/>
              </a:buClr>
              <a:buFont typeface="Arial" charset="0"/>
              <a:buChar char="•"/>
              <a:defRPr sz="2000">
                <a:solidFill>
                  <a:schemeClr val="tx2"/>
                </a:solidFill>
                <a:latin typeface="Tw Cen MT" pitchFamily="34" charset="-18"/>
              </a:defRPr>
            </a:lvl3pPr>
            <a:lvl4pPr marL="1187450" indent="-228600" eaLnBrk="0" hangingPunct="0">
              <a:spcBef>
                <a:spcPct val="20000"/>
              </a:spcBef>
              <a:buClr>
                <a:srgbClr val="99987F"/>
              </a:buClr>
              <a:buFont typeface="Arial" charset="0"/>
              <a:buChar char="•"/>
              <a:defRPr>
                <a:solidFill>
                  <a:schemeClr val="tx1"/>
                </a:solidFill>
                <a:latin typeface="Tw Cen MT" pitchFamily="34" charset="-18"/>
              </a:defRPr>
            </a:lvl4pPr>
            <a:lvl5pPr marL="1462088" indent="-228600" eaLnBrk="0" hangingPunct="0">
              <a:spcBef>
                <a:spcPct val="20000"/>
              </a:spcBef>
              <a:buClr>
                <a:srgbClr val="90AC97"/>
              </a:buClr>
              <a:buFont typeface="Arial" charset="0"/>
              <a:buChar char="•"/>
              <a:defRPr sz="1600">
                <a:solidFill>
                  <a:schemeClr val="tx2"/>
                </a:solidFill>
                <a:latin typeface="Tw Cen MT" pitchFamily="34" charset="-18"/>
              </a:defRPr>
            </a:lvl5pPr>
            <a:lvl6pPr marL="19192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6pPr>
            <a:lvl7pPr marL="23764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7pPr>
            <a:lvl8pPr marL="28336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8pPr>
            <a:lvl9pPr marL="32908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9pPr>
          </a:lstStyle>
          <a:p>
            <a:pPr algn="ctr" eaLnBrk="1" hangingPunct="1">
              <a:buFont typeface="Arial" charset="0"/>
              <a:buNone/>
            </a:pPr>
            <a:r>
              <a:rPr lang="fr-FR" altLang="ro-RO" sz="2000">
                <a:solidFill>
                  <a:schemeClr val="tx1"/>
                </a:solidFill>
              </a:rPr>
              <a:t>une banque de ressources pédagogiques complète et gratuite. </a:t>
            </a:r>
          </a:p>
          <a:p>
            <a:pPr algn="ctr" eaLnBrk="1" hangingPunct="1">
              <a:buFont typeface="Arial" charset="0"/>
              <a:buNone/>
            </a:pPr>
            <a:r>
              <a:rPr lang="fr-FR" altLang="ro-RO" sz="2000">
                <a:solidFill>
                  <a:schemeClr val="tx1"/>
                </a:solidFill>
              </a:rPr>
              <a:t>(cf. site de l’éditeur).</a:t>
            </a:r>
            <a:endParaRPr lang="ro-RO" altLang="ro-RO" sz="2000">
              <a:solidFill>
                <a:schemeClr val="tx1"/>
              </a:solidFill>
            </a:endParaRPr>
          </a:p>
        </p:txBody>
      </p:sp>
      <p:sp>
        <p:nvSpPr>
          <p:cNvPr id="9" name="Content Placeholder 2"/>
          <p:cNvSpPr txBox="1">
            <a:spLocks/>
          </p:cNvSpPr>
          <p:nvPr/>
        </p:nvSpPr>
        <p:spPr>
          <a:xfrm>
            <a:off x="165100" y="1371600"/>
            <a:ext cx="2270125" cy="4927600"/>
          </a:xfrm>
          <a:prstGeom prst="rect">
            <a:avLst/>
          </a:prstGeom>
        </p:spPr>
        <p:txBody>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fr-FR" sz="1800" b="1" dirty="0" smtClean="0">
                <a:solidFill>
                  <a:srgbClr val="C00000"/>
                </a:solidFill>
              </a:rPr>
              <a:t>DEMO</a:t>
            </a:r>
          </a:p>
          <a:p>
            <a:pPr marL="0" indent="0" fontAlgn="auto">
              <a:spcAft>
                <a:spcPts val="0"/>
              </a:spcAft>
              <a:buFont typeface="Arial" pitchFamily="34" charset="0"/>
              <a:buNone/>
              <a:defRPr/>
            </a:pPr>
            <a:r>
              <a:rPr lang="fr-FR" sz="1800" b="1" dirty="0" smtClean="0">
                <a:solidFill>
                  <a:schemeClr val="tx1"/>
                </a:solidFill>
              </a:rPr>
              <a:t>Livre </a:t>
            </a:r>
            <a:r>
              <a:rPr lang="fr-FR" sz="1800" b="1" dirty="0">
                <a:solidFill>
                  <a:schemeClr val="tx1"/>
                </a:solidFill>
              </a:rPr>
              <a:t>de l’élève </a:t>
            </a:r>
          </a:p>
          <a:p>
            <a:pPr marL="0" indent="0" fontAlgn="auto">
              <a:spcAft>
                <a:spcPts val="0"/>
              </a:spcAft>
              <a:buFont typeface="Arial" pitchFamily="34" charset="0"/>
              <a:buNone/>
              <a:defRPr/>
            </a:pPr>
            <a:r>
              <a:rPr lang="fr-FR" sz="1800" dirty="0" smtClean="0">
                <a:solidFill>
                  <a:schemeClr val="tx1"/>
                </a:solidFill>
              </a:rPr>
              <a:t>(pages 1-21):</a:t>
            </a:r>
          </a:p>
          <a:p>
            <a:pPr fontAlgn="auto">
              <a:spcAft>
                <a:spcPts val="0"/>
              </a:spcAft>
              <a:buFontTx/>
              <a:buChar char="-"/>
              <a:defRPr/>
            </a:pPr>
            <a:r>
              <a:rPr lang="fr-FR" sz="1800" i="1" dirty="0" smtClean="0">
                <a:solidFill>
                  <a:schemeClr val="tx1"/>
                </a:solidFill>
              </a:rPr>
              <a:t>Avant-Propos</a:t>
            </a:r>
          </a:p>
          <a:p>
            <a:pPr fontAlgn="auto">
              <a:spcAft>
                <a:spcPts val="0"/>
              </a:spcAft>
              <a:buFontTx/>
              <a:buChar char="-"/>
              <a:defRPr/>
            </a:pPr>
            <a:r>
              <a:rPr lang="fr-FR" sz="1800" i="1" dirty="0" smtClean="0">
                <a:solidFill>
                  <a:schemeClr val="tx1"/>
                </a:solidFill>
              </a:rPr>
              <a:t>Introduction</a:t>
            </a:r>
          </a:p>
          <a:p>
            <a:pPr fontAlgn="auto">
              <a:spcAft>
                <a:spcPts val="0"/>
              </a:spcAft>
              <a:buFontTx/>
              <a:buChar char="-"/>
              <a:defRPr/>
            </a:pPr>
            <a:r>
              <a:rPr lang="fr-FR" sz="1800" i="1" dirty="0" smtClean="0">
                <a:solidFill>
                  <a:schemeClr val="tx1"/>
                </a:solidFill>
              </a:rPr>
              <a:t>Dynamique </a:t>
            </a:r>
            <a:r>
              <a:rPr lang="fr-FR" sz="1800" i="1" dirty="0">
                <a:solidFill>
                  <a:schemeClr val="tx1"/>
                </a:solidFill>
              </a:rPr>
              <a:t>des </a:t>
            </a:r>
            <a:r>
              <a:rPr lang="fr-FR" sz="1800" i="1" dirty="0" smtClean="0">
                <a:solidFill>
                  <a:schemeClr val="tx1"/>
                </a:solidFill>
              </a:rPr>
              <a:t>unités</a:t>
            </a:r>
          </a:p>
          <a:p>
            <a:pPr fontAlgn="auto">
              <a:spcAft>
                <a:spcPts val="0"/>
              </a:spcAft>
              <a:buFontTx/>
              <a:buChar char="-"/>
              <a:defRPr/>
            </a:pPr>
            <a:r>
              <a:rPr lang="fr-FR" sz="1800" i="1" dirty="0" smtClean="0">
                <a:solidFill>
                  <a:schemeClr val="tx1"/>
                </a:solidFill>
              </a:rPr>
              <a:t>Tableau </a:t>
            </a:r>
            <a:r>
              <a:rPr lang="fr-FR" sz="1800" i="1" dirty="0">
                <a:solidFill>
                  <a:schemeClr val="tx1"/>
                </a:solidFill>
              </a:rPr>
              <a:t>des </a:t>
            </a:r>
            <a:r>
              <a:rPr lang="fr-FR" sz="1800" i="1" dirty="0" smtClean="0">
                <a:solidFill>
                  <a:schemeClr val="tx1"/>
                </a:solidFill>
              </a:rPr>
              <a:t>contenus</a:t>
            </a:r>
          </a:p>
          <a:p>
            <a:pPr fontAlgn="auto">
              <a:spcAft>
                <a:spcPts val="0"/>
              </a:spcAft>
              <a:buFontTx/>
              <a:buChar char="-"/>
              <a:defRPr/>
            </a:pPr>
            <a:r>
              <a:rPr lang="fr-FR" sz="1800" i="1" dirty="0" smtClean="0">
                <a:solidFill>
                  <a:schemeClr val="tx1"/>
                </a:solidFill>
              </a:rPr>
              <a:t>Unité </a:t>
            </a:r>
            <a:r>
              <a:rPr lang="fr-FR" sz="1800" i="1" dirty="0">
                <a:solidFill>
                  <a:schemeClr val="tx1"/>
                </a:solidFill>
              </a:rPr>
              <a:t>1</a:t>
            </a:r>
            <a:r>
              <a:rPr lang="fr-FR" sz="1800" dirty="0">
                <a:solidFill>
                  <a:schemeClr val="tx1"/>
                </a:solidFill>
              </a:rPr>
              <a:t> – </a:t>
            </a:r>
            <a:r>
              <a:rPr lang="fr-FR" sz="1800" i="1" dirty="0">
                <a:solidFill>
                  <a:schemeClr val="tx1"/>
                </a:solidFill>
              </a:rPr>
              <a:t>Parlez-vous français ?</a:t>
            </a:r>
            <a:r>
              <a:rPr lang="fr-FR" sz="1800" dirty="0">
                <a:solidFill>
                  <a:schemeClr val="tx1"/>
                </a:solidFill>
              </a:rPr>
              <a:t> </a:t>
            </a:r>
            <a:endParaRPr lang="fr-FR" sz="1800" dirty="0" smtClean="0">
              <a:solidFill>
                <a:schemeClr val="tx1"/>
              </a:solidFill>
            </a:endParaRPr>
          </a:p>
          <a:p>
            <a:pPr marL="0" indent="0" fontAlgn="auto">
              <a:spcAft>
                <a:spcPts val="0"/>
              </a:spcAft>
              <a:buFont typeface="Arial" pitchFamily="34" charset="0"/>
              <a:buNone/>
              <a:defRPr/>
            </a:pPr>
            <a:r>
              <a:rPr lang="fr-FR" sz="1800" b="1" dirty="0">
                <a:solidFill>
                  <a:schemeClr val="tx1"/>
                </a:solidFill>
              </a:rPr>
              <a:t>C</a:t>
            </a:r>
            <a:r>
              <a:rPr lang="fr-FR" sz="1800" b="1" dirty="0" smtClean="0">
                <a:solidFill>
                  <a:schemeClr val="tx1"/>
                </a:solidFill>
              </a:rPr>
              <a:t>ahier </a:t>
            </a:r>
            <a:r>
              <a:rPr lang="fr-FR" sz="1800" b="1" dirty="0">
                <a:solidFill>
                  <a:schemeClr val="tx1"/>
                </a:solidFill>
              </a:rPr>
              <a:t>d’exercices </a:t>
            </a:r>
            <a:r>
              <a:rPr lang="fr-FR" sz="1800" dirty="0" smtClean="0">
                <a:solidFill>
                  <a:schemeClr val="tx1"/>
                </a:solidFill>
              </a:rPr>
              <a:t>(pages 160-173) </a:t>
            </a:r>
          </a:p>
          <a:p>
            <a:pPr fontAlgn="auto">
              <a:spcAft>
                <a:spcPts val="0"/>
              </a:spcAft>
              <a:buFontTx/>
              <a:buChar char="-"/>
              <a:defRPr/>
            </a:pPr>
            <a:r>
              <a:rPr lang="fr-FR" sz="1800" dirty="0" smtClean="0">
                <a:solidFill>
                  <a:schemeClr val="tx1"/>
                </a:solidFill>
              </a:rPr>
              <a:t>Sommaire </a:t>
            </a:r>
            <a:r>
              <a:rPr lang="fr-FR" sz="1800" dirty="0">
                <a:solidFill>
                  <a:schemeClr val="tx1"/>
                </a:solidFill>
              </a:rPr>
              <a:t>du cahier </a:t>
            </a:r>
            <a:endParaRPr lang="fr-FR" sz="1800" dirty="0" smtClean="0">
              <a:solidFill>
                <a:schemeClr val="tx1"/>
              </a:solidFill>
            </a:endParaRPr>
          </a:p>
          <a:p>
            <a:pPr fontAlgn="auto">
              <a:spcAft>
                <a:spcPts val="0"/>
              </a:spcAft>
              <a:buFontTx/>
              <a:buChar char="-"/>
              <a:defRPr/>
            </a:pPr>
            <a:r>
              <a:rPr lang="fr-FR" sz="1800" dirty="0" smtClean="0">
                <a:solidFill>
                  <a:schemeClr val="tx1"/>
                </a:solidFill>
              </a:rPr>
              <a:t> les </a:t>
            </a:r>
            <a:r>
              <a:rPr lang="fr-FR" sz="1800" dirty="0">
                <a:solidFill>
                  <a:schemeClr val="tx1"/>
                </a:solidFill>
              </a:rPr>
              <a:t>activités proposées pour l’unité 1 du livre. </a:t>
            </a:r>
            <a:endParaRPr lang="ro-RO" sz="18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581"/>
            <a:ext cx="8229600" cy="1143000"/>
          </a:xfrm>
        </p:spPr>
        <p:txBody>
          <a:bodyPr/>
          <a:lstStyle/>
          <a:p>
            <a:pPr algn="ctr" eaLnBrk="1" fontAlgn="auto" hangingPunct="1">
              <a:spcAft>
                <a:spcPts val="0"/>
              </a:spcAft>
              <a:defRPr/>
            </a:pPr>
            <a:r>
              <a:rPr lang="fr-FR" sz="3000" i="1" dirty="0" err="1">
                <a:solidFill>
                  <a:schemeClr val="accent6">
                    <a:tint val="1000"/>
                  </a:schemeClr>
                </a:solidFill>
              </a:rPr>
              <a:t>LʼEspace</a:t>
            </a:r>
            <a:r>
              <a:rPr lang="fr-FR" sz="3000" i="1" dirty="0">
                <a:solidFill>
                  <a:schemeClr val="accent6">
                    <a:tint val="1000"/>
                  </a:schemeClr>
                </a:solidFill>
              </a:rPr>
              <a:t> Virtuel chez Maison des Langues et </a:t>
            </a:r>
            <a:br>
              <a:rPr lang="fr-FR" sz="3000" i="1" dirty="0">
                <a:solidFill>
                  <a:schemeClr val="accent6">
                    <a:tint val="1000"/>
                  </a:schemeClr>
                </a:solidFill>
              </a:rPr>
            </a:br>
            <a:r>
              <a:rPr lang="fr-FR" sz="3000" i="1" dirty="0">
                <a:solidFill>
                  <a:schemeClr val="accent6">
                    <a:tint val="1000"/>
                  </a:schemeClr>
                </a:solidFill>
              </a:rPr>
              <a:t>le manuel Version Originale 1</a:t>
            </a:r>
            <a:endParaRPr lang="ro-RO" sz="3000" dirty="0">
              <a:solidFill>
                <a:schemeClr val="accent6">
                  <a:tint val="1000"/>
                </a:schemeClr>
              </a:solidFill>
            </a:endParaRPr>
          </a:p>
        </p:txBody>
      </p:sp>
      <p:pic>
        <p:nvPicPr>
          <p:cNvPr id="11267"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0413" y="1371600"/>
            <a:ext cx="7816850" cy="372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34963" y="5410200"/>
            <a:ext cx="2514600" cy="1143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dirty="0"/>
              <a:t>Espace enseignant:</a:t>
            </a:r>
          </a:p>
          <a:p>
            <a:pPr fontAlgn="auto">
              <a:spcBef>
                <a:spcPts val="0"/>
              </a:spcBef>
              <a:spcAft>
                <a:spcPts val="0"/>
              </a:spcAft>
              <a:defRPr/>
            </a:pPr>
            <a:r>
              <a:rPr lang="fr-FR" dirty="0"/>
              <a:t>- cartes</a:t>
            </a:r>
          </a:p>
          <a:p>
            <a:pPr fontAlgn="auto">
              <a:spcBef>
                <a:spcPts val="0"/>
              </a:spcBef>
              <a:spcAft>
                <a:spcPts val="0"/>
              </a:spcAft>
              <a:defRPr/>
            </a:pPr>
            <a:r>
              <a:rPr lang="fr-FR" dirty="0"/>
              <a:t>- guide pédagogique</a:t>
            </a:r>
          </a:p>
          <a:p>
            <a:pPr fontAlgn="auto">
              <a:spcBef>
                <a:spcPts val="0"/>
              </a:spcBef>
              <a:spcAft>
                <a:spcPts val="0"/>
              </a:spcAft>
              <a:defRPr/>
            </a:pPr>
            <a:r>
              <a:rPr lang="fr-FR" dirty="0"/>
              <a:t>- activités 2.0</a:t>
            </a:r>
            <a:endParaRPr lang="ro-RO" dirty="0"/>
          </a:p>
        </p:txBody>
      </p:sp>
      <p:sp>
        <p:nvSpPr>
          <p:cNvPr id="7" name="Rectangle 6"/>
          <p:cNvSpPr/>
          <p:nvPr/>
        </p:nvSpPr>
        <p:spPr>
          <a:xfrm>
            <a:off x="6362700" y="5410200"/>
            <a:ext cx="2514600" cy="1143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dirty="0"/>
              <a:t>Aspect du Sommaire</a:t>
            </a:r>
          </a:p>
          <a:p>
            <a:pPr fontAlgn="auto">
              <a:spcBef>
                <a:spcPts val="0"/>
              </a:spcBef>
              <a:spcAft>
                <a:spcPts val="0"/>
              </a:spcAft>
              <a:defRPr/>
            </a:pPr>
            <a:r>
              <a:rPr lang="fr-FR" dirty="0"/>
              <a:t>- textes</a:t>
            </a:r>
          </a:p>
          <a:p>
            <a:pPr fontAlgn="auto">
              <a:spcBef>
                <a:spcPts val="0"/>
              </a:spcBef>
              <a:spcAft>
                <a:spcPts val="0"/>
              </a:spcAft>
              <a:defRPr/>
            </a:pPr>
            <a:r>
              <a:rPr lang="fr-FR" dirty="0"/>
              <a:t>- vignettes</a:t>
            </a:r>
            <a:endParaRPr lang="ro-RO" dirty="0"/>
          </a:p>
        </p:txBody>
      </p:sp>
      <p:sp>
        <p:nvSpPr>
          <p:cNvPr id="8" name="Rectangle 7"/>
          <p:cNvSpPr/>
          <p:nvPr/>
        </p:nvSpPr>
        <p:spPr>
          <a:xfrm>
            <a:off x="3424238" y="5410200"/>
            <a:ext cx="2514600" cy="1143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dirty="0"/>
              <a:t>Affichage</a:t>
            </a:r>
          </a:p>
          <a:p>
            <a:pPr fontAlgn="auto">
              <a:spcBef>
                <a:spcPts val="0"/>
              </a:spcBef>
              <a:spcAft>
                <a:spcPts val="0"/>
              </a:spcAft>
              <a:defRPr/>
            </a:pPr>
            <a:r>
              <a:rPr lang="fr-FR" dirty="0"/>
              <a:t>- par chapitre</a:t>
            </a:r>
          </a:p>
          <a:p>
            <a:pPr fontAlgn="auto">
              <a:spcBef>
                <a:spcPts val="0"/>
              </a:spcBef>
              <a:spcAft>
                <a:spcPts val="0"/>
              </a:spcAft>
              <a:defRPr/>
            </a:pPr>
            <a:r>
              <a:rPr lang="fr-FR" dirty="0"/>
              <a:t>- par titre</a:t>
            </a:r>
            <a:endParaRPr lang="ro-RO" dirty="0"/>
          </a:p>
        </p:txBody>
      </p:sp>
      <p:cxnSp>
        <p:nvCxnSpPr>
          <p:cNvPr id="13" name="Straight Arrow Connector 12"/>
          <p:cNvCxnSpPr/>
          <p:nvPr/>
        </p:nvCxnSpPr>
        <p:spPr>
          <a:xfrm flipV="1">
            <a:off x="609600" y="2209800"/>
            <a:ext cx="609600" cy="3048000"/>
          </a:xfrm>
          <a:prstGeom prst="straightConnector1">
            <a:avLst/>
          </a:prstGeom>
          <a:ln w="28575">
            <a:solidFill>
              <a:schemeClr val="bg1">
                <a:lumMod val="95000"/>
                <a:lumOff val="5000"/>
              </a:schemeClr>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flipV="1">
            <a:off x="7886700" y="3132138"/>
            <a:ext cx="800100" cy="2125662"/>
          </a:xfrm>
          <a:prstGeom prst="straightConnector1">
            <a:avLst/>
          </a:prstGeom>
          <a:ln w="28575">
            <a:solidFill>
              <a:schemeClr val="bg1">
                <a:lumMod val="95000"/>
                <a:lumOff val="5000"/>
              </a:schemeClr>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18" name="Oval 17"/>
          <p:cNvSpPr/>
          <p:nvPr/>
        </p:nvSpPr>
        <p:spPr>
          <a:xfrm>
            <a:off x="304800" y="5146675"/>
            <a:ext cx="1185863" cy="622300"/>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fontAlgn="auto">
              <a:spcBef>
                <a:spcPts val="0"/>
              </a:spcBef>
              <a:spcAft>
                <a:spcPts val="0"/>
              </a:spcAft>
              <a:defRPr/>
            </a:pPr>
            <a:r>
              <a:rPr lang="fr-FR" dirty="0"/>
              <a:t>trousse</a:t>
            </a:r>
            <a:endParaRPr lang="ro-RO" dirty="0"/>
          </a:p>
        </p:txBody>
      </p:sp>
      <p:sp>
        <p:nvSpPr>
          <p:cNvPr id="19" name="Oval 18"/>
          <p:cNvSpPr/>
          <p:nvPr/>
        </p:nvSpPr>
        <p:spPr>
          <a:xfrm>
            <a:off x="366713" y="5834063"/>
            <a:ext cx="1185862" cy="622300"/>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fontAlgn="auto">
              <a:spcBef>
                <a:spcPts val="0"/>
              </a:spcBef>
              <a:spcAft>
                <a:spcPts val="0"/>
              </a:spcAft>
              <a:defRPr/>
            </a:pPr>
            <a:r>
              <a:rPr lang="fr-FR" dirty="0"/>
              <a:t>spot carré</a:t>
            </a:r>
            <a:endParaRPr lang="ro-RO" dirty="0"/>
          </a:p>
        </p:txBody>
      </p:sp>
      <p:sp>
        <p:nvSpPr>
          <p:cNvPr id="20" name="Oval 19"/>
          <p:cNvSpPr/>
          <p:nvPr/>
        </p:nvSpPr>
        <p:spPr>
          <a:xfrm>
            <a:off x="1751013" y="5264150"/>
            <a:ext cx="1185862" cy="620713"/>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fontAlgn="auto">
              <a:spcBef>
                <a:spcPts val="0"/>
              </a:spcBef>
              <a:spcAft>
                <a:spcPts val="0"/>
              </a:spcAft>
              <a:defRPr/>
            </a:pPr>
            <a:r>
              <a:rPr lang="fr-FR" dirty="0"/>
              <a:t>spot rond</a:t>
            </a:r>
            <a:endParaRPr lang="ro-RO" dirty="0"/>
          </a:p>
        </p:txBody>
      </p:sp>
      <p:sp>
        <p:nvSpPr>
          <p:cNvPr id="21" name="Oval 20"/>
          <p:cNvSpPr/>
          <p:nvPr/>
        </p:nvSpPr>
        <p:spPr>
          <a:xfrm>
            <a:off x="3095625" y="5156200"/>
            <a:ext cx="1185863" cy="622300"/>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fontAlgn="auto">
              <a:spcBef>
                <a:spcPts val="0"/>
              </a:spcBef>
              <a:spcAft>
                <a:spcPts val="0"/>
              </a:spcAft>
              <a:defRPr/>
            </a:pPr>
            <a:r>
              <a:rPr lang="fr-FR" dirty="0"/>
              <a:t>cache rond</a:t>
            </a:r>
            <a:endParaRPr lang="ro-RO" dirty="0"/>
          </a:p>
        </p:txBody>
      </p:sp>
      <p:sp>
        <p:nvSpPr>
          <p:cNvPr id="22" name="Oval 21"/>
          <p:cNvSpPr/>
          <p:nvPr/>
        </p:nvSpPr>
        <p:spPr>
          <a:xfrm>
            <a:off x="1989138" y="5915025"/>
            <a:ext cx="1185862" cy="622300"/>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fontAlgn="auto">
              <a:spcBef>
                <a:spcPts val="0"/>
              </a:spcBef>
              <a:spcAft>
                <a:spcPts val="0"/>
              </a:spcAft>
              <a:defRPr/>
            </a:pPr>
            <a:r>
              <a:rPr lang="fr-FR" dirty="0"/>
              <a:t>cache carré</a:t>
            </a:r>
            <a:endParaRPr lang="ro-RO" dirty="0"/>
          </a:p>
        </p:txBody>
      </p:sp>
      <p:sp>
        <p:nvSpPr>
          <p:cNvPr id="23" name="Oval 22"/>
          <p:cNvSpPr/>
          <p:nvPr/>
        </p:nvSpPr>
        <p:spPr>
          <a:xfrm>
            <a:off x="3411538" y="5811838"/>
            <a:ext cx="1741487" cy="814387"/>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fontAlgn="auto">
              <a:spcBef>
                <a:spcPts val="0"/>
              </a:spcBef>
              <a:spcAft>
                <a:spcPts val="0"/>
              </a:spcAft>
              <a:defRPr/>
            </a:pPr>
            <a:r>
              <a:rPr lang="fr-FR" dirty="0"/>
              <a:t>affichage plein écran</a:t>
            </a:r>
            <a:endParaRPr lang="ro-RO" dirty="0"/>
          </a:p>
        </p:txBody>
      </p:sp>
      <p:sp>
        <p:nvSpPr>
          <p:cNvPr id="24" name="Oval 23"/>
          <p:cNvSpPr/>
          <p:nvPr/>
        </p:nvSpPr>
        <p:spPr>
          <a:xfrm>
            <a:off x="4559300" y="5330825"/>
            <a:ext cx="1185863" cy="622300"/>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fontAlgn="auto">
              <a:spcBef>
                <a:spcPts val="0"/>
              </a:spcBef>
              <a:spcAft>
                <a:spcPts val="0"/>
              </a:spcAft>
              <a:defRPr/>
            </a:pPr>
            <a:r>
              <a:rPr lang="fr-FR" dirty="0"/>
              <a:t>zoom</a:t>
            </a:r>
            <a:endParaRPr lang="ro-RO" dirty="0"/>
          </a:p>
        </p:txBody>
      </p:sp>
      <p:sp>
        <p:nvSpPr>
          <p:cNvPr id="25" name="Oval 24"/>
          <p:cNvSpPr/>
          <p:nvPr/>
        </p:nvSpPr>
        <p:spPr>
          <a:xfrm>
            <a:off x="5289550" y="5811838"/>
            <a:ext cx="1941513" cy="757237"/>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fontAlgn="auto">
              <a:spcBef>
                <a:spcPts val="0"/>
              </a:spcBef>
              <a:spcAft>
                <a:spcPts val="0"/>
              </a:spcAft>
              <a:defRPr/>
            </a:pPr>
            <a:r>
              <a:rPr lang="fr-FR" sz="1400" dirty="0"/>
              <a:t>Glisser/déposer des documents</a:t>
            </a:r>
            <a:endParaRPr lang="ro-RO" sz="1400" dirty="0"/>
          </a:p>
        </p:txBody>
      </p:sp>
      <p:sp>
        <p:nvSpPr>
          <p:cNvPr id="26" name="Oval 25"/>
          <p:cNvSpPr/>
          <p:nvPr/>
        </p:nvSpPr>
        <p:spPr>
          <a:xfrm>
            <a:off x="5997575" y="5168900"/>
            <a:ext cx="1447800" cy="622300"/>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fontAlgn="auto">
              <a:spcBef>
                <a:spcPts val="0"/>
              </a:spcBef>
              <a:spcAft>
                <a:spcPts val="0"/>
              </a:spcAft>
              <a:defRPr/>
            </a:pPr>
            <a:r>
              <a:rPr lang="fr-FR" dirty="0"/>
              <a:t>marque-page</a:t>
            </a:r>
            <a:endParaRPr lang="ro-RO" dirty="0"/>
          </a:p>
        </p:txBody>
      </p:sp>
      <p:sp>
        <p:nvSpPr>
          <p:cNvPr id="27" name="Oval 26"/>
          <p:cNvSpPr/>
          <p:nvPr/>
        </p:nvSpPr>
        <p:spPr>
          <a:xfrm>
            <a:off x="7620000" y="5105400"/>
            <a:ext cx="1393825" cy="625475"/>
          </a:xfrm>
          <a:prstGeom prst="ellipse">
            <a:avLst/>
          </a:prstGeom>
        </p:spPr>
        <p:style>
          <a:lnRef idx="2">
            <a:schemeClr val="dk1"/>
          </a:lnRef>
          <a:fillRef idx="1">
            <a:schemeClr val="lt1"/>
          </a:fillRef>
          <a:effectRef idx="0">
            <a:schemeClr val="dk1"/>
          </a:effectRef>
          <a:fontRef idx="minor">
            <a:schemeClr val="dk1"/>
          </a:fontRef>
        </p:style>
        <p:txBody>
          <a:bodyPr anchor="ctr"/>
          <a:lstStyle/>
          <a:p>
            <a:pPr algn="ctr" fontAlgn="auto">
              <a:spcBef>
                <a:spcPts val="0"/>
              </a:spcBef>
              <a:spcAft>
                <a:spcPts val="0"/>
              </a:spcAft>
              <a:defRPr/>
            </a:pPr>
            <a:r>
              <a:rPr lang="fr-FR" sz="1600" dirty="0"/>
              <a:t>pages marquées</a:t>
            </a:r>
            <a:endParaRPr lang="ro-RO" sz="1600" dirty="0"/>
          </a:p>
        </p:txBody>
      </p:sp>
      <p:cxnSp>
        <p:nvCxnSpPr>
          <p:cNvPr id="29" name="Straight Arrow Connector 28"/>
          <p:cNvCxnSpPr>
            <a:stCxn id="18" idx="7"/>
          </p:cNvCxnSpPr>
          <p:nvPr/>
        </p:nvCxnSpPr>
        <p:spPr>
          <a:xfrm flipV="1">
            <a:off x="1317625" y="4953000"/>
            <a:ext cx="587375" cy="285750"/>
          </a:xfrm>
          <a:prstGeom prst="straightConnector1">
            <a:avLst/>
          </a:prstGeom>
          <a:ln w="190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V="1">
            <a:off x="1219200" y="5006975"/>
            <a:ext cx="1036638" cy="877888"/>
          </a:xfrm>
          <a:prstGeom prst="straightConnector1">
            <a:avLst/>
          </a:prstGeom>
          <a:ln w="190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a:stCxn id="20" idx="0"/>
          </p:cNvCxnSpPr>
          <p:nvPr/>
        </p:nvCxnSpPr>
        <p:spPr>
          <a:xfrm flipV="1">
            <a:off x="2343150" y="5006975"/>
            <a:ext cx="239713" cy="257175"/>
          </a:xfrm>
          <a:prstGeom prst="straightConnector1">
            <a:avLst/>
          </a:prstGeom>
          <a:ln w="190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flipV="1">
            <a:off x="2755900" y="5006975"/>
            <a:ext cx="87313" cy="908050"/>
          </a:xfrm>
          <a:prstGeom prst="straightConnector1">
            <a:avLst/>
          </a:prstGeom>
          <a:ln w="190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21" idx="1"/>
          </p:cNvCxnSpPr>
          <p:nvPr/>
        </p:nvCxnSpPr>
        <p:spPr>
          <a:xfrm flipH="1" flipV="1">
            <a:off x="3095625" y="5006975"/>
            <a:ext cx="174625" cy="241300"/>
          </a:xfrm>
          <a:prstGeom prst="straightConnector1">
            <a:avLst/>
          </a:prstGeom>
          <a:ln w="190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p:nvPr/>
        </p:nvCxnSpPr>
        <p:spPr>
          <a:xfrm flipV="1">
            <a:off x="4954588" y="5006975"/>
            <a:ext cx="0" cy="323850"/>
          </a:xfrm>
          <a:prstGeom prst="straightConnector1">
            <a:avLst/>
          </a:prstGeom>
          <a:ln w="190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stCxn id="26" idx="1"/>
          </p:cNvCxnSpPr>
          <p:nvPr/>
        </p:nvCxnSpPr>
        <p:spPr>
          <a:xfrm flipH="1" flipV="1">
            <a:off x="5468938" y="5038725"/>
            <a:ext cx="739775" cy="220663"/>
          </a:xfrm>
          <a:prstGeom prst="straightConnector1">
            <a:avLst/>
          </a:prstGeom>
          <a:ln w="190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a:stCxn id="23" idx="0"/>
          </p:cNvCxnSpPr>
          <p:nvPr/>
        </p:nvCxnSpPr>
        <p:spPr>
          <a:xfrm flipV="1">
            <a:off x="4281488" y="5038725"/>
            <a:ext cx="196850" cy="773113"/>
          </a:xfrm>
          <a:prstGeom prst="straightConnector1">
            <a:avLst/>
          </a:prstGeom>
          <a:ln w="190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flipH="1" flipV="1">
            <a:off x="5289550" y="5006975"/>
            <a:ext cx="806450" cy="822325"/>
          </a:xfrm>
          <a:prstGeom prst="straightConnector1">
            <a:avLst/>
          </a:prstGeom>
          <a:ln w="190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a:stCxn id="27" idx="1"/>
          </p:cNvCxnSpPr>
          <p:nvPr/>
        </p:nvCxnSpPr>
        <p:spPr>
          <a:xfrm flipH="1" flipV="1">
            <a:off x="5838825" y="4953000"/>
            <a:ext cx="1985963" cy="242888"/>
          </a:xfrm>
          <a:prstGeom prst="straightConnector1">
            <a:avLst/>
          </a:prstGeom>
          <a:ln w="19050">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xit" presetSubtype="32" fill="hold" grpId="0" nodeType="clickEffect">
                                  <p:stCondLst>
                                    <p:cond delay="0"/>
                                  </p:stCondLst>
                                  <p:childTnLst>
                                    <p:anim calcmode="lin" valueType="num">
                                      <p:cBhvr>
                                        <p:cTn id="6" dur="500"/>
                                        <p:tgtEl>
                                          <p:spTgt spid="6"/>
                                        </p:tgtEl>
                                        <p:attrNameLst>
                                          <p:attrName>ppt_w</p:attrName>
                                        </p:attrNameLst>
                                      </p:cBhvr>
                                      <p:tavLst>
                                        <p:tav tm="0">
                                          <p:val>
                                            <p:strVal val="ppt_w"/>
                                          </p:val>
                                        </p:tav>
                                        <p:tav tm="100000">
                                          <p:val>
                                            <p:fltVal val="0"/>
                                          </p:val>
                                        </p:tav>
                                      </p:tavLst>
                                    </p:anim>
                                    <p:anim calcmode="lin" valueType="num">
                                      <p:cBhvr>
                                        <p:cTn id="7" dur="500"/>
                                        <p:tgtEl>
                                          <p:spTgt spid="6"/>
                                        </p:tgtEl>
                                        <p:attrNameLst>
                                          <p:attrName>ppt_h</p:attrName>
                                        </p:attrNameLst>
                                      </p:cBhvr>
                                      <p:tavLst>
                                        <p:tav tm="0">
                                          <p:val>
                                            <p:strVal val="ppt_h"/>
                                          </p:val>
                                        </p:tav>
                                        <p:tav tm="100000">
                                          <p:val>
                                            <p:fltVal val="0"/>
                                          </p:val>
                                        </p:tav>
                                      </p:tavLst>
                                    </p:anim>
                                    <p:animEffect transition="out" filter="fade">
                                      <p:cBhvr>
                                        <p:cTn id="8" dur="500"/>
                                        <p:tgtEl>
                                          <p:spTgt spid="6"/>
                                        </p:tgtEl>
                                      </p:cBhvr>
                                    </p:animEffect>
                                    <p:set>
                                      <p:cBhvr>
                                        <p:cTn id="9" dur="1" fill="hold">
                                          <p:stCondLst>
                                            <p:cond delay="499"/>
                                          </p:stCondLst>
                                        </p:cTn>
                                        <p:tgtEl>
                                          <p:spTgt spid="6"/>
                                        </p:tgtEl>
                                        <p:attrNameLst>
                                          <p:attrName>style.visibility</p:attrName>
                                        </p:attrNameLst>
                                      </p:cBhvr>
                                      <p:to>
                                        <p:strVal val="hidden"/>
                                      </p:to>
                                    </p:set>
                                  </p:childTnLst>
                                </p:cTn>
                              </p:par>
                              <p:par>
                                <p:cTn id="10" presetID="53" presetClass="exit" presetSubtype="32" fill="hold" grpId="0" nodeType="withEffect">
                                  <p:stCondLst>
                                    <p:cond delay="0"/>
                                  </p:stCondLst>
                                  <p:childTnLst>
                                    <p:anim calcmode="lin" valueType="num">
                                      <p:cBhvr>
                                        <p:cTn id="11" dur="500"/>
                                        <p:tgtEl>
                                          <p:spTgt spid="8"/>
                                        </p:tgtEl>
                                        <p:attrNameLst>
                                          <p:attrName>ppt_w</p:attrName>
                                        </p:attrNameLst>
                                      </p:cBhvr>
                                      <p:tavLst>
                                        <p:tav tm="0">
                                          <p:val>
                                            <p:strVal val="ppt_w"/>
                                          </p:val>
                                        </p:tav>
                                        <p:tav tm="100000">
                                          <p:val>
                                            <p:fltVal val="0"/>
                                          </p:val>
                                        </p:tav>
                                      </p:tavLst>
                                    </p:anim>
                                    <p:anim calcmode="lin" valueType="num">
                                      <p:cBhvr>
                                        <p:cTn id="12" dur="500"/>
                                        <p:tgtEl>
                                          <p:spTgt spid="8"/>
                                        </p:tgtEl>
                                        <p:attrNameLst>
                                          <p:attrName>ppt_h</p:attrName>
                                        </p:attrNameLst>
                                      </p:cBhvr>
                                      <p:tavLst>
                                        <p:tav tm="0">
                                          <p:val>
                                            <p:strVal val="ppt_h"/>
                                          </p:val>
                                        </p:tav>
                                        <p:tav tm="100000">
                                          <p:val>
                                            <p:fltVal val="0"/>
                                          </p:val>
                                        </p:tav>
                                      </p:tavLst>
                                    </p:anim>
                                    <p:animEffect transition="out" filter="fade">
                                      <p:cBhvr>
                                        <p:cTn id="13" dur="500"/>
                                        <p:tgtEl>
                                          <p:spTgt spid="8"/>
                                        </p:tgtEl>
                                      </p:cBhvr>
                                    </p:animEffect>
                                    <p:set>
                                      <p:cBhvr>
                                        <p:cTn id="14" dur="1" fill="hold">
                                          <p:stCondLst>
                                            <p:cond delay="499"/>
                                          </p:stCondLst>
                                        </p:cTn>
                                        <p:tgtEl>
                                          <p:spTgt spid="8"/>
                                        </p:tgtEl>
                                        <p:attrNameLst>
                                          <p:attrName>style.visibility</p:attrName>
                                        </p:attrNameLst>
                                      </p:cBhvr>
                                      <p:to>
                                        <p:strVal val="hidden"/>
                                      </p:to>
                                    </p:set>
                                  </p:childTnLst>
                                </p:cTn>
                              </p:par>
                              <p:par>
                                <p:cTn id="15" presetID="53" presetClass="exit" presetSubtype="32" fill="hold" grpId="0" nodeType="withEffect">
                                  <p:stCondLst>
                                    <p:cond delay="0"/>
                                  </p:stCondLst>
                                  <p:childTnLst>
                                    <p:anim calcmode="lin" valueType="num">
                                      <p:cBhvr>
                                        <p:cTn id="16" dur="500"/>
                                        <p:tgtEl>
                                          <p:spTgt spid="7"/>
                                        </p:tgtEl>
                                        <p:attrNameLst>
                                          <p:attrName>ppt_w</p:attrName>
                                        </p:attrNameLst>
                                      </p:cBhvr>
                                      <p:tavLst>
                                        <p:tav tm="0">
                                          <p:val>
                                            <p:strVal val="ppt_w"/>
                                          </p:val>
                                        </p:tav>
                                        <p:tav tm="100000">
                                          <p:val>
                                            <p:fltVal val="0"/>
                                          </p:val>
                                        </p:tav>
                                      </p:tavLst>
                                    </p:anim>
                                    <p:anim calcmode="lin" valueType="num">
                                      <p:cBhvr>
                                        <p:cTn id="17" dur="500"/>
                                        <p:tgtEl>
                                          <p:spTgt spid="7"/>
                                        </p:tgtEl>
                                        <p:attrNameLst>
                                          <p:attrName>ppt_h</p:attrName>
                                        </p:attrNameLst>
                                      </p:cBhvr>
                                      <p:tavLst>
                                        <p:tav tm="0">
                                          <p:val>
                                            <p:strVal val="ppt_h"/>
                                          </p:val>
                                        </p:tav>
                                        <p:tav tm="100000">
                                          <p:val>
                                            <p:fltVal val="0"/>
                                          </p:val>
                                        </p:tav>
                                      </p:tavLst>
                                    </p:anim>
                                    <p:animEffect transition="out" filter="fade">
                                      <p:cBhvr>
                                        <p:cTn id="18" dur="500"/>
                                        <p:tgtEl>
                                          <p:spTgt spid="7"/>
                                        </p:tgtEl>
                                      </p:cBhvr>
                                    </p:animEffect>
                                    <p:set>
                                      <p:cBhvr>
                                        <p:cTn id="19" dur="1" fill="hold">
                                          <p:stCondLst>
                                            <p:cond delay="499"/>
                                          </p:stCondLst>
                                        </p:cTn>
                                        <p:tgtEl>
                                          <p:spTgt spid="7"/>
                                        </p:tgtEl>
                                        <p:attrNameLst>
                                          <p:attrName>style.visibility</p:attrName>
                                        </p:attrNameLst>
                                      </p:cBhvr>
                                      <p:to>
                                        <p:strVal val="hidden"/>
                                      </p:to>
                                    </p:set>
                                  </p:childTnLst>
                                </p:cTn>
                              </p:par>
                              <p:par>
                                <p:cTn id="20" presetID="1" presetClass="exit" presetSubtype="0" fill="hold" nodeType="withEffect">
                                  <p:stCondLst>
                                    <p:cond delay="0"/>
                                  </p:stCondLst>
                                  <p:childTnLst>
                                    <p:set>
                                      <p:cBhvr>
                                        <p:cTn id="21" dur="1" fill="hold">
                                          <p:stCondLst>
                                            <p:cond delay="0"/>
                                          </p:stCondLst>
                                        </p:cTn>
                                        <p:tgtEl>
                                          <p:spTgt spid="13"/>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5"/>
                                        </p:tgtEl>
                                        <p:attrNameLst>
                                          <p:attrName>style.visibility</p:attrName>
                                        </p:attrNameLst>
                                      </p:cBhvr>
                                      <p:to>
                                        <p:strVal val="hidden"/>
                                      </p:to>
                                    </p:set>
                                  </p:childTnLst>
                                </p:cTn>
                              </p:par>
                            </p:childTnLst>
                          </p:cTn>
                        </p:par>
                        <p:par>
                          <p:cTn id="24" fill="hold" nodeType="afterGroup">
                            <p:stCondLst>
                              <p:cond delay="500"/>
                            </p:stCondLst>
                            <p:childTnLst>
                              <p:par>
                                <p:cTn id="25" presetID="26" presetClass="entr" presetSubtype="0" fill="hold" grpId="0" nodeType="afterEffect">
                                  <p:stCondLst>
                                    <p:cond delay="0"/>
                                  </p:stCondLst>
                                  <p:iterate type="lt">
                                    <p:tmPct val="0"/>
                                  </p:iterate>
                                  <p:childTnLst>
                                    <p:set>
                                      <p:cBhvr>
                                        <p:cTn id="26" dur="1" fill="hold">
                                          <p:stCondLst>
                                            <p:cond delay="0"/>
                                          </p:stCondLst>
                                        </p:cTn>
                                        <p:tgtEl>
                                          <p:spTgt spid="18"/>
                                        </p:tgtEl>
                                        <p:attrNameLst>
                                          <p:attrName>style.visibility</p:attrName>
                                        </p:attrNameLst>
                                      </p:cBhvr>
                                      <p:to>
                                        <p:strVal val="visible"/>
                                      </p:to>
                                    </p:set>
                                    <p:animEffect transition="in" filter="wipe(down)">
                                      <p:cBhvr>
                                        <p:cTn id="27" dur="580">
                                          <p:stCondLst>
                                            <p:cond delay="0"/>
                                          </p:stCondLst>
                                        </p:cTn>
                                        <p:tgtEl>
                                          <p:spTgt spid="18"/>
                                        </p:tgtEl>
                                      </p:cBhvr>
                                    </p:animEffect>
                                    <p:anim calcmode="lin" valueType="num">
                                      <p:cBhvr>
                                        <p:cTn id="28"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33" dur="26">
                                          <p:stCondLst>
                                            <p:cond delay="650"/>
                                          </p:stCondLst>
                                        </p:cTn>
                                        <p:tgtEl>
                                          <p:spTgt spid="18"/>
                                        </p:tgtEl>
                                      </p:cBhvr>
                                      <p:to x="100000" y="60000"/>
                                    </p:animScale>
                                    <p:animScale>
                                      <p:cBhvr>
                                        <p:cTn id="34" dur="166" decel="50000">
                                          <p:stCondLst>
                                            <p:cond delay="676"/>
                                          </p:stCondLst>
                                        </p:cTn>
                                        <p:tgtEl>
                                          <p:spTgt spid="18"/>
                                        </p:tgtEl>
                                      </p:cBhvr>
                                      <p:to x="100000" y="100000"/>
                                    </p:animScale>
                                    <p:animScale>
                                      <p:cBhvr>
                                        <p:cTn id="35" dur="26">
                                          <p:stCondLst>
                                            <p:cond delay="1312"/>
                                          </p:stCondLst>
                                        </p:cTn>
                                        <p:tgtEl>
                                          <p:spTgt spid="18"/>
                                        </p:tgtEl>
                                      </p:cBhvr>
                                      <p:to x="100000" y="80000"/>
                                    </p:animScale>
                                    <p:animScale>
                                      <p:cBhvr>
                                        <p:cTn id="36" dur="166" decel="50000">
                                          <p:stCondLst>
                                            <p:cond delay="1338"/>
                                          </p:stCondLst>
                                        </p:cTn>
                                        <p:tgtEl>
                                          <p:spTgt spid="18"/>
                                        </p:tgtEl>
                                      </p:cBhvr>
                                      <p:to x="100000" y="100000"/>
                                    </p:animScale>
                                    <p:animScale>
                                      <p:cBhvr>
                                        <p:cTn id="37" dur="26">
                                          <p:stCondLst>
                                            <p:cond delay="1642"/>
                                          </p:stCondLst>
                                        </p:cTn>
                                        <p:tgtEl>
                                          <p:spTgt spid="18"/>
                                        </p:tgtEl>
                                      </p:cBhvr>
                                      <p:to x="100000" y="90000"/>
                                    </p:animScale>
                                    <p:animScale>
                                      <p:cBhvr>
                                        <p:cTn id="38" dur="166" decel="50000">
                                          <p:stCondLst>
                                            <p:cond delay="1668"/>
                                          </p:stCondLst>
                                        </p:cTn>
                                        <p:tgtEl>
                                          <p:spTgt spid="18"/>
                                        </p:tgtEl>
                                      </p:cBhvr>
                                      <p:to x="100000" y="100000"/>
                                    </p:animScale>
                                    <p:animScale>
                                      <p:cBhvr>
                                        <p:cTn id="39" dur="26">
                                          <p:stCondLst>
                                            <p:cond delay="1808"/>
                                          </p:stCondLst>
                                        </p:cTn>
                                        <p:tgtEl>
                                          <p:spTgt spid="18"/>
                                        </p:tgtEl>
                                      </p:cBhvr>
                                      <p:to x="100000" y="95000"/>
                                    </p:animScale>
                                    <p:animScale>
                                      <p:cBhvr>
                                        <p:cTn id="40" dur="166" decel="50000">
                                          <p:stCondLst>
                                            <p:cond delay="1834"/>
                                          </p:stCondLst>
                                        </p:cTn>
                                        <p:tgtEl>
                                          <p:spTgt spid="18"/>
                                        </p:tgtEl>
                                      </p:cBhvr>
                                      <p:to x="100000" y="100000"/>
                                    </p:animScale>
                                  </p:childTnLst>
                                </p:cTn>
                              </p:par>
                              <p:par>
                                <p:cTn id="41" presetID="10" presetClass="entr" presetSubtype="0" fill="hold"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par>
                                <p:cTn id="44" presetID="26" presetClass="entr" presetSubtype="0" fill="hold" grpId="0" nodeType="withEffect">
                                  <p:stCondLst>
                                    <p:cond delay="0"/>
                                  </p:stCondLst>
                                  <p:iterate type="lt">
                                    <p:tmPct val="0"/>
                                  </p:iterate>
                                  <p:childTnLst>
                                    <p:set>
                                      <p:cBhvr>
                                        <p:cTn id="45" dur="1" fill="hold">
                                          <p:stCondLst>
                                            <p:cond delay="0"/>
                                          </p:stCondLst>
                                        </p:cTn>
                                        <p:tgtEl>
                                          <p:spTgt spid="19"/>
                                        </p:tgtEl>
                                        <p:attrNameLst>
                                          <p:attrName>style.visibility</p:attrName>
                                        </p:attrNameLst>
                                      </p:cBhvr>
                                      <p:to>
                                        <p:strVal val="visible"/>
                                      </p:to>
                                    </p:set>
                                    <p:animEffect transition="in" filter="wipe(down)">
                                      <p:cBhvr>
                                        <p:cTn id="46" dur="580">
                                          <p:stCondLst>
                                            <p:cond delay="0"/>
                                          </p:stCondLst>
                                        </p:cTn>
                                        <p:tgtEl>
                                          <p:spTgt spid="19"/>
                                        </p:tgtEl>
                                      </p:cBhvr>
                                    </p:animEffect>
                                    <p:anim calcmode="lin" valueType="num">
                                      <p:cBhvr>
                                        <p:cTn id="47"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48"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49"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50"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51"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52" dur="26">
                                          <p:stCondLst>
                                            <p:cond delay="650"/>
                                          </p:stCondLst>
                                        </p:cTn>
                                        <p:tgtEl>
                                          <p:spTgt spid="19"/>
                                        </p:tgtEl>
                                      </p:cBhvr>
                                      <p:to x="100000" y="60000"/>
                                    </p:animScale>
                                    <p:animScale>
                                      <p:cBhvr>
                                        <p:cTn id="53" dur="166" decel="50000">
                                          <p:stCondLst>
                                            <p:cond delay="676"/>
                                          </p:stCondLst>
                                        </p:cTn>
                                        <p:tgtEl>
                                          <p:spTgt spid="19"/>
                                        </p:tgtEl>
                                      </p:cBhvr>
                                      <p:to x="100000" y="100000"/>
                                    </p:animScale>
                                    <p:animScale>
                                      <p:cBhvr>
                                        <p:cTn id="54" dur="26">
                                          <p:stCondLst>
                                            <p:cond delay="1312"/>
                                          </p:stCondLst>
                                        </p:cTn>
                                        <p:tgtEl>
                                          <p:spTgt spid="19"/>
                                        </p:tgtEl>
                                      </p:cBhvr>
                                      <p:to x="100000" y="80000"/>
                                    </p:animScale>
                                    <p:animScale>
                                      <p:cBhvr>
                                        <p:cTn id="55" dur="166" decel="50000">
                                          <p:stCondLst>
                                            <p:cond delay="1338"/>
                                          </p:stCondLst>
                                        </p:cTn>
                                        <p:tgtEl>
                                          <p:spTgt spid="19"/>
                                        </p:tgtEl>
                                      </p:cBhvr>
                                      <p:to x="100000" y="100000"/>
                                    </p:animScale>
                                    <p:animScale>
                                      <p:cBhvr>
                                        <p:cTn id="56" dur="26">
                                          <p:stCondLst>
                                            <p:cond delay="1642"/>
                                          </p:stCondLst>
                                        </p:cTn>
                                        <p:tgtEl>
                                          <p:spTgt spid="19"/>
                                        </p:tgtEl>
                                      </p:cBhvr>
                                      <p:to x="100000" y="90000"/>
                                    </p:animScale>
                                    <p:animScale>
                                      <p:cBhvr>
                                        <p:cTn id="57" dur="166" decel="50000">
                                          <p:stCondLst>
                                            <p:cond delay="1668"/>
                                          </p:stCondLst>
                                        </p:cTn>
                                        <p:tgtEl>
                                          <p:spTgt spid="19"/>
                                        </p:tgtEl>
                                      </p:cBhvr>
                                      <p:to x="100000" y="100000"/>
                                    </p:animScale>
                                    <p:animScale>
                                      <p:cBhvr>
                                        <p:cTn id="58" dur="26">
                                          <p:stCondLst>
                                            <p:cond delay="1808"/>
                                          </p:stCondLst>
                                        </p:cTn>
                                        <p:tgtEl>
                                          <p:spTgt spid="19"/>
                                        </p:tgtEl>
                                      </p:cBhvr>
                                      <p:to x="100000" y="95000"/>
                                    </p:animScale>
                                    <p:animScale>
                                      <p:cBhvr>
                                        <p:cTn id="59" dur="166" decel="50000">
                                          <p:stCondLst>
                                            <p:cond delay="1834"/>
                                          </p:stCondLst>
                                        </p:cTn>
                                        <p:tgtEl>
                                          <p:spTgt spid="19"/>
                                        </p:tgtEl>
                                      </p:cBhvr>
                                      <p:to x="100000" y="100000"/>
                                    </p:animScale>
                                  </p:childTnLst>
                                </p:cTn>
                              </p:par>
                              <p:par>
                                <p:cTn id="60" presetID="10" presetClass="entr" presetSubtype="0" fill="hold"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26" presetClass="entr" presetSubtype="0" fill="hold" grpId="0" nodeType="withEffect">
                                  <p:stCondLst>
                                    <p:cond delay="0"/>
                                  </p:stCondLst>
                                  <p:iterate type="lt">
                                    <p:tmPct val="0"/>
                                  </p:iterate>
                                  <p:childTnLst>
                                    <p:set>
                                      <p:cBhvr>
                                        <p:cTn id="64" dur="1" fill="hold">
                                          <p:stCondLst>
                                            <p:cond delay="0"/>
                                          </p:stCondLst>
                                        </p:cTn>
                                        <p:tgtEl>
                                          <p:spTgt spid="20"/>
                                        </p:tgtEl>
                                        <p:attrNameLst>
                                          <p:attrName>style.visibility</p:attrName>
                                        </p:attrNameLst>
                                      </p:cBhvr>
                                      <p:to>
                                        <p:strVal val="visible"/>
                                      </p:to>
                                    </p:set>
                                    <p:animEffect transition="in" filter="wipe(down)">
                                      <p:cBhvr>
                                        <p:cTn id="65" dur="580">
                                          <p:stCondLst>
                                            <p:cond delay="0"/>
                                          </p:stCondLst>
                                        </p:cTn>
                                        <p:tgtEl>
                                          <p:spTgt spid="20"/>
                                        </p:tgtEl>
                                      </p:cBhvr>
                                    </p:animEffect>
                                    <p:anim calcmode="lin" valueType="num">
                                      <p:cBhvr>
                                        <p:cTn id="66"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67"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68"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69"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70"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71" dur="26">
                                          <p:stCondLst>
                                            <p:cond delay="650"/>
                                          </p:stCondLst>
                                        </p:cTn>
                                        <p:tgtEl>
                                          <p:spTgt spid="20"/>
                                        </p:tgtEl>
                                      </p:cBhvr>
                                      <p:to x="100000" y="60000"/>
                                    </p:animScale>
                                    <p:animScale>
                                      <p:cBhvr>
                                        <p:cTn id="72" dur="166" decel="50000">
                                          <p:stCondLst>
                                            <p:cond delay="676"/>
                                          </p:stCondLst>
                                        </p:cTn>
                                        <p:tgtEl>
                                          <p:spTgt spid="20"/>
                                        </p:tgtEl>
                                      </p:cBhvr>
                                      <p:to x="100000" y="100000"/>
                                    </p:animScale>
                                    <p:animScale>
                                      <p:cBhvr>
                                        <p:cTn id="73" dur="26">
                                          <p:stCondLst>
                                            <p:cond delay="1312"/>
                                          </p:stCondLst>
                                        </p:cTn>
                                        <p:tgtEl>
                                          <p:spTgt spid="20"/>
                                        </p:tgtEl>
                                      </p:cBhvr>
                                      <p:to x="100000" y="80000"/>
                                    </p:animScale>
                                    <p:animScale>
                                      <p:cBhvr>
                                        <p:cTn id="74" dur="166" decel="50000">
                                          <p:stCondLst>
                                            <p:cond delay="1338"/>
                                          </p:stCondLst>
                                        </p:cTn>
                                        <p:tgtEl>
                                          <p:spTgt spid="20"/>
                                        </p:tgtEl>
                                      </p:cBhvr>
                                      <p:to x="100000" y="100000"/>
                                    </p:animScale>
                                    <p:animScale>
                                      <p:cBhvr>
                                        <p:cTn id="75" dur="26">
                                          <p:stCondLst>
                                            <p:cond delay="1642"/>
                                          </p:stCondLst>
                                        </p:cTn>
                                        <p:tgtEl>
                                          <p:spTgt spid="20"/>
                                        </p:tgtEl>
                                      </p:cBhvr>
                                      <p:to x="100000" y="90000"/>
                                    </p:animScale>
                                    <p:animScale>
                                      <p:cBhvr>
                                        <p:cTn id="76" dur="166" decel="50000">
                                          <p:stCondLst>
                                            <p:cond delay="1668"/>
                                          </p:stCondLst>
                                        </p:cTn>
                                        <p:tgtEl>
                                          <p:spTgt spid="20"/>
                                        </p:tgtEl>
                                      </p:cBhvr>
                                      <p:to x="100000" y="100000"/>
                                    </p:animScale>
                                    <p:animScale>
                                      <p:cBhvr>
                                        <p:cTn id="77" dur="26">
                                          <p:stCondLst>
                                            <p:cond delay="1808"/>
                                          </p:stCondLst>
                                        </p:cTn>
                                        <p:tgtEl>
                                          <p:spTgt spid="20"/>
                                        </p:tgtEl>
                                      </p:cBhvr>
                                      <p:to x="100000" y="95000"/>
                                    </p:animScale>
                                    <p:animScale>
                                      <p:cBhvr>
                                        <p:cTn id="78" dur="166" decel="50000">
                                          <p:stCondLst>
                                            <p:cond delay="1834"/>
                                          </p:stCondLst>
                                        </p:cTn>
                                        <p:tgtEl>
                                          <p:spTgt spid="20"/>
                                        </p:tgtEl>
                                      </p:cBhvr>
                                      <p:to x="100000" y="100000"/>
                                    </p:animScale>
                                  </p:childTnLst>
                                </p:cTn>
                              </p:par>
                              <p:par>
                                <p:cTn id="79" presetID="10" presetClass="entr" presetSubtype="0" fill="hold" nodeType="with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fade">
                                      <p:cBhvr>
                                        <p:cTn id="81" dur="500"/>
                                        <p:tgtEl>
                                          <p:spTgt spid="38"/>
                                        </p:tgtEl>
                                      </p:cBhvr>
                                    </p:animEffect>
                                  </p:childTnLst>
                                </p:cTn>
                              </p:par>
                              <p:par>
                                <p:cTn id="82" presetID="26" presetClass="entr" presetSubtype="0" fill="hold" grpId="0" nodeType="withEffect">
                                  <p:stCondLst>
                                    <p:cond delay="0"/>
                                  </p:stCondLst>
                                  <p:iterate type="lt">
                                    <p:tmPct val="0"/>
                                  </p:iterate>
                                  <p:childTnLst>
                                    <p:set>
                                      <p:cBhvr>
                                        <p:cTn id="83" dur="1" fill="hold">
                                          <p:stCondLst>
                                            <p:cond delay="0"/>
                                          </p:stCondLst>
                                        </p:cTn>
                                        <p:tgtEl>
                                          <p:spTgt spid="22"/>
                                        </p:tgtEl>
                                        <p:attrNameLst>
                                          <p:attrName>style.visibility</p:attrName>
                                        </p:attrNameLst>
                                      </p:cBhvr>
                                      <p:to>
                                        <p:strVal val="visible"/>
                                      </p:to>
                                    </p:set>
                                    <p:animEffect transition="in" filter="wipe(down)">
                                      <p:cBhvr>
                                        <p:cTn id="84" dur="580">
                                          <p:stCondLst>
                                            <p:cond delay="0"/>
                                          </p:stCondLst>
                                        </p:cTn>
                                        <p:tgtEl>
                                          <p:spTgt spid="22"/>
                                        </p:tgtEl>
                                      </p:cBhvr>
                                    </p:animEffect>
                                    <p:anim calcmode="lin" valueType="num">
                                      <p:cBhvr>
                                        <p:cTn id="85"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86"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87"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88"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89"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90" dur="26">
                                          <p:stCondLst>
                                            <p:cond delay="650"/>
                                          </p:stCondLst>
                                        </p:cTn>
                                        <p:tgtEl>
                                          <p:spTgt spid="22"/>
                                        </p:tgtEl>
                                      </p:cBhvr>
                                      <p:to x="100000" y="60000"/>
                                    </p:animScale>
                                    <p:animScale>
                                      <p:cBhvr>
                                        <p:cTn id="91" dur="166" decel="50000">
                                          <p:stCondLst>
                                            <p:cond delay="676"/>
                                          </p:stCondLst>
                                        </p:cTn>
                                        <p:tgtEl>
                                          <p:spTgt spid="22"/>
                                        </p:tgtEl>
                                      </p:cBhvr>
                                      <p:to x="100000" y="100000"/>
                                    </p:animScale>
                                    <p:animScale>
                                      <p:cBhvr>
                                        <p:cTn id="92" dur="26">
                                          <p:stCondLst>
                                            <p:cond delay="1312"/>
                                          </p:stCondLst>
                                        </p:cTn>
                                        <p:tgtEl>
                                          <p:spTgt spid="22"/>
                                        </p:tgtEl>
                                      </p:cBhvr>
                                      <p:to x="100000" y="80000"/>
                                    </p:animScale>
                                    <p:animScale>
                                      <p:cBhvr>
                                        <p:cTn id="93" dur="166" decel="50000">
                                          <p:stCondLst>
                                            <p:cond delay="1338"/>
                                          </p:stCondLst>
                                        </p:cTn>
                                        <p:tgtEl>
                                          <p:spTgt spid="22"/>
                                        </p:tgtEl>
                                      </p:cBhvr>
                                      <p:to x="100000" y="100000"/>
                                    </p:animScale>
                                    <p:animScale>
                                      <p:cBhvr>
                                        <p:cTn id="94" dur="26">
                                          <p:stCondLst>
                                            <p:cond delay="1642"/>
                                          </p:stCondLst>
                                        </p:cTn>
                                        <p:tgtEl>
                                          <p:spTgt spid="22"/>
                                        </p:tgtEl>
                                      </p:cBhvr>
                                      <p:to x="100000" y="90000"/>
                                    </p:animScale>
                                    <p:animScale>
                                      <p:cBhvr>
                                        <p:cTn id="95" dur="166" decel="50000">
                                          <p:stCondLst>
                                            <p:cond delay="1668"/>
                                          </p:stCondLst>
                                        </p:cTn>
                                        <p:tgtEl>
                                          <p:spTgt spid="22"/>
                                        </p:tgtEl>
                                      </p:cBhvr>
                                      <p:to x="100000" y="100000"/>
                                    </p:animScale>
                                    <p:animScale>
                                      <p:cBhvr>
                                        <p:cTn id="96" dur="26">
                                          <p:stCondLst>
                                            <p:cond delay="1808"/>
                                          </p:stCondLst>
                                        </p:cTn>
                                        <p:tgtEl>
                                          <p:spTgt spid="22"/>
                                        </p:tgtEl>
                                      </p:cBhvr>
                                      <p:to x="100000" y="95000"/>
                                    </p:animScale>
                                    <p:animScale>
                                      <p:cBhvr>
                                        <p:cTn id="97" dur="166" decel="50000">
                                          <p:stCondLst>
                                            <p:cond delay="1834"/>
                                          </p:stCondLst>
                                        </p:cTn>
                                        <p:tgtEl>
                                          <p:spTgt spid="22"/>
                                        </p:tgtEl>
                                      </p:cBhvr>
                                      <p:to x="100000" y="100000"/>
                                    </p:animScale>
                                  </p:childTnLst>
                                </p:cTn>
                              </p:par>
                              <p:par>
                                <p:cTn id="98" presetID="10" presetClass="entr" presetSubtype="0" fill="hold" nodeType="withEffect">
                                  <p:stCondLst>
                                    <p:cond delay="0"/>
                                  </p:stCondLst>
                                  <p:childTnLst>
                                    <p:set>
                                      <p:cBhvr>
                                        <p:cTn id="99" dur="1" fill="hold">
                                          <p:stCondLst>
                                            <p:cond delay="0"/>
                                          </p:stCondLst>
                                        </p:cTn>
                                        <p:tgtEl>
                                          <p:spTgt spid="41"/>
                                        </p:tgtEl>
                                        <p:attrNameLst>
                                          <p:attrName>style.visibility</p:attrName>
                                        </p:attrNameLst>
                                      </p:cBhvr>
                                      <p:to>
                                        <p:strVal val="visible"/>
                                      </p:to>
                                    </p:set>
                                    <p:animEffect transition="in" filter="fade">
                                      <p:cBhvr>
                                        <p:cTn id="100" dur="500"/>
                                        <p:tgtEl>
                                          <p:spTgt spid="41"/>
                                        </p:tgtEl>
                                      </p:cBhvr>
                                    </p:animEffect>
                                  </p:childTnLst>
                                </p:cTn>
                              </p:par>
                              <p:par>
                                <p:cTn id="101" presetID="26" presetClass="entr" presetSubtype="0" fill="hold" grpId="0" nodeType="withEffect">
                                  <p:stCondLst>
                                    <p:cond delay="0"/>
                                  </p:stCondLst>
                                  <p:iterate type="lt">
                                    <p:tmPct val="0"/>
                                  </p:iterate>
                                  <p:childTnLst>
                                    <p:set>
                                      <p:cBhvr>
                                        <p:cTn id="102" dur="1" fill="hold">
                                          <p:stCondLst>
                                            <p:cond delay="0"/>
                                          </p:stCondLst>
                                        </p:cTn>
                                        <p:tgtEl>
                                          <p:spTgt spid="21"/>
                                        </p:tgtEl>
                                        <p:attrNameLst>
                                          <p:attrName>style.visibility</p:attrName>
                                        </p:attrNameLst>
                                      </p:cBhvr>
                                      <p:to>
                                        <p:strVal val="visible"/>
                                      </p:to>
                                    </p:set>
                                    <p:animEffect transition="in" filter="wipe(down)">
                                      <p:cBhvr>
                                        <p:cTn id="103" dur="580">
                                          <p:stCondLst>
                                            <p:cond delay="0"/>
                                          </p:stCondLst>
                                        </p:cTn>
                                        <p:tgtEl>
                                          <p:spTgt spid="21"/>
                                        </p:tgtEl>
                                      </p:cBhvr>
                                    </p:animEffect>
                                    <p:anim calcmode="lin" valueType="num">
                                      <p:cBhvr>
                                        <p:cTn id="104"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109" dur="26">
                                          <p:stCondLst>
                                            <p:cond delay="650"/>
                                          </p:stCondLst>
                                        </p:cTn>
                                        <p:tgtEl>
                                          <p:spTgt spid="21"/>
                                        </p:tgtEl>
                                      </p:cBhvr>
                                      <p:to x="100000" y="60000"/>
                                    </p:animScale>
                                    <p:animScale>
                                      <p:cBhvr>
                                        <p:cTn id="110" dur="166" decel="50000">
                                          <p:stCondLst>
                                            <p:cond delay="676"/>
                                          </p:stCondLst>
                                        </p:cTn>
                                        <p:tgtEl>
                                          <p:spTgt spid="21"/>
                                        </p:tgtEl>
                                      </p:cBhvr>
                                      <p:to x="100000" y="100000"/>
                                    </p:animScale>
                                    <p:animScale>
                                      <p:cBhvr>
                                        <p:cTn id="111" dur="26">
                                          <p:stCondLst>
                                            <p:cond delay="1312"/>
                                          </p:stCondLst>
                                        </p:cTn>
                                        <p:tgtEl>
                                          <p:spTgt spid="21"/>
                                        </p:tgtEl>
                                      </p:cBhvr>
                                      <p:to x="100000" y="80000"/>
                                    </p:animScale>
                                    <p:animScale>
                                      <p:cBhvr>
                                        <p:cTn id="112" dur="166" decel="50000">
                                          <p:stCondLst>
                                            <p:cond delay="1338"/>
                                          </p:stCondLst>
                                        </p:cTn>
                                        <p:tgtEl>
                                          <p:spTgt spid="21"/>
                                        </p:tgtEl>
                                      </p:cBhvr>
                                      <p:to x="100000" y="100000"/>
                                    </p:animScale>
                                    <p:animScale>
                                      <p:cBhvr>
                                        <p:cTn id="113" dur="26">
                                          <p:stCondLst>
                                            <p:cond delay="1642"/>
                                          </p:stCondLst>
                                        </p:cTn>
                                        <p:tgtEl>
                                          <p:spTgt spid="21"/>
                                        </p:tgtEl>
                                      </p:cBhvr>
                                      <p:to x="100000" y="90000"/>
                                    </p:animScale>
                                    <p:animScale>
                                      <p:cBhvr>
                                        <p:cTn id="114" dur="166" decel="50000">
                                          <p:stCondLst>
                                            <p:cond delay="1668"/>
                                          </p:stCondLst>
                                        </p:cTn>
                                        <p:tgtEl>
                                          <p:spTgt spid="21"/>
                                        </p:tgtEl>
                                      </p:cBhvr>
                                      <p:to x="100000" y="100000"/>
                                    </p:animScale>
                                    <p:animScale>
                                      <p:cBhvr>
                                        <p:cTn id="115" dur="26">
                                          <p:stCondLst>
                                            <p:cond delay="1808"/>
                                          </p:stCondLst>
                                        </p:cTn>
                                        <p:tgtEl>
                                          <p:spTgt spid="21"/>
                                        </p:tgtEl>
                                      </p:cBhvr>
                                      <p:to x="100000" y="95000"/>
                                    </p:animScale>
                                    <p:animScale>
                                      <p:cBhvr>
                                        <p:cTn id="116" dur="166" decel="50000">
                                          <p:stCondLst>
                                            <p:cond delay="1834"/>
                                          </p:stCondLst>
                                        </p:cTn>
                                        <p:tgtEl>
                                          <p:spTgt spid="21"/>
                                        </p:tgtEl>
                                      </p:cBhvr>
                                      <p:to x="100000" y="100000"/>
                                    </p:animScale>
                                  </p:childTnLst>
                                </p:cTn>
                              </p:par>
                              <p:par>
                                <p:cTn id="117" presetID="10" presetClass="entr" presetSubtype="0" fill="hold" nodeType="withEffect">
                                  <p:stCondLst>
                                    <p:cond delay="0"/>
                                  </p:stCondLst>
                                  <p:childTnLst>
                                    <p:set>
                                      <p:cBhvr>
                                        <p:cTn id="118" dur="1" fill="hold">
                                          <p:stCondLst>
                                            <p:cond delay="0"/>
                                          </p:stCondLst>
                                        </p:cTn>
                                        <p:tgtEl>
                                          <p:spTgt spid="48"/>
                                        </p:tgtEl>
                                        <p:attrNameLst>
                                          <p:attrName>style.visibility</p:attrName>
                                        </p:attrNameLst>
                                      </p:cBhvr>
                                      <p:to>
                                        <p:strVal val="visible"/>
                                      </p:to>
                                    </p:set>
                                    <p:animEffect transition="in" filter="fade">
                                      <p:cBhvr>
                                        <p:cTn id="119" dur="500"/>
                                        <p:tgtEl>
                                          <p:spTgt spid="48"/>
                                        </p:tgtEl>
                                      </p:cBhvr>
                                    </p:animEffect>
                                  </p:childTnLst>
                                </p:cTn>
                              </p:par>
                              <p:par>
                                <p:cTn id="120" presetID="26" presetClass="entr" presetSubtype="0" fill="hold" grpId="0" nodeType="withEffect">
                                  <p:stCondLst>
                                    <p:cond delay="0"/>
                                  </p:stCondLst>
                                  <p:iterate type="lt">
                                    <p:tmPct val="0"/>
                                  </p:iterate>
                                  <p:childTnLst>
                                    <p:set>
                                      <p:cBhvr>
                                        <p:cTn id="121" dur="1" fill="hold">
                                          <p:stCondLst>
                                            <p:cond delay="0"/>
                                          </p:stCondLst>
                                        </p:cTn>
                                        <p:tgtEl>
                                          <p:spTgt spid="23"/>
                                        </p:tgtEl>
                                        <p:attrNameLst>
                                          <p:attrName>style.visibility</p:attrName>
                                        </p:attrNameLst>
                                      </p:cBhvr>
                                      <p:to>
                                        <p:strVal val="visible"/>
                                      </p:to>
                                    </p:set>
                                    <p:animEffect transition="in" filter="wipe(down)">
                                      <p:cBhvr>
                                        <p:cTn id="122" dur="580">
                                          <p:stCondLst>
                                            <p:cond delay="0"/>
                                          </p:stCondLst>
                                        </p:cTn>
                                        <p:tgtEl>
                                          <p:spTgt spid="23"/>
                                        </p:tgtEl>
                                      </p:cBhvr>
                                    </p:animEffect>
                                    <p:anim calcmode="lin" valueType="num">
                                      <p:cBhvr>
                                        <p:cTn id="123"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124"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125"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126"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127"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128" dur="26">
                                          <p:stCondLst>
                                            <p:cond delay="650"/>
                                          </p:stCondLst>
                                        </p:cTn>
                                        <p:tgtEl>
                                          <p:spTgt spid="23"/>
                                        </p:tgtEl>
                                      </p:cBhvr>
                                      <p:to x="100000" y="60000"/>
                                    </p:animScale>
                                    <p:animScale>
                                      <p:cBhvr>
                                        <p:cTn id="129" dur="166" decel="50000">
                                          <p:stCondLst>
                                            <p:cond delay="676"/>
                                          </p:stCondLst>
                                        </p:cTn>
                                        <p:tgtEl>
                                          <p:spTgt spid="23"/>
                                        </p:tgtEl>
                                      </p:cBhvr>
                                      <p:to x="100000" y="100000"/>
                                    </p:animScale>
                                    <p:animScale>
                                      <p:cBhvr>
                                        <p:cTn id="130" dur="26">
                                          <p:stCondLst>
                                            <p:cond delay="1312"/>
                                          </p:stCondLst>
                                        </p:cTn>
                                        <p:tgtEl>
                                          <p:spTgt spid="23"/>
                                        </p:tgtEl>
                                      </p:cBhvr>
                                      <p:to x="100000" y="80000"/>
                                    </p:animScale>
                                    <p:animScale>
                                      <p:cBhvr>
                                        <p:cTn id="131" dur="166" decel="50000">
                                          <p:stCondLst>
                                            <p:cond delay="1338"/>
                                          </p:stCondLst>
                                        </p:cTn>
                                        <p:tgtEl>
                                          <p:spTgt spid="23"/>
                                        </p:tgtEl>
                                      </p:cBhvr>
                                      <p:to x="100000" y="100000"/>
                                    </p:animScale>
                                    <p:animScale>
                                      <p:cBhvr>
                                        <p:cTn id="132" dur="26">
                                          <p:stCondLst>
                                            <p:cond delay="1642"/>
                                          </p:stCondLst>
                                        </p:cTn>
                                        <p:tgtEl>
                                          <p:spTgt spid="23"/>
                                        </p:tgtEl>
                                      </p:cBhvr>
                                      <p:to x="100000" y="90000"/>
                                    </p:animScale>
                                    <p:animScale>
                                      <p:cBhvr>
                                        <p:cTn id="133" dur="166" decel="50000">
                                          <p:stCondLst>
                                            <p:cond delay="1668"/>
                                          </p:stCondLst>
                                        </p:cTn>
                                        <p:tgtEl>
                                          <p:spTgt spid="23"/>
                                        </p:tgtEl>
                                      </p:cBhvr>
                                      <p:to x="100000" y="100000"/>
                                    </p:animScale>
                                    <p:animScale>
                                      <p:cBhvr>
                                        <p:cTn id="134" dur="26">
                                          <p:stCondLst>
                                            <p:cond delay="1808"/>
                                          </p:stCondLst>
                                        </p:cTn>
                                        <p:tgtEl>
                                          <p:spTgt spid="23"/>
                                        </p:tgtEl>
                                      </p:cBhvr>
                                      <p:to x="100000" y="95000"/>
                                    </p:animScale>
                                    <p:animScale>
                                      <p:cBhvr>
                                        <p:cTn id="135" dur="166" decel="50000">
                                          <p:stCondLst>
                                            <p:cond delay="1834"/>
                                          </p:stCondLst>
                                        </p:cTn>
                                        <p:tgtEl>
                                          <p:spTgt spid="23"/>
                                        </p:tgtEl>
                                      </p:cBhvr>
                                      <p:to x="100000" y="100000"/>
                                    </p:animScale>
                                  </p:childTnLst>
                                </p:cTn>
                              </p:par>
                              <p:par>
                                <p:cTn id="136" presetID="10" presetClass="entr" presetSubtype="0" fill="hold" nodeType="withEffect">
                                  <p:stCondLst>
                                    <p:cond delay="0"/>
                                  </p:stCondLst>
                                  <p:childTnLst>
                                    <p:set>
                                      <p:cBhvr>
                                        <p:cTn id="137" dur="1" fill="hold">
                                          <p:stCondLst>
                                            <p:cond delay="0"/>
                                          </p:stCondLst>
                                        </p:cTn>
                                        <p:tgtEl>
                                          <p:spTgt spid="62"/>
                                        </p:tgtEl>
                                        <p:attrNameLst>
                                          <p:attrName>style.visibility</p:attrName>
                                        </p:attrNameLst>
                                      </p:cBhvr>
                                      <p:to>
                                        <p:strVal val="visible"/>
                                      </p:to>
                                    </p:set>
                                    <p:animEffect transition="in" filter="fade">
                                      <p:cBhvr>
                                        <p:cTn id="138" dur="500"/>
                                        <p:tgtEl>
                                          <p:spTgt spid="62"/>
                                        </p:tgtEl>
                                      </p:cBhvr>
                                    </p:animEffect>
                                  </p:childTnLst>
                                </p:cTn>
                              </p:par>
                              <p:par>
                                <p:cTn id="139" presetID="26" presetClass="entr" presetSubtype="0" fill="hold" grpId="0" nodeType="withEffect">
                                  <p:stCondLst>
                                    <p:cond delay="0"/>
                                  </p:stCondLst>
                                  <p:iterate type="lt">
                                    <p:tmPct val="0"/>
                                  </p:iterate>
                                  <p:childTnLst>
                                    <p:set>
                                      <p:cBhvr>
                                        <p:cTn id="140" dur="1" fill="hold">
                                          <p:stCondLst>
                                            <p:cond delay="0"/>
                                          </p:stCondLst>
                                        </p:cTn>
                                        <p:tgtEl>
                                          <p:spTgt spid="24"/>
                                        </p:tgtEl>
                                        <p:attrNameLst>
                                          <p:attrName>style.visibility</p:attrName>
                                        </p:attrNameLst>
                                      </p:cBhvr>
                                      <p:to>
                                        <p:strVal val="visible"/>
                                      </p:to>
                                    </p:set>
                                    <p:animEffect transition="in" filter="wipe(down)">
                                      <p:cBhvr>
                                        <p:cTn id="141" dur="580">
                                          <p:stCondLst>
                                            <p:cond delay="0"/>
                                          </p:stCondLst>
                                        </p:cTn>
                                        <p:tgtEl>
                                          <p:spTgt spid="24"/>
                                        </p:tgtEl>
                                      </p:cBhvr>
                                    </p:animEffect>
                                    <p:anim calcmode="lin" valueType="num">
                                      <p:cBhvr>
                                        <p:cTn id="142"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143"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144"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145"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146"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147" dur="26">
                                          <p:stCondLst>
                                            <p:cond delay="650"/>
                                          </p:stCondLst>
                                        </p:cTn>
                                        <p:tgtEl>
                                          <p:spTgt spid="24"/>
                                        </p:tgtEl>
                                      </p:cBhvr>
                                      <p:to x="100000" y="60000"/>
                                    </p:animScale>
                                    <p:animScale>
                                      <p:cBhvr>
                                        <p:cTn id="148" dur="166" decel="50000">
                                          <p:stCondLst>
                                            <p:cond delay="676"/>
                                          </p:stCondLst>
                                        </p:cTn>
                                        <p:tgtEl>
                                          <p:spTgt spid="24"/>
                                        </p:tgtEl>
                                      </p:cBhvr>
                                      <p:to x="100000" y="100000"/>
                                    </p:animScale>
                                    <p:animScale>
                                      <p:cBhvr>
                                        <p:cTn id="149" dur="26">
                                          <p:stCondLst>
                                            <p:cond delay="1312"/>
                                          </p:stCondLst>
                                        </p:cTn>
                                        <p:tgtEl>
                                          <p:spTgt spid="24"/>
                                        </p:tgtEl>
                                      </p:cBhvr>
                                      <p:to x="100000" y="80000"/>
                                    </p:animScale>
                                    <p:animScale>
                                      <p:cBhvr>
                                        <p:cTn id="150" dur="166" decel="50000">
                                          <p:stCondLst>
                                            <p:cond delay="1338"/>
                                          </p:stCondLst>
                                        </p:cTn>
                                        <p:tgtEl>
                                          <p:spTgt spid="24"/>
                                        </p:tgtEl>
                                      </p:cBhvr>
                                      <p:to x="100000" y="100000"/>
                                    </p:animScale>
                                    <p:animScale>
                                      <p:cBhvr>
                                        <p:cTn id="151" dur="26">
                                          <p:stCondLst>
                                            <p:cond delay="1642"/>
                                          </p:stCondLst>
                                        </p:cTn>
                                        <p:tgtEl>
                                          <p:spTgt spid="24"/>
                                        </p:tgtEl>
                                      </p:cBhvr>
                                      <p:to x="100000" y="90000"/>
                                    </p:animScale>
                                    <p:animScale>
                                      <p:cBhvr>
                                        <p:cTn id="152" dur="166" decel="50000">
                                          <p:stCondLst>
                                            <p:cond delay="1668"/>
                                          </p:stCondLst>
                                        </p:cTn>
                                        <p:tgtEl>
                                          <p:spTgt spid="24"/>
                                        </p:tgtEl>
                                      </p:cBhvr>
                                      <p:to x="100000" y="100000"/>
                                    </p:animScale>
                                    <p:animScale>
                                      <p:cBhvr>
                                        <p:cTn id="153" dur="26">
                                          <p:stCondLst>
                                            <p:cond delay="1808"/>
                                          </p:stCondLst>
                                        </p:cTn>
                                        <p:tgtEl>
                                          <p:spTgt spid="24"/>
                                        </p:tgtEl>
                                      </p:cBhvr>
                                      <p:to x="100000" y="95000"/>
                                    </p:animScale>
                                    <p:animScale>
                                      <p:cBhvr>
                                        <p:cTn id="154" dur="166" decel="50000">
                                          <p:stCondLst>
                                            <p:cond delay="1834"/>
                                          </p:stCondLst>
                                        </p:cTn>
                                        <p:tgtEl>
                                          <p:spTgt spid="24"/>
                                        </p:tgtEl>
                                      </p:cBhvr>
                                      <p:to x="100000" y="100000"/>
                                    </p:animScale>
                                  </p:childTnLst>
                                </p:cTn>
                              </p:par>
                              <p:par>
                                <p:cTn id="155" presetID="10" presetClass="entr" presetSubtype="0" fill="hold" nodeType="withEffect">
                                  <p:stCondLst>
                                    <p:cond delay="0"/>
                                  </p:stCondLst>
                                  <p:childTnLst>
                                    <p:set>
                                      <p:cBhvr>
                                        <p:cTn id="156" dur="1" fill="hold">
                                          <p:stCondLst>
                                            <p:cond delay="0"/>
                                          </p:stCondLst>
                                        </p:cTn>
                                        <p:tgtEl>
                                          <p:spTgt spid="57"/>
                                        </p:tgtEl>
                                        <p:attrNameLst>
                                          <p:attrName>style.visibility</p:attrName>
                                        </p:attrNameLst>
                                      </p:cBhvr>
                                      <p:to>
                                        <p:strVal val="visible"/>
                                      </p:to>
                                    </p:set>
                                    <p:animEffect transition="in" filter="fade">
                                      <p:cBhvr>
                                        <p:cTn id="157" dur="500"/>
                                        <p:tgtEl>
                                          <p:spTgt spid="57"/>
                                        </p:tgtEl>
                                      </p:cBhvr>
                                    </p:animEffect>
                                  </p:childTnLst>
                                </p:cTn>
                              </p:par>
                              <p:par>
                                <p:cTn id="158" presetID="26" presetClass="entr" presetSubtype="0" fill="hold" grpId="0" nodeType="withEffect">
                                  <p:stCondLst>
                                    <p:cond delay="0"/>
                                  </p:stCondLst>
                                  <p:iterate type="lt">
                                    <p:tmPct val="0"/>
                                  </p:iterate>
                                  <p:childTnLst>
                                    <p:set>
                                      <p:cBhvr>
                                        <p:cTn id="159" dur="1" fill="hold">
                                          <p:stCondLst>
                                            <p:cond delay="0"/>
                                          </p:stCondLst>
                                        </p:cTn>
                                        <p:tgtEl>
                                          <p:spTgt spid="25"/>
                                        </p:tgtEl>
                                        <p:attrNameLst>
                                          <p:attrName>style.visibility</p:attrName>
                                        </p:attrNameLst>
                                      </p:cBhvr>
                                      <p:to>
                                        <p:strVal val="visible"/>
                                      </p:to>
                                    </p:set>
                                    <p:animEffect transition="in" filter="wipe(down)">
                                      <p:cBhvr>
                                        <p:cTn id="160" dur="580">
                                          <p:stCondLst>
                                            <p:cond delay="0"/>
                                          </p:stCondLst>
                                        </p:cTn>
                                        <p:tgtEl>
                                          <p:spTgt spid="25"/>
                                        </p:tgtEl>
                                      </p:cBhvr>
                                    </p:animEffect>
                                    <p:anim calcmode="lin" valueType="num">
                                      <p:cBhvr>
                                        <p:cTn id="161"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162"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163"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164"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165"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166" dur="26">
                                          <p:stCondLst>
                                            <p:cond delay="650"/>
                                          </p:stCondLst>
                                        </p:cTn>
                                        <p:tgtEl>
                                          <p:spTgt spid="25"/>
                                        </p:tgtEl>
                                      </p:cBhvr>
                                      <p:to x="100000" y="60000"/>
                                    </p:animScale>
                                    <p:animScale>
                                      <p:cBhvr>
                                        <p:cTn id="167" dur="166" decel="50000">
                                          <p:stCondLst>
                                            <p:cond delay="676"/>
                                          </p:stCondLst>
                                        </p:cTn>
                                        <p:tgtEl>
                                          <p:spTgt spid="25"/>
                                        </p:tgtEl>
                                      </p:cBhvr>
                                      <p:to x="100000" y="100000"/>
                                    </p:animScale>
                                    <p:animScale>
                                      <p:cBhvr>
                                        <p:cTn id="168" dur="26">
                                          <p:stCondLst>
                                            <p:cond delay="1312"/>
                                          </p:stCondLst>
                                        </p:cTn>
                                        <p:tgtEl>
                                          <p:spTgt spid="25"/>
                                        </p:tgtEl>
                                      </p:cBhvr>
                                      <p:to x="100000" y="80000"/>
                                    </p:animScale>
                                    <p:animScale>
                                      <p:cBhvr>
                                        <p:cTn id="169" dur="166" decel="50000">
                                          <p:stCondLst>
                                            <p:cond delay="1338"/>
                                          </p:stCondLst>
                                        </p:cTn>
                                        <p:tgtEl>
                                          <p:spTgt spid="25"/>
                                        </p:tgtEl>
                                      </p:cBhvr>
                                      <p:to x="100000" y="100000"/>
                                    </p:animScale>
                                    <p:animScale>
                                      <p:cBhvr>
                                        <p:cTn id="170" dur="26">
                                          <p:stCondLst>
                                            <p:cond delay="1642"/>
                                          </p:stCondLst>
                                        </p:cTn>
                                        <p:tgtEl>
                                          <p:spTgt spid="25"/>
                                        </p:tgtEl>
                                      </p:cBhvr>
                                      <p:to x="100000" y="90000"/>
                                    </p:animScale>
                                    <p:animScale>
                                      <p:cBhvr>
                                        <p:cTn id="171" dur="166" decel="50000">
                                          <p:stCondLst>
                                            <p:cond delay="1668"/>
                                          </p:stCondLst>
                                        </p:cTn>
                                        <p:tgtEl>
                                          <p:spTgt spid="25"/>
                                        </p:tgtEl>
                                      </p:cBhvr>
                                      <p:to x="100000" y="100000"/>
                                    </p:animScale>
                                    <p:animScale>
                                      <p:cBhvr>
                                        <p:cTn id="172" dur="26">
                                          <p:stCondLst>
                                            <p:cond delay="1808"/>
                                          </p:stCondLst>
                                        </p:cTn>
                                        <p:tgtEl>
                                          <p:spTgt spid="25"/>
                                        </p:tgtEl>
                                      </p:cBhvr>
                                      <p:to x="100000" y="95000"/>
                                    </p:animScale>
                                    <p:animScale>
                                      <p:cBhvr>
                                        <p:cTn id="173" dur="166" decel="50000">
                                          <p:stCondLst>
                                            <p:cond delay="1834"/>
                                          </p:stCondLst>
                                        </p:cTn>
                                        <p:tgtEl>
                                          <p:spTgt spid="25"/>
                                        </p:tgtEl>
                                      </p:cBhvr>
                                      <p:to x="100000" y="100000"/>
                                    </p:animScale>
                                  </p:childTnLst>
                                </p:cTn>
                              </p:par>
                              <p:par>
                                <p:cTn id="174" presetID="10" presetClass="entr" presetSubtype="0" fill="hold" nodeType="withEffect">
                                  <p:stCondLst>
                                    <p:cond delay="0"/>
                                  </p:stCondLst>
                                  <p:childTnLst>
                                    <p:set>
                                      <p:cBhvr>
                                        <p:cTn id="175" dur="1" fill="hold">
                                          <p:stCondLst>
                                            <p:cond delay="0"/>
                                          </p:stCondLst>
                                        </p:cTn>
                                        <p:tgtEl>
                                          <p:spTgt spid="69"/>
                                        </p:tgtEl>
                                        <p:attrNameLst>
                                          <p:attrName>style.visibility</p:attrName>
                                        </p:attrNameLst>
                                      </p:cBhvr>
                                      <p:to>
                                        <p:strVal val="visible"/>
                                      </p:to>
                                    </p:set>
                                    <p:animEffect transition="in" filter="fade">
                                      <p:cBhvr>
                                        <p:cTn id="176" dur="500"/>
                                        <p:tgtEl>
                                          <p:spTgt spid="69"/>
                                        </p:tgtEl>
                                      </p:cBhvr>
                                    </p:animEffect>
                                  </p:childTnLst>
                                </p:cTn>
                              </p:par>
                              <p:par>
                                <p:cTn id="177" presetID="26" presetClass="entr" presetSubtype="0" fill="hold" grpId="0" nodeType="withEffect">
                                  <p:stCondLst>
                                    <p:cond delay="0"/>
                                  </p:stCondLst>
                                  <p:iterate type="lt">
                                    <p:tmPct val="0"/>
                                  </p:iterate>
                                  <p:childTnLst>
                                    <p:set>
                                      <p:cBhvr>
                                        <p:cTn id="178" dur="1" fill="hold">
                                          <p:stCondLst>
                                            <p:cond delay="0"/>
                                          </p:stCondLst>
                                        </p:cTn>
                                        <p:tgtEl>
                                          <p:spTgt spid="26"/>
                                        </p:tgtEl>
                                        <p:attrNameLst>
                                          <p:attrName>style.visibility</p:attrName>
                                        </p:attrNameLst>
                                      </p:cBhvr>
                                      <p:to>
                                        <p:strVal val="visible"/>
                                      </p:to>
                                    </p:set>
                                    <p:animEffect transition="in" filter="wipe(down)">
                                      <p:cBhvr>
                                        <p:cTn id="179" dur="580">
                                          <p:stCondLst>
                                            <p:cond delay="0"/>
                                          </p:stCondLst>
                                        </p:cTn>
                                        <p:tgtEl>
                                          <p:spTgt spid="26"/>
                                        </p:tgtEl>
                                      </p:cBhvr>
                                    </p:animEffect>
                                    <p:anim calcmode="lin" valueType="num">
                                      <p:cBhvr>
                                        <p:cTn id="180" dur="1822" tmFilter="0,0; 0.14,0.36; 0.43,0.73; 0.71,0.91; 1.0,1.0">
                                          <p:stCondLst>
                                            <p:cond delay="0"/>
                                          </p:stCondLst>
                                        </p:cTn>
                                        <p:tgtEl>
                                          <p:spTgt spid="26"/>
                                        </p:tgtEl>
                                        <p:attrNameLst>
                                          <p:attrName>ppt_x</p:attrName>
                                        </p:attrNameLst>
                                      </p:cBhvr>
                                      <p:tavLst>
                                        <p:tav tm="0">
                                          <p:val>
                                            <p:strVal val="#ppt_x-0.25"/>
                                          </p:val>
                                        </p:tav>
                                        <p:tav tm="100000">
                                          <p:val>
                                            <p:strVal val="#ppt_x"/>
                                          </p:val>
                                        </p:tav>
                                      </p:tavLst>
                                    </p:anim>
                                    <p:anim calcmode="lin" valueType="num">
                                      <p:cBhvr>
                                        <p:cTn id="181" dur="664" tmFilter="0.0,0.0; 0.25,0.07; 0.50,0.2; 0.75,0.467; 1.0,1.0">
                                          <p:stCondLst>
                                            <p:cond delay="0"/>
                                          </p:stCondLst>
                                        </p:cTn>
                                        <p:tgtEl>
                                          <p:spTgt spid="26"/>
                                        </p:tgtEl>
                                        <p:attrNameLst>
                                          <p:attrName>ppt_y</p:attrName>
                                        </p:attrNameLst>
                                      </p:cBhvr>
                                      <p:tavLst>
                                        <p:tav tm="0" fmla="#ppt_y-sin(pi*$)/3">
                                          <p:val>
                                            <p:fltVal val="0.5"/>
                                          </p:val>
                                        </p:tav>
                                        <p:tav tm="100000">
                                          <p:val>
                                            <p:fltVal val="1"/>
                                          </p:val>
                                        </p:tav>
                                      </p:tavLst>
                                    </p:anim>
                                    <p:anim calcmode="lin" valueType="num">
                                      <p:cBhvr>
                                        <p:cTn id="182" dur="664" tmFilter="0, 0; 0.125,0.2665; 0.25,0.4; 0.375,0.465; 0.5,0.5;  0.625,0.535; 0.75,0.6; 0.875,0.7335; 1,1">
                                          <p:stCondLst>
                                            <p:cond delay="664"/>
                                          </p:stCondLst>
                                        </p:cTn>
                                        <p:tgtEl>
                                          <p:spTgt spid="26"/>
                                        </p:tgtEl>
                                        <p:attrNameLst>
                                          <p:attrName>ppt_y</p:attrName>
                                        </p:attrNameLst>
                                      </p:cBhvr>
                                      <p:tavLst>
                                        <p:tav tm="0" fmla="#ppt_y-sin(pi*$)/9">
                                          <p:val>
                                            <p:fltVal val="0"/>
                                          </p:val>
                                        </p:tav>
                                        <p:tav tm="100000">
                                          <p:val>
                                            <p:fltVal val="1"/>
                                          </p:val>
                                        </p:tav>
                                      </p:tavLst>
                                    </p:anim>
                                    <p:anim calcmode="lin" valueType="num">
                                      <p:cBhvr>
                                        <p:cTn id="183" dur="332" tmFilter="0, 0; 0.125,0.2665; 0.25,0.4; 0.375,0.465; 0.5,0.5;  0.625,0.535; 0.75,0.6; 0.875,0.7335; 1,1">
                                          <p:stCondLst>
                                            <p:cond delay="1324"/>
                                          </p:stCondLst>
                                        </p:cTn>
                                        <p:tgtEl>
                                          <p:spTgt spid="26"/>
                                        </p:tgtEl>
                                        <p:attrNameLst>
                                          <p:attrName>ppt_y</p:attrName>
                                        </p:attrNameLst>
                                      </p:cBhvr>
                                      <p:tavLst>
                                        <p:tav tm="0" fmla="#ppt_y-sin(pi*$)/27">
                                          <p:val>
                                            <p:fltVal val="0"/>
                                          </p:val>
                                        </p:tav>
                                        <p:tav tm="100000">
                                          <p:val>
                                            <p:fltVal val="1"/>
                                          </p:val>
                                        </p:tav>
                                      </p:tavLst>
                                    </p:anim>
                                    <p:anim calcmode="lin" valueType="num">
                                      <p:cBhvr>
                                        <p:cTn id="184" dur="164" tmFilter="0, 0; 0.125,0.2665; 0.25,0.4; 0.375,0.465; 0.5,0.5;  0.625,0.535; 0.75,0.6; 0.875,0.7335; 1,1">
                                          <p:stCondLst>
                                            <p:cond delay="1656"/>
                                          </p:stCondLst>
                                        </p:cTn>
                                        <p:tgtEl>
                                          <p:spTgt spid="26"/>
                                        </p:tgtEl>
                                        <p:attrNameLst>
                                          <p:attrName>ppt_y</p:attrName>
                                        </p:attrNameLst>
                                      </p:cBhvr>
                                      <p:tavLst>
                                        <p:tav tm="0" fmla="#ppt_y-sin(pi*$)/81">
                                          <p:val>
                                            <p:fltVal val="0"/>
                                          </p:val>
                                        </p:tav>
                                        <p:tav tm="100000">
                                          <p:val>
                                            <p:fltVal val="1"/>
                                          </p:val>
                                        </p:tav>
                                      </p:tavLst>
                                    </p:anim>
                                    <p:animScale>
                                      <p:cBhvr>
                                        <p:cTn id="185" dur="26">
                                          <p:stCondLst>
                                            <p:cond delay="650"/>
                                          </p:stCondLst>
                                        </p:cTn>
                                        <p:tgtEl>
                                          <p:spTgt spid="26"/>
                                        </p:tgtEl>
                                      </p:cBhvr>
                                      <p:to x="100000" y="60000"/>
                                    </p:animScale>
                                    <p:animScale>
                                      <p:cBhvr>
                                        <p:cTn id="186" dur="166" decel="50000">
                                          <p:stCondLst>
                                            <p:cond delay="676"/>
                                          </p:stCondLst>
                                        </p:cTn>
                                        <p:tgtEl>
                                          <p:spTgt spid="26"/>
                                        </p:tgtEl>
                                      </p:cBhvr>
                                      <p:to x="100000" y="100000"/>
                                    </p:animScale>
                                    <p:animScale>
                                      <p:cBhvr>
                                        <p:cTn id="187" dur="26">
                                          <p:stCondLst>
                                            <p:cond delay="1312"/>
                                          </p:stCondLst>
                                        </p:cTn>
                                        <p:tgtEl>
                                          <p:spTgt spid="26"/>
                                        </p:tgtEl>
                                      </p:cBhvr>
                                      <p:to x="100000" y="80000"/>
                                    </p:animScale>
                                    <p:animScale>
                                      <p:cBhvr>
                                        <p:cTn id="188" dur="166" decel="50000">
                                          <p:stCondLst>
                                            <p:cond delay="1338"/>
                                          </p:stCondLst>
                                        </p:cTn>
                                        <p:tgtEl>
                                          <p:spTgt spid="26"/>
                                        </p:tgtEl>
                                      </p:cBhvr>
                                      <p:to x="100000" y="100000"/>
                                    </p:animScale>
                                    <p:animScale>
                                      <p:cBhvr>
                                        <p:cTn id="189" dur="26">
                                          <p:stCondLst>
                                            <p:cond delay="1642"/>
                                          </p:stCondLst>
                                        </p:cTn>
                                        <p:tgtEl>
                                          <p:spTgt spid="26"/>
                                        </p:tgtEl>
                                      </p:cBhvr>
                                      <p:to x="100000" y="90000"/>
                                    </p:animScale>
                                    <p:animScale>
                                      <p:cBhvr>
                                        <p:cTn id="190" dur="166" decel="50000">
                                          <p:stCondLst>
                                            <p:cond delay="1668"/>
                                          </p:stCondLst>
                                        </p:cTn>
                                        <p:tgtEl>
                                          <p:spTgt spid="26"/>
                                        </p:tgtEl>
                                      </p:cBhvr>
                                      <p:to x="100000" y="100000"/>
                                    </p:animScale>
                                    <p:animScale>
                                      <p:cBhvr>
                                        <p:cTn id="191" dur="26">
                                          <p:stCondLst>
                                            <p:cond delay="1808"/>
                                          </p:stCondLst>
                                        </p:cTn>
                                        <p:tgtEl>
                                          <p:spTgt spid="26"/>
                                        </p:tgtEl>
                                      </p:cBhvr>
                                      <p:to x="100000" y="95000"/>
                                    </p:animScale>
                                    <p:animScale>
                                      <p:cBhvr>
                                        <p:cTn id="192" dur="166" decel="50000">
                                          <p:stCondLst>
                                            <p:cond delay="1834"/>
                                          </p:stCondLst>
                                        </p:cTn>
                                        <p:tgtEl>
                                          <p:spTgt spid="26"/>
                                        </p:tgtEl>
                                      </p:cBhvr>
                                      <p:to x="100000" y="100000"/>
                                    </p:animScale>
                                  </p:childTnLst>
                                </p:cTn>
                              </p:par>
                              <p:par>
                                <p:cTn id="193" presetID="10" presetClass="entr" presetSubtype="0" fill="hold" nodeType="withEffect">
                                  <p:stCondLst>
                                    <p:cond delay="0"/>
                                  </p:stCondLst>
                                  <p:childTnLst>
                                    <p:set>
                                      <p:cBhvr>
                                        <p:cTn id="194" dur="1" fill="hold">
                                          <p:stCondLst>
                                            <p:cond delay="0"/>
                                          </p:stCondLst>
                                        </p:cTn>
                                        <p:tgtEl>
                                          <p:spTgt spid="60"/>
                                        </p:tgtEl>
                                        <p:attrNameLst>
                                          <p:attrName>style.visibility</p:attrName>
                                        </p:attrNameLst>
                                      </p:cBhvr>
                                      <p:to>
                                        <p:strVal val="visible"/>
                                      </p:to>
                                    </p:set>
                                    <p:animEffect transition="in" filter="fade">
                                      <p:cBhvr>
                                        <p:cTn id="195" dur="500"/>
                                        <p:tgtEl>
                                          <p:spTgt spid="60"/>
                                        </p:tgtEl>
                                      </p:cBhvr>
                                    </p:animEffect>
                                  </p:childTnLst>
                                </p:cTn>
                              </p:par>
                              <p:par>
                                <p:cTn id="196" presetID="26" presetClass="entr" presetSubtype="0" fill="hold" grpId="0" nodeType="withEffect">
                                  <p:stCondLst>
                                    <p:cond delay="0"/>
                                  </p:stCondLst>
                                  <p:iterate type="lt">
                                    <p:tmPct val="0"/>
                                  </p:iterate>
                                  <p:childTnLst>
                                    <p:set>
                                      <p:cBhvr>
                                        <p:cTn id="197" dur="1" fill="hold">
                                          <p:stCondLst>
                                            <p:cond delay="0"/>
                                          </p:stCondLst>
                                        </p:cTn>
                                        <p:tgtEl>
                                          <p:spTgt spid="27"/>
                                        </p:tgtEl>
                                        <p:attrNameLst>
                                          <p:attrName>style.visibility</p:attrName>
                                        </p:attrNameLst>
                                      </p:cBhvr>
                                      <p:to>
                                        <p:strVal val="visible"/>
                                      </p:to>
                                    </p:set>
                                    <p:animEffect transition="in" filter="wipe(down)">
                                      <p:cBhvr>
                                        <p:cTn id="198" dur="580">
                                          <p:stCondLst>
                                            <p:cond delay="0"/>
                                          </p:stCondLst>
                                        </p:cTn>
                                        <p:tgtEl>
                                          <p:spTgt spid="27"/>
                                        </p:tgtEl>
                                      </p:cBhvr>
                                    </p:animEffect>
                                    <p:anim calcmode="lin" valueType="num">
                                      <p:cBhvr>
                                        <p:cTn id="199" dur="1822"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200" dur="664"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201" dur="664" tmFilter="0, 0; 0.125,0.2665; 0.25,0.4; 0.375,0.465; 0.5,0.5;  0.625,0.535; 0.75,0.6; 0.875,0.7335; 1,1">
                                          <p:stCondLst>
                                            <p:cond delay="664"/>
                                          </p:stCondLst>
                                        </p:cTn>
                                        <p:tgtEl>
                                          <p:spTgt spid="27"/>
                                        </p:tgtEl>
                                        <p:attrNameLst>
                                          <p:attrName>ppt_y</p:attrName>
                                        </p:attrNameLst>
                                      </p:cBhvr>
                                      <p:tavLst>
                                        <p:tav tm="0" fmla="#ppt_y-sin(pi*$)/9">
                                          <p:val>
                                            <p:fltVal val="0"/>
                                          </p:val>
                                        </p:tav>
                                        <p:tav tm="100000">
                                          <p:val>
                                            <p:fltVal val="1"/>
                                          </p:val>
                                        </p:tav>
                                      </p:tavLst>
                                    </p:anim>
                                    <p:anim calcmode="lin" valueType="num">
                                      <p:cBhvr>
                                        <p:cTn id="202" dur="332" tmFilter="0, 0; 0.125,0.2665; 0.25,0.4; 0.375,0.465; 0.5,0.5;  0.625,0.535; 0.75,0.6; 0.875,0.7335; 1,1">
                                          <p:stCondLst>
                                            <p:cond delay="1324"/>
                                          </p:stCondLst>
                                        </p:cTn>
                                        <p:tgtEl>
                                          <p:spTgt spid="27"/>
                                        </p:tgtEl>
                                        <p:attrNameLst>
                                          <p:attrName>ppt_y</p:attrName>
                                        </p:attrNameLst>
                                      </p:cBhvr>
                                      <p:tavLst>
                                        <p:tav tm="0" fmla="#ppt_y-sin(pi*$)/27">
                                          <p:val>
                                            <p:fltVal val="0"/>
                                          </p:val>
                                        </p:tav>
                                        <p:tav tm="100000">
                                          <p:val>
                                            <p:fltVal val="1"/>
                                          </p:val>
                                        </p:tav>
                                      </p:tavLst>
                                    </p:anim>
                                    <p:anim calcmode="lin" valueType="num">
                                      <p:cBhvr>
                                        <p:cTn id="203" dur="164" tmFilter="0, 0; 0.125,0.2665; 0.25,0.4; 0.375,0.465; 0.5,0.5;  0.625,0.535; 0.75,0.6; 0.875,0.7335; 1,1">
                                          <p:stCondLst>
                                            <p:cond delay="1656"/>
                                          </p:stCondLst>
                                        </p:cTn>
                                        <p:tgtEl>
                                          <p:spTgt spid="27"/>
                                        </p:tgtEl>
                                        <p:attrNameLst>
                                          <p:attrName>ppt_y</p:attrName>
                                        </p:attrNameLst>
                                      </p:cBhvr>
                                      <p:tavLst>
                                        <p:tav tm="0" fmla="#ppt_y-sin(pi*$)/81">
                                          <p:val>
                                            <p:fltVal val="0"/>
                                          </p:val>
                                        </p:tav>
                                        <p:tav tm="100000">
                                          <p:val>
                                            <p:fltVal val="1"/>
                                          </p:val>
                                        </p:tav>
                                      </p:tavLst>
                                    </p:anim>
                                    <p:animScale>
                                      <p:cBhvr>
                                        <p:cTn id="204" dur="26">
                                          <p:stCondLst>
                                            <p:cond delay="650"/>
                                          </p:stCondLst>
                                        </p:cTn>
                                        <p:tgtEl>
                                          <p:spTgt spid="27"/>
                                        </p:tgtEl>
                                      </p:cBhvr>
                                      <p:to x="100000" y="60000"/>
                                    </p:animScale>
                                    <p:animScale>
                                      <p:cBhvr>
                                        <p:cTn id="205" dur="166" decel="50000">
                                          <p:stCondLst>
                                            <p:cond delay="676"/>
                                          </p:stCondLst>
                                        </p:cTn>
                                        <p:tgtEl>
                                          <p:spTgt spid="27"/>
                                        </p:tgtEl>
                                      </p:cBhvr>
                                      <p:to x="100000" y="100000"/>
                                    </p:animScale>
                                    <p:animScale>
                                      <p:cBhvr>
                                        <p:cTn id="206" dur="26">
                                          <p:stCondLst>
                                            <p:cond delay="1312"/>
                                          </p:stCondLst>
                                        </p:cTn>
                                        <p:tgtEl>
                                          <p:spTgt spid="27"/>
                                        </p:tgtEl>
                                      </p:cBhvr>
                                      <p:to x="100000" y="80000"/>
                                    </p:animScale>
                                    <p:animScale>
                                      <p:cBhvr>
                                        <p:cTn id="207" dur="166" decel="50000">
                                          <p:stCondLst>
                                            <p:cond delay="1338"/>
                                          </p:stCondLst>
                                        </p:cTn>
                                        <p:tgtEl>
                                          <p:spTgt spid="27"/>
                                        </p:tgtEl>
                                      </p:cBhvr>
                                      <p:to x="100000" y="100000"/>
                                    </p:animScale>
                                    <p:animScale>
                                      <p:cBhvr>
                                        <p:cTn id="208" dur="26">
                                          <p:stCondLst>
                                            <p:cond delay="1642"/>
                                          </p:stCondLst>
                                        </p:cTn>
                                        <p:tgtEl>
                                          <p:spTgt spid="27"/>
                                        </p:tgtEl>
                                      </p:cBhvr>
                                      <p:to x="100000" y="90000"/>
                                    </p:animScale>
                                    <p:animScale>
                                      <p:cBhvr>
                                        <p:cTn id="209" dur="166" decel="50000">
                                          <p:stCondLst>
                                            <p:cond delay="1668"/>
                                          </p:stCondLst>
                                        </p:cTn>
                                        <p:tgtEl>
                                          <p:spTgt spid="27"/>
                                        </p:tgtEl>
                                      </p:cBhvr>
                                      <p:to x="100000" y="100000"/>
                                    </p:animScale>
                                    <p:animScale>
                                      <p:cBhvr>
                                        <p:cTn id="210" dur="26">
                                          <p:stCondLst>
                                            <p:cond delay="1808"/>
                                          </p:stCondLst>
                                        </p:cTn>
                                        <p:tgtEl>
                                          <p:spTgt spid="27"/>
                                        </p:tgtEl>
                                      </p:cBhvr>
                                      <p:to x="100000" y="95000"/>
                                    </p:animScale>
                                    <p:animScale>
                                      <p:cBhvr>
                                        <p:cTn id="211" dur="166" decel="50000">
                                          <p:stCondLst>
                                            <p:cond delay="1834"/>
                                          </p:stCondLst>
                                        </p:cTn>
                                        <p:tgtEl>
                                          <p:spTgt spid="27"/>
                                        </p:tgtEl>
                                      </p:cBhvr>
                                      <p:to x="100000" y="100000"/>
                                    </p:animScale>
                                  </p:childTnLst>
                                </p:cTn>
                              </p:par>
                              <p:par>
                                <p:cTn id="212" presetID="10" presetClass="entr" presetSubtype="0" fill="hold" nodeType="withEffect">
                                  <p:stCondLst>
                                    <p:cond delay="0"/>
                                  </p:stCondLst>
                                  <p:childTnLst>
                                    <p:set>
                                      <p:cBhvr>
                                        <p:cTn id="213" dur="1" fill="hold">
                                          <p:stCondLst>
                                            <p:cond delay="0"/>
                                          </p:stCondLst>
                                        </p:cTn>
                                        <p:tgtEl>
                                          <p:spTgt spid="74"/>
                                        </p:tgtEl>
                                        <p:attrNameLst>
                                          <p:attrName>style.visibility</p:attrName>
                                        </p:attrNameLst>
                                      </p:cBhvr>
                                      <p:to>
                                        <p:strVal val="visible"/>
                                      </p:to>
                                    </p:set>
                                    <p:animEffect transition="in" filter="fade">
                                      <p:cBhvr>
                                        <p:cTn id="214"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81000"/>
            <a:ext cx="8229600" cy="1219200"/>
          </a:xfrm>
        </p:spPr>
        <p:txBody>
          <a:bodyPr>
            <a:noAutofit/>
          </a:bodyPr>
          <a:lstStyle/>
          <a:p>
            <a:pPr lvl="1" algn="ctr" eaLnBrk="1" fontAlgn="auto" hangingPunct="1">
              <a:spcAft>
                <a:spcPts val="0"/>
              </a:spcAft>
              <a:defRPr/>
            </a:pPr>
            <a:r>
              <a:rPr lang="fr-FR" sz="3200" i="1" kern="1200" spc="50" dirty="0">
                <a:ln w="13335" cmpd="sng">
                  <a:solidFill>
                    <a:schemeClr val="accent1">
                      <a:lumMod val="50000"/>
                    </a:schemeClr>
                  </a:solidFill>
                  <a:prstDash val="solid"/>
                </a:ln>
                <a:solidFill>
                  <a:schemeClr val="accent6">
                    <a:tint val="1000"/>
                  </a:schemeClr>
                </a:solidFill>
                <a:latin typeface="+mj-lt"/>
                <a:ea typeface="+mj-ea"/>
                <a:cs typeface="+mj-cs"/>
              </a:rPr>
              <a:t>Le Labo de Langue chez Didier et </a:t>
            </a:r>
            <a:br>
              <a:rPr lang="fr-FR" sz="3200" i="1" kern="1200" spc="50" dirty="0">
                <a:ln w="13335" cmpd="sng">
                  <a:solidFill>
                    <a:schemeClr val="accent1">
                      <a:lumMod val="50000"/>
                    </a:schemeClr>
                  </a:solidFill>
                  <a:prstDash val="solid"/>
                </a:ln>
                <a:solidFill>
                  <a:schemeClr val="accent6">
                    <a:tint val="1000"/>
                  </a:schemeClr>
                </a:solidFill>
                <a:latin typeface="+mj-lt"/>
                <a:ea typeface="+mj-ea"/>
                <a:cs typeface="+mj-cs"/>
              </a:rPr>
            </a:br>
            <a:r>
              <a:rPr lang="fr-FR" sz="3200" i="1" kern="1200" spc="50" dirty="0">
                <a:ln w="13335" cmpd="sng">
                  <a:solidFill>
                    <a:schemeClr val="accent1">
                      <a:lumMod val="50000"/>
                    </a:schemeClr>
                  </a:solidFill>
                  <a:prstDash val="solid"/>
                </a:ln>
                <a:solidFill>
                  <a:schemeClr val="accent6">
                    <a:tint val="1000"/>
                  </a:schemeClr>
                </a:solidFill>
                <a:latin typeface="+mj-lt"/>
                <a:ea typeface="+mj-ea"/>
                <a:cs typeface="+mj-cs"/>
              </a:rPr>
              <a:t>le manuel Saison 1</a:t>
            </a:r>
            <a:r>
              <a:rPr lang="ro-RO" sz="3200" i="1" kern="1200" spc="50" dirty="0">
                <a:ln w="13335" cmpd="sng">
                  <a:solidFill>
                    <a:schemeClr val="accent1">
                      <a:lumMod val="50000"/>
                    </a:schemeClr>
                  </a:solidFill>
                  <a:prstDash val="solid"/>
                </a:ln>
                <a:solidFill>
                  <a:schemeClr val="accent6">
                    <a:tint val="1000"/>
                  </a:schemeClr>
                </a:solidFill>
                <a:latin typeface="+mj-lt"/>
                <a:ea typeface="+mj-ea"/>
                <a:cs typeface="+mj-cs"/>
              </a:rPr>
              <a:t/>
            </a:r>
            <a:br>
              <a:rPr lang="ro-RO" sz="3200" i="1" kern="1200" spc="50" dirty="0">
                <a:ln w="13335" cmpd="sng">
                  <a:solidFill>
                    <a:schemeClr val="accent1">
                      <a:lumMod val="50000"/>
                    </a:schemeClr>
                  </a:solidFill>
                  <a:prstDash val="solid"/>
                </a:ln>
                <a:solidFill>
                  <a:schemeClr val="accent6">
                    <a:tint val="1000"/>
                  </a:schemeClr>
                </a:solidFill>
                <a:latin typeface="+mj-lt"/>
                <a:ea typeface="+mj-ea"/>
                <a:cs typeface="+mj-cs"/>
              </a:rPr>
            </a:br>
            <a:endParaRPr lang="ro-RO" sz="3200" i="1" kern="1200" spc="50" dirty="0">
              <a:ln w="13335" cmpd="sng">
                <a:solidFill>
                  <a:schemeClr val="accent1">
                    <a:lumMod val="50000"/>
                  </a:schemeClr>
                </a:solidFill>
                <a:prstDash val="solid"/>
              </a:ln>
              <a:solidFill>
                <a:schemeClr val="accent6">
                  <a:tint val="1000"/>
                </a:schemeClr>
              </a:solidFill>
              <a:latin typeface="+mj-lt"/>
              <a:ea typeface="+mj-ea"/>
              <a:cs typeface="+mj-cs"/>
            </a:endParaRPr>
          </a:p>
        </p:txBody>
      </p:sp>
      <p:pic>
        <p:nvPicPr>
          <p:cNvPr id="12291"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724400" y="4648200"/>
            <a:ext cx="4268788" cy="1958975"/>
          </a:xfr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622550" y="1135063"/>
            <a:ext cx="2359025"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6"/>
          <p:cNvSpPr>
            <a:spLocks noChangeArrowheads="1"/>
          </p:cNvSpPr>
          <p:nvPr/>
        </p:nvSpPr>
        <p:spPr bwMode="auto">
          <a:xfrm>
            <a:off x="2438400" y="4633913"/>
            <a:ext cx="22098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ACC2C9"/>
              </a:buClr>
              <a:buFont typeface="Arial" charset="0"/>
              <a:buChar char="•"/>
              <a:defRPr sz="2400">
                <a:solidFill>
                  <a:schemeClr val="tx2"/>
                </a:solidFill>
                <a:latin typeface="Tw Cen MT" pitchFamily="34" charset="-18"/>
              </a:defRPr>
            </a:lvl1pPr>
            <a:lvl2pPr marL="742950" indent="-285750" eaLnBrk="0" hangingPunct="0">
              <a:spcBef>
                <a:spcPct val="20000"/>
              </a:spcBef>
              <a:buClr>
                <a:srgbClr val="ACC2C9"/>
              </a:buClr>
              <a:buFont typeface="Arial" charset="0"/>
              <a:buChar char="•"/>
              <a:defRPr sz="2000">
                <a:solidFill>
                  <a:schemeClr val="tx1"/>
                </a:solidFill>
                <a:latin typeface="Tw Cen MT" pitchFamily="34" charset="-18"/>
              </a:defRPr>
            </a:lvl2pPr>
            <a:lvl3pPr marL="1143000" indent="-228600" eaLnBrk="0" hangingPunct="0">
              <a:spcBef>
                <a:spcPct val="20000"/>
              </a:spcBef>
              <a:buClr>
                <a:schemeClr val="accent2"/>
              </a:buClr>
              <a:buFont typeface="Arial" charset="0"/>
              <a:buChar char="•"/>
              <a:defRPr sz="2000">
                <a:solidFill>
                  <a:schemeClr val="tx2"/>
                </a:solidFill>
                <a:latin typeface="Tw Cen MT" pitchFamily="34" charset="-18"/>
              </a:defRPr>
            </a:lvl3pPr>
            <a:lvl4pPr marL="1600200" indent="-228600" eaLnBrk="0" hangingPunct="0">
              <a:spcBef>
                <a:spcPct val="20000"/>
              </a:spcBef>
              <a:buClr>
                <a:srgbClr val="99987F"/>
              </a:buClr>
              <a:buFont typeface="Arial" charset="0"/>
              <a:buChar char="•"/>
              <a:defRPr>
                <a:solidFill>
                  <a:schemeClr val="tx1"/>
                </a:solidFill>
                <a:latin typeface="Tw Cen MT" pitchFamily="34" charset="-18"/>
              </a:defRPr>
            </a:lvl4pPr>
            <a:lvl5pPr marL="2057400" indent="-228600" eaLnBrk="0" hangingPunct="0">
              <a:spcBef>
                <a:spcPct val="20000"/>
              </a:spcBef>
              <a:buClr>
                <a:srgbClr val="90AC97"/>
              </a:buClr>
              <a:buFont typeface="Arial" charset="0"/>
              <a:buChar char="•"/>
              <a:defRPr sz="1600">
                <a:solidFill>
                  <a:schemeClr val="tx2"/>
                </a:solidFill>
                <a:latin typeface="Tw Cen MT" pitchFamily="34" charset="-18"/>
              </a:defRPr>
            </a:lvl5pPr>
            <a:lvl6pPr marL="2514600"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6pPr>
            <a:lvl7pPr marL="2971800"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7pPr>
            <a:lvl8pPr marL="3429000"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8pPr>
            <a:lvl9pPr marL="3886200"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9pPr>
          </a:lstStyle>
          <a:p>
            <a:pPr algn="ctr" eaLnBrk="1" hangingPunct="1">
              <a:spcBef>
                <a:spcPct val="0"/>
              </a:spcBef>
              <a:buClrTx/>
              <a:buFontTx/>
              <a:buNone/>
            </a:pPr>
            <a:r>
              <a:rPr lang="fr-FR" altLang="ro-RO" sz="2000">
                <a:solidFill>
                  <a:schemeClr val="tx1"/>
                </a:solidFill>
              </a:rPr>
              <a:t>Espace d’échange interactif étudiant-enseignant en ligne </a:t>
            </a:r>
          </a:p>
          <a:p>
            <a:pPr algn="ctr" eaLnBrk="1" hangingPunct="1">
              <a:spcBef>
                <a:spcPct val="0"/>
              </a:spcBef>
              <a:buClrTx/>
              <a:buFontTx/>
              <a:buNone/>
            </a:pPr>
            <a:r>
              <a:rPr lang="fr-FR" altLang="ro-RO" sz="2000">
                <a:solidFill>
                  <a:schemeClr val="tx1"/>
                </a:solidFill>
              </a:rPr>
              <a:t>(cf. site de l’éditeur).</a:t>
            </a:r>
            <a:endParaRPr lang="ro-RO" altLang="ro-RO" sz="2000">
              <a:solidFill>
                <a:schemeClr val="tx1"/>
              </a:solidFill>
            </a:endParaRPr>
          </a:p>
        </p:txBody>
      </p:sp>
      <p:sp>
        <p:nvSpPr>
          <p:cNvPr id="12294" name="Content Placeholder 2"/>
          <p:cNvSpPr txBox="1">
            <a:spLocks/>
          </p:cNvSpPr>
          <p:nvPr/>
        </p:nvSpPr>
        <p:spPr bwMode="auto">
          <a:xfrm>
            <a:off x="165100" y="1130300"/>
            <a:ext cx="2425700" cy="557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rgbClr val="ACC2C9"/>
              </a:buClr>
              <a:buFont typeface="Arial" charset="0"/>
              <a:buChar char="•"/>
              <a:defRPr sz="2400">
                <a:solidFill>
                  <a:schemeClr val="tx2"/>
                </a:solidFill>
                <a:latin typeface="Tw Cen MT" pitchFamily="34" charset="-18"/>
              </a:defRPr>
            </a:lvl1pPr>
            <a:lvl2pPr marL="547688" indent="-182563" eaLnBrk="0" hangingPunct="0">
              <a:spcBef>
                <a:spcPct val="20000"/>
              </a:spcBef>
              <a:buClr>
                <a:srgbClr val="ACC2C9"/>
              </a:buClr>
              <a:buFont typeface="Arial" charset="0"/>
              <a:buChar char="•"/>
              <a:defRPr sz="2000">
                <a:solidFill>
                  <a:schemeClr val="tx1"/>
                </a:solidFill>
                <a:latin typeface="Tw Cen MT" pitchFamily="34" charset="-18"/>
              </a:defRPr>
            </a:lvl2pPr>
            <a:lvl3pPr indent="-228600" eaLnBrk="0" hangingPunct="0">
              <a:spcBef>
                <a:spcPct val="20000"/>
              </a:spcBef>
              <a:buClr>
                <a:schemeClr val="accent2"/>
              </a:buClr>
              <a:buFont typeface="Arial" charset="0"/>
              <a:buChar char="•"/>
              <a:defRPr sz="2000">
                <a:solidFill>
                  <a:schemeClr val="tx2"/>
                </a:solidFill>
                <a:latin typeface="Tw Cen MT" pitchFamily="34" charset="-18"/>
              </a:defRPr>
            </a:lvl3pPr>
            <a:lvl4pPr marL="1187450" indent="-228600" eaLnBrk="0" hangingPunct="0">
              <a:spcBef>
                <a:spcPct val="20000"/>
              </a:spcBef>
              <a:buClr>
                <a:srgbClr val="99987F"/>
              </a:buClr>
              <a:buFont typeface="Arial" charset="0"/>
              <a:buChar char="•"/>
              <a:defRPr>
                <a:solidFill>
                  <a:schemeClr val="tx1"/>
                </a:solidFill>
                <a:latin typeface="Tw Cen MT" pitchFamily="34" charset="-18"/>
              </a:defRPr>
            </a:lvl4pPr>
            <a:lvl5pPr marL="1462088" indent="-228600" eaLnBrk="0" hangingPunct="0">
              <a:spcBef>
                <a:spcPct val="20000"/>
              </a:spcBef>
              <a:buClr>
                <a:srgbClr val="90AC97"/>
              </a:buClr>
              <a:buFont typeface="Arial" charset="0"/>
              <a:buChar char="•"/>
              <a:defRPr sz="1600">
                <a:solidFill>
                  <a:schemeClr val="tx2"/>
                </a:solidFill>
                <a:latin typeface="Tw Cen MT" pitchFamily="34" charset="-18"/>
              </a:defRPr>
            </a:lvl5pPr>
            <a:lvl6pPr marL="19192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6pPr>
            <a:lvl7pPr marL="23764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7pPr>
            <a:lvl8pPr marL="28336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8pPr>
            <a:lvl9pPr marL="3290888"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9pPr>
          </a:lstStyle>
          <a:p>
            <a:pPr algn="ctr" eaLnBrk="1" hangingPunct="1">
              <a:buFont typeface="Arial" charset="0"/>
              <a:buNone/>
            </a:pPr>
            <a:r>
              <a:rPr lang="fr-FR" altLang="ro-RO" sz="1800" b="1">
                <a:solidFill>
                  <a:srgbClr val="CC3399"/>
                </a:solidFill>
              </a:rPr>
              <a:t>DEMO</a:t>
            </a:r>
          </a:p>
          <a:p>
            <a:pPr eaLnBrk="1" hangingPunct="1">
              <a:buFont typeface="Arial" charset="0"/>
              <a:buNone/>
            </a:pPr>
            <a:r>
              <a:rPr lang="fr-FR" altLang="ro-RO" sz="1800" b="1">
                <a:solidFill>
                  <a:schemeClr val="tx1"/>
                </a:solidFill>
              </a:rPr>
              <a:t>Manuel</a:t>
            </a:r>
          </a:p>
          <a:p>
            <a:pPr eaLnBrk="1" hangingPunct="1">
              <a:buFont typeface="Arial" charset="0"/>
              <a:buNone/>
            </a:pPr>
            <a:r>
              <a:rPr lang="fr-FR" altLang="ro-RO" sz="1800">
                <a:solidFill>
                  <a:schemeClr val="tx1"/>
                </a:solidFill>
              </a:rPr>
              <a:t>(pages 1-11):</a:t>
            </a:r>
          </a:p>
          <a:p>
            <a:pPr eaLnBrk="1" hangingPunct="1">
              <a:buFont typeface="Arial" charset="0"/>
              <a:buNone/>
            </a:pPr>
            <a:r>
              <a:rPr lang="fr-FR" altLang="ro-RO" sz="1800" i="1">
                <a:solidFill>
                  <a:schemeClr val="tx1"/>
                </a:solidFill>
              </a:rPr>
              <a:t>- présentation du manuel </a:t>
            </a:r>
          </a:p>
          <a:p>
            <a:pPr eaLnBrk="1" hangingPunct="1">
              <a:buFont typeface="Arial" charset="0"/>
              <a:buNone/>
            </a:pPr>
            <a:r>
              <a:rPr lang="fr-FR" altLang="ro-RO" sz="1800" i="1">
                <a:solidFill>
                  <a:schemeClr val="tx1"/>
                </a:solidFill>
              </a:rPr>
              <a:t>- tableau des contenus</a:t>
            </a:r>
          </a:p>
          <a:p>
            <a:pPr eaLnBrk="1" hangingPunct="1">
              <a:buFont typeface="Arial" charset="0"/>
              <a:buNone/>
            </a:pPr>
            <a:r>
              <a:rPr lang="fr-FR" altLang="ro-RO" sz="1800">
                <a:solidFill>
                  <a:schemeClr val="tx1"/>
                </a:solidFill>
              </a:rPr>
              <a:t>pages 58-73</a:t>
            </a:r>
          </a:p>
          <a:p>
            <a:pPr eaLnBrk="1" hangingPunct="1">
              <a:buFont typeface="Arial" charset="0"/>
              <a:buNone/>
            </a:pPr>
            <a:r>
              <a:rPr lang="fr-FR" altLang="ro-RO" sz="1800">
                <a:solidFill>
                  <a:schemeClr val="tx1"/>
                </a:solidFill>
              </a:rPr>
              <a:t>- </a:t>
            </a:r>
            <a:r>
              <a:rPr lang="fr-FR" altLang="ro-RO" sz="1800" i="1">
                <a:solidFill>
                  <a:schemeClr val="tx1"/>
                </a:solidFill>
              </a:rPr>
              <a:t>unité 3 du manuel</a:t>
            </a:r>
          </a:p>
          <a:p>
            <a:pPr eaLnBrk="1" hangingPunct="1">
              <a:buFont typeface="Arial" charset="0"/>
              <a:buNone/>
            </a:pPr>
            <a:r>
              <a:rPr lang="fr-FR" altLang="ro-RO" sz="1800">
                <a:solidFill>
                  <a:schemeClr val="tx1"/>
                </a:solidFill>
              </a:rPr>
              <a:t>Pages 188-221</a:t>
            </a:r>
          </a:p>
          <a:p>
            <a:pPr eaLnBrk="1" hangingPunct="1">
              <a:buFont typeface="Arial" charset="0"/>
              <a:buNone/>
            </a:pPr>
            <a:r>
              <a:rPr lang="fr-FR" altLang="ro-RO" sz="1800" i="1">
                <a:solidFill>
                  <a:schemeClr val="tx1"/>
                </a:solidFill>
              </a:rPr>
              <a:t>- précis de phonétique et de grammaire,</a:t>
            </a:r>
          </a:p>
          <a:p>
            <a:pPr eaLnBrk="1" hangingPunct="1">
              <a:buFont typeface="Arial" charset="0"/>
              <a:buNone/>
            </a:pPr>
            <a:r>
              <a:rPr lang="fr-FR" altLang="ro-RO" sz="1800" i="1">
                <a:solidFill>
                  <a:schemeClr val="tx1"/>
                </a:solidFill>
              </a:rPr>
              <a:t>- conjugaisons</a:t>
            </a:r>
          </a:p>
          <a:p>
            <a:pPr eaLnBrk="1" hangingPunct="1">
              <a:buFont typeface="Arial" charset="0"/>
              <a:buNone/>
            </a:pPr>
            <a:r>
              <a:rPr lang="fr-FR" altLang="ro-RO" sz="1800" i="1">
                <a:solidFill>
                  <a:schemeClr val="tx1"/>
                </a:solidFill>
              </a:rPr>
              <a:t> - lexique plurilingue</a:t>
            </a:r>
          </a:p>
          <a:p>
            <a:pPr eaLnBrk="1" hangingPunct="1">
              <a:buFont typeface="Arial" charset="0"/>
              <a:buNone/>
            </a:pPr>
            <a:r>
              <a:rPr lang="fr-FR" altLang="ro-RO" sz="1800" i="1">
                <a:solidFill>
                  <a:schemeClr val="tx1"/>
                </a:solidFill>
              </a:rPr>
              <a:t>- transcriptions</a:t>
            </a:r>
          </a:p>
          <a:p>
            <a:pPr eaLnBrk="1" hangingPunct="1">
              <a:buFont typeface="Arial" charset="0"/>
              <a:buNone/>
            </a:pPr>
            <a:r>
              <a:rPr lang="fr-FR" altLang="ro-RO" sz="1800" i="1">
                <a:solidFill>
                  <a:schemeClr val="tx1"/>
                </a:solidFill>
              </a:rPr>
              <a:t>- crédits</a:t>
            </a:r>
          </a:p>
          <a:p>
            <a:pPr eaLnBrk="1" hangingPunct="1">
              <a:buFont typeface="Arial" charset="0"/>
              <a:buNone/>
            </a:pPr>
            <a:r>
              <a:rPr lang="fr-FR" altLang="ro-RO" sz="1800" i="1">
                <a:solidFill>
                  <a:schemeClr val="tx1"/>
                </a:solidFill>
              </a:rPr>
              <a:t>- carte administrative de France </a:t>
            </a:r>
          </a:p>
          <a:p>
            <a:pPr eaLnBrk="1" hangingPunct="1">
              <a:buFont typeface="Arial" charset="0"/>
              <a:buNone/>
            </a:pPr>
            <a:r>
              <a:rPr lang="fr-FR" altLang="ro-RO" sz="1800" i="1">
                <a:solidFill>
                  <a:schemeClr val="tx1"/>
                </a:solidFill>
              </a:rPr>
              <a:t>- carte Le monde de la Francophonie.</a:t>
            </a:r>
            <a:endParaRPr lang="ro-RO" altLang="ro-RO" sz="1800" i="1">
              <a:solidFill>
                <a:schemeClr val="tx1"/>
              </a:solidFill>
            </a:endParaRPr>
          </a:p>
          <a:p>
            <a:pPr eaLnBrk="1" hangingPunct="1">
              <a:buFont typeface="Arial" charset="0"/>
              <a:buNone/>
            </a:pPr>
            <a:endParaRPr lang="ro-RO" altLang="ro-RO" sz="1800">
              <a:solidFill>
                <a:schemeClr val="tx1"/>
              </a:solidFill>
            </a:endParaRPr>
          </a:p>
        </p:txBody>
      </p:sp>
      <p:sp>
        <p:nvSpPr>
          <p:cNvPr id="9" name="Rectangle 8"/>
          <p:cNvSpPr/>
          <p:nvPr/>
        </p:nvSpPr>
        <p:spPr>
          <a:xfrm>
            <a:off x="5410200" y="1128713"/>
            <a:ext cx="3502025" cy="3138487"/>
          </a:xfrm>
          <a:prstGeom prst="rect">
            <a:avLst/>
          </a:prstGeom>
        </p:spPr>
        <p:txBody>
          <a:bodyPr>
            <a:spAutoFit/>
          </a:bodyPr>
          <a:lstStyle/>
          <a:p>
            <a:pPr algn="ctr" fontAlgn="auto">
              <a:spcBef>
                <a:spcPct val="20000"/>
              </a:spcBef>
              <a:spcAft>
                <a:spcPts val="0"/>
              </a:spcAft>
              <a:buClr>
                <a:schemeClr val="accent1">
                  <a:lumMod val="60000"/>
                  <a:lumOff val="40000"/>
                </a:schemeClr>
              </a:buClr>
              <a:defRPr/>
            </a:pPr>
            <a:r>
              <a:rPr lang="fr-FR" b="1" dirty="0">
                <a:solidFill>
                  <a:srgbClr val="CC3399"/>
                </a:solidFill>
                <a:latin typeface="+mn-lt"/>
                <a:cs typeface="+mn-cs"/>
              </a:rPr>
              <a:t>PACK</a:t>
            </a:r>
          </a:p>
          <a:p>
            <a:pPr algn="ctr" fontAlgn="auto">
              <a:spcBef>
                <a:spcPts val="0"/>
              </a:spcBef>
              <a:spcAft>
                <a:spcPts val="0"/>
              </a:spcAft>
              <a:defRPr/>
            </a:pPr>
            <a:r>
              <a:rPr lang="fr-FR" dirty="0">
                <a:latin typeface="+mn-lt"/>
                <a:cs typeface="+mn-cs"/>
              </a:rPr>
              <a:t>livre + CD audio + DVD</a:t>
            </a:r>
          </a:p>
          <a:p>
            <a:pPr algn="ctr" fontAlgn="auto">
              <a:spcBef>
                <a:spcPts val="0"/>
              </a:spcBef>
              <a:spcAft>
                <a:spcPts val="0"/>
              </a:spcAft>
              <a:defRPr/>
            </a:pPr>
            <a:r>
              <a:rPr lang="fr-FR" dirty="0">
                <a:latin typeface="+mn-lt"/>
                <a:cs typeface="+mn-cs"/>
              </a:rPr>
              <a:t>cahier + CD, </a:t>
            </a:r>
          </a:p>
          <a:p>
            <a:pPr algn="ctr" fontAlgn="auto">
              <a:spcBef>
                <a:spcPts val="0"/>
              </a:spcBef>
              <a:spcAft>
                <a:spcPts val="0"/>
              </a:spcAft>
              <a:defRPr/>
            </a:pPr>
            <a:r>
              <a:rPr lang="fr-FR" dirty="0">
                <a:latin typeface="+mn-lt"/>
                <a:cs typeface="+mn-cs"/>
              </a:rPr>
              <a:t>documents sonores pour le DELF</a:t>
            </a:r>
          </a:p>
          <a:p>
            <a:pPr algn="ctr" fontAlgn="auto">
              <a:spcBef>
                <a:spcPts val="0"/>
              </a:spcBef>
              <a:spcAft>
                <a:spcPts val="0"/>
              </a:spcAft>
              <a:defRPr/>
            </a:pPr>
            <a:r>
              <a:rPr lang="fr-FR" dirty="0">
                <a:latin typeface="+mn-lt"/>
                <a:cs typeface="+mn-cs"/>
              </a:rPr>
              <a:t>applications d’activités et oral en français pour Android et iPad.</a:t>
            </a:r>
            <a:endParaRPr lang="ro-RO" dirty="0">
              <a:latin typeface="+mn-lt"/>
              <a:cs typeface="+mn-cs"/>
            </a:endParaRPr>
          </a:p>
          <a:p>
            <a:pPr algn="ctr" fontAlgn="auto">
              <a:spcBef>
                <a:spcPts val="0"/>
              </a:spcBef>
              <a:spcAft>
                <a:spcPts val="0"/>
              </a:spcAft>
              <a:defRPr/>
            </a:pPr>
            <a:r>
              <a:rPr lang="fr-FR" dirty="0">
                <a:latin typeface="+mn-lt"/>
                <a:cs typeface="+mn-cs"/>
              </a:rPr>
              <a:t>manuel numérique premium élève et pack numérique premium clé USB.</a:t>
            </a:r>
            <a:endParaRPr lang="ro-RO" dirty="0">
              <a:latin typeface="+mn-lt"/>
              <a:cs typeface="+mn-cs"/>
            </a:endParaRPr>
          </a:p>
          <a:p>
            <a:pPr algn="ctr" fontAlgn="auto">
              <a:spcBef>
                <a:spcPts val="0"/>
              </a:spcBef>
              <a:spcAft>
                <a:spcPts val="0"/>
              </a:spcAft>
              <a:defRPr/>
            </a:pPr>
            <a:r>
              <a:rPr lang="fr-FR" dirty="0">
                <a:latin typeface="+mn-lt"/>
                <a:cs typeface="+mn-cs"/>
              </a:rPr>
              <a:t>guide pédagogique</a:t>
            </a:r>
          </a:p>
          <a:p>
            <a:pPr algn="ctr" fontAlgn="auto">
              <a:spcBef>
                <a:spcPts val="0"/>
              </a:spcBef>
              <a:spcAft>
                <a:spcPts val="0"/>
              </a:spcAft>
              <a:defRPr/>
            </a:pPr>
            <a:r>
              <a:rPr lang="fr-FR" dirty="0">
                <a:latin typeface="+mn-lt"/>
                <a:cs typeface="+mn-cs"/>
              </a:rPr>
              <a:t>manuel numérique </a:t>
            </a:r>
          </a:p>
          <a:p>
            <a:pPr algn="ctr" fontAlgn="auto">
              <a:spcBef>
                <a:spcPts val="0"/>
              </a:spcBef>
              <a:spcAft>
                <a:spcPts val="0"/>
              </a:spcAft>
              <a:defRPr/>
            </a:pPr>
            <a:r>
              <a:rPr lang="fr-FR" dirty="0">
                <a:latin typeface="+mn-lt"/>
                <a:cs typeface="+mn-cs"/>
              </a:rPr>
              <a:t>enseignant premium.</a:t>
            </a:r>
            <a:endParaRPr lang="ro-RO" dirty="0">
              <a:latin typeface="+mn-lt"/>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33400" y="381000"/>
            <a:ext cx="8229600" cy="1219200"/>
          </a:xfrm>
        </p:spPr>
        <p:txBody>
          <a:bodyPr>
            <a:noAutofit/>
          </a:bodyPr>
          <a:lstStyle/>
          <a:p>
            <a:pPr lvl="1" algn="ctr" eaLnBrk="1" fontAlgn="auto" hangingPunct="1">
              <a:spcAft>
                <a:spcPts val="0"/>
              </a:spcAft>
              <a:defRPr/>
            </a:pPr>
            <a:r>
              <a:rPr lang="fr-FR" sz="3200" i="1" kern="1200" spc="50" dirty="0">
                <a:ln w="13335" cmpd="sng">
                  <a:solidFill>
                    <a:schemeClr val="accent1">
                      <a:lumMod val="50000"/>
                    </a:schemeClr>
                  </a:solidFill>
                  <a:prstDash val="solid"/>
                </a:ln>
                <a:solidFill>
                  <a:schemeClr val="accent6">
                    <a:tint val="1000"/>
                  </a:schemeClr>
                </a:solidFill>
                <a:latin typeface="+mj-lt"/>
                <a:ea typeface="+mj-ea"/>
                <a:cs typeface="+mj-cs"/>
              </a:rPr>
              <a:t>Le Labo de Langue chez Didier et </a:t>
            </a:r>
            <a:br>
              <a:rPr lang="fr-FR" sz="3200" i="1" kern="1200" spc="50" dirty="0">
                <a:ln w="13335" cmpd="sng">
                  <a:solidFill>
                    <a:schemeClr val="accent1">
                      <a:lumMod val="50000"/>
                    </a:schemeClr>
                  </a:solidFill>
                  <a:prstDash val="solid"/>
                </a:ln>
                <a:solidFill>
                  <a:schemeClr val="accent6">
                    <a:tint val="1000"/>
                  </a:schemeClr>
                </a:solidFill>
                <a:latin typeface="+mj-lt"/>
                <a:ea typeface="+mj-ea"/>
                <a:cs typeface="+mj-cs"/>
              </a:rPr>
            </a:br>
            <a:r>
              <a:rPr lang="fr-FR" sz="3200" i="1" kern="1200" spc="50" dirty="0">
                <a:ln w="13335" cmpd="sng">
                  <a:solidFill>
                    <a:schemeClr val="accent1">
                      <a:lumMod val="50000"/>
                    </a:schemeClr>
                  </a:solidFill>
                  <a:prstDash val="solid"/>
                </a:ln>
                <a:solidFill>
                  <a:schemeClr val="accent6">
                    <a:tint val="1000"/>
                  </a:schemeClr>
                </a:solidFill>
                <a:latin typeface="+mj-lt"/>
                <a:ea typeface="+mj-ea"/>
                <a:cs typeface="+mj-cs"/>
              </a:rPr>
              <a:t>le manuel Saison 1</a:t>
            </a:r>
            <a:r>
              <a:rPr lang="ro-RO" sz="3200" i="1" kern="1200" spc="50" dirty="0">
                <a:ln w="13335" cmpd="sng">
                  <a:solidFill>
                    <a:schemeClr val="accent1">
                      <a:lumMod val="50000"/>
                    </a:schemeClr>
                  </a:solidFill>
                  <a:prstDash val="solid"/>
                </a:ln>
                <a:solidFill>
                  <a:schemeClr val="accent6">
                    <a:tint val="1000"/>
                  </a:schemeClr>
                </a:solidFill>
                <a:latin typeface="+mj-lt"/>
                <a:ea typeface="+mj-ea"/>
                <a:cs typeface="+mj-cs"/>
              </a:rPr>
              <a:t/>
            </a:r>
            <a:br>
              <a:rPr lang="ro-RO" sz="3200" i="1" kern="1200" spc="50" dirty="0">
                <a:ln w="13335" cmpd="sng">
                  <a:solidFill>
                    <a:schemeClr val="accent1">
                      <a:lumMod val="50000"/>
                    </a:schemeClr>
                  </a:solidFill>
                  <a:prstDash val="solid"/>
                </a:ln>
                <a:solidFill>
                  <a:schemeClr val="accent6">
                    <a:tint val="1000"/>
                  </a:schemeClr>
                </a:solidFill>
                <a:latin typeface="+mj-lt"/>
                <a:ea typeface="+mj-ea"/>
                <a:cs typeface="+mj-cs"/>
              </a:rPr>
            </a:br>
            <a:endParaRPr lang="ro-RO" sz="3200" i="1" kern="1200" spc="50" dirty="0">
              <a:ln w="13335" cmpd="sng">
                <a:solidFill>
                  <a:schemeClr val="accent1">
                    <a:lumMod val="50000"/>
                  </a:schemeClr>
                </a:solidFill>
                <a:prstDash val="solid"/>
              </a:ln>
              <a:solidFill>
                <a:schemeClr val="accent6">
                  <a:tint val="1000"/>
                </a:schemeClr>
              </a:solidFill>
              <a:latin typeface="+mj-lt"/>
              <a:ea typeface="+mj-ea"/>
              <a:cs typeface="+mj-cs"/>
            </a:endParaRPr>
          </a:p>
        </p:txBody>
      </p:sp>
      <p:pic>
        <p:nvPicPr>
          <p:cNvPr id="1331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048000"/>
            <a:ext cx="76200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2150" y="3421063"/>
            <a:ext cx="3205163" cy="22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609600" y="1143000"/>
            <a:ext cx="2895600" cy="1676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dirty="0"/>
              <a:t>PRINCIPALES SÉCTIONS </a:t>
            </a:r>
          </a:p>
          <a:p>
            <a:pPr algn="ctr" fontAlgn="auto">
              <a:spcBef>
                <a:spcPts val="0"/>
              </a:spcBef>
              <a:spcAft>
                <a:spcPts val="0"/>
              </a:spcAft>
              <a:defRPr/>
            </a:pPr>
            <a:r>
              <a:rPr lang="fr-FR" dirty="0"/>
              <a:t>DU MANUEL</a:t>
            </a:r>
          </a:p>
          <a:p>
            <a:pPr fontAlgn="auto">
              <a:spcBef>
                <a:spcPts val="0"/>
              </a:spcBef>
              <a:spcAft>
                <a:spcPts val="0"/>
              </a:spcAft>
              <a:defRPr/>
            </a:pPr>
            <a:r>
              <a:rPr lang="fr-FR" dirty="0"/>
              <a:t>ressources, lexique, phonétique, grammaire, atelier 2.0, actu culture, </a:t>
            </a:r>
          </a:p>
          <a:p>
            <a:pPr fontAlgn="auto">
              <a:spcBef>
                <a:spcPts val="0"/>
              </a:spcBef>
              <a:spcAft>
                <a:spcPts val="0"/>
              </a:spcAft>
              <a:defRPr/>
            </a:pPr>
            <a:r>
              <a:rPr lang="fr-FR" dirty="0"/>
              <a:t>DELF, le cahier d’activités,</a:t>
            </a:r>
            <a:endParaRPr lang="ro-RO" dirty="0"/>
          </a:p>
        </p:txBody>
      </p:sp>
      <p:cxnSp>
        <p:nvCxnSpPr>
          <p:cNvPr id="9" name="Straight Arrow Connector 8"/>
          <p:cNvCxnSpPr/>
          <p:nvPr/>
        </p:nvCxnSpPr>
        <p:spPr>
          <a:xfrm flipH="1">
            <a:off x="2438400" y="2819400"/>
            <a:ext cx="838200" cy="714375"/>
          </a:xfrm>
          <a:prstGeom prst="straightConnector1">
            <a:avLst/>
          </a:prstGeom>
          <a:ln w="28575">
            <a:solidFill>
              <a:srgbClr val="CC3399"/>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3897313" y="1143000"/>
            <a:ext cx="2209800" cy="1219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dirty="0"/>
              <a:t>Tableau Numérique Interactif</a:t>
            </a:r>
          </a:p>
          <a:p>
            <a:pPr algn="ctr" fontAlgn="auto">
              <a:spcBef>
                <a:spcPts val="0"/>
              </a:spcBef>
              <a:spcAft>
                <a:spcPts val="0"/>
              </a:spcAft>
              <a:defRPr/>
            </a:pPr>
            <a:r>
              <a:rPr lang="fr-FR" dirty="0"/>
              <a:t>(TNI)</a:t>
            </a:r>
            <a:endParaRPr lang="ro-RO" dirty="0"/>
          </a:p>
        </p:txBody>
      </p:sp>
      <p:sp>
        <p:nvSpPr>
          <p:cNvPr id="15" name="Rectangle 14"/>
          <p:cNvSpPr/>
          <p:nvPr/>
        </p:nvSpPr>
        <p:spPr>
          <a:xfrm>
            <a:off x="6400800" y="1136650"/>
            <a:ext cx="2209800" cy="1219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dirty="0"/>
              <a:t>Labo de langue</a:t>
            </a:r>
            <a:endParaRPr lang="ro-RO" dirty="0"/>
          </a:p>
        </p:txBody>
      </p:sp>
      <p:cxnSp>
        <p:nvCxnSpPr>
          <p:cNvPr id="16" name="Straight Arrow Connector 15"/>
          <p:cNvCxnSpPr/>
          <p:nvPr/>
        </p:nvCxnSpPr>
        <p:spPr>
          <a:xfrm flipH="1">
            <a:off x="3733800" y="2362200"/>
            <a:ext cx="1524000" cy="1058863"/>
          </a:xfrm>
          <a:prstGeom prst="straightConnector1">
            <a:avLst/>
          </a:prstGeom>
          <a:ln w="28575">
            <a:solidFill>
              <a:srgbClr val="CC3399"/>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7315200" y="2362200"/>
            <a:ext cx="381000" cy="1171575"/>
          </a:xfrm>
          <a:prstGeom prst="straightConnector1">
            <a:avLst/>
          </a:prstGeom>
          <a:ln w="28575">
            <a:solidFill>
              <a:srgbClr val="CC3399"/>
            </a:solidFill>
            <a:prstDash val="dash"/>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circle(in)">
                                      <p:cBhvr>
                                        <p:cTn id="10" dur="2000"/>
                                        <p:tgtEl>
                                          <p:spTgt spid="14"/>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circle(in)">
                                      <p:cBhvr>
                                        <p:cTn id="13" dur="2000"/>
                                        <p:tgtEl>
                                          <p:spTgt spid="15"/>
                                        </p:tgtEl>
                                      </p:cBhvr>
                                    </p:animEffect>
                                  </p:childTnLst>
                                </p:cTn>
                              </p:par>
                              <p:par>
                                <p:cTn id="14" presetID="42"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1000"/>
                                        <p:tgtEl>
                                          <p:spTgt spid="18"/>
                                        </p:tgtEl>
                                      </p:cBhvr>
                                    </p:animEffect>
                                    <p:anim calcmode="lin" valueType="num">
                                      <p:cBhvr>
                                        <p:cTn id="27" dur="1000" fill="hold"/>
                                        <p:tgtEl>
                                          <p:spTgt spid="18"/>
                                        </p:tgtEl>
                                        <p:attrNameLst>
                                          <p:attrName>ppt_x</p:attrName>
                                        </p:attrNameLst>
                                      </p:cBhvr>
                                      <p:tavLst>
                                        <p:tav tm="0">
                                          <p:val>
                                            <p:strVal val="#ppt_x"/>
                                          </p:val>
                                        </p:tav>
                                        <p:tav tm="100000">
                                          <p:val>
                                            <p:strVal val="#ppt_x"/>
                                          </p:val>
                                        </p:tav>
                                      </p:tavLst>
                                    </p:anim>
                                    <p:anim calcmode="lin" valueType="num">
                                      <p:cBhvr>
                                        <p:cTn id="2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1" algn="ctr" eaLnBrk="1" fontAlgn="auto" hangingPunct="1">
              <a:spcAft>
                <a:spcPts val="0"/>
              </a:spcAft>
              <a:defRPr/>
            </a:pPr>
            <a:r>
              <a:rPr lang="fr-FR" i="1" kern="1200" spc="50" dirty="0">
                <a:ln w="13335" cmpd="sng">
                  <a:solidFill>
                    <a:schemeClr val="accent1">
                      <a:lumMod val="50000"/>
                    </a:schemeClr>
                  </a:solidFill>
                  <a:prstDash val="solid"/>
                </a:ln>
                <a:solidFill>
                  <a:schemeClr val="accent6">
                    <a:tint val="1000"/>
                  </a:schemeClr>
                </a:solidFill>
                <a:latin typeface="+mj-lt"/>
                <a:ea typeface="+mj-ea"/>
                <a:cs typeface="+mj-cs"/>
              </a:rPr>
              <a:t>Le logiciel Delivery chez Hachette et </a:t>
            </a:r>
            <a:br>
              <a:rPr lang="fr-FR" i="1" kern="1200" spc="50" dirty="0">
                <a:ln w="13335" cmpd="sng">
                  <a:solidFill>
                    <a:schemeClr val="accent1">
                      <a:lumMod val="50000"/>
                    </a:schemeClr>
                  </a:solidFill>
                  <a:prstDash val="solid"/>
                </a:ln>
                <a:solidFill>
                  <a:schemeClr val="accent6">
                    <a:tint val="1000"/>
                  </a:schemeClr>
                </a:solidFill>
                <a:latin typeface="+mj-lt"/>
                <a:ea typeface="+mj-ea"/>
                <a:cs typeface="+mj-cs"/>
              </a:rPr>
            </a:br>
            <a:r>
              <a:rPr lang="fr-FR" i="1" kern="1200" spc="50" dirty="0">
                <a:ln w="13335" cmpd="sng">
                  <a:solidFill>
                    <a:schemeClr val="accent1">
                      <a:lumMod val="50000"/>
                    </a:schemeClr>
                  </a:solidFill>
                  <a:prstDash val="solid"/>
                </a:ln>
                <a:solidFill>
                  <a:schemeClr val="accent6">
                    <a:tint val="1000"/>
                  </a:schemeClr>
                </a:solidFill>
                <a:latin typeface="+mj-lt"/>
                <a:ea typeface="+mj-ea"/>
                <a:cs typeface="+mj-cs"/>
              </a:rPr>
              <a:t>le manuel Alter Ego 1</a:t>
            </a:r>
            <a:r>
              <a:rPr lang="ro-RO" sz="1800" b="0" dirty="0">
                <a:solidFill>
                  <a:sysClr val="windowText" lastClr="000000"/>
                </a:solidFill>
              </a:rPr>
              <a:t/>
            </a:r>
            <a:br>
              <a:rPr lang="ro-RO" sz="1800" b="0" dirty="0">
                <a:solidFill>
                  <a:sysClr val="windowText" lastClr="000000"/>
                </a:solidFill>
              </a:rPr>
            </a:br>
            <a:endParaRPr lang="ro-RO" sz="1800" b="0" dirty="0">
              <a:solidFill>
                <a:sysClr val="windowText" lastClr="000000"/>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1276350"/>
            <a:ext cx="2078038" cy="223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5"/>
          <p:cNvSpPr>
            <a:spLocks noGrp="1"/>
          </p:cNvSpPr>
          <p:nvPr>
            <p:ph idx="1"/>
          </p:nvPr>
        </p:nvSpPr>
        <p:spPr>
          <a:xfrm>
            <a:off x="2286000" y="3581400"/>
            <a:ext cx="2286000" cy="2474913"/>
          </a:xfrm>
        </p:spPr>
        <p:txBody>
          <a:bodyPr rtlCol="0">
            <a:normAutofit lnSpcReduction="10000"/>
          </a:bodyPr>
          <a:lstStyle/>
          <a:p>
            <a:pPr marL="0" indent="0" algn="ctr" eaLnBrk="1" fontAlgn="auto" hangingPunct="1">
              <a:spcAft>
                <a:spcPts val="0"/>
              </a:spcAft>
              <a:buClr>
                <a:schemeClr val="accent1">
                  <a:lumMod val="60000"/>
                  <a:lumOff val="40000"/>
                </a:schemeClr>
              </a:buClr>
              <a:buFont typeface="Arial" pitchFamily="34" charset="0"/>
              <a:buNone/>
              <a:defRPr/>
            </a:pPr>
            <a:r>
              <a:rPr lang="fr-FR" dirty="0">
                <a:solidFill>
                  <a:schemeClr val="tx1"/>
                </a:solidFill>
              </a:rPr>
              <a:t>« pack interactif pour animer la classe (sur clé USB ou </a:t>
            </a:r>
            <a:r>
              <a:rPr lang="fr-FR" dirty="0" smtClean="0">
                <a:solidFill>
                  <a:schemeClr val="tx1"/>
                </a:solidFill>
              </a:rPr>
              <a:t>sur carte</a:t>
            </a:r>
            <a:r>
              <a:rPr lang="fr-FR" dirty="0">
                <a:solidFill>
                  <a:schemeClr val="tx1"/>
                </a:solidFill>
              </a:rPr>
              <a:t>) » </a:t>
            </a:r>
          </a:p>
          <a:p>
            <a:pPr marL="0" indent="0" algn="ctr" eaLnBrk="1" fontAlgn="auto" hangingPunct="1">
              <a:spcAft>
                <a:spcPts val="0"/>
              </a:spcAft>
              <a:buClr>
                <a:schemeClr val="accent1">
                  <a:lumMod val="60000"/>
                  <a:lumOff val="40000"/>
                </a:schemeClr>
              </a:buClr>
              <a:buFont typeface="Arial" pitchFamily="34" charset="0"/>
              <a:buNone/>
              <a:defRPr/>
            </a:pPr>
            <a:r>
              <a:rPr lang="fr-FR" dirty="0" smtClean="0">
                <a:solidFill>
                  <a:schemeClr val="tx1"/>
                </a:solidFill>
              </a:rPr>
              <a:t>(</a:t>
            </a:r>
            <a:r>
              <a:rPr lang="fr-FR" dirty="0">
                <a:solidFill>
                  <a:schemeClr val="tx1"/>
                </a:solidFill>
              </a:rPr>
              <a:t>cf. </a:t>
            </a:r>
            <a:r>
              <a:rPr lang="fr-FR" dirty="0" smtClean="0">
                <a:solidFill>
                  <a:schemeClr val="tx1"/>
                </a:solidFill>
              </a:rPr>
              <a:t>catalogue Hachette</a:t>
            </a:r>
            <a:r>
              <a:rPr lang="fr-FR" dirty="0">
                <a:solidFill>
                  <a:schemeClr val="tx1"/>
                </a:solidFill>
              </a:rPr>
              <a:t>). </a:t>
            </a:r>
            <a:endParaRPr lang="fr-FR" dirty="0" smtClean="0">
              <a:solidFill>
                <a:schemeClr val="tx1"/>
              </a:solidFill>
            </a:endParaRPr>
          </a:p>
          <a:p>
            <a:pPr marL="274320" indent="-274320" eaLnBrk="1" fontAlgn="auto" hangingPunct="1">
              <a:spcAft>
                <a:spcPts val="0"/>
              </a:spcAft>
              <a:buClr>
                <a:schemeClr val="accent1">
                  <a:lumMod val="60000"/>
                  <a:lumOff val="40000"/>
                </a:schemeClr>
              </a:buClr>
              <a:buFont typeface="Arial" pitchFamily="34" charset="0"/>
              <a:buChar char="•"/>
              <a:defRPr/>
            </a:pPr>
            <a:endParaRPr lang="ro-RO" dirty="0"/>
          </a:p>
        </p:txBody>
      </p:sp>
      <p:sp>
        <p:nvSpPr>
          <p:cNvPr id="14341" name="Rectangle 6"/>
          <p:cNvSpPr>
            <a:spLocks noChangeArrowheads="1"/>
          </p:cNvSpPr>
          <p:nvPr/>
        </p:nvSpPr>
        <p:spPr bwMode="auto">
          <a:xfrm>
            <a:off x="4572000" y="1370013"/>
            <a:ext cx="1981200"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ACC2C9"/>
              </a:buClr>
              <a:buFont typeface="Arial" charset="0"/>
              <a:buChar char="•"/>
              <a:defRPr sz="2400">
                <a:solidFill>
                  <a:schemeClr val="tx2"/>
                </a:solidFill>
                <a:latin typeface="Tw Cen MT" pitchFamily="34" charset="-18"/>
              </a:defRPr>
            </a:lvl1pPr>
            <a:lvl2pPr marL="742950" indent="-285750" eaLnBrk="0" hangingPunct="0">
              <a:spcBef>
                <a:spcPct val="20000"/>
              </a:spcBef>
              <a:buClr>
                <a:srgbClr val="ACC2C9"/>
              </a:buClr>
              <a:buFont typeface="Arial" charset="0"/>
              <a:buChar char="•"/>
              <a:defRPr sz="2000">
                <a:solidFill>
                  <a:schemeClr val="tx1"/>
                </a:solidFill>
                <a:latin typeface="Tw Cen MT" pitchFamily="34" charset="-18"/>
              </a:defRPr>
            </a:lvl2pPr>
            <a:lvl3pPr marL="1143000" indent="-228600" eaLnBrk="0" hangingPunct="0">
              <a:spcBef>
                <a:spcPct val="20000"/>
              </a:spcBef>
              <a:buClr>
                <a:schemeClr val="accent2"/>
              </a:buClr>
              <a:buFont typeface="Arial" charset="0"/>
              <a:buChar char="•"/>
              <a:defRPr sz="2000">
                <a:solidFill>
                  <a:schemeClr val="tx2"/>
                </a:solidFill>
                <a:latin typeface="Tw Cen MT" pitchFamily="34" charset="-18"/>
              </a:defRPr>
            </a:lvl3pPr>
            <a:lvl4pPr marL="1600200" indent="-228600" eaLnBrk="0" hangingPunct="0">
              <a:spcBef>
                <a:spcPct val="20000"/>
              </a:spcBef>
              <a:buClr>
                <a:srgbClr val="99987F"/>
              </a:buClr>
              <a:buFont typeface="Arial" charset="0"/>
              <a:buChar char="•"/>
              <a:defRPr>
                <a:solidFill>
                  <a:schemeClr val="tx1"/>
                </a:solidFill>
                <a:latin typeface="Tw Cen MT" pitchFamily="34" charset="-18"/>
              </a:defRPr>
            </a:lvl4pPr>
            <a:lvl5pPr marL="2057400" indent="-228600" eaLnBrk="0" hangingPunct="0">
              <a:spcBef>
                <a:spcPct val="20000"/>
              </a:spcBef>
              <a:buClr>
                <a:srgbClr val="90AC97"/>
              </a:buClr>
              <a:buFont typeface="Arial" charset="0"/>
              <a:buChar char="•"/>
              <a:defRPr sz="1600">
                <a:solidFill>
                  <a:schemeClr val="tx2"/>
                </a:solidFill>
                <a:latin typeface="Tw Cen MT" pitchFamily="34" charset="-18"/>
              </a:defRPr>
            </a:lvl5pPr>
            <a:lvl6pPr marL="2514600"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6pPr>
            <a:lvl7pPr marL="2971800"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7pPr>
            <a:lvl8pPr marL="3429000"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8pPr>
            <a:lvl9pPr marL="3886200"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9pPr>
          </a:lstStyle>
          <a:p>
            <a:pPr algn="ctr" eaLnBrk="1" hangingPunct="1">
              <a:spcBef>
                <a:spcPct val="0"/>
              </a:spcBef>
              <a:buClrTx/>
              <a:buFontTx/>
              <a:buNone/>
            </a:pPr>
            <a:r>
              <a:rPr lang="fr-FR" altLang="ro-RO" sz="1800" b="1">
                <a:solidFill>
                  <a:srgbClr val="FFFF00"/>
                </a:solidFill>
              </a:rPr>
              <a:t>PACK</a:t>
            </a:r>
          </a:p>
          <a:p>
            <a:pPr algn="ctr" eaLnBrk="1" hangingPunct="1">
              <a:spcBef>
                <a:spcPct val="0"/>
              </a:spcBef>
              <a:buClrTx/>
              <a:buFontTx/>
              <a:buNone/>
            </a:pPr>
            <a:r>
              <a:rPr lang="fr-FR" altLang="ro-RO" sz="1600">
                <a:solidFill>
                  <a:schemeClr val="tx1"/>
                </a:solidFill>
              </a:rPr>
              <a:t>- audio complet</a:t>
            </a:r>
          </a:p>
          <a:p>
            <a:pPr algn="ctr" eaLnBrk="1" hangingPunct="1">
              <a:spcBef>
                <a:spcPct val="0"/>
              </a:spcBef>
              <a:buClrTx/>
              <a:buFontTx/>
              <a:buNone/>
            </a:pPr>
            <a:r>
              <a:rPr lang="fr-FR" altLang="ro-RO" sz="1600">
                <a:solidFill>
                  <a:schemeClr val="tx1"/>
                </a:solidFill>
              </a:rPr>
              <a:t>- extraits vidéo et les fiches d’exploitation</a:t>
            </a:r>
          </a:p>
          <a:p>
            <a:pPr algn="ctr" eaLnBrk="1" hangingPunct="1">
              <a:spcBef>
                <a:spcPct val="0"/>
              </a:spcBef>
              <a:buClrTx/>
              <a:buFontTx/>
              <a:buNone/>
            </a:pPr>
            <a:r>
              <a:rPr lang="fr-FR" altLang="ro-RO" sz="1600">
                <a:solidFill>
                  <a:schemeClr val="tx1"/>
                </a:solidFill>
              </a:rPr>
              <a:t>- pages imprimables (portfolio, bilans et entrainements au DELF du carnet d'évaluation avec les ressources audio complémentaires)</a:t>
            </a:r>
          </a:p>
          <a:p>
            <a:pPr algn="ctr" eaLnBrk="1" hangingPunct="1">
              <a:spcBef>
                <a:spcPct val="0"/>
              </a:spcBef>
              <a:buClrTx/>
              <a:buFontTx/>
              <a:buNone/>
            </a:pPr>
            <a:r>
              <a:rPr lang="fr-FR" altLang="ro-RO" sz="1600">
                <a:solidFill>
                  <a:schemeClr val="tx1"/>
                </a:solidFill>
              </a:rPr>
              <a:t>- guide pédagogique complet (tests et corrigés compris)</a:t>
            </a:r>
          </a:p>
          <a:p>
            <a:pPr algn="ctr" eaLnBrk="1" hangingPunct="1">
              <a:spcBef>
                <a:spcPct val="0"/>
              </a:spcBef>
              <a:buClrTx/>
              <a:buFontTx/>
              <a:buNone/>
            </a:pPr>
            <a:r>
              <a:rPr lang="fr-FR" altLang="ro-RO" sz="1600">
                <a:solidFill>
                  <a:schemeClr val="tx1"/>
                </a:solidFill>
              </a:rPr>
              <a:t>- 2 cartes de France </a:t>
            </a:r>
          </a:p>
        </p:txBody>
      </p:sp>
      <p:sp>
        <p:nvSpPr>
          <p:cNvPr id="14342" name="Rectangle 8"/>
          <p:cNvSpPr>
            <a:spLocks noChangeArrowheads="1"/>
          </p:cNvSpPr>
          <p:nvPr/>
        </p:nvSpPr>
        <p:spPr bwMode="auto">
          <a:xfrm>
            <a:off x="6696075" y="3810000"/>
            <a:ext cx="2235200"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ACC2C9"/>
              </a:buClr>
              <a:buFont typeface="Arial" charset="0"/>
              <a:buChar char="•"/>
              <a:defRPr sz="2400">
                <a:solidFill>
                  <a:schemeClr val="tx2"/>
                </a:solidFill>
                <a:latin typeface="Tw Cen MT" pitchFamily="34" charset="-18"/>
              </a:defRPr>
            </a:lvl1pPr>
            <a:lvl2pPr marL="742950" indent="-285750" eaLnBrk="0" hangingPunct="0">
              <a:spcBef>
                <a:spcPct val="20000"/>
              </a:spcBef>
              <a:buClr>
                <a:srgbClr val="ACC2C9"/>
              </a:buClr>
              <a:buFont typeface="Arial" charset="0"/>
              <a:buChar char="•"/>
              <a:defRPr sz="2000">
                <a:solidFill>
                  <a:schemeClr val="tx1"/>
                </a:solidFill>
                <a:latin typeface="Tw Cen MT" pitchFamily="34" charset="-18"/>
              </a:defRPr>
            </a:lvl2pPr>
            <a:lvl3pPr marL="1143000" indent="-228600" eaLnBrk="0" hangingPunct="0">
              <a:spcBef>
                <a:spcPct val="20000"/>
              </a:spcBef>
              <a:buClr>
                <a:schemeClr val="accent2"/>
              </a:buClr>
              <a:buFont typeface="Arial" charset="0"/>
              <a:buChar char="•"/>
              <a:defRPr sz="2000">
                <a:solidFill>
                  <a:schemeClr val="tx2"/>
                </a:solidFill>
                <a:latin typeface="Tw Cen MT" pitchFamily="34" charset="-18"/>
              </a:defRPr>
            </a:lvl3pPr>
            <a:lvl4pPr marL="1600200" indent="-228600" eaLnBrk="0" hangingPunct="0">
              <a:spcBef>
                <a:spcPct val="20000"/>
              </a:spcBef>
              <a:buClr>
                <a:srgbClr val="99987F"/>
              </a:buClr>
              <a:buFont typeface="Arial" charset="0"/>
              <a:buChar char="•"/>
              <a:defRPr>
                <a:solidFill>
                  <a:schemeClr val="tx1"/>
                </a:solidFill>
                <a:latin typeface="Tw Cen MT" pitchFamily="34" charset="-18"/>
              </a:defRPr>
            </a:lvl4pPr>
            <a:lvl5pPr marL="2057400" indent="-228600" eaLnBrk="0" hangingPunct="0">
              <a:spcBef>
                <a:spcPct val="20000"/>
              </a:spcBef>
              <a:buClr>
                <a:srgbClr val="90AC97"/>
              </a:buClr>
              <a:buFont typeface="Arial" charset="0"/>
              <a:buChar char="•"/>
              <a:defRPr sz="1600">
                <a:solidFill>
                  <a:schemeClr val="tx2"/>
                </a:solidFill>
                <a:latin typeface="Tw Cen MT" pitchFamily="34" charset="-18"/>
              </a:defRPr>
            </a:lvl5pPr>
            <a:lvl6pPr marL="2514600"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6pPr>
            <a:lvl7pPr marL="2971800"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7pPr>
            <a:lvl8pPr marL="3429000"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8pPr>
            <a:lvl9pPr marL="3886200" indent="-228600" eaLnBrk="0" fontAlgn="base" hangingPunct="0">
              <a:spcBef>
                <a:spcPct val="20000"/>
              </a:spcBef>
              <a:spcAft>
                <a:spcPct val="0"/>
              </a:spcAft>
              <a:buClr>
                <a:srgbClr val="90AC97"/>
              </a:buClr>
              <a:buFont typeface="Arial" charset="0"/>
              <a:buChar char="•"/>
              <a:defRPr sz="1600">
                <a:solidFill>
                  <a:schemeClr val="tx2"/>
                </a:solidFill>
                <a:latin typeface="Tw Cen MT" pitchFamily="34" charset="-18"/>
              </a:defRPr>
            </a:lvl9pPr>
          </a:lstStyle>
          <a:p>
            <a:pPr algn="ctr" eaLnBrk="1" hangingPunct="1">
              <a:spcBef>
                <a:spcPct val="0"/>
              </a:spcBef>
              <a:buClrTx/>
              <a:buFontTx/>
              <a:buNone/>
            </a:pPr>
            <a:r>
              <a:rPr lang="fr-FR" altLang="ro-RO" sz="2000">
                <a:solidFill>
                  <a:schemeClr val="tx1"/>
                </a:solidFill>
              </a:rPr>
              <a:t>Le logiciel Delivery fonctionne comme une bibliothèque et qui rassemble l’ensemble des manuels </a:t>
            </a:r>
          </a:p>
          <a:p>
            <a:pPr algn="ctr" eaLnBrk="1" hangingPunct="1">
              <a:spcBef>
                <a:spcPct val="0"/>
              </a:spcBef>
              <a:buClrTx/>
              <a:buFontTx/>
              <a:buNone/>
            </a:pPr>
            <a:r>
              <a:rPr lang="fr-FR" altLang="ro-RO" sz="2000">
                <a:solidFill>
                  <a:schemeClr val="tx1"/>
                </a:solidFill>
              </a:rPr>
              <a:t>(cf. site de l’éditeur)</a:t>
            </a:r>
            <a:endParaRPr lang="ro-RO" altLang="ro-RO" sz="2000">
              <a:solidFill>
                <a:schemeClr val="tx1"/>
              </a:solidFill>
            </a:endParaRPr>
          </a:p>
        </p:txBody>
      </p:sp>
      <p:pic>
        <p:nvPicPr>
          <p:cNvPr id="1434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96075" y="1190625"/>
            <a:ext cx="2235200" cy="23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ontent Placeholder 2"/>
          <p:cNvSpPr txBox="1">
            <a:spLocks/>
          </p:cNvSpPr>
          <p:nvPr/>
        </p:nvSpPr>
        <p:spPr>
          <a:xfrm>
            <a:off x="165100" y="1371600"/>
            <a:ext cx="2270125" cy="4927600"/>
          </a:xfrm>
          <a:prstGeom prst="rect">
            <a:avLst/>
          </a:prstGeom>
        </p:spPr>
        <p:txBody>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fr-FR" sz="1800" b="1" dirty="0" smtClean="0">
                <a:solidFill>
                  <a:srgbClr val="FFFF00"/>
                </a:solidFill>
              </a:rPr>
              <a:t>DEMO</a:t>
            </a:r>
          </a:p>
          <a:p>
            <a:pPr marL="0" indent="0" fontAlgn="auto">
              <a:spcAft>
                <a:spcPts val="0"/>
              </a:spcAft>
              <a:buFont typeface="Arial" pitchFamily="34" charset="0"/>
              <a:buNone/>
              <a:defRPr/>
            </a:pPr>
            <a:r>
              <a:rPr lang="fr-FR" sz="1800" b="1" dirty="0" smtClean="0">
                <a:solidFill>
                  <a:schemeClr val="tx1"/>
                </a:solidFill>
              </a:rPr>
              <a:t>Manuel</a:t>
            </a:r>
            <a:endParaRPr lang="fr-FR" sz="1800" b="1" dirty="0">
              <a:solidFill>
                <a:schemeClr val="tx1"/>
              </a:solidFill>
            </a:endParaRPr>
          </a:p>
          <a:p>
            <a:pPr marL="0" indent="0" fontAlgn="auto">
              <a:spcAft>
                <a:spcPts val="0"/>
              </a:spcAft>
              <a:buFont typeface="Arial" pitchFamily="34" charset="0"/>
              <a:buNone/>
              <a:defRPr/>
            </a:pPr>
            <a:r>
              <a:rPr lang="fr-FR" sz="1800" dirty="0" smtClean="0">
                <a:solidFill>
                  <a:schemeClr val="tx1"/>
                </a:solidFill>
              </a:rPr>
              <a:t>(pages 1-31):</a:t>
            </a:r>
          </a:p>
          <a:p>
            <a:pPr fontAlgn="auto">
              <a:spcAft>
                <a:spcPts val="0"/>
              </a:spcAft>
              <a:buFontTx/>
              <a:buChar char="-"/>
              <a:defRPr/>
            </a:pPr>
            <a:r>
              <a:rPr lang="fr-FR" sz="1800" i="1" dirty="0" smtClean="0">
                <a:solidFill>
                  <a:schemeClr val="tx1"/>
                </a:solidFill>
              </a:rPr>
              <a:t>Avant-propos</a:t>
            </a:r>
          </a:p>
          <a:p>
            <a:pPr fontAlgn="auto">
              <a:spcAft>
                <a:spcPts val="0"/>
              </a:spcAft>
              <a:buFontTx/>
              <a:buChar char="-"/>
              <a:defRPr/>
            </a:pPr>
            <a:r>
              <a:rPr lang="fr-FR" sz="1800" i="1" dirty="0" smtClean="0">
                <a:solidFill>
                  <a:schemeClr val="tx1"/>
                </a:solidFill>
              </a:rPr>
              <a:t>Tableau </a:t>
            </a:r>
            <a:r>
              <a:rPr lang="fr-FR" sz="1800" i="1" dirty="0">
                <a:solidFill>
                  <a:schemeClr val="tx1"/>
                </a:solidFill>
              </a:rPr>
              <a:t>des </a:t>
            </a:r>
            <a:r>
              <a:rPr lang="fr-FR" sz="1800" i="1" dirty="0" smtClean="0">
                <a:solidFill>
                  <a:schemeClr val="tx1"/>
                </a:solidFill>
              </a:rPr>
              <a:t>contenus</a:t>
            </a:r>
          </a:p>
          <a:p>
            <a:pPr fontAlgn="auto">
              <a:spcAft>
                <a:spcPts val="0"/>
              </a:spcAft>
              <a:buFontTx/>
              <a:buChar char="-"/>
              <a:defRPr/>
            </a:pPr>
            <a:r>
              <a:rPr lang="fr-FR" sz="1800" i="1" dirty="0" smtClean="0">
                <a:solidFill>
                  <a:schemeClr val="tx1"/>
                </a:solidFill>
              </a:rPr>
              <a:t>Dossier 0</a:t>
            </a:r>
          </a:p>
          <a:p>
            <a:pPr fontAlgn="auto">
              <a:spcAft>
                <a:spcPts val="0"/>
              </a:spcAft>
              <a:buFontTx/>
              <a:buChar char="-"/>
              <a:defRPr/>
            </a:pPr>
            <a:r>
              <a:rPr lang="fr-FR" sz="1800" i="1" dirty="0" smtClean="0">
                <a:solidFill>
                  <a:schemeClr val="tx1"/>
                </a:solidFill>
              </a:rPr>
              <a:t>Dossier 1</a:t>
            </a:r>
          </a:p>
          <a:p>
            <a:pPr marL="0" indent="0" fontAlgn="auto">
              <a:spcAft>
                <a:spcPts val="0"/>
              </a:spcAft>
              <a:buFont typeface="Arial" pitchFamily="34" charset="0"/>
              <a:buNone/>
              <a:defRPr/>
            </a:pPr>
            <a:r>
              <a:rPr lang="fr-FR" sz="1800" dirty="0" smtClean="0">
                <a:solidFill>
                  <a:schemeClr val="tx1"/>
                </a:solidFill>
              </a:rPr>
              <a:t>pages 168-194</a:t>
            </a:r>
          </a:p>
          <a:p>
            <a:pPr fontAlgn="auto">
              <a:spcAft>
                <a:spcPts val="0"/>
              </a:spcAft>
              <a:buFontTx/>
              <a:buChar char="-"/>
              <a:defRPr/>
            </a:pPr>
            <a:r>
              <a:rPr lang="fr-FR" sz="1800" i="1" dirty="0">
                <a:solidFill>
                  <a:schemeClr val="tx1"/>
                </a:solidFill>
              </a:rPr>
              <a:t>les </a:t>
            </a:r>
            <a:r>
              <a:rPr lang="fr-FR" sz="1800" i="1" dirty="0" smtClean="0">
                <a:solidFill>
                  <a:schemeClr val="tx1"/>
                </a:solidFill>
              </a:rPr>
              <a:t>transcriptions </a:t>
            </a:r>
          </a:p>
          <a:p>
            <a:pPr fontAlgn="auto">
              <a:spcAft>
                <a:spcPts val="0"/>
              </a:spcAft>
              <a:buFontTx/>
              <a:buChar char="-"/>
              <a:defRPr/>
            </a:pPr>
            <a:r>
              <a:rPr lang="fr-FR" sz="1800" i="1" dirty="0" smtClean="0">
                <a:solidFill>
                  <a:schemeClr val="tx1"/>
                </a:solidFill>
              </a:rPr>
              <a:t>le </a:t>
            </a:r>
            <a:r>
              <a:rPr lang="fr-FR" sz="1800" i="1" dirty="0">
                <a:solidFill>
                  <a:schemeClr val="tx1"/>
                </a:solidFill>
              </a:rPr>
              <a:t>précis </a:t>
            </a:r>
            <a:r>
              <a:rPr lang="fr-FR" sz="1800" i="1" dirty="0" smtClean="0">
                <a:solidFill>
                  <a:schemeClr val="tx1"/>
                </a:solidFill>
              </a:rPr>
              <a:t>grammatical</a:t>
            </a:r>
          </a:p>
          <a:p>
            <a:pPr fontAlgn="auto">
              <a:spcAft>
                <a:spcPts val="0"/>
              </a:spcAft>
              <a:buFontTx/>
              <a:buChar char="-"/>
              <a:defRPr/>
            </a:pPr>
            <a:r>
              <a:rPr lang="fr-FR" sz="1800" i="1" dirty="0" smtClean="0">
                <a:solidFill>
                  <a:schemeClr val="tx1"/>
                </a:solidFill>
              </a:rPr>
              <a:t>la phonétique</a:t>
            </a:r>
          </a:p>
          <a:p>
            <a:pPr fontAlgn="auto">
              <a:spcAft>
                <a:spcPts val="0"/>
              </a:spcAft>
              <a:buFontTx/>
              <a:buChar char="-"/>
              <a:defRPr/>
            </a:pPr>
            <a:r>
              <a:rPr lang="fr-FR" sz="1800" i="1" dirty="0" smtClean="0">
                <a:solidFill>
                  <a:schemeClr val="tx1"/>
                </a:solidFill>
              </a:rPr>
              <a:t>le </a:t>
            </a:r>
            <a:r>
              <a:rPr lang="fr-FR" sz="1800" i="1" dirty="0">
                <a:solidFill>
                  <a:schemeClr val="tx1"/>
                </a:solidFill>
              </a:rPr>
              <a:t>lexique</a:t>
            </a:r>
            <a:r>
              <a:rPr lang="fr-FR" sz="1800" dirty="0">
                <a:solidFill>
                  <a:schemeClr val="tx1"/>
                </a:solidFill>
              </a:rPr>
              <a:t>. </a:t>
            </a:r>
            <a:endParaRPr lang="ro-RO" sz="1800"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rmAutofit fontScale="90000"/>
          </a:bodyPr>
          <a:lstStyle/>
          <a:p>
            <a:pPr lvl="1" algn="ctr" eaLnBrk="1" fontAlgn="auto" hangingPunct="1">
              <a:spcAft>
                <a:spcPts val="0"/>
              </a:spcAft>
              <a:defRPr/>
            </a:pPr>
            <a:r>
              <a:rPr lang="fr-FR" i="1" kern="1200" spc="50" dirty="0">
                <a:ln w="13335" cmpd="sng">
                  <a:solidFill>
                    <a:schemeClr val="accent1">
                      <a:lumMod val="50000"/>
                    </a:schemeClr>
                  </a:solidFill>
                  <a:prstDash val="solid"/>
                </a:ln>
                <a:solidFill>
                  <a:schemeClr val="accent6">
                    <a:tint val="1000"/>
                  </a:schemeClr>
                </a:solidFill>
                <a:latin typeface="+mj-lt"/>
                <a:ea typeface="+mj-ea"/>
                <a:cs typeface="+mj-cs"/>
              </a:rPr>
              <a:t>Le logiciel Delivery chez Hachette et </a:t>
            </a:r>
            <a:br>
              <a:rPr lang="fr-FR" i="1" kern="1200" spc="50" dirty="0">
                <a:ln w="13335" cmpd="sng">
                  <a:solidFill>
                    <a:schemeClr val="accent1">
                      <a:lumMod val="50000"/>
                    </a:schemeClr>
                  </a:solidFill>
                  <a:prstDash val="solid"/>
                </a:ln>
                <a:solidFill>
                  <a:schemeClr val="accent6">
                    <a:tint val="1000"/>
                  </a:schemeClr>
                </a:solidFill>
                <a:latin typeface="+mj-lt"/>
                <a:ea typeface="+mj-ea"/>
                <a:cs typeface="+mj-cs"/>
              </a:rPr>
            </a:br>
            <a:r>
              <a:rPr lang="fr-FR" i="1" kern="1200" spc="50" dirty="0">
                <a:ln w="13335" cmpd="sng">
                  <a:solidFill>
                    <a:schemeClr val="accent1">
                      <a:lumMod val="50000"/>
                    </a:schemeClr>
                  </a:solidFill>
                  <a:prstDash val="solid"/>
                </a:ln>
                <a:solidFill>
                  <a:schemeClr val="accent6">
                    <a:tint val="1000"/>
                  </a:schemeClr>
                </a:solidFill>
                <a:latin typeface="+mj-lt"/>
                <a:ea typeface="+mj-ea"/>
                <a:cs typeface="+mj-cs"/>
              </a:rPr>
              <a:t>le manuel Alter Ego 1</a:t>
            </a:r>
            <a:r>
              <a:rPr lang="ro-RO" sz="1800" b="0" dirty="0">
                <a:solidFill>
                  <a:sysClr val="windowText" lastClr="000000"/>
                </a:solidFill>
              </a:rPr>
              <a:t/>
            </a:r>
            <a:br>
              <a:rPr lang="ro-RO" sz="1800" b="0" dirty="0">
                <a:solidFill>
                  <a:sysClr val="windowText" lastClr="000000"/>
                </a:solidFill>
              </a:rPr>
            </a:br>
            <a:endParaRPr lang="ro-RO" sz="1800" b="0" dirty="0">
              <a:solidFill>
                <a:sysClr val="windowText" lastClr="000000"/>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154113"/>
            <a:ext cx="7086600" cy="3890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57200" y="5181600"/>
            <a:ext cx="2743200" cy="1431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b="1" dirty="0"/>
              <a:t>EXTRAS</a:t>
            </a:r>
          </a:p>
          <a:p>
            <a:pPr algn="ctr" fontAlgn="auto">
              <a:spcBef>
                <a:spcPts val="0"/>
              </a:spcBef>
              <a:spcAft>
                <a:spcPts val="0"/>
              </a:spcAft>
              <a:defRPr/>
            </a:pPr>
            <a:r>
              <a:rPr lang="fr-FR" dirty="0"/>
              <a:t>liens rapides vers les pistes, les cartes, les vidéo, les ressources Web et les suppléments</a:t>
            </a:r>
            <a:endParaRPr lang="ro-RO" dirty="0"/>
          </a:p>
        </p:txBody>
      </p:sp>
      <p:cxnSp>
        <p:nvCxnSpPr>
          <p:cNvPr id="8" name="Straight Arrow Connector 7"/>
          <p:cNvCxnSpPr/>
          <p:nvPr/>
        </p:nvCxnSpPr>
        <p:spPr>
          <a:xfrm flipV="1">
            <a:off x="838200" y="2057400"/>
            <a:ext cx="990600" cy="3124200"/>
          </a:xfrm>
          <a:prstGeom prst="straightConnector1">
            <a:avLst/>
          </a:prstGeom>
          <a:ln w="28575">
            <a:solidFill>
              <a:srgbClr val="FFFF00"/>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5715000" y="5181600"/>
            <a:ext cx="2743200" cy="14319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b="1" dirty="0"/>
              <a:t>DIFFÉRENTS FONCTIONS</a:t>
            </a:r>
          </a:p>
          <a:p>
            <a:pPr algn="ctr" fontAlgn="auto">
              <a:spcBef>
                <a:spcPts val="0"/>
              </a:spcBef>
              <a:spcAft>
                <a:spcPts val="0"/>
              </a:spcAft>
              <a:defRPr/>
            </a:pPr>
            <a:endParaRPr lang="fr-FR" b="1" dirty="0"/>
          </a:p>
          <a:p>
            <a:pPr algn="ctr" fontAlgn="auto">
              <a:spcBef>
                <a:spcPts val="0"/>
              </a:spcBef>
              <a:spcAft>
                <a:spcPts val="0"/>
              </a:spcAft>
              <a:defRPr/>
            </a:pPr>
            <a:r>
              <a:rPr lang="fr-FR" dirty="0"/>
              <a:t>contents, </a:t>
            </a:r>
            <a:r>
              <a:rPr lang="fr-FR" dirty="0" err="1"/>
              <a:t>thumbnails</a:t>
            </a:r>
            <a:r>
              <a:rPr lang="fr-FR" dirty="0"/>
              <a:t>, extras, agrandir ou réduire, page </a:t>
            </a:r>
            <a:endParaRPr lang="ro-RO" dirty="0"/>
          </a:p>
        </p:txBody>
      </p:sp>
      <p:cxnSp>
        <p:nvCxnSpPr>
          <p:cNvPr id="10" name="Straight Arrow Connector 9"/>
          <p:cNvCxnSpPr/>
          <p:nvPr/>
        </p:nvCxnSpPr>
        <p:spPr>
          <a:xfrm flipH="1" flipV="1">
            <a:off x="7315200" y="1600200"/>
            <a:ext cx="990600" cy="3592513"/>
          </a:xfrm>
          <a:prstGeom prst="straightConnector1">
            <a:avLst/>
          </a:prstGeom>
          <a:ln w="28575">
            <a:solidFill>
              <a:srgbClr val="FFFF00"/>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963613" y="1154113"/>
            <a:ext cx="7086600" cy="15890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fr-FR" b="1" dirty="0"/>
              <a:t>TOOLS</a:t>
            </a:r>
          </a:p>
          <a:p>
            <a:pPr algn="just" fontAlgn="auto">
              <a:spcBef>
                <a:spcPts val="0"/>
              </a:spcBef>
              <a:spcAft>
                <a:spcPts val="0"/>
              </a:spcAft>
              <a:defRPr/>
            </a:pPr>
            <a:r>
              <a:rPr lang="fr-FR" sz="2000" dirty="0"/>
              <a:t>insérer du texte, souligner, utiliser des formes géométriques, insérer des liens, même enregistrer des pistes ou prendre des photos et les insérer et sauvegarder n’importe où dans le manuel</a:t>
            </a:r>
            <a:endParaRPr lang="ro-RO" sz="24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xit" presetSubtype="4" fill="hold" grpId="0" nodeType="clickEffect">
                                  <p:stCondLst>
                                    <p:cond delay="0"/>
                                  </p:stCondLst>
                                  <p:childTnLst>
                                    <p:anim calcmode="lin" valueType="num">
                                      <p:cBhvr additive="base">
                                        <p:cTn id="6" dur="1000"/>
                                        <p:tgtEl>
                                          <p:spTgt spid="6"/>
                                        </p:tgtEl>
                                        <p:attrNameLst>
                                          <p:attrName>ppt_x</p:attrName>
                                        </p:attrNameLst>
                                      </p:cBhvr>
                                      <p:tavLst>
                                        <p:tav tm="0">
                                          <p:val>
                                            <p:strVal val="ppt_x"/>
                                          </p:val>
                                        </p:tav>
                                        <p:tav tm="100000">
                                          <p:val>
                                            <p:strVal val="ppt_x"/>
                                          </p:val>
                                        </p:tav>
                                      </p:tavLst>
                                    </p:anim>
                                    <p:anim calcmode="lin" valueType="num">
                                      <p:cBhvr additive="base">
                                        <p:cTn id="7" dur="1000"/>
                                        <p:tgtEl>
                                          <p:spTgt spid="6"/>
                                        </p:tgtEl>
                                        <p:attrNameLst>
                                          <p:attrName>ppt_y</p:attrName>
                                        </p:attrNameLst>
                                      </p:cBhvr>
                                      <p:tavLst>
                                        <p:tav tm="0">
                                          <p:val>
                                            <p:strVal val="ppt_y"/>
                                          </p:val>
                                        </p:tav>
                                        <p:tav tm="100000">
                                          <p:val>
                                            <p:strVal val="1+ppt_h/2"/>
                                          </p:val>
                                        </p:tav>
                                      </p:tavLst>
                                    </p:anim>
                                    <p:set>
                                      <p:cBhvr>
                                        <p:cTn id="8" dur="1" fill="hold">
                                          <p:stCondLst>
                                            <p:cond delay="999"/>
                                          </p:stCondLst>
                                        </p:cTn>
                                        <p:tgtEl>
                                          <p:spTgt spid="6"/>
                                        </p:tgtEl>
                                        <p:attrNameLst>
                                          <p:attrName>style.visibility</p:attrName>
                                        </p:attrNameLst>
                                      </p:cBhvr>
                                      <p:to>
                                        <p:strVal val="hidden"/>
                                      </p:to>
                                    </p:set>
                                  </p:childTnLst>
                                </p:cTn>
                              </p:par>
                              <p:par>
                                <p:cTn id="9" presetID="42" presetClass="exit" presetSubtype="0" fill="hold" grpId="0" nodeType="withEffect">
                                  <p:stCondLst>
                                    <p:cond delay="0"/>
                                  </p:stCondLst>
                                  <p:childTnLst>
                                    <p:animEffect transition="out" filter="fade">
                                      <p:cBhvr>
                                        <p:cTn id="10" dur="1000"/>
                                        <p:tgtEl>
                                          <p:spTgt spid="9"/>
                                        </p:tgtEl>
                                      </p:cBhvr>
                                    </p:animEffect>
                                    <p:anim calcmode="lin" valueType="num">
                                      <p:cBhvr>
                                        <p:cTn id="11" dur="1000"/>
                                        <p:tgtEl>
                                          <p:spTgt spid="9"/>
                                        </p:tgtEl>
                                        <p:attrNameLst>
                                          <p:attrName>ppt_x</p:attrName>
                                        </p:attrNameLst>
                                      </p:cBhvr>
                                      <p:tavLst>
                                        <p:tav tm="0">
                                          <p:val>
                                            <p:strVal val="ppt_x"/>
                                          </p:val>
                                        </p:tav>
                                        <p:tav tm="100000">
                                          <p:val>
                                            <p:strVal val="ppt_x"/>
                                          </p:val>
                                        </p:tav>
                                      </p:tavLst>
                                    </p:anim>
                                    <p:anim calcmode="lin" valueType="num">
                                      <p:cBhvr>
                                        <p:cTn id="12" dur="1000"/>
                                        <p:tgtEl>
                                          <p:spTgt spid="9"/>
                                        </p:tgtEl>
                                        <p:attrNameLst>
                                          <p:attrName>ppt_y</p:attrName>
                                        </p:attrNameLst>
                                      </p:cBhvr>
                                      <p:tavLst>
                                        <p:tav tm="0">
                                          <p:val>
                                            <p:strVal val="ppt_y"/>
                                          </p:val>
                                        </p:tav>
                                        <p:tav tm="100000">
                                          <p:val>
                                            <p:strVal val="ppt_y+.1"/>
                                          </p:val>
                                        </p:tav>
                                      </p:tavLst>
                                    </p:anim>
                                    <p:set>
                                      <p:cBhvr>
                                        <p:cTn id="13" dur="1" fill="hold">
                                          <p:stCondLst>
                                            <p:cond delay="999"/>
                                          </p:stCondLst>
                                        </p:cTn>
                                        <p:tgtEl>
                                          <p:spTgt spid="9"/>
                                        </p:tgtEl>
                                        <p:attrNameLst>
                                          <p:attrName>style.visibility</p:attrName>
                                        </p:attrNameLst>
                                      </p:cBhvr>
                                      <p:to>
                                        <p:strVal val="hidden"/>
                                      </p:to>
                                    </p:set>
                                  </p:childTnLst>
                                </p:cTn>
                              </p:par>
                              <p:par>
                                <p:cTn id="14" presetID="1" presetClass="exit" presetSubtype="0" fill="hold" nodeType="withEffect">
                                  <p:stCondLst>
                                    <p:cond delay="0"/>
                                  </p:stCondLst>
                                  <p:childTnLst>
                                    <p:set>
                                      <p:cBhvr>
                                        <p:cTn id="15" dur="1" fill="hold">
                                          <p:stCondLst>
                                            <p:cond delay="0"/>
                                          </p:stCondLst>
                                        </p:cTn>
                                        <p:tgtEl>
                                          <p:spTgt spid="8"/>
                                        </p:tgtEl>
                                        <p:attrNameLst>
                                          <p:attrName>style.visibility</p:attrName>
                                        </p:attrNameLst>
                                      </p:cBhvr>
                                      <p:to>
                                        <p:strVal val="hidden"/>
                                      </p:to>
                                    </p:set>
                                  </p:childTnLst>
                                </p:cTn>
                              </p:par>
                              <p:par>
                                <p:cTn id="16" presetID="1" presetClass="exit" presetSubtype="0" fill="hold" nodeType="withEffect">
                                  <p:stCondLst>
                                    <p:cond delay="0"/>
                                  </p:stCondLst>
                                  <p:childTnLst>
                                    <p:set>
                                      <p:cBhvr>
                                        <p:cTn id="17" dur="1" fill="hold">
                                          <p:stCondLst>
                                            <p:cond delay="0"/>
                                          </p:stCondLst>
                                        </p:cTn>
                                        <p:tgtEl>
                                          <p:spTgt spid="10"/>
                                        </p:tgtEl>
                                        <p:attrNameLst>
                                          <p:attrName>style.visibility</p:attrName>
                                        </p:attrNameLst>
                                      </p:cBhvr>
                                      <p:to>
                                        <p:strVal val="hidden"/>
                                      </p:to>
                                    </p:set>
                                  </p:childTnLst>
                                </p:cTn>
                              </p:par>
                              <p:par>
                                <p:cTn id="18" presetID="42" presetClass="path" presetSubtype="0" accel="50000" decel="50000" fill="hold" nodeType="withEffect">
                                  <p:stCondLst>
                                    <p:cond delay="0"/>
                                  </p:stCondLst>
                                  <p:childTnLst>
                                    <p:animMotion origin="layout" path="M -3.33333E-6 -3.3025E-6 L -0.00416 0.24422 " pathEditMode="relative" rAng="0" ptsTypes="AA">
                                      <p:cBhvr>
                                        <p:cTn id="19" dur="2000" fill="hold"/>
                                        <p:tgtEl>
                                          <p:spTgt spid="5"/>
                                        </p:tgtEl>
                                        <p:attrNameLst>
                                          <p:attrName>ppt_x</p:attrName>
                                          <p:attrName>ppt_y</p:attrName>
                                        </p:attrNameLst>
                                      </p:cBhvr>
                                      <p:rCtr x="-208" y="12211"/>
                                    </p:animMotion>
                                  </p:childTnLst>
                                </p:cTn>
                              </p:par>
                            </p:childTnLst>
                          </p:cTn>
                        </p:par>
                        <p:par>
                          <p:cTn id="20" fill="hold" nodeType="afterGroup">
                            <p:stCondLst>
                              <p:cond delay="2000"/>
                            </p:stCondLst>
                            <p:childTnLst>
                              <p:par>
                                <p:cTn id="21" presetID="2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edge">
                                      <p:cBhvr>
                                        <p:cTn id="2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lstStyle/>
          <a:p>
            <a:pPr algn="ctr" eaLnBrk="1" fontAlgn="auto" hangingPunct="1">
              <a:spcAft>
                <a:spcPts val="0"/>
              </a:spcAft>
              <a:defRPr/>
            </a:pPr>
            <a:r>
              <a:rPr lang="fr-FR" dirty="0" smtClean="0">
                <a:solidFill>
                  <a:schemeClr val="accent6">
                    <a:tint val="1000"/>
                  </a:schemeClr>
                </a:solidFill>
              </a:rPr>
              <a:t>CONCLUSIONS</a:t>
            </a:r>
            <a:endParaRPr lang="ro-RO" dirty="0">
              <a:solidFill>
                <a:schemeClr val="accent6">
                  <a:tint val="1000"/>
                </a:schemeClr>
              </a:solidFill>
            </a:endParaRPr>
          </a:p>
        </p:txBody>
      </p:sp>
      <p:sp>
        <p:nvSpPr>
          <p:cNvPr id="3" name="Content Placeholder 2"/>
          <p:cNvSpPr>
            <a:spLocks noGrp="1"/>
          </p:cNvSpPr>
          <p:nvPr>
            <p:ph idx="1"/>
          </p:nvPr>
        </p:nvSpPr>
        <p:spPr>
          <a:xfrm>
            <a:off x="457200" y="1371600"/>
            <a:ext cx="8229600" cy="5181600"/>
          </a:xfrm>
        </p:spPr>
        <p:txBody>
          <a:bodyPr rtlCol="0">
            <a:normAutofit lnSpcReduction="10000"/>
          </a:bodyPr>
          <a:lstStyle/>
          <a:p>
            <a:pPr algn="just" eaLnBrk="1" fontAlgn="auto" hangingPunct="1">
              <a:spcAft>
                <a:spcPts val="0"/>
              </a:spcAft>
              <a:buClr>
                <a:schemeClr val="accent1">
                  <a:lumMod val="60000"/>
                  <a:lumOff val="40000"/>
                </a:schemeClr>
              </a:buClr>
              <a:buFont typeface="Wingdings" panose="05000000000000000000" pitchFamily="2" charset="2"/>
              <a:buChar char="ü"/>
              <a:defRPr/>
            </a:pPr>
            <a:r>
              <a:rPr lang="ro-RO" sz="2800" dirty="0" smtClean="0">
                <a:solidFill>
                  <a:schemeClr val="tx1"/>
                </a:solidFill>
              </a:rPr>
              <a:t>L</a:t>
            </a:r>
            <a:r>
              <a:rPr lang="fr-FR" sz="2800" dirty="0" err="1" smtClean="0">
                <a:solidFill>
                  <a:schemeClr val="tx1"/>
                </a:solidFill>
              </a:rPr>
              <a:t>iberté</a:t>
            </a:r>
            <a:r>
              <a:rPr lang="fr-FR" sz="2800" dirty="0" smtClean="0">
                <a:solidFill>
                  <a:schemeClr val="tx1"/>
                </a:solidFill>
              </a:rPr>
              <a:t> </a:t>
            </a:r>
            <a:r>
              <a:rPr lang="fr-FR" sz="2800" dirty="0" err="1" smtClean="0">
                <a:solidFill>
                  <a:schemeClr val="tx1"/>
                </a:solidFill>
              </a:rPr>
              <a:t>pédagogiqu</a:t>
            </a:r>
            <a:r>
              <a:rPr lang="ro-RO" sz="2800" dirty="0" smtClean="0">
                <a:solidFill>
                  <a:schemeClr val="tx1"/>
                </a:solidFill>
              </a:rPr>
              <a:t>e - l</a:t>
            </a:r>
            <a:r>
              <a:rPr lang="fr-FR" sz="2800" dirty="0" smtClean="0">
                <a:solidFill>
                  <a:schemeClr val="tx1"/>
                </a:solidFill>
              </a:rPr>
              <a:t>a </a:t>
            </a:r>
            <a:r>
              <a:rPr lang="fr-FR" sz="2800" dirty="0">
                <a:solidFill>
                  <a:schemeClr val="tx1"/>
                </a:solidFill>
              </a:rPr>
              <a:t>possibilité d’introduire </a:t>
            </a:r>
            <a:r>
              <a:rPr lang="fr-FR" sz="2800" dirty="0" smtClean="0">
                <a:solidFill>
                  <a:schemeClr val="tx1"/>
                </a:solidFill>
              </a:rPr>
              <a:t>des </a:t>
            </a:r>
            <a:r>
              <a:rPr lang="fr-FR" sz="2800" dirty="0">
                <a:solidFill>
                  <a:schemeClr val="tx1"/>
                </a:solidFill>
              </a:rPr>
              <a:t>matériels ou de recréer la séquence </a:t>
            </a:r>
            <a:r>
              <a:rPr lang="fr-FR" sz="2800" dirty="0" smtClean="0">
                <a:solidFill>
                  <a:schemeClr val="tx1"/>
                </a:solidFill>
              </a:rPr>
              <a:t>pédagogique</a:t>
            </a:r>
            <a:r>
              <a:rPr lang="ro-RO" sz="2800" dirty="0" smtClean="0">
                <a:solidFill>
                  <a:schemeClr val="tx1"/>
                </a:solidFill>
              </a:rPr>
              <a:t>;</a:t>
            </a:r>
          </a:p>
          <a:p>
            <a:pPr algn="just" eaLnBrk="1" fontAlgn="auto" hangingPunct="1">
              <a:spcAft>
                <a:spcPts val="0"/>
              </a:spcAft>
              <a:buClr>
                <a:schemeClr val="accent1">
                  <a:lumMod val="60000"/>
                  <a:lumOff val="40000"/>
                </a:schemeClr>
              </a:buClr>
              <a:buFont typeface="Wingdings" panose="05000000000000000000" pitchFamily="2" charset="2"/>
              <a:buChar char="ü"/>
              <a:defRPr/>
            </a:pPr>
            <a:r>
              <a:rPr lang="ro-RO" sz="2800" dirty="0" smtClean="0">
                <a:solidFill>
                  <a:schemeClr val="tx1"/>
                </a:solidFill>
              </a:rPr>
              <a:t>L</a:t>
            </a:r>
            <a:r>
              <a:rPr lang="fr-FR" sz="2800" dirty="0" smtClean="0">
                <a:solidFill>
                  <a:schemeClr val="tx1"/>
                </a:solidFill>
              </a:rPr>
              <a:t>a </a:t>
            </a:r>
            <a:r>
              <a:rPr lang="fr-FR" sz="2800" dirty="0">
                <a:solidFill>
                  <a:schemeClr val="tx1"/>
                </a:solidFill>
              </a:rPr>
              <a:t>nécessité de la formation continue des </a:t>
            </a:r>
            <a:r>
              <a:rPr lang="ro-RO" sz="2800" dirty="0" smtClean="0">
                <a:solidFill>
                  <a:schemeClr val="tx1"/>
                </a:solidFill>
              </a:rPr>
              <a:t>enseignants;</a:t>
            </a:r>
          </a:p>
          <a:p>
            <a:pPr algn="just" eaLnBrk="1" fontAlgn="auto" hangingPunct="1">
              <a:spcAft>
                <a:spcPts val="0"/>
              </a:spcAft>
              <a:buClr>
                <a:schemeClr val="accent1">
                  <a:lumMod val="60000"/>
                  <a:lumOff val="40000"/>
                </a:schemeClr>
              </a:buClr>
              <a:buFont typeface="Wingdings" panose="05000000000000000000" pitchFamily="2" charset="2"/>
              <a:buChar char="ü"/>
              <a:defRPr/>
            </a:pPr>
            <a:r>
              <a:rPr lang="ro-RO" sz="2800" dirty="0" smtClean="0">
                <a:solidFill>
                  <a:schemeClr val="tx1"/>
                </a:solidFill>
              </a:rPr>
              <a:t>Le </a:t>
            </a:r>
            <a:r>
              <a:rPr lang="fr-FR" sz="2800" dirty="0" smtClean="0">
                <a:solidFill>
                  <a:schemeClr val="tx1"/>
                </a:solidFill>
              </a:rPr>
              <a:t>«</a:t>
            </a:r>
            <a:r>
              <a:rPr lang="fr-FR" sz="2800" dirty="0">
                <a:solidFill>
                  <a:schemeClr val="tx1"/>
                </a:solidFill>
              </a:rPr>
              <a:t> </a:t>
            </a:r>
            <a:r>
              <a:rPr lang="fr-FR" sz="2800" dirty="0" smtClean="0">
                <a:solidFill>
                  <a:schemeClr val="tx1"/>
                </a:solidFill>
              </a:rPr>
              <a:t>bouleverse</a:t>
            </a:r>
            <a:r>
              <a:rPr lang="ro-RO" sz="2800" dirty="0" smtClean="0">
                <a:solidFill>
                  <a:schemeClr val="tx1"/>
                </a:solidFill>
              </a:rPr>
              <a:t>ment</a:t>
            </a:r>
            <a:r>
              <a:rPr lang="fr-FR" sz="2800" dirty="0">
                <a:solidFill>
                  <a:schemeClr val="tx1"/>
                </a:solidFill>
              </a:rPr>
              <a:t> » les </a:t>
            </a:r>
            <a:r>
              <a:rPr lang="fr-FR" sz="2800" dirty="0" smtClean="0">
                <a:solidFill>
                  <a:schemeClr val="tx1"/>
                </a:solidFill>
              </a:rPr>
              <a:t>enseignants</a:t>
            </a:r>
            <a:r>
              <a:rPr lang="ro-RO" sz="2800" dirty="0" smtClean="0">
                <a:solidFill>
                  <a:schemeClr val="tx1"/>
                </a:solidFill>
              </a:rPr>
              <a:t> et </a:t>
            </a:r>
            <a:r>
              <a:rPr lang="fr-FR" sz="2800" dirty="0" smtClean="0">
                <a:solidFill>
                  <a:schemeClr val="tx1"/>
                </a:solidFill>
              </a:rPr>
              <a:t>apprenants</a:t>
            </a:r>
            <a:r>
              <a:rPr lang="ro-RO" sz="2800" dirty="0" smtClean="0">
                <a:solidFill>
                  <a:schemeClr val="tx1"/>
                </a:solidFill>
              </a:rPr>
              <a:t>;</a:t>
            </a:r>
          </a:p>
          <a:p>
            <a:pPr algn="just" eaLnBrk="1" fontAlgn="auto" hangingPunct="1">
              <a:spcAft>
                <a:spcPts val="0"/>
              </a:spcAft>
              <a:buClr>
                <a:schemeClr val="accent1">
                  <a:lumMod val="60000"/>
                  <a:lumOff val="40000"/>
                </a:schemeClr>
              </a:buClr>
              <a:buFont typeface="Wingdings" panose="05000000000000000000" pitchFamily="2" charset="2"/>
              <a:buChar char="ü"/>
              <a:defRPr/>
            </a:pPr>
            <a:r>
              <a:rPr lang="fr-FR" sz="2800" dirty="0" smtClean="0">
                <a:solidFill>
                  <a:schemeClr val="tx1"/>
                </a:solidFill>
              </a:rPr>
              <a:t>L’apprentissage </a:t>
            </a:r>
            <a:r>
              <a:rPr lang="fr-FR" sz="2800" dirty="0">
                <a:solidFill>
                  <a:schemeClr val="tx1"/>
                </a:solidFill>
              </a:rPr>
              <a:t>par le biais des manuels numériques favorise les structures </a:t>
            </a:r>
            <a:r>
              <a:rPr lang="fr-FR" sz="2800" dirty="0" err="1" smtClean="0">
                <a:solidFill>
                  <a:schemeClr val="tx1"/>
                </a:solidFill>
              </a:rPr>
              <a:t>metacognitives</a:t>
            </a:r>
            <a:r>
              <a:rPr lang="ro-RO" sz="2800" dirty="0" smtClean="0">
                <a:solidFill>
                  <a:schemeClr val="tx1"/>
                </a:solidFill>
              </a:rPr>
              <a:t>;</a:t>
            </a:r>
          </a:p>
          <a:p>
            <a:pPr algn="just" eaLnBrk="1" fontAlgn="auto" hangingPunct="1">
              <a:spcAft>
                <a:spcPts val="0"/>
              </a:spcAft>
              <a:buClr>
                <a:schemeClr val="accent1">
                  <a:lumMod val="60000"/>
                  <a:lumOff val="40000"/>
                </a:schemeClr>
              </a:buClr>
              <a:buFont typeface="Wingdings" panose="05000000000000000000" pitchFamily="2" charset="2"/>
              <a:buChar char="ü"/>
              <a:defRPr/>
            </a:pPr>
            <a:r>
              <a:rPr lang="ro-RO" sz="2800" dirty="0" smtClean="0">
                <a:solidFill>
                  <a:schemeClr val="tx1"/>
                </a:solidFill>
              </a:rPr>
              <a:t>L</a:t>
            </a:r>
            <a:r>
              <a:rPr lang="fr-FR" sz="2800" dirty="0" smtClean="0">
                <a:solidFill>
                  <a:schemeClr val="tx1"/>
                </a:solidFill>
              </a:rPr>
              <a:t>es </a:t>
            </a:r>
            <a:r>
              <a:rPr lang="fr-FR" sz="2800" dirty="0">
                <a:solidFill>
                  <a:schemeClr val="tx1"/>
                </a:solidFill>
              </a:rPr>
              <a:t>apprenants doivent posséder déjà des compétences de base, de lecture, de reconnaissance ou d’interprétation des </a:t>
            </a:r>
            <a:r>
              <a:rPr lang="fr-FR" sz="2800" dirty="0" smtClean="0">
                <a:solidFill>
                  <a:schemeClr val="tx1"/>
                </a:solidFill>
              </a:rPr>
              <a:t>signes</a:t>
            </a:r>
            <a:r>
              <a:rPr lang="ro-RO" sz="2800" dirty="0" smtClean="0">
                <a:solidFill>
                  <a:schemeClr val="tx1"/>
                </a:solidFill>
              </a:rPr>
              <a:t>;</a:t>
            </a:r>
            <a:endParaRPr lang="ro-RO" sz="2800" dirty="0">
              <a:solidFill>
                <a:schemeClr val="tx1"/>
              </a:solidFill>
            </a:endParaRPr>
          </a:p>
          <a:p>
            <a:pPr algn="just" eaLnBrk="1" fontAlgn="auto" hangingPunct="1">
              <a:spcAft>
                <a:spcPts val="0"/>
              </a:spcAft>
              <a:buClr>
                <a:schemeClr val="accent1">
                  <a:lumMod val="60000"/>
                  <a:lumOff val="40000"/>
                </a:schemeClr>
              </a:buClr>
              <a:buFont typeface="Wingdings" panose="05000000000000000000" pitchFamily="2" charset="2"/>
              <a:buChar char="ü"/>
              <a:defRPr/>
            </a:pPr>
            <a:r>
              <a:rPr lang="ro-RO" sz="2800" dirty="0" smtClean="0">
                <a:solidFill>
                  <a:schemeClr val="tx1"/>
                </a:solidFill>
              </a:rPr>
              <a:t>Le </a:t>
            </a:r>
            <a:r>
              <a:rPr lang="fr-FR" sz="2800" dirty="0" smtClean="0">
                <a:solidFill>
                  <a:schemeClr val="tx1"/>
                </a:solidFill>
              </a:rPr>
              <a:t>manuel numérique</a:t>
            </a:r>
            <a:r>
              <a:rPr lang="ro-RO" sz="2800" dirty="0" smtClean="0">
                <a:solidFill>
                  <a:schemeClr val="tx1"/>
                </a:solidFill>
              </a:rPr>
              <a:t> </a:t>
            </a:r>
            <a:r>
              <a:rPr lang="fr-FR" sz="2800" dirty="0" err="1" smtClean="0">
                <a:solidFill>
                  <a:schemeClr val="tx1"/>
                </a:solidFill>
              </a:rPr>
              <a:t>doi</a:t>
            </a:r>
            <a:r>
              <a:rPr lang="ro-RO" sz="2800" dirty="0" smtClean="0">
                <a:solidFill>
                  <a:schemeClr val="tx1"/>
                </a:solidFill>
              </a:rPr>
              <a:t>t </a:t>
            </a:r>
            <a:r>
              <a:rPr lang="fr-FR" sz="2800" dirty="0" smtClean="0">
                <a:solidFill>
                  <a:schemeClr val="tx1"/>
                </a:solidFill>
              </a:rPr>
              <a:t>être vu</a:t>
            </a:r>
            <a:r>
              <a:rPr lang="ro-RO" sz="2800" dirty="0" smtClean="0">
                <a:solidFill>
                  <a:schemeClr val="tx1"/>
                </a:solidFill>
              </a:rPr>
              <a:t> </a:t>
            </a:r>
            <a:r>
              <a:rPr lang="fr-FR" sz="2800" dirty="0" smtClean="0">
                <a:solidFill>
                  <a:schemeClr val="tx1"/>
                </a:solidFill>
              </a:rPr>
              <a:t>comme </a:t>
            </a:r>
            <a:r>
              <a:rPr lang="fr-FR" sz="2800" dirty="0">
                <a:solidFill>
                  <a:schemeClr val="tx1"/>
                </a:solidFill>
              </a:rPr>
              <a:t>un outil complémentaire à côté des supports existants – livres, manuels, autres moyens d’apprentissage. </a:t>
            </a:r>
            <a:endParaRPr lang="ro-RO" sz="2800" dirty="0">
              <a:solidFill>
                <a:schemeClr val="tx1"/>
              </a:solidFill>
            </a:endParaRPr>
          </a:p>
          <a:p>
            <a:pPr marL="0" indent="0" algn="just" eaLnBrk="1" fontAlgn="auto" hangingPunct="1">
              <a:spcAft>
                <a:spcPts val="0"/>
              </a:spcAft>
              <a:buClr>
                <a:schemeClr val="accent1">
                  <a:lumMod val="60000"/>
                  <a:lumOff val="40000"/>
                </a:schemeClr>
              </a:buClr>
              <a:buFont typeface="Arial" pitchFamily="34" charset="0"/>
              <a:buNone/>
              <a:defRPr/>
            </a:pPr>
            <a:endParaRPr lang="ro-RO" dirty="0">
              <a:solidFill>
                <a:schemeClr val="tx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39762"/>
          </a:xfrm>
        </p:spPr>
        <p:txBody>
          <a:bodyPr>
            <a:normAutofit fontScale="90000"/>
          </a:bodyPr>
          <a:lstStyle/>
          <a:p>
            <a:pPr algn="ctr" eaLnBrk="1" fontAlgn="auto" hangingPunct="1">
              <a:spcAft>
                <a:spcPts val="0"/>
              </a:spcAft>
              <a:defRPr/>
            </a:pPr>
            <a:r>
              <a:rPr lang="fr-FR" dirty="0" smtClean="0">
                <a:solidFill>
                  <a:schemeClr val="accent6">
                    <a:tint val="1000"/>
                  </a:schemeClr>
                </a:solidFill>
              </a:rPr>
              <a:t>BIBLIOGRAPHIE</a:t>
            </a:r>
            <a:endParaRPr lang="ro-RO" dirty="0">
              <a:solidFill>
                <a:schemeClr val="accent6">
                  <a:tint val="1000"/>
                </a:schemeClr>
              </a:solidFill>
            </a:endParaRPr>
          </a:p>
        </p:txBody>
      </p:sp>
      <p:sp>
        <p:nvSpPr>
          <p:cNvPr id="3" name="Content Placeholder 2"/>
          <p:cNvSpPr>
            <a:spLocks noGrp="1"/>
          </p:cNvSpPr>
          <p:nvPr>
            <p:ph idx="1"/>
          </p:nvPr>
        </p:nvSpPr>
        <p:spPr>
          <a:xfrm>
            <a:off x="609600" y="758825"/>
            <a:ext cx="8229600" cy="4194175"/>
          </a:xfrm>
        </p:spPr>
        <p:txBody>
          <a:bodyPr rtlCol="0">
            <a:noAutofit/>
          </a:bodyPr>
          <a:lstStyle/>
          <a:p>
            <a:pPr marL="274320" indent="-274320" eaLnBrk="1" fontAlgn="auto" hangingPunct="1">
              <a:spcAft>
                <a:spcPts val="0"/>
              </a:spcAft>
              <a:buClr>
                <a:schemeClr val="accent1">
                  <a:lumMod val="60000"/>
                  <a:lumOff val="40000"/>
                </a:schemeClr>
              </a:buClr>
              <a:buFont typeface="Arial" pitchFamily="34" charset="0"/>
              <a:buChar char="•"/>
              <a:defRPr/>
            </a:pPr>
            <a:r>
              <a:rPr lang="fr-FR" sz="1500" dirty="0" err="1"/>
              <a:t>Capul</a:t>
            </a:r>
            <a:r>
              <a:rPr lang="fr-FR" sz="1500" dirty="0"/>
              <a:t>, J-Y. 2008. Actes du Séminaire « Manuel scolaire et numérique », 23 et 24 octobre 2008. </a:t>
            </a:r>
            <a:r>
              <a:rPr lang="fr-FR" sz="1500" i="1" dirty="0"/>
              <a:t>Les enjeux pour l’éducation nationale</a:t>
            </a:r>
            <a:r>
              <a:rPr lang="fr-FR" sz="1500" dirty="0"/>
              <a:t>, en ligne sur le site </a:t>
            </a:r>
            <a:r>
              <a:rPr lang="fr-FR" sz="1500" dirty="0" err="1"/>
              <a:t>Eduscol</a:t>
            </a:r>
            <a:r>
              <a:rPr lang="fr-FR" sz="1500" dirty="0"/>
              <a:t> du Ministère de l’éducation nationale. Disponible sur:</a:t>
            </a:r>
            <a:endParaRPr lang="ro-RO" sz="1500" dirty="0"/>
          </a:p>
          <a:p>
            <a:pPr marL="0" indent="0" eaLnBrk="1" fontAlgn="auto" hangingPunct="1">
              <a:spcAft>
                <a:spcPts val="0"/>
              </a:spcAft>
              <a:buClr>
                <a:schemeClr val="accent1">
                  <a:lumMod val="60000"/>
                  <a:lumOff val="40000"/>
                </a:schemeClr>
              </a:buClr>
              <a:buFont typeface="Arial" pitchFamily="34" charset="0"/>
              <a:buNone/>
              <a:defRPr/>
            </a:pPr>
            <a:r>
              <a:rPr lang="fr-FR" sz="1500" u="sng" dirty="0">
                <a:hlinkClick r:id="rId2"/>
              </a:rPr>
              <a:t>http://eduscol.education.fr/chrgt/Actes_seminaire_manuel_scolaire_numerique_23_24oct08</a:t>
            </a:r>
            <a:r>
              <a:rPr lang="fr-FR" sz="1500" dirty="0"/>
              <a:t>.</a:t>
            </a:r>
            <a:endParaRPr lang="ro-RO" sz="1500" dirty="0"/>
          </a:p>
          <a:p>
            <a:pPr marL="0" indent="0" eaLnBrk="1" fontAlgn="auto" hangingPunct="1">
              <a:spcAft>
                <a:spcPts val="0"/>
              </a:spcAft>
              <a:buClr>
                <a:schemeClr val="accent1">
                  <a:lumMod val="60000"/>
                  <a:lumOff val="40000"/>
                </a:schemeClr>
              </a:buClr>
              <a:buFont typeface="Arial" pitchFamily="34" charset="0"/>
              <a:buNone/>
              <a:defRPr/>
            </a:pPr>
            <a:r>
              <a:rPr lang="fr-FR" sz="1500" dirty="0"/>
              <a:t>Dernière consultation: le 22 février </a:t>
            </a:r>
            <a:r>
              <a:rPr lang="fr-FR" sz="1500" dirty="0" smtClean="0"/>
              <a:t>2016</a:t>
            </a:r>
            <a:endParaRPr lang="ro-RO" sz="1500" dirty="0" smtClean="0"/>
          </a:p>
          <a:p>
            <a:pPr marL="274320" indent="-274320" eaLnBrk="1" fontAlgn="auto" hangingPunct="1">
              <a:spcAft>
                <a:spcPts val="0"/>
              </a:spcAft>
              <a:buClr>
                <a:schemeClr val="accent1">
                  <a:lumMod val="60000"/>
                  <a:lumOff val="40000"/>
                </a:schemeClr>
              </a:buClr>
              <a:buFont typeface="Arial" pitchFamily="34" charset="0"/>
              <a:buChar char="•"/>
              <a:defRPr/>
            </a:pPr>
            <a:r>
              <a:rPr lang="fr-FR" sz="1500" dirty="0" err="1" smtClean="0"/>
              <a:t>Puren</a:t>
            </a:r>
            <a:r>
              <a:rPr lang="fr-FR" sz="1500" dirty="0" smtClean="0"/>
              <a:t>, C. 2015. </a:t>
            </a:r>
            <a:r>
              <a:rPr lang="fr-FR" sz="1500" i="1" dirty="0" smtClean="0"/>
              <a:t>Référentiel qualité des manuels de FLE et de leurs usages</a:t>
            </a:r>
            <a:r>
              <a:rPr lang="fr-FR" sz="1500" dirty="0" smtClean="0"/>
              <a:t>. Document élaboré à l'origine pour le séminaire de formation animé du 13 au 16 juillet 2015 à l'Alliance français de la ville de Guatemala, pour le compte de l'IFAC (Institut Français d'Amérique Centrale) et au profit des Alliances françaises et des filières de FLE des Universités publiques de la région. Disponible sur:</a:t>
            </a:r>
            <a:endParaRPr lang="ro-RO" sz="1500" dirty="0" smtClean="0"/>
          </a:p>
          <a:p>
            <a:pPr marL="0" indent="0" eaLnBrk="1" fontAlgn="auto" hangingPunct="1">
              <a:spcAft>
                <a:spcPts val="0"/>
              </a:spcAft>
              <a:buClr>
                <a:schemeClr val="accent1">
                  <a:lumMod val="60000"/>
                  <a:lumOff val="40000"/>
                </a:schemeClr>
              </a:buClr>
              <a:buFont typeface="Arial" pitchFamily="34" charset="0"/>
              <a:buNone/>
              <a:defRPr/>
            </a:pPr>
            <a:r>
              <a:rPr lang="fr-FR" sz="1500" u="sng" dirty="0" smtClean="0">
                <a:hlinkClick r:id="rId3"/>
              </a:rPr>
              <a:t>http</a:t>
            </a:r>
            <a:r>
              <a:rPr lang="fr-FR" sz="1500" u="sng" dirty="0">
                <a:hlinkClick r:id="rId3"/>
              </a:rPr>
              <a:t>://www.christianpuren.com/mes-travaux/2015e/</a:t>
            </a:r>
            <a:endParaRPr lang="ro-RO" sz="1500" dirty="0"/>
          </a:p>
          <a:p>
            <a:pPr marL="0" indent="0" eaLnBrk="1" fontAlgn="auto" hangingPunct="1">
              <a:spcAft>
                <a:spcPts val="0"/>
              </a:spcAft>
              <a:buClr>
                <a:schemeClr val="accent1">
                  <a:lumMod val="60000"/>
                  <a:lumOff val="40000"/>
                </a:schemeClr>
              </a:buClr>
              <a:buFont typeface="Arial" pitchFamily="34" charset="0"/>
              <a:buNone/>
              <a:defRPr/>
            </a:pPr>
            <a:r>
              <a:rPr lang="fr-FR" sz="1500" dirty="0"/>
              <a:t>Dernière consultation : le 22 février </a:t>
            </a:r>
            <a:r>
              <a:rPr lang="fr-FR" sz="1500" dirty="0" smtClean="0"/>
              <a:t>2016</a:t>
            </a:r>
            <a:endParaRPr lang="ro-RO" sz="1500" dirty="0"/>
          </a:p>
          <a:p>
            <a:pPr marL="274320" indent="-274320" eaLnBrk="1" fontAlgn="auto" hangingPunct="1">
              <a:spcAft>
                <a:spcPts val="0"/>
              </a:spcAft>
              <a:buClr>
                <a:schemeClr val="accent1">
                  <a:lumMod val="60000"/>
                  <a:lumOff val="40000"/>
                </a:schemeClr>
              </a:buClr>
              <a:buFont typeface="Arial" pitchFamily="34" charset="0"/>
              <a:buChar char="•"/>
              <a:defRPr/>
            </a:pPr>
            <a:r>
              <a:rPr lang="fr-FR" sz="1500" dirty="0" err="1"/>
              <a:t>Soubrié</a:t>
            </a:r>
            <a:r>
              <a:rPr lang="fr-FR" sz="1500" dirty="0"/>
              <a:t>, T., Dejean-</a:t>
            </a:r>
            <a:r>
              <a:rPr lang="fr-FR" sz="1500" dirty="0" err="1"/>
              <a:t>Thircuir</a:t>
            </a:r>
            <a:r>
              <a:rPr lang="fr-FR" sz="1500" dirty="0"/>
              <a:t>, C. 2014. </a:t>
            </a:r>
            <a:r>
              <a:rPr lang="fr-FR" sz="1500" i="1" dirty="0"/>
              <a:t>L'introduction du numérique dans les manuels de FLE : un moyen de repenser les finalités de l'éducation et les approches pédagogiques ?</a:t>
            </a:r>
            <a:r>
              <a:rPr lang="fr-FR" sz="1500" dirty="0"/>
              <a:t>. Les manuels scolaires et le numérique - Journée Pierre Guibert, </a:t>
            </a:r>
            <a:r>
              <a:rPr lang="fr-FR" sz="1500" dirty="0" err="1"/>
              <a:t>Feb</a:t>
            </a:r>
            <a:r>
              <a:rPr lang="fr-FR" sz="1500" dirty="0"/>
              <a:t> 2014, Montpellier, France. Les manuels scolaires et le numérique. Disponible sur:  </a:t>
            </a:r>
            <a:endParaRPr lang="ro-RO" sz="1500" dirty="0"/>
          </a:p>
          <a:p>
            <a:pPr marL="0" indent="0" eaLnBrk="1" fontAlgn="auto" hangingPunct="1">
              <a:spcAft>
                <a:spcPts val="0"/>
              </a:spcAft>
              <a:buClr>
                <a:schemeClr val="accent1">
                  <a:lumMod val="60000"/>
                  <a:lumOff val="40000"/>
                </a:schemeClr>
              </a:buClr>
              <a:buFont typeface="Arial" pitchFamily="34" charset="0"/>
              <a:buNone/>
              <a:defRPr/>
            </a:pPr>
            <a:r>
              <a:rPr lang="fr-FR" sz="1500" u="sng" dirty="0">
                <a:hlinkClick r:id="rId4"/>
              </a:rPr>
              <a:t>http://hal.univ-grenoble-alpes.fr/hal-01162397/document</a:t>
            </a:r>
            <a:endParaRPr lang="ro-RO" sz="1500" dirty="0"/>
          </a:p>
          <a:p>
            <a:pPr marL="0" indent="0" eaLnBrk="1" fontAlgn="auto" hangingPunct="1">
              <a:spcAft>
                <a:spcPts val="0"/>
              </a:spcAft>
              <a:buClr>
                <a:schemeClr val="accent1">
                  <a:lumMod val="60000"/>
                  <a:lumOff val="40000"/>
                </a:schemeClr>
              </a:buClr>
              <a:buFont typeface="Arial" pitchFamily="34" charset="0"/>
              <a:buNone/>
              <a:defRPr/>
            </a:pPr>
            <a:r>
              <a:rPr lang="fr-FR" sz="1500" dirty="0"/>
              <a:t>Dernière consultation: le 22 février </a:t>
            </a:r>
            <a:r>
              <a:rPr lang="fr-FR" sz="1500" dirty="0" smtClean="0"/>
              <a:t>2016</a:t>
            </a:r>
            <a:endParaRPr lang="ro-RO" sz="1500" dirty="0"/>
          </a:p>
        </p:txBody>
      </p:sp>
      <p:sp>
        <p:nvSpPr>
          <p:cNvPr id="4" name="Title 1"/>
          <p:cNvSpPr txBox="1">
            <a:spLocks/>
          </p:cNvSpPr>
          <p:nvPr/>
        </p:nvSpPr>
        <p:spPr>
          <a:xfrm>
            <a:off x="572729" y="5128651"/>
            <a:ext cx="8229600" cy="487362"/>
          </a:xfrm>
          <a:prstGeom prst="rect">
            <a:avLst/>
          </a:prstGeom>
        </p:spPr>
        <p:txBody>
          <a:bodyPr anchor="b">
            <a:normAutofit fontScale="90000" lnSpcReduction="20000"/>
          </a:bodyPr>
          <a:lstStyle>
            <a:lvl1pPr algn="l" defTabSz="914400" rtl="0" eaLnBrk="1" latinLnBrk="0" hangingPunct="1">
              <a:spcBef>
                <a:spcPct val="0"/>
              </a:spcBef>
              <a:buNone/>
              <a:tabLst>
                <a:tab pos="3830638" algn="l"/>
              </a:tabLst>
              <a:defRPr sz="3600" b="1" kern="1200" cap="none" spc="5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pPr algn="ctr" fontAlgn="auto">
              <a:spcAft>
                <a:spcPts val="0"/>
              </a:spcAft>
              <a:defRPr/>
            </a:pPr>
            <a:r>
              <a:rPr lang="fr-FR" dirty="0" smtClean="0"/>
              <a:t>SITOGRAPHIE</a:t>
            </a:r>
            <a:endParaRPr lang="ro-RO" dirty="0"/>
          </a:p>
        </p:txBody>
      </p:sp>
      <p:sp>
        <p:nvSpPr>
          <p:cNvPr id="5" name="Content Placeholder 2"/>
          <p:cNvSpPr txBox="1">
            <a:spLocks/>
          </p:cNvSpPr>
          <p:nvPr/>
        </p:nvSpPr>
        <p:spPr>
          <a:xfrm>
            <a:off x="685800" y="5581650"/>
            <a:ext cx="8229600" cy="960438"/>
          </a:xfrm>
          <a:prstGeom prst="rect">
            <a:avLst/>
          </a:prstGeom>
        </p:spPr>
        <p:txBody>
          <a:bodyPr>
            <a:normAutofit fontScale="55000" lnSpcReduction="20000"/>
          </a:bodyPr>
          <a:lstStyle>
            <a:lvl1pPr marL="274320" indent="-274320" algn="l" defTabSz="914400" rtl="0" eaLnBrk="1" latinLnBrk="0" hangingPunct="1">
              <a:spcBef>
                <a:spcPct val="20000"/>
              </a:spcBef>
              <a:buClr>
                <a:schemeClr val="accent1">
                  <a:lumMod val="60000"/>
                  <a:lumOff val="40000"/>
                </a:schemeClr>
              </a:buClr>
              <a:buFont typeface="Arial" pitchFamily="34" charset="0"/>
              <a:buChar char="•"/>
              <a:defRPr sz="2400" kern="1200">
                <a:solidFill>
                  <a:schemeClr val="tx2"/>
                </a:solidFill>
                <a:latin typeface="+mn-lt"/>
                <a:ea typeface="+mn-ea"/>
                <a:cs typeface="+mn-cs"/>
              </a:defRPr>
            </a:lvl1pPr>
            <a:lvl2pPr marL="548640" indent="-182880" algn="l" defTabSz="914400" rtl="0" eaLnBrk="1" latinLnBrk="0" hangingPunct="1">
              <a:spcBef>
                <a:spcPct val="20000"/>
              </a:spcBef>
              <a:buClr>
                <a:schemeClr val="accent1">
                  <a:lumMod val="60000"/>
                  <a:lumOff val="40000"/>
                </a:schemeClr>
              </a:buClr>
              <a:buFont typeface="Arial" pitchFamily="34" charset="0"/>
              <a:buChar char="•"/>
              <a:defRPr sz="20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3pPr>
            <a:lvl4pPr marL="118872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4pPr>
            <a:lvl5pPr marL="1463040" indent="-228600" algn="l" defTabSz="914400" rtl="0" eaLnBrk="1" latinLnBrk="0" hangingPunct="1">
              <a:spcBef>
                <a:spcPct val="20000"/>
              </a:spcBef>
              <a:buClr>
                <a:schemeClr val="accent4"/>
              </a:buClr>
              <a:buFont typeface="Arial" pitchFamily="34" charset="0"/>
              <a:buChar char="•"/>
              <a:defRPr sz="1600" kern="1200" baseline="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a:lstStyle>
          <a:p>
            <a:pPr marL="0" indent="0" fontAlgn="auto">
              <a:spcAft>
                <a:spcPts val="0"/>
              </a:spcAft>
              <a:buFont typeface="Arial" pitchFamily="34" charset="0"/>
              <a:buNone/>
              <a:defRPr/>
            </a:pPr>
            <a:r>
              <a:rPr lang="fr-FR" dirty="0" smtClean="0"/>
              <a:t> </a:t>
            </a:r>
            <a:endParaRPr lang="ro-RO" dirty="0" smtClean="0"/>
          </a:p>
          <a:p>
            <a:pPr fontAlgn="auto">
              <a:spcAft>
                <a:spcPts val="0"/>
              </a:spcAft>
              <a:defRPr/>
            </a:pPr>
            <a:r>
              <a:rPr lang="fr-FR" sz="2700" dirty="0" err="1" smtClean="0"/>
              <a:t>Éduscol</a:t>
            </a:r>
            <a:r>
              <a:rPr lang="fr-FR" sz="2700" dirty="0" smtClean="0"/>
              <a:t>. Enseigner avec le numérique. Lettres. Disponible sur : </a:t>
            </a:r>
            <a:endParaRPr lang="ro-RO" sz="2700" dirty="0" smtClean="0"/>
          </a:p>
          <a:p>
            <a:pPr marL="0" indent="0" fontAlgn="auto">
              <a:spcAft>
                <a:spcPts val="0"/>
              </a:spcAft>
              <a:buFont typeface="Arial" pitchFamily="34" charset="0"/>
              <a:buNone/>
              <a:defRPr/>
            </a:pPr>
            <a:r>
              <a:rPr lang="fr-FR" sz="2700" u="sng" dirty="0" smtClean="0">
                <a:hlinkClick r:id="rId5"/>
              </a:rPr>
              <a:t>http://eduscol.education.fr/lettres</a:t>
            </a:r>
            <a:endParaRPr lang="ro-RO" sz="2700" dirty="0" smtClean="0"/>
          </a:p>
          <a:p>
            <a:pPr marL="0" indent="0" fontAlgn="auto">
              <a:spcAft>
                <a:spcPts val="0"/>
              </a:spcAft>
              <a:buFont typeface="Arial" pitchFamily="34" charset="0"/>
              <a:buNone/>
              <a:defRPr/>
            </a:pPr>
            <a:r>
              <a:rPr lang="fr-FR" sz="2700" dirty="0" smtClean="0"/>
              <a:t>dernière consultation : le 24 février 2016</a:t>
            </a:r>
            <a:endParaRPr lang="ro-RO" sz="2700" dirty="0" smtClean="0"/>
          </a:p>
          <a:p>
            <a:pPr fontAlgn="auto">
              <a:spcAft>
                <a:spcPts val="0"/>
              </a:spcAft>
              <a:defRPr/>
            </a:pPr>
            <a:endParaRPr lang="ro-RO"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1066800" y="1981200"/>
            <a:ext cx="7315200" cy="2057400"/>
          </a:xfrm>
        </p:spPr>
        <p:txBody>
          <a:bodyPr/>
          <a:lstStyle/>
          <a:p>
            <a:pPr marL="0" indent="0" algn="ctr" eaLnBrk="1" hangingPunct="1">
              <a:buFont typeface="Arial" charset="0"/>
              <a:buNone/>
            </a:pPr>
            <a:r>
              <a:rPr lang="ro-RO" altLang="ro-RO" sz="4800" smtClean="0">
                <a:solidFill>
                  <a:schemeClr val="tx1"/>
                </a:solidFill>
              </a:rPr>
              <a:t>JE VOUS REMERCIE POUR </a:t>
            </a:r>
          </a:p>
          <a:p>
            <a:pPr marL="0" indent="0" algn="ctr" eaLnBrk="1" hangingPunct="1">
              <a:buFont typeface="Arial" charset="0"/>
              <a:buNone/>
            </a:pPr>
            <a:r>
              <a:rPr lang="ro-RO" altLang="ro-RO" sz="4800" smtClean="0">
                <a:solidFill>
                  <a:schemeClr val="tx1"/>
                </a:solidFill>
              </a:rPr>
              <a:t>VOTRE AIMABLE ATTENTION!</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Override1.xml><?xml version="1.0" encoding="utf-8"?>
<a:themeOverride xmlns:a="http://schemas.openxmlformats.org/drawingml/2006/main">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themeOverride>
</file>

<file path=docProps/app.xml><?xml version="1.0" encoding="utf-8"?>
<Properties xmlns="http://schemas.openxmlformats.org/officeDocument/2006/extended-properties" xmlns:vt="http://schemas.openxmlformats.org/officeDocument/2006/docPropsVTypes">
  <Template>Thatch</Template>
  <TotalTime>343</TotalTime>
  <Words>968</Words>
  <Application>Microsoft Office PowerPoint</Application>
  <PresentationFormat>On-screen Show (4:3)</PresentationFormat>
  <Paragraphs>168</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Tw Cen MT</vt:lpstr>
      <vt:lpstr>Arial</vt:lpstr>
      <vt:lpstr>Calibri</vt:lpstr>
      <vt:lpstr>Wingdings</vt:lpstr>
      <vt:lpstr>Thatch</vt:lpstr>
      <vt:lpstr>LE MANUEL NUMÉRIQUE</vt:lpstr>
      <vt:lpstr>Manuel numérique, manuel traditionnel, innovation,  discours didactique en ligne/ hors ligne</vt:lpstr>
      <vt:lpstr>PowerPoint Presentation</vt:lpstr>
      <vt:lpstr>LES OFFRES NUMÉRIQUES</vt:lpstr>
      <vt:lpstr>LʼEspace Virtuel chez Maison des Langues et  le manuel Version Originale 1</vt:lpstr>
      <vt:lpstr>LʼEspace Virtuel chez Maison des Langues et  le manuel Version Originale 1</vt:lpstr>
      <vt:lpstr>Le Labo de Langue chez Didier et  le manuel Saison 1 </vt:lpstr>
      <vt:lpstr>Le Labo de Langue chez Didier et  le manuel Saison 1 </vt:lpstr>
      <vt:lpstr>Le logiciel Delivery chez Hachette et  le manuel Alter Ego 1 </vt:lpstr>
      <vt:lpstr>Le logiciel Delivery chez Hachette et  le manuel Alter Ego 1 </vt:lpstr>
      <vt:lpstr>CONCLUSIONS</vt:lpstr>
      <vt:lpstr>BIBLIOGRAPHIE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MANUEL NUMÉRIQUE</dc:title>
  <dc:creator>Elena-Georgiana Vintilă</dc:creator>
  <cp:lastModifiedBy>Georgiana</cp:lastModifiedBy>
  <cp:revision>39</cp:revision>
  <dcterms:created xsi:type="dcterms:W3CDTF">2006-08-16T00:00:00Z</dcterms:created>
  <dcterms:modified xsi:type="dcterms:W3CDTF">2016-06-16T20:55:00Z</dcterms:modified>
</cp:coreProperties>
</file>