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4"/>
  </p:notesMasterIdLst>
  <p:handoutMasterIdLst>
    <p:handoutMasterId r:id="rId5"/>
  </p:handoutMasterIdLst>
  <p:sldIdLst>
    <p:sldId id="256" r:id="rId3"/>
  </p:sldIdLst>
  <p:sldSz cx="30275213" cy="42803763"/>
  <p:notesSz cx="6669088" cy="9926638"/>
  <p:defaultTextStyle>
    <a:defPPr>
      <a:defRPr lang="en-US"/>
    </a:defPPr>
    <a:lvl1pPr marL="0" algn="l" defTabSz="3507259" rtl="0" eaLnBrk="1" latinLnBrk="0" hangingPunct="1">
      <a:defRPr sz="6906" kern="1200">
        <a:solidFill>
          <a:schemeClr val="tx1"/>
        </a:solidFill>
        <a:latin typeface="+mn-lt"/>
        <a:ea typeface="+mn-ea"/>
        <a:cs typeface="+mn-cs"/>
      </a:defRPr>
    </a:lvl1pPr>
    <a:lvl2pPr marL="1753632" algn="l" defTabSz="3507259" rtl="0" eaLnBrk="1" latinLnBrk="0" hangingPunct="1">
      <a:defRPr sz="6906" kern="1200">
        <a:solidFill>
          <a:schemeClr val="tx1"/>
        </a:solidFill>
        <a:latin typeface="+mn-lt"/>
        <a:ea typeface="+mn-ea"/>
        <a:cs typeface="+mn-cs"/>
      </a:defRPr>
    </a:lvl2pPr>
    <a:lvl3pPr marL="3507259" algn="l" defTabSz="3507259" rtl="0" eaLnBrk="1" latinLnBrk="0" hangingPunct="1">
      <a:defRPr sz="6906" kern="1200">
        <a:solidFill>
          <a:schemeClr val="tx1"/>
        </a:solidFill>
        <a:latin typeface="+mn-lt"/>
        <a:ea typeface="+mn-ea"/>
        <a:cs typeface="+mn-cs"/>
      </a:defRPr>
    </a:lvl3pPr>
    <a:lvl4pPr marL="5260891" algn="l" defTabSz="3507259" rtl="0" eaLnBrk="1" latinLnBrk="0" hangingPunct="1">
      <a:defRPr sz="6906" kern="1200">
        <a:solidFill>
          <a:schemeClr val="tx1"/>
        </a:solidFill>
        <a:latin typeface="+mn-lt"/>
        <a:ea typeface="+mn-ea"/>
        <a:cs typeface="+mn-cs"/>
      </a:defRPr>
    </a:lvl4pPr>
    <a:lvl5pPr marL="7014523" algn="l" defTabSz="3507259" rtl="0" eaLnBrk="1" latinLnBrk="0" hangingPunct="1">
      <a:defRPr sz="6906" kern="1200">
        <a:solidFill>
          <a:schemeClr val="tx1"/>
        </a:solidFill>
        <a:latin typeface="+mn-lt"/>
        <a:ea typeface="+mn-ea"/>
        <a:cs typeface="+mn-cs"/>
      </a:defRPr>
    </a:lvl5pPr>
    <a:lvl6pPr marL="8768150" algn="l" defTabSz="3507259" rtl="0" eaLnBrk="1" latinLnBrk="0" hangingPunct="1">
      <a:defRPr sz="6906" kern="1200">
        <a:solidFill>
          <a:schemeClr val="tx1"/>
        </a:solidFill>
        <a:latin typeface="+mn-lt"/>
        <a:ea typeface="+mn-ea"/>
        <a:cs typeface="+mn-cs"/>
      </a:defRPr>
    </a:lvl6pPr>
    <a:lvl7pPr marL="10521782" algn="l" defTabSz="3507259" rtl="0" eaLnBrk="1" latinLnBrk="0" hangingPunct="1">
      <a:defRPr sz="6906" kern="1200">
        <a:solidFill>
          <a:schemeClr val="tx1"/>
        </a:solidFill>
        <a:latin typeface="+mn-lt"/>
        <a:ea typeface="+mn-ea"/>
        <a:cs typeface="+mn-cs"/>
      </a:defRPr>
    </a:lvl7pPr>
    <a:lvl8pPr marL="12275414" algn="l" defTabSz="3507259" rtl="0" eaLnBrk="1" latinLnBrk="0" hangingPunct="1">
      <a:defRPr sz="6906" kern="1200">
        <a:solidFill>
          <a:schemeClr val="tx1"/>
        </a:solidFill>
        <a:latin typeface="+mn-lt"/>
        <a:ea typeface="+mn-ea"/>
        <a:cs typeface="+mn-cs"/>
      </a:defRPr>
    </a:lvl8pPr>
    <a:lvl9pPr marL="14029041" algn="l" defTabSz="3507259" rtl="0" eaLnBrk="1" latinLnBrk="0" hangingPunct="1">
      <a:defRPr sz="6906"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166" autoAdjust="0"/>
    <p:restoredTop sz="94660" autoAdjust="0"/>
  </p:normalViewPr>
  <p:slideViewPr>
    <p:cSldViewPr snapToGrid="0">
      <p:cViewPr varScale="1">
        <p:scale>
          <a:sx n="19" d="100"/>
          <a:sy n="19" d="100"/>
        </p:scale>
        <p:origin x="3318" y="7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52" d="100"/>
          <a:sy n="52" d="100"/>
        </p:scale>
        <p:origin x="288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7"/>
          </a:xfrm>
          <a:prstGeom prst="rect">
            <a:avLst/>
          </a:prstGeom>
        </p:spPr>
        <p:txBody>
          <a:bodyPr vert="horz" lIns="91417" tIns="45707" rIns="91417" bIns="45707" rtlCol="0"/>
          <a:lstStyle>
            <a:lvl1pPr algn="l">
              <a:defRPr sz="1200"/>
            </a:lvl1pPr>
          </a:lstStyle>
          <a:p>
            <a:endParaRPr lang="en-US"/>
          </a:p>
        </p:txBody>
      </p:sp>
      <p:sp>
        <p:nvSpPr>
          <p:cNvPr id="3" name="Date Placeholder 2"/>
          <p:cNvSpPr>
            <a:spLocks noGrp="1"/>
          </p:cNvSpPr>
          <p:nvPr>
            <p:ph type="dt" sz="quarter" idx="1"/>
          </p:nvPr>
        </p:nvSpPr>
        <p:spPr>
          <a:xfrm>
            <a:off x="3777607" y="0"/>
            <a:ext cx="2889938" cy="498057"/>
          </a:xfrm>
          <a:prstGeom prst="rect">
            <a:avLst/>
          </a:prstGeom>
        </p:spPr>
        <p:txBody>
          <a:bodyPr vert="horz" lIns="91417" tIns="45707" rIns="91417" bIns="45707" rtlCol="0"/>
          <a:lstStyle>
            <a:lvl1pPr algn="r">
              <a:defRPr sz="1200"/>
            </a:lvl1pPr>
          </a:lstStyle>
          <a:p>
            <a:fld id="{F1C0B079-A316-4C9B-B165-DF9EA8325D2C}" type="datetimeFigureOut">
              <a:rPr lang="en-US" smtClean="0"/>
              <a:t>10/19/2015</a:t>
            </a:fld>
            <a:endParaRPr lang="en-US"/>
          </a:p>
        </p:txBody>
      </p:sp>
      <p:sp>
        <p:nvSpPr>
          <p:cNvPr id="4" name="Footer Placeholder 3"/>
          <p:cNvSpPr>
            <a:spLocks noGrp="1"/>
          </p:cNvSpPr>
          <p:nvPr>
            <p:ph type="ftr" sz="quarter" idx="2"/>
          </p:nvPr>
        </p:nvSpPr>
        <p:spPr>
          <a:xfrm>
            <a:off x="0" y="9428585"/>
            <a:ext cx="2889938" cy="498056"/>
          </a:xfrm>
          <a:prstGeom prst="rect">
            <a:avLst/>
          </a:prstGeom>
        </p:spPr>
        <p:txBody>
          <a:bodyPr vert="horz" lIns="91417" tIns="45707" rIns="91417" bIns="45707" rtlCol="0" anchor="b"/>
          <a:lstStyle>
            <a:lvl1pPr algn="l">
              <a:defRPr sz="1200"/>
            </a:lvl1pPr>
          </a:lstStyle>
          <a:p>
            <a:endParaRPr lang="en-US"/>
          </a:p>
        </p:txBody>
      </p:sp>
      <p:sp>
        <p:nvSpPr>
          <p:cNvPr id="5" name="Slide Number Placeholder 4"/>
          <p:cNvSpPr>
            <a:spLocks noGrp="1"/>
          </p:cNvSpPr>
          <p:nvPr>
            <p:ph type="sldNum" sz="quarter" idx="3"/>
          </p:nvPr>
        </p:nvSpPr>
        <p:spPr>
          <a:xfrm>
            <a:off x="3777607" y="9428585"/>
            <a:ext cx="2889938" cy="498056"/>
          </a:xfrm>
          <a:prstGeom prst="rect">
            <a:avLst/>
          </a:prstGeom>
        </p:spPr>
        <p:txBody>
          <a:bodyPr vert="horz" lIns="91417" tIns="45707" rIns="91417" bIns="45707" rtlCol="0" anchor="b"/>
          <a:lstStyle>
            <a:lvl1pPr algn="r">
              <a:defRPr sz="1200"/>
            </a:lvl1pPr>
          </a:lstStyle>
          <a:p>
            <a:fld id="{6BA0EAE6-B4B6-49B7-9049-B371250BE0F4}" type="slidenum">
              <a:rPr lang="en-US" smtClean="0"/>
              <a:t>‹#›</a:t>
            </a:fld>
            <a:endParaRPr lang="en-US"/>
          </a:p>
        </p:txBody>
      </p:sp>
    </p:spTree>
    <p:extLst>
      <p:ext uri="{BB962C8B-B14F-4D97-AF65-F5344CB8AC3E}">
        <p14:creationId xmlns:p14="http://schemas.microsoft.com/office/powerpoint/2010/main"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7"/>
          </a:xfrm>
          <a:prstGeom prst="rect">
            <a:avLst/>
          </a:prstGeom>
        </p:spPr>
        <p:txBody>
          <a:bodyPr vert="horz" lIns="91417" tIns="45707" rIns="91417" bIns="45707" rtlCol="0"/>
          <a:lstStyle>
            <a:lvl1pPr algn="l">
              <a:defRPr sz="1200"/>
            </a:lvl1pPr>
          </a:lstStyle>
          <a:p>
            <a:endParaRPr lang="en-US"/>
          </a:p>
        </p:txBody>
      </p:sp>
      <p:sp>
        <p:nvSpPr>
          <p:cNvPr id="3" name="Date Placeholder 2"/>
          <p:cNvSpPr>
            <a:spLocks noGrp="1"/>
          </p:cNvSpPr>
          <p:nvPr>
            <p:ph type="dt" idx="1"/>
          </p:nvPr>
        </p:nvSpPr>
        <p:spPr>
          <a:xfrm>
            <a:off x="3777607" y="0"/>
            <a:ext cx="2889938" cy="498057"/>
          </a:xfrm>
          <a:prstGeom prst="rect">
            <a:avLst/>
          </a:prstGeom>
        </p:spPr>
        <p:txBody>
          <a:bodyPr vert="horz" lIns="91417" tIns="45707" rIns="91417" bIns="45707" rtlCol="0"/>
          <a:lstStyle>
            <a:lvl1pPr algn="r">
              <a:defRPr sz="1200"/>
            </a:lvl1pPr>
          </a:lstStyle>
          <a:p>
            <a:fld id="{38F28AB8-57D1-494F-9851-055AD867E790}" type="datetimeFigureOut">
              <a:rPr lang="en-US" smtClean="0"/>
              <a:t>10/19/2015</a:t>
            </a:fld>
            <a:endParaRPr lang="en-US"/>
          </a:p>
        </p:txBody>
      </p:sp>
      <p:sp>
        <p:nvSpPr>
          <p:cNvPr id="4" name="Slide Image Placeholder 3"/>
          <p:cNvSpPr>
            <a:spLocks noGrp="1" noRot="1" noChangeAspect="1"/>
          </p:cNvSpPr>
          <p:nvPr>
            <p:ph type="sldImg" idx="2"/>
          </p:nvPr>
        </p:nvSpPr>
        <p:spPr>
          <a:xfrm>
            <a:off x="2151063" y="1241425"/>
            <a:ext cx="2366962" cy="3348038"/>
          </a:xfrm>
          <a:prstGeom prst="rect">
            <a:avLst/>
          </a:prstGeom>
          <a:noFill/>
          <a:ln w="12700">
            <a:solidFill>
              <a:prstClr val="black"/>
            </a:solidFill>
          </a:ln>
        </p:spPr>
        <p:txBody>
          <a:bodyPr vert="horz" lIns="91417" tIns="45707" rIns="91417" bIns="45707" rtlCol="0" anchor="ctr"/>
          <a:lstStyle/>
          <a:p>
            <a:endParaRPr lang="en-US"/>
          </a:p>
        </p:txBody>
      </p:sp>
      <p:sp>
        <p:nvSpPr>
          <p:cNvPr id="5" name="Notes Placeholder 4"/>
          <p:cNvSpPr>
            <a:spLocks noGrp="1"/>
          </p:cNvSpPr>
          <p:nvPr>
            <p:ph type="body" sz="quarter" idx="3"/>
          </p:nvPr>
        </p:nvSpPr>
        <p:spPr>
          <a:xfrm>
            <a:off x="666909" y="4777195"/>
            <a:ext cx="5335270" cy="3908614"/>
          </a:xfrm>
          <a:prstGeom prst="rect">
            <a:avLst/>
          </a:prstGeom>
        </p:spPr>
        <p:txBody>
          <a:bodyPr vert="horz" lIns="91417" tIns="45707" rIns="91417" bIns="4570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8585"/>
            <a:ext cx="2889938" cy="498056"/>
          </a:xfrm>
          <a:prstGeom prst="rect">
            <a:avLst/>
          </a:prstGeom>
        </p:spPr>
        <p:txBody>
          <a:bodyPr vert="horz" lIns="91417" tIns="45707" rIns="91417" bIns="45707"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428585"/>
            <a:ext cx="2889938" cy="498056"/>
          </a:xfrm>
          <a:prstGeom prst="rect">
            <a:avLst/>
          </a:prstGeom>
        </p:spPr>
        <p:txBody>
          <a:bodyPr vert="horz" lIns="91417" tIns="45707" rIns="91417" bIns="45707" rtlCol="0" anchor="b"/>
          <a:lstStyle>
            <a:lvl1pPr algn="r">
              <a:defRPr sz="1200"/>
            </a:lvl1pPr>
          </a:lstStyle>
          <a:p>
            <a:fld id="{37C7F044-5458-4B2E-BFA0-52AAA1C529D4}" type="slidenum">
              <a:rPr lang="en-US" smtClean="0"/>
              <a:t>‹#›</a:t>
            </a:fld>
            <a:endParaRPr lang="en-US"/>
          </a:p>
        </p:txBody>
      </p:sp>
    </p:spTree>
    <p:extLst>
      <p:ext uri="{BB962C8B-B14F-4D97-AF65-F5344CB8AC3E}">
        <p14:creationId xmlns:p14="http://schemas.microsoft.com/office/powerpoint/2010/main" val="1624808637"/>
      </p:ext>
    </p:extLst>
  </p:cSld>
  <p:clrMap bg1="lt1" tx1="dk1" bg2="lt2" tx2="dk2" accent1="accent1" accent2="accent2" accent3="accent3" accent4="accent4" accent5="accent5" accent6="accent6" hlink="hlink" folHlink="folHlink"/>
  <p:notesStyle>
    <a:lvl1pPr marL="0" algn="l" defTabSz="869857" rtl="0" eaLnBrk="1" latinLnBrk="0" hangingPunct="1">
      <a:defRPr sz="1140" kern="1200">
        <a:solidFill>
          <a:schemeClr val="tx1"/>
        </a:solidFill>
        <a:latin typeface="+mn-lt"/>
        <a:ea typeface="+mn-ea"/>
        <a:cs typeface="+mn-cs"/>
      </a:defRPr>
    </a:lvl1pPr>
    <a:lvl2pPr marL="434927" algn="l" defTabSz="869857" rtl="0" eaLnBrk="1" latinLnBrk="0" hangingPunct="1">
      <a:defRPr sz="1140" kern="1200">
        <a:solidFill>
          <a:schemeClr val="tx1"/>
        </a:solidFill>
        <a:latin typeface="+mn-lt"/>
        <a:ea typeface="+mn-ea"/>
        <a:cs typeface="+mn-cs"/>
      </a:defRPr>
    </a:lvl2pPr>
    <a:lvl3pPr marL="869857" algn="l" defTabSz="869857" rtl="0" eaLnBrk="1" latinLnBrk="0" hangingPunct="1">
      <a:defRPr sz="1140" kern="1200">
        <a:solidFill>
          <a:schemeClr val="tx1"/>
        </a:solidFill>
        <a:latin typeface="+mn-lt"/>
        <a:ea typeface="+mn-ea"/>
        <a:cs typeface="+mn-cs"/>
      </a:defRPr>
    </a:lvl3pPr>
    <a:lvl4pPr marL="1304783" algn="l" defTabSz="869857" rtl="0" eaLnBrk="1" latinLnBrk="0" hangingPunct="1">
      <a:defRPr sz="1140" kern="1200">
        <a:solidFill>
          <a:schemeClr val="tx1"/>
        </a:solidFill>
        <a:latin typeface="+mn-lt"/>
        <a:ea typeface="+mn-ea"/>
        <a:cs typeface="+mn-cs"/>
      </a:defRPr>
    </a:lvl4pPr>
    <a:lvl5pPr marL="1739715" algn="l" defTabSz="869857" rtl="0" eaLnBrk="1" latinLnBrk="0" hangingPunct="1">
      <a:defRPr sz="1140" kern="1200">
        <a:solidFill>
          <a:schemeClr val="tx1"/>
        </a:solidFill>
        <a:latin typeface="+mn-lt"/>
        <a:ea typeface="+mn-ea"/>
        <a:cs typeface="+mn-cs"/>
      </a:defRPr>
    </a:lvl5pPr>
    <a:lvl6pPr marL="2174641" algn="l" defTabSz="869857" rtl="0" eaLnBrk="1" latinLnBrk="0" hangingPunct="1">
      <a:defRPr sz="1140" kern="1200">
        <a:solidFill>
          <a:schemeClr val="tx1"/>
        </a:solidFill>
        <a:latin typeface="+mn-lt"/>
        <a:ea typeface="+mn-ea"/>
        <a:cs typeface="+mn-cs"/>
      </a:defRPr>
    </a:lvl6pPr>
    <a:lvl7pPr marL="2609567" algn="l" defTabSz="869857" rtl="0" eaLnBrk="1" latinLnBrk="0" hangingPunct="1">
      <a:defRPr sz="1140" kern="1200">
        <a:solidFill>
          <a:schemeClr val="tx1"/>
        </a:solidFill>
        <a:latin typeface="+mn-lt"/>
        <a:ea typeface="+mn-ea"/>
        <a:cs typeface="+mn-cs"/>
      </a:defRPr>
    </a:lvl7pPr>
    <a:lvl8pPr marL="3044498" algn="l" defTabSz="869857" rtl="0" eaLnBrk="1" latinLnBrk="0" hangingPunct="1">
      <a:defRPr sz="1140" kern="1200">
        <a:solidFill>
          <a:schemeClr val="tx1"/>
        </a:solidFill>
        <a:latin typeface="+mn-lt"/>
        <a:ea typeface="+mn-ea"/>
        <a:cs typeface="+mn-cs"/>
      </a:defRPr>
    </a:lvl8pPr>
    <a:lvl9pPr marL="3479425" algn="l" defTabSz="869857" rtl="0" eaLnBrk="1" latinLnBrk="0" hangingPunct="1">
      <a:defRPr sz="114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51063" y="1241425"/>
            <a:ext cx="2366962" cy="3348038"/>
          </a:xfrm>
        </p:spPr>
      </p:sp>
      <p:sp>
        <p:nvSpPr>
          <p:cNvPr id="4" name="Slide Number Placeholder 3"/>
          <p:cNvSpPr>
            <a:spLocks noGrp="1"/>
          </p:cNvSpPr>
          <p:nvPr>
            <p:ph type="sldNum" sz="quarter" idx="10"/>
          </p:nvPr>
        </p:nvSpPr>
        <p:spPr/>
        <p:txBody>
          <a:bodyPr/>
          <a:lstStyle/>
          <a:p>
            <a:fld id="{37C7F044-5458-4B2E-BFA0-52AAA1C529D4}" type="slidenum">
              <a:rPr lang="en-US" smtClean="0"/>
              <a:t>1</a:t>
            </a:fld>
            <a:endParaRPr lang="en-US"/>
          </a:p>
        </p:txBody>
      </p:sp>
    </p:spTree>
    <p:extLst>
      <p:ext uri="{BB962C8B-B14F-4D97-AF65-F5344CB8AC3E}">
        <p14:creationId xmlns:p14="http://schemas.microsoft.com/office/powerpoint/2010/main" val="16217894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45" name="Rectangle 44"/>
          <p:cNvSpPr/>
          <p:nvPr/>
        </p:nvSpPr>
        <p:spPr>
          <a:xfrm>
            <a:off x="473050" y="20722726"/>
            <a:ext cx="315369" cy="118899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58" name="Rectangle 101"/>
          <p:cNvSpPr>
            <a:spLocks noChangeArrowheads="1"/>
          </p:cNvSpPr>
          <p:nvPr userDrawn="1"/>
        </p:nvSpPr>
        <p:spPr bwMode="auto">
          <a:xfrm>
            <a:off x="0" y="41614770"/>
            <a:ext cx="30275213" cy="1188993"/>
          </a:xfrm>
          <a:prstGeom prst="rect">
            <a:avLst/>
          </a:prstGeom>
          <a:solidFill>
            <a:srgbClr val="C00000"/>
          </a:solidFill>
          <a:ln>
            <a:noFill/>
          </a:ln>
          <a:effectLst/>
        </p:spPr>
        <p:txBody>
          <a:bodyPr wrap="none" anchor="ctr"/>
          <a:lstStyle/>
          <a:p>
            <a:endParaRPr lang="en-US" sz="5007" dirty="0"/>
          </a:p>
        </p:txBody>
      </p:sp>
      <p:sp>
        <p:nvSpPr>
          <p:cNvPr id="59" name="Line 112"/>
          <p:cNvSpPr>
            <a:spLocks noChangeShapeType="1"/>
          </p:cNvSpPr>
          <p:nvPr userDrawn="1"/>
        </p:nvSpPr>
        <p:spPr bwMode="white">
          <a:xfrm>
            <a:off x="0" y="41614770"/>
            <a:ext cx="30275213" cy="0"/>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43" name="Rectangle 42"/>
          <p:cNvSpPr/>
          <p:nvPr userDrawn="1"/>
        </p:nvSpPr>
        <p:spPr bwMode="white">
          <a:xfrm>
            <a:off x="20411395" y="8025705"/>
            <a:ext cx="9037557" cy="32935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42" name="Rectangle 41"/>
          <p:cNvSpPr/>
          <p:nvPr userDrawn="1"/>
        </p:nvSpPr>
        <p:spPr bwMode="white">
          <a:xfrm>
            <a:off x="10597180" y="8025705"/>
            <a:ext cx="9037557" cy="32935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41" name="Rectangle 40"/>
          <p:cNvSpPr/>
          <p:nvPr userDrawn="1"/>
        </p:nvSpPr>
        <p:spPr bwMode="white">
          <a:xfrm>
            <a:off x="770350" y="8025705"/>
            <a:ext cx="9037557" cy="32935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39" name="Rectangle 38"/>
          <p:cNvSpPr/>
          <p:nvPr/>
        </p:nvSpPr>
        <p:spPr>
          <a:xfrm>
            <a:off x="473050" y="8021199"/>
            <a:ext cx="315369" cy="118899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33" name="Rectangle 101"/>
          <p:cNvSpPr>
            <a:spLocks noChangeArrowheads="1"/>
          </p:cNvSpPr>
          <p:nvPr userDrawn="1"/>
        </p:nvSpPr>
        <p:spPr bwMode="auto">
          <a:xfrm>
            <a:off x="788421" y="5053225"/>
            <a:ext cx="29486795" cy="2080738"/>
          </a:xfrm>
          <a:prstGeom prst="rect">
            <a:avLst/>
          </a:prstGeom>
          <a:solidFill>
            <a:schemeClr val="accent5"/>
          </a:solidFill>
          <a:ln>
            <a:noFill/>
          </a:ln>
          <a:effectLst/>
        </p:spPr>
        <p:txBody>
          <a:bodyPr wrap="none" anchor="ctr"/>
          <a:lstStyle/>
          <a:p>
            <a:endParaRPr lang="en-US" sz="5007"/>
          </a:p>
        </p:txBody>
      </p:sp>
      <p:sp>
        <p:nvSpPr>
          <p:cNvPr id="6" name="Title 5"/>
          <p:cNvSpPr>
            <a:spLocks noGrp="1"/>
          </p:cNvSpPr>
          <p:nvPr userDrawn="1">
            <p:ph type="title"/>
          </p:nvPr>
        </p:nvSpPr>
        <p:spPr/>
        <p:txBody>
          <a:bodyPr/>
          <a:lstStyle/>
          <a:p>
            <a:r>
              <a:rPr lang="en-US" smtClean="0"/>
              <a:t>Click to edit Master title style</a:t>
            </a:r>
            <a:endParaRPr lang="en-US"/>
          </a:p>
        </p:txBody>
      </p:sp>
      <p:sp>
        <p:nvSpPr>
          <p:cNvPr id="31" name="Text Placeholder 6"/>
          <p:cNvSpPr>
            <a:spLocks noGrp="1"/>
          </p:cNvSpPr>
          <p:nvPr userDrawn="1">
            <p:ph type="body" sz="quarter" idx="36"/>
          </p:nvPr>
        </p:nvSpPr>
        <p:spPr bwMode="auto">
          <a:xfrm>
            <a:off x="1524275" y="5309733"/>
            <a:ext cx="24598611" cy="1660471"/>
          </a:xfrm>
        </p:spPr>
        <p:txBody>
          <a:bodyPr anchor="ctr">
            <a:noAutofit/>
          </a:bodyPr>
          <a:lstStyle>
            <a:lvl1pPr marL="0" indent="0">
              <a:spcBef>
                <a:spcPts val="0"/>
              </a:spcBef>
              <a:buNone/>
              <a:defRPr sz="1660">
                <a:solidFill>
                  <a:schemeClr val="tx1"/>
                </a:solidFill>
              </a:defRPr>
            </a:lvl1pPr>
            <a:lvl2pPr marL="0" indent="0">
              <a:spcBef>
                <a:spcPts val="0"/>
              </a:spcBef>
              <a:buNone/>
              <a:defRPr sz="1660">
                <a:solidFill>
                  <a:schemeClr val="bg1"/>
                </a:solidFill>
              </a:defRPr>
            </a:lvl2pPr>
            <a:lvl3pPr marL="0" indent="0">
              <a:spcBef>
                <a:spcPts val="0"/>
              </a:spcBef>
              <a:buNone/>
              <a:defRPr sz="1660">
                <a:solidFill>
                  <a:schemeClr val="bg1"/>
                </a:solidFill>
              </a:defRPr>
            </a:lvl3pPr>
            <a:lvl4pPr marL="0" indent="0">
              <a:spcBef>
                <a:spcPts val="0"/>
              </a:spcBef>
              <a:buNone/>
              <a:defRPr sz="1660">
                <a:solidFill>
                  <a:schemeClr val="bg1"/>
                </a:solidFill>
              </a:defRPr>
            </a:lvl4pPr>
            <a:lvl5pPr marL="0" indent="0">
              <a:spcBef>
                <a:spcPts val="0"/>
              </a:spcBef>
              <a:buNone/>
              <a:defRPr sz="1660">
                <a:solidFill>
                  <a:schemeClr val="bg1"/>
                </a:solidFill>
              </a:defRPr>
            </a:lvl5pPr>
            <a:lvl6pPr marL="0" indent="0">
              <a:spcBef>
                <a:spcPts val="0"/>
              </a:spcBef>
              <a:buNone/>
              <a:defRPr sz="1660">
                <a:solidFill>
                  <a:schemeClr val="bg1"/>
                </a:solidFill>
              </a:defRPr>
            </a:lvl6pPr>
            <a:lvl7pPr marL="0" indent="0">
              <a:spcBef>
                <a:spcPts val="0"/>
              </a:spcBef>
              <a:buNone/>
              <a:defRPr sz="1660">
                <a:solidFill>
                  <a:schemeClr val="bg1"/>
                </a:solidFill>
              </a:defRPr>
            </a:lvl7pPr>
            <a:lvl8pPr marL="0" indent="0">
              <a:spcBef>
                <a:spcPts val="0"/>
              </a:spcBef>
              <a:buNone/>
              <a:defRPr sz="1660">
                <a:solidFill>
                  <a:schemeClr val="bg1"/>
                </a:solidFill>
              </a:defRPr>
            </a:lvl8pPr>
            <a:lvl9pPr marL="0" indent="0">
              <a:spcBef>
                <a:spcPts val="0"/>
              </a:spcBef>
              <a:buNone/>
              <a:defRPr sz="1660">
                <a:solidFill>
                  <a:schemeClr val="bg1"/>
                </a:solidFill>
              </a:defRPr>
            </a:lvl9pPr>
          </a:lstStyle>
          <a:p>
            <a:pPr lvl="0"/>
            <a:r>
              <a:rPr lang="en-US" smtClean="0"/>
              <a:t>Click to edit Master text styles</a:t>
            </a:r>
          </a:p>
        </p:txBody>
      </p:sp>
      <p:sp>
        <p:nvSpPr>
          <p:cNvPr id="7" name="Text Placeholder 6"/>
          <p:cNvSpPr>
            <a:spLocks noGrp="1"/>
          </p:cNvSpPr>
          <p:nvPr userDrawn="1">
            <p:ph type="body" sz="quarter" idx="13" hasCustomPrompt="1"/>
          </p:nvPr>
        </p:nvSpPr>
        <p:spPr>
          <a:xfrm>
            <a:off x="807342" y="8052731"/>
            <a:ext cx="8997726" cy="1188993"/>
          </a:xfrm>
          <a:prstGeom prst="rect">
            <a:avLst/>
          </a:prstGeom>
          <a:solidFill>
            <a:srgbClr val="C00000"/>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19" name="Content Placeholder 17"/>
          <p:cNvSpPr>
            <a:spLocks noGrp="1"/>
          </p:cNvSpPr>
          <p:nvPr userDrawn="1">
            <p:ph sz="quarter" idx="24" hasCustomPrompt="1"/>
          </p:nvPr>
        </p:nvSpPr>
        <p:spPr>
          <a:xfrm>
            <a:off x="810184" y="9214699"/>
            <a:ext cx="9000568" cy="8895119"/>
          </a:xfrm>
        </p:spPr>
        <p:txBody>
          <a:bodyPr lIns="365760" tIns="18288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11" name="Text Placeholder 6"/>
          <p:cNvSpPr>
            <a:spLocks noGrp="1"/>
          </p:cNvSpPr>
          <p:nvPr userDrawn="1">
            <p:ph type="body" sz="quarter" idx="17" hasCustomPrompt="1"/>
          </p:nvPr>
        </p:nvSpPr>
        <p:spPr>
          <a:xfrm>
            <a:off x="807341" y="20735115"/>
            <a:ext cx="9000568" cy="1188993"/>
          </a:xfrm>
          <a:prstGeom prst="rect">
            <a:avLst/>
          </a:prstGeom>
          <a:solidFill>
            <a:schemeClr val="accent5"/>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15" name="Text Placeholder 6"/>
          <p:cNvSpPr>
            <a:spLocks noGrp="1"/>
          </p:cNvSpPr>
          <p:nvPr userDrawn="1">
            <p:ph type="body" sz="quarter" idx="21" hasCustomPrompt="1"/>
          </p:nvPr>
        </p:nvSpPr>
        <p:spPr>
          <a:xfrm>
            <a:off x="10634173" y="12803287"/>
            <a:ext cx="9000568" cy="1188993"/>
          </a:xfrm>
          <a:prstGeom prst="rect">
            <a:avLst/>
          </a:prstGeom>
          <a:solidFill>
            <a:schemeClr val="accent2"/>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57" name="Content Placeholder 17"/>
          <p:cNvSpPr>
            <a:spLocks noGrp="1"/>
          </p:cNvSpPr>
          <p:nvPr>
            <p:ph sz="quarter" idx="37" hasCustomPrompt="1"/>
          </p:nvPr>
        </p:nvSpPr>
        <p:spPr>
          <a:xfrm>
            <a:off x="10634173" y="24799862"/>
            <a:ext cx="9000568" cy="5095633"/>
          </a:xfrm>
        </p:spPr>
        <p:txBody>
          <a:bodyPr lIns="365760" tIns="18288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24" name="Text Placeholder 6"/>
          <p:cNvSpPr>
            <a:spLocks noGrp="1"/>
          </p:cNvSpPr>
          <p:nvPr userDrawn="1">
            <p:ph type="body" sz="quarter" idx="29" hasCustomPrompt="1"/>
          </p:nvPr>
        </p:nvSpPr>
        <p:spPr>
          <a:xfrm>
            <a:off x="10634173" y="22038930"/>
            <a:ext cx="9000568" cy="1188993"/>
          </a:xfrm>
          <a:prstGeom prst="rect">
            <a:avLst/>
          </a:prstGeom>
          <a:solidFill>
            <a:schemeClr val="accent1"/>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25" name="Content Placeholder 17"/>
          <p:cNvSpPr>
            <a:spLocks noGrp="1"/>
          </p:cNvSpPr>
          <p:nvPr userDrawn="1">
            <p:ph sz="quarter" idx="30" hasCustomPrompt="1"/>
          </p:nvPr>
        </p:nvSpPr>
        <p:spPr>
          <a:xfrm>
            <a:off x="10634173" y="31488509"/>
            <a:ext cx="9000568" cy="9440608"/>
          </a:xfrm>
        </p:spPr>
        <p:txBody>
          <a:bodyPr lIns="365760" tIns="18288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26" name="Text Placeholder 6"/>
          <p:cNvSpPr>
            <a:spLocks noGrp="1"/>
          </p:cNvSpPr>
          <p:nvPr userDrawn="1">
            <p:ph type="body" sz="quarter" idx="31" hasCustomPrompt="1"/>
          </p:nvPr>
        </p:nvSpPr>
        <p:spPr>
          <a:xfrm>
            <a:off x="20448387" y="7996939"/>
            <a:ext cx="9000568" cy="1188993"/>
          </a:xfrm>
          <a:prstGeom prst="rect">
            <a:avLst/>
          </a:prstGeom>
          <a:solidFill>
            <a:schemeClr val="accent1"/>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27" name="Content Placeholder 17"/>
          <p:cNvSpPr>
            <a:spLocks noGrp="1"/>
          </p:cNvSpPr>
          <p:nvPr userDrawn="1">
            <p:ph sz="quarter" idx="32" hasCustomPrompt="1"/>
          </p:nvPr>
        </p:nvSpPr>
        <p:spPr>
          <a:xfrm>
            <a:off x="20448387" y="9214699"/>
            <a:ext cx="9000568" cy="9511947"/>
          </a:xfrm>
        </p:spPr>
        <p:txBody>
          <a:bodyPr lIns="365760" tIns="182880"/>
          <a:lstStyle>
            <a:lvl1pPr>
              <a:buClr>
                <a:schemeClr val="accent1"/>
              </a:buClr>
              <a:defRPr baseline="0"/>
            </a:lvl1pPr>
            <a:lvl2pPr>
              <a:buClr>
                <a:schemeClr val="accent1"/>
              </a:buClr>
              <a:defRPr/>
            </a:lvl2pPr>
            <a:lvl3pPr>
              <a:buClr>
                <a:schemeClr val="accent1"/>
              </a:buClr>
              <a:defRPr/>
            </a:lvl3pPr>
            <a:lvl4pPr>
              <a:buClr>
                <a:schemeClr val="accent1"/>
              </a:buClr>
              <a:defRPr/>
            </a:lvl4pPr>
            <a:lvl5pPr>
              <a:buClr>
                <a:schemeClr val="accent1"/>
              </a:buClr>
              <a:defRPr/>
            </a:lvl5pPr>
            <a:lvl6pPr>
              <a:buClr>
                <a:schemeClr val="accent1"/>
              </a:buClr>
              <a:defRPr/>
            </a:lvl6pPr>
            <a:lvl7pPr>
              <a:buClr>
                <a:schemeClr val="accent1"/>
              </a:buClr>
              <a:defRPr/>
            </a:lvl7pPr>
            <a:lvl8pPr>
              <a:buClr>
                <a:schemeClr val="accent1"/>
              </a:buClr>
              <a:defRPr/>
            </a:lvl8pPr>
            <a:lvl9pPr>
              <a:buClr>
                <a:schemeClr val="accent1"/>
              </a:buClr>
              <a:defRPr/>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29" name="Text Placeholder 6"/>
          <p:cNvSpPr>
            <a:spLocks noGrp="1"/>
          </p:cNvSpPr>
          <p:nvPr userDrawn="1">
            <p:ph type="body" sz="quarter" idx="34" hasCustomPrompt="1"/>
          </p:nvPr>
        </p:nvSpPr>
        <p:spPr>
          <a:xfrm>
            <a:off x="20448387" y="35491803"/>
            <a:ext cx="9000568" cy="1188993"/>
          </a:xfrm>
          <a:prstGeom prst="rect">
            <a:avLst/>
          </a:prstGeom>
          <a:solidFill>
            <a:schemeClr val="accent3"/>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32" name="Instructions"/>
          <p:cNvSpPr/>
          <p:nvPr userDrawn="1"/>
        </p:nvSpPr>
        <p:spPr>
          <a:xfrm>
            <a:off x="30559044" y="0"/>
            <a:ext cx="8585863" cy="428037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9217" rIns="189217" rtlCol="0" anchor="t"/>
          <a:lstStyle/>
          <a:p>
            <a:pPr lvl="0">
              <a:spcBef>
                <a:spcPts val="825"/>
              </a:spcBef>
            </a:pPr>
            <a:r>
              <a:rPr sz="6622" dirty="0">
                <a:solidFill>
                  <a:prstClr val="white">
                    <a:lumMod val="50000"/>
                  </a:prstClr>
                </a:solidFill>
                <a:latin typeface="Calibri Light" panose="020F0302020204030204" pitchFamily="34" charset="0"/>
                <a:cs typeface="Calibri" panose="020F0502020204030204" pitchFamily="34" charset="0"/>
              </a:rPr>
              <a:t>Printing:</a:t>
            </a:r>
          </a:p>
          <a:p>
            <a:pPr lvl="0">
              <a:spcBef>
                <a:spcPts val="825"/>
              </a:spcBef>
            </a:pPr>
            <a:r>
              <a:rPr lang="en-US" sz="4549" dirty="0" smtClean="0">
                <a:solidFill>
                  <a:prstClr val="white">
                    <a:lumMod val="50000"/>
                  </a:prstClr>
                </a:solidFill>
                <a:latin typeface="Calibri Light" panose="020F0302020204030204" pitchFamily="34" charset="0"/>
                <a:cs typeface="Calibri" panose="020F0502020204030204" pitchFamily="34" charset="0"/>
              </a:rPr>
              <a:t>This poster is 48” wide by 36” high. It’s designed to be printed on a large-format printer.</a:t>
            </a:r>
          </a:p>
          <a:p>
            <a:pPr lvl="0">
              <a:spcBef>
                <a:spcPts val="211"/>
              </a:spcBef>
            </a:pPr>
            <a:endParaRPr sz="4144" dirty="0">
              <a:solidFill>
                <a:prstClr val="white">
                  <a:lumMod val="50000"/>
                </a:prstClr>
              </a:solidFill>
              <a:latin typeface="Calibri Light" panose="020F0302020204030204" pitchFamily="34" charset="0"/>
              <a:cs typeface="Calibri" panose="020F0502020204030204" pitchFamily="34" charset="0"/>
            </a:endParaRPr>
          </a:p>
          <a:p>
            <a:pPr lvl="0">
              <a:spcBef>
                <a:spcPts val="825"/>
              </a:spcBef>
            </a:pPr>
            <a:r>
              <a:rPr sz="6071" dirty="0">
                <a:solidFill>
                  <a:prstClr val="white">
                    <a:lumMod val="50000"/>
                  </a:prstClr>
                </a:solidFill>
                <a:latin typeface="Calibri Light" panose="020F0302020204030204" pitchFamily="34" charset="0"/>
                <a:cs typeface="Calibri" panose="020F0502020204030204" pitchFamily="34" charset="0"/>
              </a:rPr>
              <a:t>Customizing the Content:</a:t>
            </a:r>
          </a:p>
          <a:p>
            <a:pPr lvl="0">
              <a:spcBef>
                <a:spcPts val="825"/>
              </a:spcBef>
            </a:pPr>
            <a:r>
              <a:rPr sz="4549" dirty="0">
                <a:solidFill>
                  <a:prstClr val="white">
                    <a:lumMod val="50000"/>
                  </a:prstClr>
                </a:solidFill>
                <a:latin typeface="Calibri Light" panose="020F0302020204030204" pitchFamily="34" charset="0"/>
                <a:cs typeface="Calibri" panose="020F0502020204030204" pitchFamily="34" charset="0"/>
              </a:rPr>
              <a:t>The placeholders in this </a:t>
            </a:r>
            <a:r>
              <a:rPr lang="en-US" sz="4549" dirty="0" smtClean="0">
                <a:solidFill>
                  <a:prstClr val="white">
                    <a:lumMod val="50000"/>
                  </a:prstClr>
                </a:solidFill>
                <a:latin typeface="Calibri Light" panose="020F0302020204030204" pitchFamily="34" charset="0"/>
                <a:cs typeface="Calibri" panose="020F0502020204030204" pitchFamily="34" charset="0"/>
              </a:rPr>
              <a:t>poster </a:t>
            </a:r>
            <a:r>
              <a:rPr sz="4549" dirty="0" smtClean="0">
                <a:solidFill>
                  <a:prstClr val="white">
                    <a:lumMod val="50000"/>
                  </a:prstClr>
                </a:solidFill>
                <a:latin typeface="Calibri Light" panose="020F0302020204030204" pitchFamily="34" charset="0"/>
                <a:cs typeface="Calibri" panose="020F0502020204030204" pitchFamily="34" charset="0"/>
              </a:rPr>
              <a:t>are </a:t>
            </a:r>
            <a:r>
              <a:rPr sz="4549" dirty="0">
                <a:solidFill>
                  <a:prstClr val="white">
                    <a:lumMod val="50000"/>
                  </a:prstClr>
                </a:solidFill>
                <a:latin typeface="Calibri Light" panose="020F0302020204030204" pitchFamily="34" charset="0"/>
                <a:cs typeface="Calibri" panose="020F0502020204030204" pitchFamily="34" charset="0"/>
              </a:rPr>
              <a:t>formatted for you. </a:t>
            </a:r>
            <a:r>
              <a:rPr lang="en-US" sz="4549" dirty="0" smtClean="0">
                <a:solidFill>
                  <a:prstClr val="white">
                    <a:lumMod val="50000"/>
                  </a:prstClr>
                </a:solidFill>
                <a:latin typeface="Calibri Light" panose="020F0302020204030204" pitchFamily="34" charset="0"/>
                <a:cs typeface="Calibri" panose="020F0502020204030204" pitchFamily="34" charset="0"/>
              </a:rPr>
              <a:t>Type</a:t>
            </a:r>
            <a:r>
              <a:rPr lang="en-US" sz="4549" baseline="0" dirty="0" smtClean="0">
                <a:solidFill>
                  <a:prstClr val="white">
                    <a:lumMod val="50000"/>
                  </a:prstClr>
                </a:solidFill>
                <a:latin typeface="Calibri Light" panose="020F0302020204030204" pitchFamily="34" charset="0"/>
                <a:cs typeface="Calibri" panose="020F0502020204030204" pitchFamily="34" charset="0"/>
              </a:rPr>
              <a:t> in the placeholders </a:t>
            </a:r>
            <a:r>
              <a:rPr lang="en-US" sz="4549" dirty="0" smtClean="0">
                <a:solidFill>
                  <a:prstClr val="white">
                    <a:lumMod val="50000"/>
                  </a:prstClr>
                </a:solidFill>
                <a:latin typeface="Calibri Light" panose="020F0302020204030204" pitchFamily="34" charset="0"/>
                <a:cs typeface="Calibri" panose="020F0502020204030204" pitchFamily="34" charset="0"/>
              </a:rPr>
              <a:t>to add text, or c</a:t>
            </a:r>
            <a:r>
              <a:rPr lang="en-US" sz="4549" baseline="0" dirty="0" smtClean="0">
                <a:solidFill>
                  <a:prstClr val="white">
                    <a:lumMod val="50000"/>
                  </a:prstClr>
                </a:solidFill>
                <a:latin typeface="Calibri Light" panose="020F0302020204030204" pitchFamily="34" charset="0"/>
                <a:cs typeface="Calibri" panose="020F0502020204030204" pitchFamily="34" charset="0"/>
              </a:rPr>
              <a:t>lick an icon to add a table, chart, SmartArt graphic, picture or multimedia file.</a:t>
            </a:r>
          </a:p>
          <a:p>
            <a:pPr lvl="0">
              <a:spcBef>
                <a:spcPts val="1660"/>
              </a:spcBef>
            </a:pPr>
            <a:r>
              <a:rPr lang="en-US" sz="4549" dirty="0" smtClean="0">
                <a:solidFill>
                  <a:prstClr val="white">
                    <a:lumMod val="50000"/>
                  </a:prstClr>
                </a:solidFill>
                <a:latin typeface="Calibri Light" panose="020F0302020204030204" pitchFamily="34" charset="0"/>
                <a:cs typeface="Calibri" panose="020F0502020204030204" pitchFamily="34" charset="0"/>
              </a:rPr>
              <a:t>T</a:t>
            </a:r>
            <a:r>
              <a:rPr sz="4549" dirty="0" smtClean="0">
                <a:solidFill>
                  <a:prstClr val="white">
                    <a:lumMod val="50000"/>
                  </a:prstClr>
                </a:solidFill>
                <a:latin typeface="Calibri Light" panose="020F0302020204030204" pitchFamily="34" charset="0"/>
                <a:cs typeface="Calibri" panose="020F0502020204030204" pitchFamily="34" charset="0"/>
              </a:rPr>
              <a:t>o </a:t>
            </a:r>
            <a:r>
              <a:rPr sz="4549" dirty="0">
                <a:solidFill>
                  <a:prstClr val="white">
                    <a:lumMod val="50000"/>
                  </a:prstClr>
                </a:solidFill>
                <a:latin typeface="Calibri Light" panose="020F0302020204030204" pitchFamily="34" charset="0"/>
                <a:cs typeface="Calibri" panose="020F0502020204030204" pitchFamily="34" charset="0"/>
              </a:rPr>
              <a:t>add or remove bullet points from text, just click the Bullets button on the Home tab.</a:t>
            </a:r>
          </a:p>
          <a:p>
            <a:pPr lvl="0">
              <a:spcBef>
                <a:spcPts val="1660"/>
              </a:spcBef>
            </a:pPr>
            <a:r>
              <a:rPr sz="4549" dirty="0">
                <a:solidFill>
                  <a:prstClr val="white">
                    <a:lumMod val="50000"/>
                  </a:prstClr>
                </a:solidFill>
                <a:latin typeface="Calibri Light" panose="020F0302020204030204" pitchFamily="34" charset="0"/>
                <a:cs typeface="Calibri" panose="020F0502020204030204" pitchFamily="34" charset="0"/>
              </a:rPr>
              <a:t>If you need more placeholders for titles, </a:t>
            </a:r>
            <a:r>
              <a:rPr lang="en-US" sz="4549" dirty="0" smtClean="0">
                <a:solidFill>
                  <a:prstClr val="white">
                    <a:lumMod val="50000"/>
                  </a:prstClr>
                </a:solidFill>
                <a:latin typeface="Calibri Light" panose="020F0302020204030204" pitchFamily="34" charset="0"/>
                <a:cs typeface="Calibri" panose="020F0502020204030204" pitchFamily="34" charset="0"/>
              </a:rPr>
              <a:t>content</a:t>
            </a:r>
            <a:r>
              <a:rPr sz="4549" dirty="0" smtClean="0">
                <a:solidFill>
                  <a:prstClr val="white">
                    <a:lumMod val="50000"/>
                  </a:prstClr>
                </a:solidFill>
                <a:latin typeface="Calibri Light" panose="020F0302020204030204" pitchFamily="34" charset="0"/>
                <a:cs typeface="Calibri" panose="020F0502020204030204" pitchFamily="34" charset="0"/>
              </a:rPr>
              <a:t> </a:t>
            </a:r>
            <a:r>
              <a:rPr sz="4549" dirty="0">
                <a:solidFill>
                  <a:prstClr val="white">
                    <a:lumMod val="50000"/>
                  </a:prstClr>
                </a:solidFill>
                <a:latin typeface="Calibri Light" panose="020F0302020204030204" pitchFamily="34" charset="0"/>
                <a:cs typeface="Calibri" panose="020F0502020204030204" pitchFamily="34" charset="0"/>
              </a:rPr>
              <a:t>or body text, just make a copy of what you need and drag it into place. PowerPoint’s Smart Guides will help you align it with everything else.</a:t>
            </a:r>
          </a:p>
          <a:p>
            <a:pPr lvl="0">
              <a:spcBef>
                <a:spcPts val="1660"/>
              </a:spcBef>
            </a:pPr>
            <a:r>
              <a:rPr sz="4549" dirty="0">
                <a:solidFill>
                  <a:prstClr val="white">
                    <a:lumMod val="50000"/>
                  </a:prstClr>
                </a:solidFill>
                <a:latin typeface="Calibri Light" panose="020F0302020204030204" pitchFamily="34" charset="0"/>
                <a:cs typeface="Calibri" panose="020F0502020204030204" pitchFamily="34" charset="0"/>
              </a:rPr>
              <a:t>Want to use your own pictures instead of ours? No problem! Just </a:t>
            </a:r>
            <a:r>
              <a:rPr lang="en-US" sz="4549" dirty="0" smtClean="0">
                <a:solidFill>
                  <a:prstClr val="white">
                    <a:lumMod val="50000"/>
                  </a:prstClr>
                </a:solidFill>
                <a:latin typeface="Calibri Light" panose="020F0302020204030204" pitchFamily="34" charset="0"/>
                <a:cs typeface="Calibri" panose="020F0502020204030204" pitchFamily="34" charset="0"/>
              </a:rPr>
              <a:t>right-</a:t>
            </a:r>
            <a:r>
              <a:rPr sz="4549" dirty="0" smtClean="0">
                <a:solidFill>
                  <a:prstClr val="white">
                    <a:lumMod val="50000"/>
                  </a:prstClr>
                </a:solidFill>
                <a:latin typeface="Calibri Light" panose="020F0302020204030204" pitchFamily="34" charset="0"/>
                <a:cs typeface="Calibri" panose="020F0502020204030204" pitchFamily="34" charset="0"/>
              </a:rPr>
              <a:t>click </a:t>
            </a:r>
            <a:r>
              <a:rPr sz="4549" dirty="0">
                <a:solidFill>
                  <a:prstClr val="white">
                    <a:lumMod val="50000"/>
                  </a:prstClr>
                </a:solidFill>
                <a:latin typeface="Calibri Light" panose="020F0302020204030204" pitchFamily="34" charset="0"/>
                <a:cs typeface="Calibri" panose="020F0502020204030204" pitchFamily="34" charset="0"/>
              </a:rPr>
              <a:t>a </a:t>
            </a:r>
            <a:r>
              <a:rPr sz="4549" dirty="0" smtClean="0">
                <a:solidFill>
                  <a:prstClr val="white">
                    <a:lumMod val="50000"/>
                  </a:prstClr>
                </a:solidFill>
                <a:latin typeface="Calibri Light" panose="020F0302020204030204" pitchFamily="34" charset="0"/>
                <a:cs typeface="Calibri" panose="020F0502020204030204" pitchFamily="34" charset="0"/>
              </a:rPr>
              <a:t>picture</a:t>
            </a:r>
            <a:r>
              <a:rPr lang="en-US" sz="4549" dirty="0" smtClean="0">
                <a:solidFill>
                  <a:prstClr val="white">
                    <a:lumMod val="50000"/>
                  </a:prstClr>
                </a:solidFill>
                <a:latin typeface="Calibri Light" panose="020F0302020204030204" pitchFamily="34" charset="0"/>
                <a:cs typeface="Calibri" panose="020F0502020204030204" pitchFamily="34" charset="0"/>
              </a:rPr>
              <a:t> and choose Change Picture. Maintain the</a:t>
            </a:r>
            <a:r>
              <a:rPr lang="en-US" sz="4549" baseline="0" dirty="0" smtClean="0">
                <a:solidFill>
                  <a:prstClr val="white">
                    <a:lumMod val="50000"/>
                  </a:prstClr>
                </a:solidFill>
                <a:latin typeface="Calibri Light" panose="020F0302020204030204" pitchFamily="34" charset="0"/>
                <a:cs typeface="Calibri" panose="020F0502020204030204" pitchFamily="34" charset="0"/>
              </a:rPr>
              <a:t> proportion of pictures as you r</a:t>
            </a:r>
            <a:r>
              <a:rPr lang="en-US" sz="4549" dirty="0" smtClean="0">
                <a:solidFill>
                  <a:prstClr val="white">
                    <a:lumMod val="50000"/>
                  </a:prstClr>
                </a:solidFill>
                <a:latin typeface="Calibri Light" panose="020F0302020204030204" pitchFamily="34" charset="0"/>
                <a:cs typeface="Calibri" panose="020F0502020204030204" pitchFamily="34" charset="0"/>
              </a:rPr>
              <a:t>esize</a:t>
            </a:r>
            <a:r>
              <a:rPr lang="en-US" sz="4549" baseline="0" dirty="0" smtClean="0">
                <a:solidFill>
                  <a:prstClr val="white">
                    <a:lumMod val="50000"/>
                  </a:prstClr>
                </a:solidFill>
                <a:latin typeface="Calibri Light" panose="020F0302020204030204" pitchFamily="34" charset="0"/>
                <a:cs typeface="Calibri" panose="020F0502020204030204" pitchFamily="34" charset="0"/>
              </a:rPr>
              <a:t> by dragging a corner.</a:t>
            </a:r>
            <a:endParaRPr sz="4549" dirty="0">
              <a:solidFill>
                <a:prstClr val="white">
                  <a:lumMod val="50000"/>
                </a:prstClr>
              </a:solidFill>
              <a:latin typeface="Calibri Light" panose="020F0302020204030204" pitchFamily="34" charset="0"/>
              <a:cs typeface="Calibri" panose="020F0502020204030204" pitchFamily="34" charset="0"/>
            </a:endParaRPr>
          </a:p>
        </p:txBody>
      </p:sp>
      <p:sp>
        <p:nvSpPr>
          <p:cNvPr id="40" name="Line 115"/>
          <p:cNvSpPr>
            <a:spLocks noChangeShapeType="1"/>
          </p:cNvSpPr>
          <p:nvPr/>
        </p:nvSpPr>
        <p:spPr bwMode="white">
          <a:xfrm>
            <a:off x="788418" y="7998680"/>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48" name="Line 115"/>
          <p:cNvSpPr>
            <a:spLocks noChangeShapeType="1"/>
          </p:cNvSpPr>
          <p:nvPr/>
        </p:nvSpPr>
        <p:spPr bwMode="white">
          <a:xfrm>
            <a:off x="788418" y="30299516"/>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49" name="Rectangle 48"/>
          <p:cNvSpPr/>
          <p:nvPr userDrawn="1"/>
        </p:nvSpPr>
        <p:spPr>
          <a:xfrm>
            <a:off x="10296800" y="12803287"/>
            <a:ext cx="315369" cy="1188993"/>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51" name="Rectangle 50"/>
          <p:cNvSpPr/>
          <p:nvPr userDrawn="1"/>
        </p:nvSpPr>
        <p:spPr>
          <a:xfrm>
            <a:off x="20099377" y="7996939"/>
            <a:ext cx="315369" cy="1188993"/>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52" name="Line 115"/>
          <p:cNvSpPr>
            <a:spLocks noChangeShapeType="1"/>
          </p:cNvSpPr>
          <p:nvPr userDrawn="1"/>
        </p:nvSpPr>
        <p:spPr bwMode="white">
          <a:xfrm>
            <a:off x="20414745" y="8025706"/>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53" name="Rectangle 52"/>
          <p:cNvSpPr/>
          <p:nvPr userDrawn="1"/>
        </p:nvSpPr>
        <p:spPr>
          <a:xfrm>
            <a:off x="20101480" y="35487840"/>
            <a:ext cx="315369" cy="1188993"/>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54" name="Line 115"/>
          <p:cNvSpPr>
            <a:spLocks noChangeShapeType="1"/>
          </p:cNvSpPr>
          <p:nvPr userDrawn="1"/>
        </p:nvSpPr>
        <p:spPr bwMode="white">
          <a:xfrm>
            <a:off x="20414745" y="30295552"/>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55" name="Rectangle 54"/>
          <p:cNvSpPr/>
          <p:nvPr userDrawn="1"/>
        </p:nvSpPr>
        <p:spPr>
          <a:xfrm>
            <a:off x="10299881" y="22034966"/>
            <a:ext cx="315369" cy="1188993"/>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dirty="0"/>
          </a:p>
        </p:txBody>
      </p:sp>
      <p:sp>
        <p:nvSpPr>
          <p:cNvPr id="3" name="Date Placeholder 2"/>
          <p:cNvSpPr>
            <a:spLocks noGrp="1"/>
          </p:cNvSpPr>
          <p:nvPr userDrawn="1">
            <p:ph type="dt" sz="half" idx="10"/>
          </p:nvPr>
        </p:nvSpPr>
        <p:spPr/>
        <p:txBody>
          <a:bodyPr/>
          <a:lstStyle>
            <a:lvl1pPr>
              <a:defRPr/>
            </a:lvl1pPr>
          </a:lstStyle>
          <a:p>
            <a:endParaRPr lang="en-US" dirty="0"/>
          </a:p>
        </p:txBody>
      </p:sp>
      <p:sp>
        <p:nvSpPr>
          <p:cNvPr id="5" name="Slide Number Placeholder 4"/>
          <p:cNvSpPr>
            <a:spLocks noGrp="1"/>
          </p:cNvSpPr>
          <p:nvPr userDrawn="1">
            <p:ph type="sldNum" sz="quarter" idx="12"/>
          </p:nvPr>
        </p:nvSpPr>
        <p:spPr/>
        <p:txBody>
          <a:bodyPr/>
          <a:lstStyle/>
          <a:p>
            <a:endParaRPr lang="en-US" dirty="0"/>
          </a:p>
        </p:txBody>
      </p:sp>
      <p:sp>
        <p:nvSpPr>
          <p:cNvPr id="46" name="Line 115"/>
          <p:cNvSpPr>
            <a:spLocks noChangeShapeType="1"/>
          </p:cNvSpPr>
          <p:nvPr/>
        </p:nvSpPr>
        <p:spPr bwMode="white">
          <a:xfrm>
            <a:off x="788418" y="19241877"/>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62" name="Line 115"/>
          <p:cNvSpPr>
            <a:spLocks noChangeShapeType="1"/>
          </p:cNvSpPr>
          <p:nvPr userDrawn="1"/>
        </p:nvSpPr>
        <p:spPr bwMode="white">
          <a:xfrm>
            <a:off x="20429464" y="18728831"/>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64" name="Rectangle 63"/>
          <p:cNvSpPr/>
          <p:nvPr userDrawn="1"/>
        </p:nvSpPr>
        <p:spPr>
          <a:xfrm>
            <a:off x="20077103" y="21955959"/>
            <a:ext cx="315369" cy="118899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65" name="Text Placeholder 6"/>
          <p:cNvSpPr>
            <a:spLocks noGrp="1"/>
          </p:cNvSpPr>
          <p:nvPr>
            <p:ph type="body" sz="quarter" idx="38" hasCustomPrompt="1"/>
          </p:nvPr>
        </p:nvSpPr>
        <p:spPr>
          <a:xfrm>
            <a:off x="20411395" y="21955959"/>
            <a:ext cx="8997726" cy="1188993"/>
          </a:xfrm>
          <a:prstGeom prst="rect">
            <a:avLst/>
          </a:prstGeom>
          <a:solidFill>
            <a:srgbClr val="C00000"/>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60" name="Rectangle 59"/>
          <p:cNvSpPr/>
          <p:nvPr userDrawn="1"/>
        </p:nvSpPr>
        <p:spPr>
          <a:xfrm>
            <a:off x="10296800" y="8020999"/>
            <a:ext cx="315369" cy="1188993"/>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61" name="Text Placeholder 6"/>
          <p:cNvSpPr>
            <a:spLocks noGrp="1"/>
          </p:cNvSpPr>
          <p:nvPr>
            <p:ph type="body" sz="quarter" idx="19" hasCustomPrompt="1"/>
          </p:nvPr>
        </p:nvSpPr>
        <p:spPr>
          <a:xfrm>
            <a:off x="10631091" y="8020999"/>
            <a:ext cx="9000568" cy="1188993"/>
          </a:xfrm>
          <a:prstGeom prst="rect">
            <a:avLst/>
          </a:prstGeom>
          <a:solidFill>
            <a:schemeClr val="accent2">
              <a:lumMod val="75000"/>
            </a:schemeClr>
          </a:solidFill>
        </p:spPr>
        <p:txBody>
          <a:bodyPr lIns="365760" anchor="ctr">
            <a:noAutofit/>
          </a:bodyPr>
          <a:lstStyle>
            <a:lvl1pPr marL="0" indent="0">
              <a:spcBef>
                <a:spcPts val="0"/>
              </a:spcBef>
              <a:buNone/>
              <a:defRPr sz="4144" cap="none" baseline="0">
                <a:solidFill>
                  <a:schemeClr val="bg1"/>
                </a:solidFill>
                <a:latin typeface="+mj-lt"/>
              </a:defRPr>
            </a:lvl1pPr>
            <a:lvl2pPr marL="0" indent="0">
              <a:spcBef>
                <a:spcPts val="0"/>
              </a:spcBef>
              <a:buNone/>
              <a:defRPr sz="4144" cap="all" baseline="0">
                <a:solidFill>
                  <a:schemeClr val="bg1"/>
                </a:solidFill>
                <a:latin typeface="+mj-lt"/>
              </a:defRPr>
            </a:lvl2pPr>
            <a:lvl3pPr marL="0" indent="0">
              <a:spcBef>
                <a:spcPts val="0"/>
              </a:spcBef>
              <a:buNone/>
              <a:defRPr sz="4144" cap="all" baseline="0">
                <a:solidFill>
                  <a:schemeClr val="bg1"/>
                </a:solidFill>
                <a:latin typeface="+mj-lt"/>
              </a:defRPr>
            </a:lvl3pPr>
            <a:lvl4pPr marL="0" indent="0">
              <a:spcBef>
                <a:spcPts val="0"/>
              </a:spcBef>
              <a:buNone/>
              <a:defRPr sz="4144" cap="all" baseline="0">
                <a:solidFill>
                  <a:schemeClr val="bg1"/>
                </a:solidFill>
                <a:latin typeface="+mj-lt"/>
              </a:defRPr>
            </a:lvl4pPr>
            <a:lvl5pPr marL="0" indent="0">
              <a:spcBef>
                <a:spcPts val="0"/>
              </a:spcBef>
              <a:buNone/>
              <a:defRPr sz="4144" cap="all" baseline="0">
                <a:solidFill>
                  <a:schemeClr val="bg1"/>
                </a:solidFill>
                <a:latin typeface="+mj-lt"/>
              </a:defRPr>
            </a:lvl5pPr>
            <a:lvl6pPr marL="0" indent="0">
              <a:spcBef>
                <a:spcPts val="0"/>
              </a:spcBef>
              <a:buNone/>
              <a:defRPr sz="4144" cap="all" baseline="0">
                <a:solidFill>
                  <a:schemeClr val="bg1"/>
                </a:solidFill>
                <a:latin typeface="+mj-lt"/>
              </a:defRPr>
            </a:lvl6pPr>
            <a:lvl7pPr marL="0" indent="0">
              <a:spcBef>
                <a:spcPts val="0"/>
              </a:spcBef>
              <a:buNone/>
              <a:defRPr sz="4144" cap="all" baseline="0">
                <a:solidFill>
                  <a:schemeClr val="bg1"/>
                </a:solidFill>
                <a:latin typeface="+mj-lt"/>
              </a:defRPr>
            </a:lvl7pPr>
            <a:lvl8pPr marL="0" indent="0">
              <a:spcBef>
                <a:spcPts val="0"/>
              </a:spcBef>
              <a:buNone/>
              <a:defRPr sz="4144" cap="all" baseline="0">
                <a:solidFill>
                  <a:schemeClr val="bg1"/>
                </a:solidFill>
                <a:latin typeface="+mj-lt"/>
              </a:defRPr>
            </a:lvl8pPr>
            <a:lvl9pPr marL="0" indent="0">
              <a:spcBef>
                <a:spcPts val="0"/>
              </a:spcBef>
              <a:buNone/>
              <a:defRPr sz="4144" cap="all" baseline="0">
                <a:solidFill>
                  <a:schemeClr val="bg1"/>
                </a:solidFill>
                <a:latin typeface="+mj-lt"/>
              </a:defRPr>
            </a:lvl9pPr>
          </a:lstStyle>
          <a:p>
            <a:pPr lvl="0"/>
            <a:r>
              <a:rPr lang="en-US" dirty="0" smtClean="0"/>
              <a:t>Heading</a:t>
            </a:r>
            <a:endParaRPr lang="en-US" dirty="0"/>
          </a:p>
        </p:txBody>
      </p:sp>
      <p:sp>
        <p:nvSpPr>
          <p:cNvPr id="56" name="Line 115"/>
          <p:cNvSpPr>
            <a:spLocks noChangeShapeType="1"/>
          </p:cNvSpPr>
          <p:nvPr userDrawn="1"/>
        </p:nvSpPr>
        <p:spPr bwMode="white">
          <a:xfrm>
            <a:off x="10597177" y="22034966"/>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50" name="Line 115"/>
          <p:cNvSpPr>
            <a:spLocks noChangeShapeType="1"/>
          </p:cNvSpPr>
          <p:nvPr userDrawn="1"/>
        </p:nvSpPr>
        <p:spPr bwMode="white">
          <a:xfrm>
            <a:off x="10613840" y="12807008"/>
            <a:ext cx="0" cy="1188993"/>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pic>
        <p:nvPicPr>
          <p:cNvPr id="8" name="Picture 7"/>
          <p:cNvPicPr>
            <a:picLocks noChangeAspect="1"/>
          </p:cNvPicPr>
          <p:nvPr userDrawn="1"/>
        </p:nvPicPr>
        <p:blipFill>
          <a:blip r:embed="rId2"/>
          <a:stretch>
            <a:fillRect/>
          </a:stretch>
        </p:blipFill>
        <p:spPr>
          <a:xfrm>
            <a:off x="2906358" y="41805648"/>
            <a:ext cx="2382771" cy="817435"/>
          </a:xfrm>
          <a:prstGeom prst="rect">
            <a:avLst/>
          </a:prstGeom>
        </p:spPr>
      </p:pic>
    </p:spTree>
    <p:extLst>
      <p:ext uri="{BB962C8B-B14F-4D97-AF65-F5344CB8AC3E}">
        <p14:creationId xmlns:p14="http://schemas.microsoft.com/office/powerpoint/2010/main" val="14590772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6323" userDrawn="1">
          <p15:clr>
            <a:srgbClr val="A4A3A4"/>
          </p15:clr>
        </p15:guide>
        <p15:guide id="2" pos="12748"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04"/>
          <p:cNvSpPr>
            <a:spLocks noChangeArrowheads="1"/>
          </p:cNvSpPr>
          <p:nvPr userDrawn="1"/>
        </p:nvSpPr>
        <p:spPr bwMode="auto">
          <a:xfrm flipH="1">
            <a:off x="473050" y="3"/>
            <a:ext cx="315369" cy="5053222"/>
          </a:xfrm>
          <a:prstGeom prst="rect">
            <a:avLst/>
          </a:prstGeom>
          <a:solidFill>
            <a:srgbClr val="C00000"/>
          </a:solidFill>
          <a:ln>
            <a:noFill/>
          </a:ln>
          <a:effectLst/>
        </p:spPr>
        <p:txBody>
          <a:bodyPr wrap="none" anchor="ctr"/>
          <a:lstStyle/>
          <a:p>
            <a:endParaRPr lang="en-US" sz="5007"/>
          </a:p>
        </p:txBody>
      </p:sp>
      <p:sp>
        <p:nvSpPr>
          <p:cNvPr id="7" name="Rectangle 6"/>
          <p:cNvSpPr/>
          <p:nvPr userDrawn="1"/>
        </p:nvSpPr>
        <p:spPr bwMode="auto">
          <a:xfrm>
            <a:off x="788418" y="3"/>
            <a:ext cx="29486795" cy="505322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007"/>
          </a:p>
        </p:txBody>
      </p:sp>
      <p:sp>
        <p:nvSpPr>
          <p:cNvPr id="2" name="Title Placeholder 1"/>
          <p:cNvSpPr>
            <a:spLocks noGrp="1"/>
          </p:cNvSpPr>
          <p:nvPr>
            <p:ph type="title"/>
          </p:nvPr>
        </p:nvSpPr>
        <p:spPr bwMode="auto">
          <a:xfrm>
            <a:off x="1524275" y="1585404"/>
            <a:ext cx="24598611" cy="32696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415135" y="7827542"/>
            <a:ext cx="21444943" cy="3072557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88418" y="41758710"/>
            <a:ext cx="6811923" cy="594497"/>
          </a:xfrm>
          <a:prstGeom prst="rect">
            <a:avLst/>
          </a:prstGeom>
        </p:spPr>
        <p:txBody>
          <a:bodyPr vert="horz" lIns="91440" tIns="45720" rIns="91440" bIns="45720" rtlCol="0" anchor="ctr"/>
          <a:lstStyle>
            <a:lvl1pPr algn="l">
              <a:defRPr sz="1102">
                <a:solidFill>
                  <a:schemeClr val="tx1">
                    <a:tint val="75000"/>
                  </a:schemeClr>
                </a:solidFill>
              </a:defRPr>
            </a:lvl1pPr>
          </a:lstStyle>
          <a:p>
            <a:fld id="{ECAA57DF-1C19-4726-AB84-014692BAD8F5}" type="datetimeFigureOut">
              <a:rPr lang="en-US" smtClean="0"/>
              <a:pPr/>
              <a:t>10/19/2015</a:t>
            </a:fld>
            <a:endParaRPr lang="en-US"/>
          </a:p>
        </p:txBody>
      </p:sp>
      <p:sp>
        <p:nvSpPr>
          <p:cNvPr id="5" name="Footer Placeholder 4"/>
          <p:cNvSpPr>
            <a:spLocks noGrp="1"/>
          </p:cNvSpPr>
          <p:nvPr>
            <p:ph type="ftr" sz="quarter" idx="3"/>
          </p:nvPr>
        </p:nvSpPr>
        <p:spPr>
          <a:xfrm>
            <a:off x="7600344" y="41758710"/>
            <a:ext cx="15074535" cy="594497"/>
          </a:xfrm>
          <a:prstGeom prst="rect">
            <a:avLst/>
          </a:prstGeom>
        </p:spPr>
        <p:txBody>
          <a:bodyPr vert="horz" lIns="91440" tIns="45720" rIns="91440" bIns="45720" rtlCol="0" anchor="ctr"/>
          <a:lstStyle>
            <a:lvl1pPr algn="ctr">
              <a:defRPr sz="1102">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2674872" y="41758710"/>
            <a:ext cx="6811923" cy="594497"/>
          </a:xfrm>
          <a:prstGeom prst="rect">
            <a:avLst/>
          </a:prstGeom>
        </p:spPr>
        <p:txBody>
          <a:bodyPr vert="horz" lIns="91440" tIns="45720" rIns="91440" bIns="45720" rtlCol="0" anchor="ctr"/>
          <a:lstStyle>
            <a:lvl1pPr algn="r">
              <a:defRPr sz="1102">
                <a:solidFill>
                  <a:schemeClr val="tx1">
                    <a:tint val="75000"/>
                  </a:schemeClr>
                </a:solidFill>
              </a:defRPr>
            </a:lvl1pPr>
          </a:lstStyle>
          <a:p>
            <a:fld id="{91B4C631-C489-4C11-812F-2172FBEAE82B}" type="slidenum">
              <a:rPr lang="en-US" smtClean="0"/>
              <a:pPr/>
              <a:t>‹#›</a:t>
            </a:fld>
            <a:endParaRPr lang="en-US"/>
          </a:p>
        </p:txBody>
      </p:sp>
      <p:grpSp>
        <p:nvGrpSpPr>
          <p:cNvPr id="8" name="Group 7"/>
          <p:cNvGrpSpPr/>
          <p:nvPr userDrawn="1"/>
        </p:nvGrpSpPr>
        <p:grpSpPr bwMode="white">
          <a:xfrm>
            <a:off x="788421" y="3"/>
            <a:ext cx="29486795" cy="7169630"/>
            <a:chOff x="1143000" y="0"/>
            <a:chExt cx="42748200" cy="5513832"/>
          </a:xfrm>
        </p:grpSpPr>
        <p:sp>
          <p:nvSpPr>
            <p:cNvPr id="9" name="Line 112"/>
            <p:cNvSpPr>
              <a:spLocks noChangeShapeType="1"/>
            </p:cNvSpPr>
            <p:nvPr userDrawn="1"/>
          </p:nvSpPr>
          <p:spPr bwMode="white">
            <a:xfrm>
              <a:off x="1143000" y="3899217"/>
              <a:ext cx="42748200" cy="0"/>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10" name="Line 115"/>
            <p:cNvSpPr>
              <a:spLocks noChangeShapeType="1"/>
            </p:cNvSpPr>
            <p:nvPr userDrawn="1"/>
          </p:nvSpPr>
          <p:spPr bwMode="white">
            <a:xfrm>
              <a:off x="1143000" y="0"/>
              <a:ext cx="0" cy="5513832"/>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sp>
          <p:nvSpPr>
            <p:cNvPr id="11" name="Line 112"/>
            <p:cNvSpPr>
              <a:spLocks noChangeShapeType="1"/>
            </p:cNvSpPr>
            <p:nvPr userDrawn="1"/>
          </p:nvSpPr>
          <p:spPr bwMode="white">
            <a:xfrm>
              <a:off x="1143000" y="5486400"/>
              <a:ext cx="42748200" cy="0"/>
            </a:xfrm>
            <a:prstGeom prst="line">
              <a:avLst/>
            </a:prstGeom>
            <a:noFill/>
            <a:ln w="57150">
              <a:solidFill>
                <a:schemeClr val="bg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5007"/>
            </a:p>
          </p:txBody>
        </p:sp>
      </p:grpSp>
    </p:spTree>
    <p:extLst>
      <p:ext uri="{BB962C8B-B14F-4D97-AF65-F5344CB8AC3E}">
        <p14:creationId xmlns:p14="http://schemas.microsoft.com/office/powerpoint/2010/main"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3028270" rtl="0" eaLnBrk="1" latinLnBrk="0" hangingPunct="1">
        <a:lnSpc>
          <a:spcPct val="90000"/>
        </a:lnSpc>
        <a:spcBef>
          <a:spcPct val="0"/>
        </a:spcBef>
        <a:buNone/>
        <a:defRPr sz="5521" b="1" kern="1200">
          <a:solidFill>
            <a:schemeClr val="tx2"/>
          </a:solidFill>
          <a:latin typeface="+mj-lt"/>
          <a:ea typeface="+mj-ea"/>
          <a:cs typeface="+mj-cs"/>
        </a:defRPr>
      </a:lvl1pPr>
    </p:titleStyle>
    <p:bodyStyle>
      <a:lvl1pPr marL="315445" indent="-315445" algn="l" defTabSz="3028270" rtl="0" eaLnBrk="1" latinLnBrk="0" hangingPunct="1">
        <a:lnSpc>
          <a:spcPct val="100000"/>
        </a:lnSpc>
        <a:spcBef>
          <a:spcPts val="825"/>
        </a:spcBef>
        <a:buClr>
          <a:schemeClr val="accent2"/>
        </a:buClr>
        <a:buFont typeface="Arial" panose="020B0604020202020204" pitchFamily="34" charset="0"/>
        <a:buChar char="•"/>
        <a:defRPr sz="1934" kern="1200">
          <a:solidFill>
            <a:schemeClr val="tx1"/>
          </a:solidFill>
          <a:latin typeface="+mn-lt"/>
          <a:ea typeface="+mn-ea"/>
          <a:cs typeface="+mn-cs"/>
        </a:defRPr>
      </a:lvl1pPr>
      <a:lvl2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2pPr>
      <a:lvl3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3pPr>
      <a:lvl4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4pPr>
      <a:lvl5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5pPr>
      <a:lvl6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6pPr>
      <a:lvl7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7pPr>
      <a:lvl8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8pPr>
      <a:lvl9pPr marL="757068" indent="-315445" algn="l" defTabSz="3028270" rtl="0" eaLnBrk="1" latinLnBrk="0" hangingPunct="1">
        <a:lnSpc>
          <a:spcPct val="100000"/>
        </a:lnSpc>
        <a:spcBef>
          <a:spcPts val="825"/>
        </a:spcBef>
        <a:buClr>
          <a:schemeClr val="accent2"/>
        </a:buClr>
        <a:buFont typeface="Arial" panose="020B0604020202020204" pitchFamily="34" charset="0"/>
        <a:buChar char="•"/>
        <a:defRPr sz="1660" kern="1200">
          <a:solidFill>
            <a:schemeClr val="tx1"/>
          </a:solidFill>
          <a:latin typeface="+mn-lt"/>
          <a:ea typeface="+mn-ea"/>
          <a:cs typeface="+mn-cs"/>
        </a:defRPr>
      </a:lvl9pPr>
    </p:bodyStyle>
    <p:otherStyle>
      <a:defPPr>
        <a:defRPr lang="en-US"/>
      </a:defPPr>
      <a:lvl1pPr marL="0" algn="l" defTabSz="3028270" rtl="0" eaLnBrk="1" latinLnBrk="0" hangingPunct="1">
        <a:defRPr sz="5962" kern="1200">
          <a:solidFill>
            <a:schemeClr val="tx1"/>
          </a:solidFill>
          <a:latin typeface="+mn-lt"/>
          <a:ea typeface="+mn-ea"/>
          <a:cs typeface="+mn-cs"/>
        </a:defRPr>
      </a:lvl1pPr>
      <a:lvl2pPr marL="1514134" algn="l" defTabSz="3028270" rtl="0" eaLnBrk="1" latinLnBrk="0" hangingPunct="1">
        <a:defRPr sz="5962" kern="1200">
          <a:solidFill>
            <a:schemeClr val="tx1"/>
          </a:solidFill>
          <a:latin typeface="+mn-lt"/>
          <a:ea typeface="+mn-ea"/>
          <a:cs typeface="+mn-cs"/>
        </a:defRPr>
      </a:lvl2pPr>
      <a:lvl3pPr marL="3028270" algn="l" defTabSz="3028270" rtl="0" eaLnBrk="1" latinLnBrk="0" hangingPunct="1">
        <a:defRPr sz="5962" kern="1200">
          <a:solidFill>
            <a:schemeClr val="tx1"/>
          </a:solidFill>
          <a:latin typeface="+mn-lt"/>
          <a:ea typeface="+mn-ea"/>
          <a:cs typeface="+mn-cs"/>
        </a:defRPr>
      </a:lvl3pPr>
      <a:lvl4pPr marL="4542403" algn="l" defTabSz="3028270" rtl="0" eaLnBrk="1" latinLnBrk="0" hangingPunct="1">
        <a:defRPr sz="5962" kern="1200">
          <a:solidFill>
            <a:schemeClr val="tx1"/>
          </a:solidFill>
          <a:latin typeface="+mn-lt"/>
          <a:ea typeface="+mn-ea"/>
          <a:cs typeface="+mn-cs"/>
        </a:defRPr>
      </a:lvl4pPr>
      <a:lvl5pPr marL="6056537" algn="l" defTabSz="3028270" rtl="0" eaLnBrk="1" latinLnBrk="0" hangingPunct="1">
        <a:defRPr sz="5962" kern="1200">
          <a:solidFill>
            <a:schemeClr val="tx1"/>
          </a:solidFill>
          <a:latin typeface="+mn-lt"/>
          <a:ea typeface="+mn-ea"/>
          <a:cs typeface="+mn-cs"/>
        </a:defRPr>
      </a:lvl5pPr>
      <a:lvl6pPr marL="7570678" algn="l" defTabSz="3028270" rtl="0" eaLnBrk="1" latinLnBrk="0" hangingPunct="1">
        <a:defRPr sz="5962" kern="1200">
          <a:solidFill>
            <a:schemeClr val="tx1"/>
          </a:solidFill>
          <a:latin typeface="+mn-lt"/>
          <a:ea typeface="+mn-ea"/>
          <a:cs typeface="+mn-cs"/>
        </a:defRPr>
      </a:lvl6pPr>
      <a:lvl7pPr marL="9084812" algn="l" defTabSz="3028270" rtl="0" eaLnBrk="1" latinLnBrk="0" hangingPunct="1">
        <a:defRPr sz="5962" kern="1200">
          <a:solidFill>
            <a:schemeClr val="tx1"/>
          </a:solidFill>
          <a:latin typeface="+mn-lt"/>
          <a:ea typeface="+mn-ea"/>
          <a:cs typeface="+mn-cs"/>
        </a:defRPr>
      </a:lvl7pPr>
      <a:lvl8pPr marL="10598947" algn="l" defTabSz="3028270" rtl="0" eaLnBrk="1" latinLnBrk="0" hangingPunct="1">
        <a:defRPr sz="5962" kern="1200">
          <a:solidFill>
            <a:schemeClr val="tx1"/>
          </a:solidFill>
          <a:latin typeface="+mn-lt"/>
          <a:ea typeface="+mn-ea"/>
          <a:cs typeface="+mn-cs"/>
        </a:defRPr>
      </a:lvl8pPr>
      <a:lvl9pPr marL="12113082" algn="l" defTabSz="3028270" rtl="0" eaLnBrk="1" latinLnBrk="0" hangingPunct="1">
        <a:defRPr sz="5962"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3482" userDrawn="1">
          <p15:clr>
            <a:srgbClr val="A4A3A4"/>
          </p15:clr>
        </p15:guide>
        <p15:guide id="2" pos="498" userDrawn="1">
          <p15:clr>
            <a:srgbClr val="A4A3A4"/>
          </p15:clr>
        </p15:guide>
        <p15:guide id="3" pos="18576" userDrawn="1">
          <p15:clr>
            <a:srgbClr val="A4A3A4"/>
          </p15:clr>
        </p15:guide>
        <p15:guide id="4" pos="9536"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136352" y="1745155"/>
            <a:ext cx="21085556" cy="2623107"/>
          </a:xfrm>
        </p:spPr>
        <p:txBody>
          <a:bodyPr>
            <a:normAutofit/>
          </a:bodyPr>
          <a:lstStyle/>
          <a:p>
            <a:r>
              <a:rPr lang="en-US" sz="9201" cap="all" dirty="0" smtClean="0">
                <a:solidFill>
                  <a:srgbClr val="FFFF00"/>
                </a:solidFill>
                <a:latin typeface="Adobe Fan Heiti Std B" panose="020B0700000000000000" pitchFamily="34" charset="-128"/>
                <a:ea typeface="Adobe Fan Heiti Std B" panose="020B0700000000000000" pitchFamily="34" charset="-128"/>
              </a:rPr>
              <a:t>Domestic Thermal energy storage</a:t>
            </a:r>
            <a:endParaRPr lang="en-US" sz="9201" cap="all" dirty="0">
              <a:solidFill>
                <a:srgbClr val="FFFF00"/>
              </a:solidFill>
              <a:latin typeface="+mn-lt"/>
            </a:endParaRPr>
          </a:p>
        </p:txBody>
      </p:sp>
      <p:sp>
        <p:nvSpPr>
          <p:cNvPr id="23" name="Text Placeholder 22"/>
          <p:cNvSpPr>
            <a:spLocks noGrp="1"/>
          </p:cNvSpPr>
          <p:nvPr>
            <p:ph type="body" sz="quarter" idx="36"/>
          </p:nvPr>
        </p:nvSpPr>
        <p:spPr>
          <a:xfrm>
            <a:off x="775514" y="5312471"/>
            <a:ext cx="28638773" cy="1565946"/>
          </a:xfrm>
        </p:spPr>
        <p:txBody>
          <a:bodyPr/>
          <a:lstStyle/>
          <a:p>
            <a:pPr algn="ctr"/>
            <a:r>
              <a:rPr lang="en-GB" sz="2942" b="1" dirty="0"/>
              <a:t>Carolina CARMO</a:t>
            </a:r>
            <a:r>
              <a:rPr lang="en-GB" sz="2942" b="1" baseline="30000" dirty="0"/>
              <a:t>(*)</a:t>
            </a:r>
            <a:r>
              <a:rPr lang="en-GB" sz="2942" b="1" dirty="0"/>
              <a:t>, O. Dumont </a:t>
            </a:r>
            <a:r>
              <a:rPr lang="en-GB" sz="2942" b="1" baseline="30000" dirty="0"/>
              <a:t>(****)</a:t>
            </a:r>
            <a:r>
              <a:rPr lang="en-GB" sz="2942" b="1" dirty="0"/>
              <a:t> ,B.ELMEGAARD</a:t>
            </a:r>
            <a:r>
              <a:rPr lang="en-GB" sz="2942" b="1" baseline="30000" dirty="0" smtClean="0"/>
              <a:t>(**)</a:t>
            </a:r>
            <a:r>
              <a:rPr lang="en-GB" sz="2942" b="1" dirty="0" smtClean="0"/>
              <a:t>, </a:t>
            </a:r>
            <a:r>
              <a:rPr lang="en-GB" sz="2942" b="1" dirty="0" err="1" smtClean="0"/>
              <a:t>M.P.</a:t>
            </a:r>
            <a:r>
              <a:rPr lang="en-GB" sz="2942" b="1" cap="all" dirty="0" err="1" smtClean="0"/>
              <a:t>Nielsen</a:t>
            </a:r>
            <a:r>
              <a:rPr lang="en-GB" sz="2942" b="1" dirty="0" smtClean="0"/>
              <a:t> </a:t>
            </a:r>
            <a:r>
              <a:rPr lang="en-GB" sz="2942" b="1" baseline="30000" dirty="0"/>
              <a:t>(*)</a:t>
            </a:r>
            <a:r>
              <a:rPr lang="en-GB" sz="2942" b="1" dirty="0"/>
              <a:t>, N. DETLEFSEN</a:t>
            </a:r>
            <a:r>
              <a:rPr lang="en-GB" sz="2942" b="1" baseline="30000" dirty="0"/>
              <a:t>(***)</a:t>
            </a:r>
            <a:endParaRPr lang="da-DK" sz="2942" b="1" baseline="30000" dirty="0"/>
          </a:p>
          <a:p>
            <a:pPr algn="ctr"/>
            <a:r>
              <a:rPr lang="en-GB" sz="2942" baseline="30000" dirty="0"/>
              <a:t>(*)</a:t>
            </a:r>
            <a:r>
              <a:rPr lang="en-GB" sz="2942" dirty="0"/>
              <a:t> Aalborg University – Dep. Energy Technology, Denmark</a:t>
            </a:r>
            <a:r>
              <a:rPr lang="da-DK" sz="2942" dirty="0"/>
              <a:t> </a:t>
            </a:r>
            <a:r>
              <a:rPr lang="en-US" sz="2942" baseline="30000" dirty="0"/>
              <a:t>(**) </a:t>
            </a:r>
            <a:r>
              <a:rPr lang="en-US" sz="2942" dirty="0"/>
              <a:t>DTU – Dep. Mechanical Eng., Thermal Energy, Denmark</a:t>
            </a:r>
            <a:r>
              <a:rPr lang="da-DK" sz="2942" dirty="0"/>
              <a:t> </a:t>
            </a:r>
            <a:r>
              <a:rPr lang="en-US" sz="2942" baseline="30000" dirty="0"/>
              <a:t>(***) </a:t>
            </a:r>
            <a:r>
              <a:rPr lang="en-US" sz="2942" dirty="0"/>
              <a:t>Insero Energy, Denmark </a:t>
            </a:r>
            <a:endParaRPr lang="en-US" sz="2942" dirty="0" smtClean="0"/>
          </a:p>
          <a:p>
            <a:pPr algn="ctr"/>
            <a:r>
              <a:rPr lang="en-US" sz="2942" baseline="30000" dirty="0" smtClean="0"/>
              <a:t>(****)</a:t>
            </a:r>
            <a:r>
              <a:rPr lang="en-US" sz="2942" dirty="0" smtClean="0"/>
              <a:t> </a:t>
            </a:r>
            <a:r>
              <a:rPr lang="en-US" sz="2942" dirty="0"/>
              <a:t>Thermodynamics lab. </a:t>
            </a:r>
            <a:r>
              <a:rPr lang="en-US" sz="2942" dirty="0" err="1"/>
              <a:t>Univ.Liège</a:t>
            </a:r>
            <a:endParaRPr lang="da-DK" sz="2942" dirty="0"/>
          </a:p>
          <a:p>
            <a:pPr algn="ctr"/>
            <a:r>
              <a:rPr lang="en-GB" sz="2942" dirty="0"/>
              <a:t>cca@et.aau.dk</a:t>
            </a:r>
            <a:endParaRPr lang="da-DK" sz="2942" dirty="0"/>
          </a:p>
        </p:txBody>
      </p:sp>
      <p:sp>
        <p:nvSpPr>
          <p:cNvPr id="5" name="Text Placeholder 4"/>
          <p:cNvSpPr>
            <a:spLocks noGrp="1"/>
          </p:cNvSpPr>
          <p:nvPr>
            <p:ph type="body" sz="quarter" idx="13"/>
          </p:nvPr>
        </p:nvSpPr>
        <p:spPr>
          <a:xfrm>
            <a:off x="807347" y="8017197"/>
            <a:ext cx="8997723" cy="1121303"/>
          </a:xfrm>
        </p:spPr>
        <p:txBody>
          <a:bodyPr/>
          <a:lstStyle/>
          <a:p>
            <a:r>
              <a:rPr lang="en-US" dirty="0" smtClean="0"/>
              <a:t>Abstract</a:t>
            </a:r>
            <a:endParaRPr lang="en-US" dirty="0"/>
          </a:p>
        </p:txBody>
      </p:sp>
      <p:sp>
        <p:nvSpPr>
          <p:cNvPr id="11" name="Content Placeholder 10"/>
          <p:cNvSpPr>
            <a:spLocks noGrp="1"/>
          </p:cNvSpPr>
          <p:nvPr>
            <p:ph sz="quarter" idx="24"/>
          </p:nvPr>
        </p:nvSpPr>
        <p:spPr>
          <a:xfrm>
            <a:off x="775514" y="9405294"/>
            <a:ext cx="9000570" cy="9784282"/>
          </a:xfrm>
        </p:spPr>
        <p:txBody>
          <a:bodyPr>
            <a:noAutofit/>
          </a:bodyPr>
          <a:lstStyle/>
          <a:p>
            <a:pPr marL="0" indent="0">
              <a:buNone/>
            </a:pPr>
            <a:r>
              <a:rPr lang="en-GB" sz="3310" dirty="0"/>
              <a:t>The use of stratified hot water tanks in solar energy systems - including ORC systems- is paramount for a better performance of these systems. However, the availability of effective and reliable models to predict the annual performance of stratified hot water tanks coupled with energy system solutions is limited. In this poster, a discretized model of a stratified tank developed in </a:t>
            </a:r>
            <a:r>
              <a:rPr lang="en-GB" sz="3310" dirty="0" err="1"/>
              <a:t>Modelica</a:t>
            </a:r>
            <a:r>
              <a:rPr lang="en-GB" sz="3310" dirty="0"/>
              <a:t> is presented. The physical </a:t>
            </a:r>
            <a:r>
              <a:rPr lang="en-GB" sz="3310" dirty="0" err="1"/>
              <a:t>phenoma</a:t>
            </a:r>
            <a:r>
              <a:rPr lang="en-GB" sz="3310" dirty="0"/>
              <a:t> to be considered are the thermal transfers by conduction and convection – stratification, heat loss to ambient, charging and discharging with direct inlet and outlet and through immersed heat exchangers. Results of experimental and numerical investigations in a residential hot water tank with two immersed heat exchangers, one inlet and one outlet are presented and the performance of the model is assessed. </a:t>
            </a:r>
          </a:p>
        </p:txBody>
      </p:sp>
      <p:sp>
        <p:nvSpPr>
          <p:cNvPr id="7" name="Text Placeholder 6"/>
          <p:cNvSpPr>
            <a:spLocks noGrp="1"/>
          </p:cNvSpPr>
          <p:nvPr>
            <p:ph type="body" sz="quarter" idx="17"/>
          </p:nvPr>
        </p:nvSpPr>
        <p:spPr>
          <a:xfrm>
            <a:off x="807334" y="20754949"/>
            <a:ext cx="9000570" cy="1121303"/>
          </a:xfrm>
        </p:spPr>
        <p:txBody>
          <a:bodyPr/>
          <a:lstStyle/>
          <a:p>
            <a:r>
              <a:rPr lang="en-US" dirty="0" smtClean="0"/>
              <a:t>Experimental setup</a:t>
            </a:r>
            <a:endParaRPr lang="en-US" dirty="0"/>
          </a:p>
        </p:txBody>
      </p:sp>
      <p:sp>
        <p:nvSpPr>
          <p:cNvPr id="9" name="Text Placeholder 8"/>
          <p:cNvSpPr>
            <a:spLocks noGrp="1"/>
          </p:cNvSpPr>
          <p:nvPr>
            <p:ph type="body" sz="quarter" idx="21"/>
          </p:nvPr>
        </p:nvSpPr>
        <p:spPr>
          <a:xfrm>
            <a:off x="10659650" y="12791360"/>
            <a:ext cx="9000570" cy="1121303"/>
          </a:xfrm>
        </p:spPr>
        <p:txBody>
          <a:bodyPr/>
          <a:lstStyle/>
          <a:p>
            <a:r>
              <a:rPr lang="en-US" dirty="0"/>
              <a:t>Model description</a:t>
            </a:r>
          </a:p>
        </p:txBody>
      </p:sp>
      <mc:AlternateContent xmlns:mc="http://schemas.openxmlformats.org/markup-compatibility/2006" xmlns:a14="http://schemas.microsoft.com/office/drawing/2010/main">
        <mc:Choice Requires="a14">
          <p:sp>
            <p:nvSpPr>
              <p:cNvPr id="14" name="Content Placeholder 13"/>
              <p:cNvSpPr>
                <a:spLocks noGrp="1"/>
              </p:cNvSpPr>
              <p:nvPr>
                <p:ph sz="quarter" idx="4294967295"/>
              </p:nvPr>
            </p:nvSpPr>
            <p:spPr>
              <a:xfrm>
                <a:off x="10548440" y="14409725"/>
                <a:ext cx="9000570" cy="4044705"/>
              </a:xfrm>
            </p:spPr>
            <p:txBody>
              <a:bodyPr>
                <a:normAutofit fontScale="25000" lnSpcReduction="20000"/>
              </a:bodyPr>
              <a:lstStyle/>
              <a:p>
                <a:r>
                  <a:rPr lang="en-US" sz="13249" dirty="0"/>
                  <a:t>The model assumes an energy balance of reach volume as follows: </a:t>
                </a:r>
              </a:p>
              <a:p>
                <a:pPr marL="0" indent="0">
                  <a:buNone/>
                </a:pPr>
                <a:endParaRPr lang="en-US" sz="13249" dirty="0"/>
              </a:p>
              <a:p>
                <a:pPr marL="0" indent="0" algn="ctr">
                  <a:buNone/>
                </a:pPr>
                <a14:m>
                  <m:oMath xmlns:m="http://schemas.openxmlformats.org/officeDocument/2006/math">
                    <m:sSub>
                      <m:sSubPr>
                        <m:ctrlPr>
                          <a:rPr lang="da-DK" sz="13249" i="1">
                            <a:latin typeface="Cambria Math" panose="02040503050406030204" pitchFamily="18" charset="0"/>
                          </a:rPr>
                        </m:ctrlPr>
                      </m:sSubPr>
                      <m:e>
                        <m:r>
                          <a:rPr lang="da-DK" sz="13249" i="1">
                            <a:latin typeface="Cambria Math" panose="02040503050406030204" pitchFamily="18" charset="0"/>
                          </a:rPr>
                          <m:t>𝑚</m:t>
                        </m:r>
                      </m:e>
                      <m:sub>
                        <m:r>
                          <a:rPr lang="da-DK" sz="13249" i="1">
                            <a:latin typeface="Cambria Math" panose="02040503050406030204" pitchFamily="18" charset="0"/>
                          </a:rPr>
                          <m:t>𝑖</m:t>
                        </m:r>
                      </m:sub>
                    </m:sSub>
                    <m:sSub>
                      <m:sSubPr>
                        <m:ctrlPr>
                          <a:rPr lang="da-DK" sz="13249" i="1">
                            <a:latin typeface="Cambria Math" panose="02040503050406030204" pitchFamily="18" charset="0"/>
                          </a:rPr>
                        </m:ctrlPr>
                      </m:sSubPr>
                      <m:e>
                        <m:r>
                          <a:rPr lang="da-DK" sz="13249" i="1">
                            <a:latin typeface="Cambria Math" panose="02040503050406030204" pitchFamily="18" charset="0"/>
                          </a:rPr>
                          <m:t>𝑐</m:t>
                        </m:r>
                      </m:e>
                      <m:sub>
                        <m:r>
                          <a:rPr lang="da-DK" sz="13249" i="1">
                            <a:latin typeface="Cambria Math" panose="02040503050406030204" pitchFamily="18" charset="0"/>
                          </a:rPr>
                          <m:t>𝑝</m:t>
                        </m:r>
                      </m:sub>
                    </m:sSub>
                    <m:f>
                      <m:fPr>
                        <m:ctrlPr>
                          <a:rPr lang="da-DK" sz="13249" i="1">
                            <a:latin typeface="Cambria Math" panose="02040503050406030204" pitchFamily="18" charset="0"/>
                          </a:rPr>
                        </m:ctrlPr>
                      </m:fPr>
                      <m:num>
                        <m:sSub>
                          <m:sSubPr>
                            <m:ctrlPr>
                              <a:rPr lang="da-DK" sz="13249" i="1">
                                <a:latin typeface="Cambria Math" panose="02040503050406030204" pitchFamily="18" charset="0"/>
                              </a:rPr>
                            </m:ctrlPr>
                          </m:sSubPr>
                          <m:e>
                            <m:r>
                              <a:rPr lang="da-DK" sz="13249" i="1">
                                <a:latin typeface="Cambria Math" panose="02040503050406030204" pitchFamily="18" charset="0"/>
                              </a:rPr>
                              <m:t>𝑑𝑇</m:t>
                            </m:r>
                          </m:e>
                          <m:sub>
                            <m:r>
                              <a:rPr lang="da-DK" sz="13249" i="1">
                                <a:latin typeface="Cambria Math" panose="02040503050406030204" pitchFamily="18" charset="0"/>
                              </a:rPr>
                              <m:t>𝑖</m:t>
                            </m:r>
                          </m:sub>
                        </m:sSub>
                      </m:num>
                      <m:den>
                        <m:r>
                          <a:rPr lang="da-DK" sz="13249" i="1">
                            <a:latin typeface="Cambria Math" panose="02040503050406030204" pitchFamily="18" charset="0"/>
                          </a:rPr>
                          <m:t>𝑑𝑡</m:t>
                        </m:r>
                      </m:den>
                    </m:f>
                    <m:r>
                      <a:rPr lang="da-DK" sz="13249" i="1">
                        <a:latin typeface="Cambria Math" panose="02040503050406030204" pitchFamily="18" charset="0"/>
                      </a:rPr>
                      <m:t>=</m:t>
                    </m:r>
                    <m:sSubSup>
                      <m:sSubSupPr>
                        <m:ctrlPr>
                          <a:rPr lang="da-DK" sz="13249" i="1">
                            <a:latin typeface="Cambria Math" panose="02040503050406030204" pitchFamily="18" charset="0"/>
                          </a:rPr>
                        </m:ctrlPr>
                      </m:sSubSupPr>
                      <m:e>
                        <m:r>
                          <a:rPr lang="da-DK" sz="13249" i="1">
                            <a:latin typeface="Cambria Math" panose="02040503050406030204" pitchFamily="18" charset="0"/>
                            <a:ea typeface="Cambria Math" panose="02040503050406030204" pitchFamily="18" charset="0"/>
                          </a:rPr>
                          <m:t>𝜀</m:t>
                        </m:r>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𝑖</m:t>
                        </m:r>
                        <m:r>
                          <a:rPr lang="da-DK" sz="13249" i="1">
                            <a:latin typeface="Cambria Math" panose="02040503050406030204" pitchFamily="18" charset="0"/>
                          </a:rPr>
                          <m:t>−1</m:t>
                        </m:r>
                      </m:sub>
                      <m:sup/>
                    </m:sSubSup>
                  </m:oMath>
                </a14:m>
                <a:r>
                  <a:rPr lang="en-US" sz="13249" dirty="0"/>
                  <a:t>+</a:t>
                </a:r>
                <a:r>
                  <a:rPr lang="da-DK" sz="13249" dirty="0">
                    <a:ea typeface="Cambria Math" panose="02040503050406030204" pitchFamily="18" charset="0"/>
                  </a:rPr>
                  <a:t> </a:t>
                </a:r>
                <a14:m>
                  <m:oMath xmlns:m="http://schemas.openxmlformats.org/officeDocument/2006/math">
                    <m:r>
                      <a:rPr lang="da-DK" sz="13249" i="1">
                        <a:latin typeface="Cambria Math" panose="02040503050406030204" pitchFamily="18" charset="0"/>
                        <a:ea typeface="Cambria Math" panose="02040503050406030204" pitchFamily="18" charset="0"/>
                      </a:rPr>
                      <m:t>𝜀</m:t>
                    </m:r>
                    <m:sSubSup>
                      <m:sSubSupPr>
                        <m:ctrlPr>
                          <a:rPr lang="da-DK" sz="13249" i="1">
                            <a:latin typeface="Cambria Math" panose="02040503050406030204" pitchFamily="18" charset="0"/>
                          </a:rPr>
                        </m:ctrlPr>
                      </m:sSubSup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𝑖</m:t>
                        </m:r>
                        <m:r>
                          <a:rPr lang="da-DK" sz="13249" i="1">
                            <a:latin typeface="Cambria Math" panose="02040503050406030204" pitchFamily="18" charset="0"/>
                          </a:rPr>
                          <m:t>+1</m:t>
                        </m:r>
                      </m:sub>
                      <m:sup/>
                    </m:sSubSup>
                    <m:r>
                      <a:rPr lang="da-DK" sz="13249" i="1">
                        <a:latin typeface="Cambria Math" panose="02040503050406030204" pitchFamily="18" charset="0"/>
                      </a:rPr>
                      <m:t>+</m:t>
                    </m:r>
                    <m:sSub>
                      <m:sSubPr>
                        <m:ctrlPr>
                          <a:rPr lang="da-DK" sz="13249" i="1">
                            <a:latin typeface="Cambria Math" panose="02040503050406030204" pitchFamily="18" charset="0"/>
                          </a:rPr>
                        </m:ctrlPr>
                      </m:sSub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𝑎𝑚𝑏</m:t>
                        </m:r>
                        <m:r>
                          <a:rPr lang="da-DK" sz="13249" i="1">
                            <a:latin typeface="Cambria Math" panose="02040503050406030204" pitchFamily="18" charset="0"/>
                          </a:rPr>
                          <m:t> </m:t>
                        </m:r>
                        <m:r>
                          <a:rPr lang="da-DK" sz="13249" i="1">
                            <a:latin typeface="Cambria Math" panose="02040503050406030204" pitchFamily="18" charset="0"/>
                          </a:rPr>
                          <m:t>𝑙𝑜𝑠𝑠</m:t>
                        </m:r>
                      </m:sub>
                    </m:sSub>
                    <m:r>
                      <a:rPr lang="da-DK" sz="13249" i="1">
                        <a:latin typeface="Cambria Math" panose="02040503050406030204" pitchFamily="18" charset="0"/>
                      </a:rPr>
                      <m:t>+</m:t>
                    </m:r>
                    <m:sSub>
                      <m:sSubPr>
                        <m:ctrlPr>
                          <a:rPr lang="da-DK" sz="13249" i="1">
                            <a:latin typeface="Cambria Math" panose="02040503050406030204" pitchFamily="18" charset="0"/>
                          </a:rPr>
                        </m:ctrlPr>
                      </m:sSub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𝑖𝑛𝑝𝑢𝑡</m:t>
                        </m:r>
                      </m:sub>
                    </m:sSub>
                  </m:oMath>
                </a14:m>
                <a:endParaRPr lang="en-US" sz="13249" dirty="0"/>
              </a:p>
              <a:p>
                <a:pPr marL="0" indent="0">
                  <a:buNone/>
                </a:pPr>
                <a:endParaRPr lang="en-US" sz="13249" dirty="0"/>
              </a:p>
              <a:p>
                <a:pPr marL="441621" lvl="1" indent="0">
                  <a:lnSpc>
                    <a:spcPct val="120000"/>
                  </a:lnSpc>
                  <a:buNone/>
                </a:pPr>
                <a:r>
                  <a:rPr lang="en-US" sz="13249" dirty="0"/>
                  <a:t>Where </a:t>
                </a:r>
                <a14:m>
                  <m:oMath xmlns:m="http://schemas.openxmlformats.org/officeDocument/2006/math">
                    <m:sSub>
                      <m:sSubPr>
                        <m:ctrlPr>
                          <a:rPr lang="da-DK" sz="13249" i="1">
                            <a:latin typeface="Cambria Math" panose="02040503050406030204" pitchFamily="18" charset="0"/>
                          </a:rPr>
                        </m:ctrlPr>
                      </m:sSubPr>
                      <m:e>
                        <m:r>
                          <a:rPr lang="da-DK" sz="13249" i="1">
                            <a:latin typeface="Cambria Math" panose="02040503050406030204" pitchFamily="18" charset="0"/>
                          </a:rPr>
                          <m:t>𝑚</m:t>
                        </m:r>
                      </m:e>
                      <m:sub>
                        <m:r>
                          <a:rPr lang="da-DK" sz="13249" i="1">
                            <a:latin typeface="Cambria Math" panose="02040503050406030204" pitchFamily="18" charset="0"/>
                          </a:rPr>
                          <m:t>𝑖</m:t>
                        </m:r>
                      </m:sub>
                    </m:sSub>
                  </m:oMath>
                </a14:m>
                <a:r>
                  <a:rPr lang="en-US" sz="13249" dirty="0"/>
                  <a:t> is the mass of the node </a:t>
                </a:r>
                <a:r>
                  <a:rPr lang="en-US" sz="13249" i="1" dirty="0"/>
                  <a:t>i, </a:t>
                </a:r>
                <a14:m>
                  <m:oMath xmlns:m="http://schemas.openxmlformats.org/officeDocument/2006/math">
                    <m:sSub>
                      <m:sSubPr>
                        <m:ctrlPr>
                          <a:rPr lang="da-DK" sz="13249" i="1">
                            <a:latin typeface="Cambria Math" panose="02040503050406030204" pitchFamily="18" charset="0"/>
                          </a:rPr>
                        </m:ctrlPr>
                      </m:sSubPr>
                      <m:e>
                        <m:r>
                          <a:rPr lang="da-DK" sz="13249" i="1">
                            <a:latin typeface="Cambria Math" panose="02040503050406030204" pitchFamily="18" charset="0"/>
                          </a:rPr>
                          <m:t>𝑐</m:t>
                        </m:r>
                      </m:e>
                      <m:sub>
                        <m:r>
                          <a:rPr lang="da-DK" sz="13249" i="1">
                            <a:latin typeface="Cambria Math" panose="02040503050406030204" pitchFamily="18" charset="0"/>
                          </a:rPr>
                          <m:t>𝑝</m:t>
                        </m:r>
                      </m:sub>
                    </m:sSub>
                  </m:oMath>
                </a14:m>
                <a:r>
                  <a:rPr lang="en-US" sz="13249" i="1" dirty="0"/>
                  <a:t> </a:t>
                </a:r>
                <a:r>
                  <a:rPr lang="en-US" sz="13249" dirty="0"/>
                  <a:t> the specific heat of the fluid in the tank, </a:t>
                </a:r>
                <a14:m>
                  <m:oMath xmlns:m="http://schemas.openxmlformats.org/officeDocument/2006/math">
                    <m:f>
                      <m:fPr>
                        <m:type m:val="lin"/>
                        <m:ctrlPr>
                          <a:rPr lang="da-DK" sz="13249" i="1">
                            <a:latin typeface="Cambria Math" panose="02040503050406030204" pitchFamily="18" charset="0"/>
                          </a:rPr>
                        </m:ctrlPr>
                      </m:fPr>
                      <m:num>
                        <m:sSub>
                          <m:sSubPr>
                            <m:ctrlPr>
                              <a:rPr lang="da-DK" sz="13249" i="1">
                                <a:latin typeface="Cambria Math" panose="02040503050406030204" pitchFamily="18" charset="0"/>
                              </a:rPr>
                            </m:ctrlPr>
                          </m:sSubPr>
                          <m:e>
                            <m:r>
                              <a:rPr lang="da-DK" sz="13249" i="1">
                                <a:latin typeface="Cambria Math" panose="02040503050406030204" pitchFamily="18" charset="0"/>
                              </a:rPr>
                              <m:t>𝑑𝑇</m:t>
                            </m:r>
                          </m:e>
                          <m:sub>
                            <m:r>
                              <a:rPr lang="da-DK" sz="13249" i="1">
                                <a:latin typeface="Cambria Math" panose="02040503050406030204" pitchFamily="18" charset="0"/>
                              </a:rPr>
                              <m:t>𝑖</m:t>
                            </m:r>
                          </m:sub>
                        </m:sSub>
                      </m:num>
                      <m:den>
                        <m:r>
                          <a:rPr lang="da-DK" sz="13249" i="1">
                            <a:latin typeface="Cambria Math" panose="02040503050406030204" pitchFamily="18" charset="0"/>
                          </a:rPr>
                          <m:t>𝑑𝑡</m:t>
                        </m:r>
                      </m:den>
                    </m:f>
                  </m:oMath>
                </a14:m>
                <a:r>
                  <a:rPr lang="en-US" sz="13249" i="1" dirty="0"/>
                  <a:t> </a:t>
                </a:r>
                <a:r>
                  <a:rPr lang="en-US" sz="13249" dirty="0"/>
                  <a:t>the temperature variation in node </a:t>
                </a:r>
                <a:r>
                  <a:rPr lang="en-US" sz="13249" i="1" dirty="0"/>
                  <a:t>i</a:t>
                </a:r>
                <a:r>
                  <a:rPr lang="en-US" sz="13249" dirty="0"/>
                  <a:t>, </a:t>
                </a:r>
                <a14:m>
                  <m:oMath xmlns:m="http://schemas.openxmlformats.org/officeDocument/2006/math">
                    <m:r>
                      <a:rPr lang="da-DK" sz="13249" i="1">
                        <a:latin typeface="Cambria Math" panose="02040503050406030204" pitchFamily="18" charset="0"/>
                        <a:ea typeface="Cambria Math" panose="02040503050406030204" pitchFamily="18" charset="0"/>
                      </a:rPr>
                      <m:t>𝜀</m:t>
                    </m:r>
                  </m:oMath>
                </a14:m>
                <a:r>
                  <a:rPr lang="en-US" sz="13249" dirty="0"/>
                  <a:t> lumped parameters to represent the combined effect of different heat transfer modes between the cells, </a:t>
                </a:r>
                <a14:m>
                  <m:oMath xmlns:m="http://schemas.openxmlformats.org/officeDocument/2006/math">
                    <m:sSubSup>
                      <m:sSubSupPr>
                        <m:ctrlPr>
                          <a:rPr lang="da-DK" sz="13249" i="1">
                            <a:latin typeface="Cambria Math" panose="02040503050406030204" pitchFamily="18" charset="0"/>
                          </a:rPr>
                        </m:ctrlPr>
                      </m:sSubSup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𝑖</m:t>
                        </m:r>
                        <m:r>
                          <a:rPr lang="da-DK" sz="13249" i="1">
                            <a:latin typeface="Cambria Math" panose="02040503050406030204" pitchFamily="18" charset="0"/>
                          </a:rPr>
                          <m:t>−1</m:t>
                        </m:r>
                      </m:sub>
                      <m:sup/>
                    </m:sSubSup>
                  </m:oMath>
                </a14:m>
                <a:r>
                  <a:rPr lang="en-US" sz="13249" i="1" dirty="0"/>
                  <a:t> </a:t>
                </a:r>
                <a:r>
                  <a:rPr lang="en-US" sz="13249" dirty="0"/>
                  <a:t>and  </a:t>
                </a:r>
                <a14:m>
                  <m:oMath xmlns:m="http://schemas.openxmlformats.org/officeDocument/2006/math">
                    <m:sSubSup>
                      <m:sSubSupPr>
                        <m:ctrlPr>
                          <a:rPr lang="da-DK" sz="13249" i="1">
                            <a:latin typeface="Cambria Math" panose="02040503050406030204" pitchFamily="18" charset="0"/>
                          </a:rPr>
                        </m:ctrlPr>
                      </m:sSubSup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𝑖</m:t>
                        </m:r>
                        <m:r>
                          <a:rPr lang="da-DK" sz="13249" i="1">
                            <a:latin typeface="Cambria Math" panose="02040503050406030204" pitchFamily="18" charset="0"/>
                          </a:rPr>
                          <m:t>+1</m:t>
                        </m:r>
                      </m:sub>
                      <m:sup/>
                    </m:sSubSup>
                  </m:oMath>
                </a14:m>
                <a:r>
                  <a:rPr lang="en-US" sz="13249" dirty="0"/>
                  <a:t>the heat transfer rate from the adjacent nodes,</a:t>
                </a:r>
                <a:r>
                  <a:rPr lang="da-DK" sz="13249" dirty="0"/>
                  <a:t> </a:t>
                </a:r>
                <a14:m>
                  <m:oMath xmlns:m="http://schemas.openxmlformats.org/officeDocument/2006/math">
                    <m:sSub>
                      <m:sSubPr>
                        <m:ctrlPr>
                          <a:rPr lang="da-DK" sz="13249" i="1">
                            <a:latin typeface="Cambria Math" panose="02040503050406030204" pitchFamily="18" charset="0"/>
                          </a:rPr>
                        </m:ctrlPr>
                      </m:sSub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𝑎𝑚𝑏</m:t>
                        </m:r>
                        <m:r>
                          <a:rPr lang="da-DK" sz="13249" i="1">
                            <a:latin typeface="Cambria Math" panose="02040503050406030204" pitchFamily="18" charset="0"/>
                          </a:rPr>
                          <m:t> </m:t>
                        </m:r>
                        <m:r>
                          <a:rPr lang="da-DK" sz="13249" i="1">
                            <a:latin typeface="Cambria Math" panose="02040503050406030204" pitchFamily="18" charset="0"/>
                          </a:rPr>
                          <m:t>𝑙𝑜𝑠𝑠</m:t>
                        </m:r>
                      </m:sub>
                    </m:sSub>
                  </m:oMath>
                </a14:m>
                <a:r>
                  <a:rPr lang="en-US" sz="13249" i="1" dirty="0"/>
                  <a:t> </a:t>
                </a:r>
                <a:r>
                  <a:rPr lang="en-US" sz="13249" dirty="0"/>
                  <a:t>heat loss to the ambient and </a:t>
                </a:r>
                <a14:m>
                  <m:oMath xmlns:m="http://schemas.openxmlformats.org/officeDocument/2006/math">
                    <m:sSub>
                      <m:sSubPr>
                        <m:ctrlPr>
                          <a:rPr lang="da-DK" sz="13249" i="1">
                            <a:latin typeface="Cambria Math" panose="02040503050406030204" pitchFamily="18" charset="0"/>
                          </a:rPr>
                        </m:ctrlPr>
                      </m:sSubPr>
                      <m:e>
                        <m:acc>
                          <m:accPr>
                            <m:chr m:val="̇"/>
                            <m:ctrlPr>
                              <a:rPr lang="da-DK" sz="13249" i="1">
                                <a:latin typeface="Cambria Math" panose="02040503050406030204" pitchFamily="18" charset="0"/>
                              </a:rPr>
                            </m:ctrlPr>
                          </m:accPr>
                          <m:e>
                            <m:r>
                              <a:rPr lang="da-DK" sz="13249" i="1">
                                <a:latin typeface="Cambria Math" panose="02040503050406030204" pitchFamily="18" charset="0"/>
                              </a:rPr>
                              <m:t>𝑄</m:t>
                            </m:r>
                          </m:e>
                        </m:acc>
                      </m:e>
                      <m:sub>
                        <m:r>
                          <a:rPr lang="da-DK" sz="13249" i="1">
                            <a:latin typeface="Cambria Math" panose="02040503050406030204" pitchFamily="18" charset="0"/>
                          </a:rPr>
                          <m:t>𝑖𝑛𝑝𝑢𝑡</m:t>
                        </m:r>
                      </m:sub>
                    </m:sSub>
                  </m:oMath>
                </a14:m>
                <a:r>
                  <a:rPr lang="en-US" sz="13249" i="1" dirty="0"/>
                  <a:t> </a:t>
                </a:r>
                <a:r>
                  <a:rPr lang="en-US" sz="13249" dirty="0"/>
                  <a:t>the input heat from the immersed heat exchangers into </a:t>
                </a:r>
                <a:r>
                  <a:rPr lang="en-US" sz="13249" i="1" dirty="0"/>
                  <a:t>i-node</a:t>
                </a:r>
                <a:r>
                  <a:rPr lang="en-US" sz="13249" dirty="0"/>
                  <a:t>. </a:t>
                </a:r>
              </a:p>
              <a:p>
                <a:pPr marL="0" indent="0">
                  <a:buNone/>
                </a:pPr>
                <a:endParaRPr lang="en-US" dirty="0"/>
              </a:p>
            </p:txBody>
          </p:sp>
        </mc:Choice>
        <mc:Fallback xmlns="">
          <p:sp>
            <p:nvSpPr>
              <p:cNvPr id="14" name="Content Placeholder 13"/>
              <p:cNvSpPr>
                <a:spLocks noGrp="1" noRot="1" noChangeAspect="1" noMove="1" noResize="1" noEditPoints="1" noAdjustHandles="1" noChangeArrowheads="1" noChangeShapeType="1" noTextEdit="1"/>
              </p:cNvSpPr>
              <p:nvPr>
                <p:ph sz="quarter" idx="4294967295"/>
              </p:nvPr>
            </p:nvSpPr>
            <p:spPr>
              <a:xfrm>
                <a:off x="10548440" y="14409725"/>
                <a:ext cx="9000570" cy="4044705"/>
              </a:xfrm>
              <a:blipFill rotWithShape="0">
                <a:blip r:embed="rId3"/>
                <a:stretch>
                  <a:fillRect l="-1625" t="-4676" r="-2505" b="-88537"/>
                </a:stretch>
              </a:blipFill>
            </p:spPr>
            <p:txBody>
              <a:bodyPr/>
              <a:lstStyle/>
              <a:p>
                <a:r>
                  <a:rPr lang="da-DK">
                    <a:noFill/>
                  </a:rPr>
                  <a:t> </a:t>
                </a:r>
              </a:p>
            </p:txBody>
          </p:sp>
        </mc:Fallback>
      </mc:AlternateContent>
      <p:sp>
        <p:nvSpPr>
          <p:cNvPr id="16" name="Text Placeholder 15"/>
          <p:cNvSpPr>
            <a:spLocks noGrp="1"/>
          </p:cNvSpPr>
          <p:nvPr>
            <p:ph type="body" sz="quarter" idx="29"/>
          </p:nvPr>
        </p:nvSpPr>
        <p:spPr>
          <a:xfrm>
            <a:off x="10650687" y="22059286"/>
            <a:ext cx="9000570" cy="1121303"/>
          </a:xfrm>
        </p:spPr>
        <p:txBody>
          <a:bodyPr/>
          <a:lstStyle/>
          <a:p>
            <a:r>
              <a:rPr lang="en-US" dirty="0" smtClean="0"/>
              <a:t>Results</a:t>
            </a:r>
            <a:endParaRPr lang="en-US" dirty="0"/>
          </a:p>
        </p:txBody>
      </p:sp>
      <p:sp>
        <p:nvSpPr>
          <p:cNvPr id="18" name="Text Placeholder 17"/>
          <p:cNvSpPr>
            <a:spLocks noGrp="1"/>
          </p:cNvSpPr>
          <p:nvPr>
            <p:ph type="body" sz="quarter" idx="31"/>
          </p:nvPr>
        </p:nvSpPr>
        <p:spPr>
          <a:xfrm>
            <a:off x="20469816" y="8034019"/>
            <a:ext cx="9000570" cy="1121303"/>
          </a:xfrm>
        </p:spPr>
        <p:txBody>
          <a:bodyPr/>
          <a:lstStyle/>
          <a:p>
            <a:r>
              <a:rPr lang="en-US" dirty="0" smtClean="0"/>
              <a:t>Results</a:t>
            </a:r>
            <a:endParaRPr lang="en-US" dirty="0"/>
          </a:p>
        </p:txBody>
      </p:sp>
      <p:sp>
        <p:nvSpPr>
          <p:cNvPr id="21" name="Text Placeholder 20"/>
          <p:cNvSpPr>
            <a:spLocks noGrp="1"/>
          </p:cNvSpPr>
          <p:nvPr>
            <p:ph type="body" sz="quarter" idx="34"/>
          </p:nvPr>
        </p:nvSpPr>
        <p:spPr/>
        <p:txBody>
          <a:bodyPr/>
          <a:lstStyle/>
          <a:p>
            <a:r>
              <a:rPr lang="en-US" dirty="0" smtClean="0"/>
              <a:t>Acknowledgments</a:t>
            </a:r>
            <a:endParaRPr lang="en-US" dirty="0"/>
          </a:p>
        </p:txBody>
      </p:sp>
      <p:sp>
        <p:nvSpPr>
          <p:cNvPr id="22" name="Content Placeholder 21"/>
          <p:cNvSpPr>
            <a:spLocks noGrp="1"/>
          </p:cNvSpPr>
          <p:nvPr>
            <p:ph sz="quarter" idx="4294967295"/>
          </p:nvPr>
        </p:nvSpPr>
        <p:spPr>
          <a:xfrm>
            <a:off x="20445538" y="23327996"/>
            <a:ext cx="9000570" cy="12370519"/>
          </a:xfrm>
        </p:spPr>
        <p:txBody>
          <a:bodyPr>
            <a:normAutofit/>
          </a:bodyPr>
          <a:lstStyle/>
          <a:p>
            <a:r>
              <a:rPr lang="en-US" sz="3310" dirty="0"/>
              <a:t>This comparative study provides reasonable proves of the model reliability for long term </a:t>
            </a:r>
            <a:r>
              <a:rPr lang="en-US" sz="3310" dirty="0" smtClean="0"/>
              <a:t>calculations when coupled with ORC systems</a:t>
            </a:r>
            <a:endParaRPr lang="en-US" sz="3310" dirty="0"/>
          </a:p>
          <a:p>
            <a:endParaRPr lang="en-US" sz="3310" dirty="0"/>
          </a:p>
          <a:p>
            <a:r>
              <a:rPr lang="en-US" sz="3310" dirty="0" smtClean="0"/>
              <a:t>Simulation </a:t>
            </a:r>
            <a:r>
              <a:rPr lang="en-US" sz="3310" dirty="0"/>
              <a:t>behavior too uniform in some layers</a:t>
            </a:r>
          </a:p>
          <a:p>
            <a:endParaRPr lang="en-US" sz="3310" dirty="0"/>
          </a:p>
          <a:p>
            <a:r>
              <a:rPr lang="en-US" sz="3310" dirty="0" smtClean="0"/>
              <a:t>Temperature </a:t>
            </a:r>
            <a:r>
              <a:rPr lang="en-US" sz="3310" dirty="0"/>
              <a:t>variance between measured and calculates values increases if temperature difference of adjacent layer increases- specially with higher flows.</a:t>
            </a:r>
          </a:p>
          <a:p>
            <a:pPr marL="0" indent="0">
              <a:buNone/>
            </a:pPr>
            <a:endParaRPr lang="en-US" sz="3310" dirty="0"/>
          </a:p>
          <a:p>
            <a:r>
              <a:rPr lang="en-US" sz="3310" dirty="0"/>
              <a:t>Need to improve mutual influence between adjacent layers correction factor</a:t>
            </a:r>
          </a:p>
          <a:p>
            <a:endParaRPr lang="en-US" sz="3310" dirty="0"/>
          </a:p>
          <a:p>
            <a:pPr marL="0" indent="0">
              <a:buNone/>
            </a:pPr>
            <a:endParaRPr lang="en-US" sz="3310" dirty="0"/>
          </a:p>
          <a:p>
            <a:endParaRPr lang="en-US" sz="3310" dirty="0"/>
          </a:p>
          <a:p>
            <a:endParaRPr lang="en-US" sz="3310" dirty="0"/>
          </a:p>
        </p:txBody>
      </p:sp>
      <p:sp>
        <p:nvSpPr>
          <p:cNvPr id="27" name="Rectangle 18"/>
          <p:cNvSpPr>
            <a:spLocks noChangeArrowheads="1"/>
          </p:cNvSpPr>
          <p:nvPr/>
        </p:nvSpPr>
        <p:spPr bwMode="auto">
          <a:xfrm>
            <a:off x="15052660" y="1258473"/>
            <a:ext cx="169909" cy="3403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4101" tIns="42047" rIns="84101" bIns="42047" numCol="1" anchor="ctr" anchorCtr="0" compatLnSpc="1">
            <a:prstTxWarp prst="textNoShape">
              <a:avLst/>
            </a:prstTxWarp>
            <a:spAutoFit/>
          </a:bodyPr>
          <a:lstStyle/>
          <a:p>
            <a:pPr algn="ctr" defTabSz="841190" eaLnBrk="0" fontAlgn="base" hangingPunct="0">
              <a:spcBef>
                <a:spcPct val="0"/>
              </a:spcBef>
              <a:spcAft>
                <a:spcPct val="0"/>
              </a:spcAft>
            </a:pPr>
            <a:endParaRPr lang="en-GB" altLang="da-DK" sz="1660">
              <a:latin typeface="Arial" panose="020B0604020202020204" pitchFamily="34" charset="0"/>
            </a:endParaRPr>
          </a:p>
        </p:txBody>
      </p:sp>
      <p:sp>
        <p:nvSpPr>
          <p:cNvPr id="28" name="Rectangle 19"/>
          <p:cNvSpPr>
            <a:spLocks noChangeArrowheads="1"/>
          </p:cNvSpPr>
          <p:nvPr/>
        </p:nvSpPr>
        <p:spPr bwMode="auto">
          <a:xfrm>
            <a:off x="27099769" y="4538033"/>
            <a:ext cx="169909" cy="11128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84101" tIns="42047" rIns="84101" bIns="42047" numCol="1" anchor="ctr" anchorCtr="0" compatLnSpc="1">
            <a:prstTxWarp prst="textNoShape">
              <a:avLst/>
            </a:prstTxWarp>
            <a:spAutoFit/>
          </a:bodyPr>
          <a:lstStyle/>
          <a:p>
            <a:endParaRPr lang="da-DK" sz="6680"/>
          </a:p>
        </p:txBody>
      </p:sp>
      <p:sp>
        <p:nvSpPr>
          <p:cNvPr id="99" name="Content Placeholder 16"/>
          <p:cNvSpPr>
            <a:spLocks noGrp="1"/>
          </p:cNvSpPr>
          <p:nvPr>
            <p:ph sz="quarter" idx="30"/>
          </p:nvPr>
        </p:nvSpPr>
        <p:spPr>
          <a:xfrm>
            <a:off x="1180856" y="30735505"/>
            <a:ext cx="8358719" cy="4872561"/>
          </a:xfrm>
        </p:spPr>
        <p:txBody>
          <a:bodyPr>
            <a:noAutofit/>
          </a:bodyPr>
          <a:lstStyle/>
          <a:p>
            <a:r>
              <a:rPr lang="en-US" sz="3310" dirty="0"/>
              <a:t>Volume: 250 L</a:t>
            </a:r>
          </a:p>
          <a:p>
            <a:r>
              <a:rPr lang="en-US" sz="3310" dirty="0"/>
              <a:t>2 immersed spiral heat exchangers </a:t>
            </a:r>
          </a:p>
          <a:p>
            <a:pPr lvl="1"/>
            <a:r>
              <a:rPr lang="en-US" sz="3310" dirty="0"/>
              <a:t>Heat input unit</a:t>
            </a:r>
          </a:p>
          <a:p>
            <a:pPr lvl="1"/>
            <a:r>
              <a:rPr lang="en-US" sz="3310" dirty="0"/>
              <a:t>DHW supply</a:t>
            </a:r>
          </a:p>
          <a:p>
            <a:r>
              <a:rPr lang="en-US" sz="3310" dirty="0"/>
              <a:t>14 vertical thermocouples (type-T) in tank </a:t>
            </a:r>
            <a:r>
              <a:rPr lang="en-US" sz="2211" dirty="0"/>
              <a:t>(mounted on PEX pipe)</a:t>
            </a:r>
          </a:p>
          <a:p>
            <a:r>
              <a:rPr lang="en-US" sz="3310" dirty="0"/>
              <a:t>4 thermocouples (PT-100) for inlets and outlets</a:t>
            </a:r>
          </a:p>
          <a:p>
            <a:r>
              <a:rPr lang="en-US" sz="3310" dirty="0"/>
              <a:t>2 thermocouples (type-K) for inlets and </a:t>
            </a:r>
            <a:r>
              <a:rPr lang="en-US" sz="3310" dirty="0" err="1"/>
              <a:t>outletss</a:t>
            </a:r>
            <a:endParaRPr lang="en-US" sz="3310" dirty="0"/>
          </a:p>
          <a:p>
            <a:r>
              <a:rPr lang="en-US" sz="3310" dirty="0"/>
              <a:t>3 flow meters</a:t>
            </a:r>
          </a:p>
          <a:p>
            <a:r>
              <a:rPr lang="en-US" sz="3310" dirty="0"/>
              <a:t>2 electrical heat sources</a:t>
            </a:r>
            <a:r>
              <a:rPr lang="en-US" sz="2211" dirty="0"/>
              <a:t> (11kW and 12kW)</a:t>
            </a:r>
          </a:p>
          <a:p>
            <a:endParaRPr lang="en-US" sz="3310" baseline="30000" dirty="0"/>
          </a:p>
        </p:txBody>
      </p:sp>
      <p:pic>
        <p:nvPicPr>
          <p:cNvPr id="2069" name="Picture 21" descr="https://upload.wikimedia.org/wikipedia/en/thumb/2/2a/Danmarks_Tekniske_Universitet_(logo).svg/707px-Danmarks_Tekniske_Universitet_(logo).sv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670266" y="2501756"/>
            <a:ext cx="1393418" cy="2019592"/>
          </a:xfrm>
          <a:prstGeom prst="rect">
            <a:avLst/>
          </a:prstGeom>
          <a:solidFill>
            <a:schemeClr val="bg1"/>
          </a:solidFill>
          <a:extLst/>
        </p:spPr>
      </p:pic>
      <p:pic>
        <p:nvPicPr>
          <p:cNvPr id="2061" name="Picture 206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7577721" y="2441914"/>
            <a:ext cx="2076163" cy="2102446"/>
          </a:xfrm>
          <a:prstGeom prst="rect">
            <a:avLst/>
          </a:prstGeom>
        </p:spPr>
      </p:pic>
      <p:pic>
        <p:nvPicPr>
          <p:cNvPr id="2081" name="Picture 33" descr="http://sure-project.net/wp-content/uploads/2014/02/Latest_Insero-Energy1.png"/>
          <p:cNvPicPr>
            <a:picLocks noChangeAspect="1" noChangeArrowheads="1"/>
          </p:cNvPicPr>
          <p:nvPr/>
        </p:nvPicPr>
        <p:blipFill rotWithShape="1">
          <a:blip r:embed="rId6">
            <a:extLst>
              <a:ext uri="{28A0092B-C50C-407E-A947-70E740481C1C}">
                <a14:useLocalDpi xmlns:a14="http://schemas.microsoft.com/office/drawing/2010/main" val="0"/>
              </a:ext>
            </a:extLst>
          </a:blip>
          <a:srcRect l="7908" t="23852" r="10332" b="35274"/>
          <a:stretch/>
        </p:blipFill>
        <p:spPr bwMode="auto">
          <a:xfrm>
            <a:off x="1180852" y="2793307"/>
            <a:ext cx="3819446" cy="1646916"/>
          </a:xfrm>
          <a:prstGeom prst="rect">
            <a:avLst/>
          </a:prstGeom>
          <a:solidFill>
            <a:schemeClr val="bg1"/>
          </a:solidFill>
        </p:spPr>
      </p:pic>
      <p:sp>
        <p:nvSpPr>
          <p:cNvPr id="114" name="Text Placeholder 4"/>
          <p:cNvSpPr>
            <a:spLocks noGrp="1"/>
          </p:cNvSpPr>
          <p:nvPr>
            <p:ph type="body" sz="quarter" idx="13"/>
          </p:nvPr>
        </p:nvSpPr>
        <p:spPr>
          <a:xfrm>
            <a:off x="20473875" y="21960134"/>
            <a:ext cx="8997723" cy="1121303"/>
          </a:xfrm>
        </p:spPr>
        <p:txBody>
          <a:bodyPr/>
          <a:lstStyle/>
          <a:p>
            <a:r>
              <a:rPr lang="en-US" dirty="0"/>
              <a:t>Conclusions</a:t>
            </a:r>
          </a:p>
        </p:txBody>
      </p:sp>
      <p:sp>
        <p:nvSpPr>
          <p:cNvPr id="138" name="Text Placeholder 17"/>
          <p:cNvSpPr>
            <a:spLocks noGrp="1"/>
          </p:cNvSpPr>
          <p:nvPr>
            <p:ph type="body" sz="quarter" idx="31"/>
          </p:nvPr>
        </p:nvSpPr>
        <p:spPr>
          <a:xfrm>
            <a:off x="10641573" y="8045424"/>
            <a:ext cx="9000570" cy="1121303"/>
          </a:xfrm>
        </p:spPr>
        <p:txBody>
          <a:bodyPr/>
          <a:lstStyle/>
          <a:p>
            <a:r>
              <a:rPr lang="en-US" dirty="0" smtClean="0"/>
              <a:t>Experimental tests</a:t>
            </a:r>
            <a:endParaRPr lang="en-US" dirty="0"/>
          </a:p>
        </p:txBody>
      </p:sp>
      <p:sp>
        <p:nvSpPr>
          <p:cNvPr id="2" name="TextBox 1"/>
          <p:cNvSpPr txBox="1"/>
          <p:nvPr/>
        </p:nvSpPr>
        <p:spPr>
          <a:xfrm>
            <a:off x="775514" y="29340669"/>
            <a:ext cx="9029555" cy="1112997"/>
          </a:xfrm>
          <a:prstGeom prst="rect">
            <a:avLst/>
          </a:prstGeom>
          <a:noFill/>
        </p:spPr>
        <p:txBody>
          <a:bodyPr wrap="square" rtlCol="0">
            <a:spAutoFit/>
          </a:bodyPr>
          <a:lstStyle/>
          <a:p>
            <a:pPr algn="ctr"/>
            <a:r>
              <a:rPr lang="da-DK" sz="2211" dirty="0"/>
              <a:t>Fig. 1 Illustrative diagram of the test rig with water temperature and flow measurements (</a:t>
            </a:r>
            <a:r>
              <a:rPr lang="da-DK" sz="2211" i="1" dirty="0"/>
              <a:t>left</a:t>
            </a:r>
            <a:r>
              <a:rPr lang="da-DK" sz="2211" dirty="0"/>
              <a:t>). Thermocouples position inside the tank (</a:t>
            </a:r>
            <a:r>
              <a:rPr lang="da-DK" sz="2211" i="1" dirty="0"/>
              <a:t>right)</a:t>
            </a:r>
            <a:endParaRPr lang="da-DK" sz="2211" dirty="0"/>
          </a:p>
        </p:txBody>
      </p:sp>
      <p:sp>
        <p:nvSpPr>
          <p:cNvPr id="75" name="Content Placeholder 21"/>
          <p:cNvSpPr>
            <a:spLocks noGrp="1"/>
          </p:cNvSpPr>
          <p:nvPr>
            <p:ph sz="quarter" idx="4294967295"/>
          </p:nvPr>
        </p:nvSpPr>
        <p:spPr>
          <a:xfrm>
            <a:off x="20413717" y="36994155"/>
            <a:ext cx="9000570" cy="2512773"/>
          </a:xfrm>
        </p:spPr>
        <p:txBody>
          <a:bodyPr>
            <a:noAutofit/>
          </a:bodyPr>
          <a:lstStyle/>
          <a:p>
            <a:r>
              <a:rPr lang="en-US" sz="3310" dirty="0"/>
              <a:t>This work is supported by the Danish Ministry of Science, Technology and Innovation and Insero Energy. We thank the continuous support given by </a:t>
            </a:r>
            <a:r>
              <a:rPr lang="en-US" sz="3310" i="1" dirty="0" err="1"/>
              <a:t>ThermoCycle</a:t>
            </a:r>
            <a:r>
              <a:rPr lang="en-US" sz="3310" i="1" dirty="0"/>
              <a:t> </a:t>
            </a:r>
            <a:r>
              <a:rPr lang="en-US" sz="3310" dirty="0"/>
              <a:t>developers from Thermodynamic Lab.,  </a:t>
            </a:r>
            <a:r>
              <a:rPr lang="en-US" sz="3310" dirty="0" err="1"/>
              <a:t>Univ.Liège</a:t>
            </a:r>
            <a:r>
              <a:rPr lang="en-US" sz="3310" dirty="0"/>
              <a:t>.  </a:t>
            </a:r>
          </a:p>
          <a:p>
            <a:endParaRPr lang="en-US" sz="3310" dirty="0"/>
          </a:p>
          <a:p>
            <a:endParaRPr lang="en-US" sz="3310" dirty="0"/>
          </a:p>
        </p:txBody>
      </p:sp>
      <p:sp>
        <p:nvSpPr>
          <p:cNvPr id="76" name="TextBox 75"/>
          <p:cNvSpPr txBox="1"/>
          <p:nvPr/>
        </p:nvSpPr>
        <p:spPr>
          <a:xfrm>
            <a:off x="11400230" y="26829524"/>
            <a:ext cx="7145770" cy="772776"/>
          </a:xfrm>
          <a:prstGeom prst="rect">
            <a:avLst/>
          </a:prstGeom>
          <a:noFill/>
        </p:spPr>
        <p:txBody>
          <a:bodyPr wrap="square" rtlCol="0">
            <a:spAutoFit/>
          </a:bodyPr>
          <a:lstStyle/>
          <a:p>
            <a:pPr algn="ctr"/>
            <a:r>
              <a:rPr lang="da-DK" sz="2211" dirty="0"/>
              <a:t>Fig. </a:t>
            </a:r>
            <a:r>
              <a:rPr lang="da-DK" sz="2211" dirty="0" smtClean="0"/>
              <a:t>2 </a:t>
            </a:r>
            <a:r>
              <a:rPr lang="en-GB" sz="2211" dirty="0"/>
              <a:t>Validation of the stratified hot water tank model under charging through small spiral conditions (Case 1)</a:t>
            </a:r>
            <a:endParaRPr lang="da-DK" sz="2211" dirty="0"/>
          </a:p>
        </p:txBody>
      </p:sp>
      <p:sp>
        <p:nvSpPr>
          <p:cNvPr id="77" name="TextBox 76"/>
          <p:cNvSpPr txBox="1"/>
          <p:nvPr/>
        </p:nvSpPr>
        <p:spPr>
          <a:xfrm>
            <a:off x="11423752" y="30908561"/>
            <a:ext cx="7073847" cy="1112997"/>
          </a:xfrm>
          <a:prstGeom prst="rect">
            <a:avLst/>
          </a:prstGeom>
          <a:noFill/>
        </p:spPr>
        <p:txBody>
          <a:bodyPr wrap="square" rtlCol="0">
            <a:spAutoFit/>
          </a:bodyPr>
          <a:lstStyle/>
          <a:p>
            <a:pPr algn="ctr"/>
            <a:r>
              <a:rPr lang="da-DK" sz="2211" dirty="0"/>
              <a:t>Fig. </a:t>
            </a:r>
            <a:r>
              <a:rPr lang="da-DK" sz="2211" dirty="0" smtClean="0"/>
              <a:t>3 </a:t>
            </a:r>
            <a:r>
              <a:rPr lang="en-GB" sz="2211" dirty="0"/>
              <a:t>Validation of the stratified hot water tank model under discharging through direct outlet conditions (Case 2 – </a:t>
            </a:r>
            <a:r>
              <a:rPr lang="en-GB" sz="2211" i="1" dirty="0"/>
              <a:t>low flow</a:t>
            </a:r>
            <a:r>
              <a:rPr lang="en-GB" sz="2211" dirty="0"/>
              <a:t>)</a:t>
            </a:r>
            <a:endParaRPr lang="da-DK" sz="2211" dirty="0"/>
          </a:p>
        </p:txBody>
      </p:sp>
      <p:sp>
        <p:nvSpPr>
          <p:cNvPr id="78" name="TextBox 77"/>
          <p:cNvSpPr txBox="1"/>
          <p:nvPr/>
        </p:nvSpPr>
        <p:spPr>
          <a:xfrm>
            <a:off x="11423752" y="35282353"/>
            <a:ext cx="7122247" cy="1112997"/>
          </a:xfrm>
          <a:prstGeom prst="rect">
            <a:avLst/>
          </a:prstGeom>
          <a:noFill/>
        </p:spPr>
        <p:txBody>
          <a:bodyPr wrap="square" rtlCol="0">
            <a:spAutoFit/>
          </a:bodyPr>
          <a:lstStyle/>
          <a:p>
            <a:pPr algn="ctr"/>
            <a:r>
              <a:rPr lang="da-DK" sz="2211" dirty="0"/>
              <a:t>Fig. </a:t>
            </a:r>
            <a:r>
              <a:rPr lang="da-DK" sz="2211" dirty="0" smtClean="0"/>
              <a:t>4 </a:t>
            </a:r>
            <a:r>
              <a:rPr lang="en-GB" sz="2211" dirty="0"/>
              <a:t>Validation of the stratified hot water tank model under discharging through immersed spiral conditions (Case 3 – </a:t>
            </a:r>
            <a:r>
              <a:rPr lang="en-GB" sz="2211" i="1" dirty="0"/>
              <a:t> low flow</a:t>
            </a:r>
            <a:r>
              <a:rPr lang="en-GB" sz="2211" dirty="0"/>
              <a:t>)</a:t>
            </a:r>
            <a:endParaRPr lang="da-DK" sz="2211" dirty="0"/>
          </a:p>
        </p:txBody>
      </p:sp>
      <p:sp>
        <p:nvSpPr>
          <p:cNvPr id="79" name="TextBox 78"/>
          <p:cNvSpPr txBox="1"/>
          <p:nvPr/>
        </p:nvSpPr>
        <p:spPr>
          <a:xfrm>
            <a:off x="11400230" y="39809848"/>
            <a:ext cx="7263052" cy="1112997"/>
          </a:xfrm>
          <a:prstGeom prst="rect">
            <a:avLst/>
          </a:prstGeom>
          <a:noFill/>
        </p:spPr>
        <p:txBody>
          <a:bodyPr wrap="square" rtlCol="0">
            <a:spAutoFit/>
          </a:bodyPr>
          <a:lstStyle/>
          <a:p>
            <a:pPr algn="ctr"/>
            <a:r>
              <a:rPr lang="da-DK" sz="2211" dirty="0"/>
              <a:t>Fig. </a:t>
            </a:r>
            <a:r>
              <a:rPr lang="da-DK" sz="2211" dirty="0" smtClean="0"/>
              <a:t>5 </a:t>
            </a:r>
            <a:r>
              <a:rPr lang="en-GB" sz="2211" dirty="0"/>
              <a:t>Validation of the stratified hot water tank model under discharging through immersed spiral conditions (Case 4 – </a:t>
            </a:r>
            <a:r>
              <a:rPr lang="en-GB" sz="2211" i="1" dirty="0"/>
              <a:t> high flow</a:t>
            </a:r>
            <a:r>
              <a:rPr lang="en-GB" sz="2211" dirty="0"/>
              <a:t>)</a:t>
            </a:r>
            <a:endParaRPr lang="da-DK" sz="2211" dirty="0"/>
          </a:p>
        </p:txBody>
      </p:sp>
      <p:sp>
        <p:nvSpPr>
          <p:cNvPr id="80" name="TextBox 79"/>
          <p:cNvSpPr txBox="1"/>
          <p:nvPr/>
        </p:nvSpPr>
        <p:spPr>
          <a:xfrm>
            <a:off x="21408909" y="13208552"/>
            <a:ext cx="7073846" cy="772776"/>
          </a:xfrm>
          <a:prstGeom prst="rect">
            <a:avLst/>
          </a:prstGeom>
          <a:noFill/>
        </p:spPr>
        <p:txBody>
          <a:bodyPr wrap="square" rtlCol="0">
            <a:spAutoFit/>
          </a:bodyPr>
          <a:lstStyle/>
          <a:p>
            <a:pPr algn="ctr"/>
            <a:r>
              <a:rPr lang="da-DK" sz="2211" dirty="0"/>
              <a:t>Fig. </a:t>
            </a:r>
            <a:r>
              <a:rPr lang="da-DK" sz="2211" dirty="0" smtClean="0"/>
              <a:t>6 </a:t>
            </a:r>
            <a:r>
              <a:rPr lang="en-GB" sz="2211" dirty="0"/>
              <a:t>Validation of the stratified hot water tank model under steady-state ambient loss during 48 h (Case 5)</a:t>
            </a:r>
            <a:endParaRPr lang="da-DK" sz="2211" dirty="0"/>
          </a:p>
        </p:txBody>
      </p:sp>
      <p:sp>
        <p:nvSpPr>
          <p:cNvPr id="81" name="TextBox 80"/>
          <p:cNvSpPr txBox="1"/>
          <p:nvPr/>
        </p:nvSpPr>
        <p:spPr>
          <a:xfrm>
            <a:off x="21559386" y="19912988"/>
            <a:ext cx="6772875" cy="772776"/>
          </a:xfrm>
          <a:prstGeom prst="rect">
            <a:avLst/>
          </a:prstGeom>
          <a:noFill/>
        </p:spPr>
        <p:txBody>
          <a:bodyPr wrap="square" rtlCol="0">
            <a:spAutoFit/>
          </a:bodyPr>
          <a:lstStyle/>
          <a:p>
            <a:pPr algn="ctr"/>
            <a:r>
              <a:rPr lang="da-DK" sz="2211" dirty="0"/>
              <a:t>Fig. 7</a:t>
            </a:r>
            <a:r>
              <a:rPr lang="da-DK" sz="2211" dirty="0" smtClean="0"/>
              <a:t> </a:t>
            </a:r>
            <a:r>
              <a:rPr lang="da-DK" sz="2211" dirty="0"/>
              <a:t>RMSE values between experimental and model during the different test cases </a:t>
            </a:r>
          </a:p>
        </p:txBody>
      </p:sp>
      <p:sp>
        <p:nvSpPr>
          <p:cNvPr id="82" name="Footer Placeholder 3"/>
          <p:cNvSpPr>
            <a:spLocks noGrp="1"/>
          </p:cNvSpPr>
          <p:nvPr>
            <p:ph type="ftr" sz="quarter" idx="4294967295"/>
          </p:nvPr>
        </p:nvSpPr>
        <p:spPr>
          <a:xfrm>
            <a:off x="5306208" y="42012614"/>
            <a:ext cx="19865630" cy="560655"/>
          </a:xfrm>
        </p:spPr>
        <p:txBody>
          <a:bodyPr/>
          <a:lstStyle>
            <a:lvl1pPr>
              <a:defRPr sz="2942"/>
            </a:lvl1pPr>
          </a:lstStyle>
          <a:p>
            <a:r>
              <a:rPr lang="en-US" dirty="0" smtClean="0"/>
              <a:t>3</a:t>
            </a:r>
            <a:r>
              <a:rPr lang="en-US" baseline="30000" dirty="0" smtClean="0"/>
              <a:t>rd</a:t>
            </a:r>
            <a:r>
              <a:rPr lang="en-US" dirty="0" smtClean="0"/>
              <a:t> International Seminar on ORC power systems – ASME ORC 2015  | October 12-14, 2015 </a:t>
            </a:r>
            <a:r>
              <a:rPr lang="en-US" dirty="0"/>
              <a:t>| </a:t>
            </a:r>
            <a:r>
              <a:rPr lang="en-US" dirty="0" smtClean="0"/>
              <a:t>Brussels, Belgium </a:t>
            </a:r>
          </a:p>
        </p:txBody>
      </p:sp>
      <p:pic>
        <p:nvPicPr>
          <p:cNvPr id="8" name="Picture 7"/>
          <p:cNvPicPr>
            <a:picLocks noChangeAspect="1"/>
          </p:cNvPicPr>
          <p:nvPr/>
        </p:nvPicPr>
        <p:blipFill>
          <a:blip r:embed="rId7"/>
          <a:stretch>
            <a:fillRect/>
          </a:stretch>
        </p:blipFill>
        <p:spPr>
          <a:xfrm>
            <a:off x="956042" y="22470803"/>
            <a:ext cx="5063128" cy="6554592"/>
          </a:xfrm>
          <a:prstGeom prst="rect">
            <a:avLst/>
          </a:prstGeom>
        </p:spPr>
      </p:pic>
      <mc:AlternateContent xmlns:mc="http://schemas.openxmlformats.org/markup-compatibility/2006" xmlns:a14="http://schemas.microsoft.com/office/drawing/2010/main">
        <mc:Choice Requires="a14">
          <p:graphicFrame>
            <p:nvGraphicFramePr>
              <p:cNvPr id="10" name="Table 9"/>
              <p:cNvGraphicFramePr>
                <a:graphicFrameLocks noGrp="1"/>
              </p:cNvGraphicFramePr>
              <p:nvPr>
                <p:extLst>
                  <p:ext uri="{D42A27DB-BD31-4B8C-83A1-F6EECF244321}">
                    <p14:modId xmlns:p14="http://schemas.microsoft.com/office/powerpoint/2010/main" val="4208738064"/>
                  </p:ext>
                </p:extLst>
              </p:nvPr>
            </p:nvGraphicFramePr>
            <p:xfrm>
              <a:off x="10832984" y="9424988"/>
              <a:ext cx="8523831" cy="2880001"/>
            </p:xfrm>
            <a:graphic>
              <a:graphicData uri="http://schemas.openxmlformats.org/drawingml/2006/table">
                <a:tbl>
                  <a:tblPr firstRow="1" firstCol="1" bandRow="1">
                    <a:tableStyleId>{9D7B26C5-4107-4FEC-AEDC-1716B250A1EF}</a:tableStyleId>
                  </a:tblPr>
                  <a:tblGrid>
                    <a:gridCol w="689221"/>
                    <a:gridCol w="648378"/>
                    <a:gridCol w="898279"/>
                    <a:gridCol w="898279"/>
                    <a:gridCol w="898279"/>
                    <a:gridCol w="898279"/>
                    <a:gridCol w="898279"/>
                    <a:gridCol w="898279"/>
                    <a:gridCol w="898279"/>
                    <a:gridCol w="898279"/>
                  </a:tblGrid>
                  <a:tr h="496741">
                    <a:tc>
                      <a:txBody>
                        <a:bodyPr/>
                        <a:lstStyle/>
                        <a:p>
                          <a:pPr algn="just">
                            <a:lnSpc>
                              <a:spcPct val="107000"/>
                            </a:lnSpc>
                            <a:spcAft>
                              <a:spcPts val="0"/>
                            </a:spcAft>
                          </a:pPr>
                          <a:r>
                            <a:rPr lang="en-US" sz="1400" u="sng" cap="small" dirty="0">
                              <a:effectLst/>
                            </a:rPr>
                            <a:t>Mode</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just">
                            <a:lnSpc>
                              <a:spcPct val="107000"/>
                            </a:lnSpc>
                            <a:spcAft>
                              <a:spcPts val="0"/>
                            </a:spcAft>
                          </a:pPr>
                          <a:r>
                            <a:rPr lang="en-US" sz="1400" u="sng" cap="small" dirty="0">
                              <a:effectLst/>
                            </a:rPr>
                            <a:t>Case</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 xmlns:m="http://schemas.openxmlformats.org/officeDocument/2006/math">
                              <m:sSub>
                                <m:sSubPr>
                                  <m:ctrlPr>
                                    <a:rPr lang="da-DK" sz="1400" i="1">
                                      <a:effectLst/>
                                      <a:latin typeface="Cambria Math" panose="02040503050406030204" pitchFamily="18" charset="0"/>
                                    </a:rPr>
                                  </m:ctrlPr>
                                </m:sSubPr>
                                <m:e>
                                  <m:acc>
                                    <m:accPr>
                                      <m:chr m:val="̇"/>
                                      <m:ctrlPr>
                                        <a:rPr lang="da-DK" sz="1400" i="1">
                                          <a:effectLst/>
                                          <a:latin typeface="Cambria Math" panose="02040503050406030204" pitchFamily="18" charset="0"/>
                                        </a:rPr>
                                      </m:ctrlPr>
                                    </m:accPr>
                                    <m:e>
                                      <m:r>
                                        <a:rPr lang="en-US" sz="1400">
                                          <a:effectLst/>
                                          <a:latin typeface="Cambria Math" panose="02040503050406030204" pitchFamily="18" charset="0"/>
                                        </a:rPr>
                                        <m:t>𝒎</m:t>
                                      </m:r>
                                    </m:e>
                                  </m:acc>
                                </m:e>
                                <m:sub>
                                  <m:f>
                                    <m:fPr>
                                      <m:type m:val="lin"/>
                                      <m:ctrlPr>
                                        <a:rPr lang="da-DK" sz="1400" i="1">
                                          <a:effectLst/>
                                          <a:latin typeface="Cambria Math" panose="02040503050406030204" pitchFamily="18" charset="0"/>
                                        </a:rPr>
                                      </m:ctrlPr>
                                    </m:fPr>
                                    <m:num>
                                      <m:r>
                                        <a:rPr lang="en-US" sz="1400">
                                          <a:effectLst/>
                                          <a:latin typeface="Cambria Math" panose="02040503050406030204" pitchFamily="18" charset="0"/>
                                        </a:rPr>
                                        <m:t>𝑯𝑷</m:t>
                                      </m:r>
                                    </m:num>
                                    <m:den>
                                      <m:r>
                                        <a:rPr lang="en-US" sz="1400">
                                          <a:effectLst/>
                                          <a:latin typeface="Cambria Math" panose="02040503050406030204" pitchFamily="18" charset="0"/>
                                        </a:rPr>
                                        <m:t>𝑶𝑹𝑪</m:t>
                                      </m:r>
                                    </m:den>
                                  </m:f>
                                  <m:r>
                                    <a:rPr lang="en-US" sz="1400">
                                      <a:effectLst/>
                                      <a:latin typeface="Cambria Math" panose="02040503050406030204" pitchFamily="18" charset="0"/>
                                    </a:rPr>
                                    <m:t>,</m:t>
                                  </m:r>
                                  <m:r>
                                    <a:rPr lang="en-US" sz="1400">
                                      <a:effectLst/>
                                      <a:latin typeface="Cambria Math" panose="02040503050406030204" pitchFamily="18" charset="0"/>
                                    </a:rPr>
                                    <m:t>𝒊𝒏</m:t>
                                  </m:r>
                                </m:sub>
                              </m:sSub>
                            </m:oMath>
                          </a14:m>
                          <a:r>
                            <a:rPr lang="en-US" sz="1400" dirty="0">
                              <a:effectLst/>
                            </a:rPr>
                            <a:t> </a:t>
                          </a:r>
                          <a:endParaRPr lang="da-DK" sz="1400" dirty="0">
                            <a:effectLst/>
                          </a:endParaRPr>
                        </a:p>
                        <a:p>
                          <a:pPr algn="ctr">
                            <a:lnSpc>
                              <a:spcPct val="107000"/>
                            </a:lnSpc>
                            <a:spcAft>
                              <a:spcPts val="0"/>
                            </a:spcAft>
                          </a:pPr>
                          <a:r>
                            <a:rPr lang="en-US" sz="1400" dirty="0">
                              <a:effectLst/>
                            </a:rPr>
                            <a:t>[kg/s]</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da-DK" sz="1400" i="1">
                                        <a:effectLst/>
                                        <a:latin typeface="Cambria Math" panose="02040503050406030204" pitchFamily="18" charset="0"/>
                                      </a:rPr>
                                    </m:ctrlPr>
                                  </m:sSubPr>
                                  <m:e>
                                    <m:acc>
                                      <m:accPr>
                                        <m:chr m:val="̇"/>
                                        <m:ctrlPr>
                                          <a:rPr lang="da-DK" sz="1400" i="1">
                                            <a:effectLst/>
                                            <a:latin typeface="Cambria Math" panose="02040503050406030204" pitchFamily="18" charset="0"/>
                                          </a:rPr>
                                        </m:ctrlPr>
                                      </m:accPr>
                                      <m:e>
                                        <m:r>
                                          <a:rPr lang="en-US" sz="1400">
                                            <a:effectLst/>
                                            <a:latin typeface="Cambria Math" panose="02040503050406030204" pitchFamily="18" charset="0"/>
                                          </a:rPr>
                                          <m:t>𝒎</m:t>
                                        </m:r>
                                      </m:e>
                                    </m:acc>
                                  </m:e>
                                  <m:sub>
                                    <m:r>
                                      <a:rPr lang="en-US" sz="1400">
                                        <a:effectLst/>
                                        <a:latin typeface="Cambria Math" panose="02040503050406030204" pitchFamily="18" charset="0"/>
                                      </a:rPr>
                                      <m:t>𝑭𝑯</m:t>
                                    </m:r>
                                    <m:r>
                                      <a:rPr lang="en-US" sz="1400">
                                        <a:effectLst/>
                                        <a:latin typeface="Cambria Math" panose="02040503050406030204" pitchFamily="18" charset="0"/>
                                      </a:rPr>
                                      <m:t>,</m:t>
                                    </m:r>
                                    <m:r>
                                      <a:rPr lang="en-US" sz="1400">
                                        <a:effectLst/>
                                        <a:latin typeface="Cambria Math" panose="02040503050406030204" pitchFamily="18" charset="0"/>
                                      </a:rPr>
                                      <m:t>𝒊𝒏</m:t>
                                    </m:r>
                                  </m:sub>
                                </m:sSub>
                              </m:oMath>
                            </m:oMathPara>
                          </a14:m>
                          <a:endParaRPr lang="da-DK" sz="1400" dirty="0">
                            <a:effectLst/>
                          </a:endParaRPr>
                        </a:p>
                        <a:p>
                          <a:pPr algn="ctr">
                            <a:lnSpc>
                              <a:spcPct val="107000"/>
                            </a:lnSpc>
                            <a:spcAft>
                              <a:spcPts val="0"/>
                            </a:spcAft>
                          </a:pPr>
                          <a:r>
                            <a:rPr lang="en-US" sz="1400" dirty="0">
                              <a:effectLst/>
                            </a:rPr>
                            <a:t> [kg/s]</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da-DK" sz="1400" i="1">
                                        <a:effectLst/>
                                        <a:latin typeface="Cambria Math" panose="02040503050406030204" pitchFamily="18" charset="0"/>
                                      </a:rPr>
                                    </m:ctrlPr>
                                  </m:sSubPr>
                                  <m:e>
                                    <m:acc>
                                      <m:accPr>
                                        <m:chr m:val="̇"/>
                                        <m:ctrlPr>
                                          <a:rPr lang="da-DK" sz="1400" i="1">
                                            <a:effectLst/>
                                            <a:latin typeface="Cambria Math" panose="02040503050406030204" pitchFamily="18" charset="0"/>
                                          </a:rPr>
                                        </m:ctrlPr>
                                      </m:accPr>
                                      <m:e>
                                        <m:r>
                                          <a:rPr lang="en-US" sz="1400">
                                            <a:effectLst/>
                                            <a:latin typeface="Cambria Math" panose="02040503050406030204" pitchFamily="18" charset="0"/>
                                          </a:rPr>
                                          <m:t>𝒎</m:t>
                                        </m:r>
                                      </m:e>
                                    </m:acc>
                                  </m:e>
                                  <m:sub>
                                    <m:r>
                                      <a:rPr lang="en-US" sz="1400">
                                        <a:effectLst/>
                                        <a:latin typeface="Cambria Math" panose="02040503050406030204" pitchFamily="18" charset="0"/>
                                      </a:rPr>
                                      <m:t>𝑫𝑯𝑾</m:t>
                                    </m:r>
                                    <m:r>
                                      <a:rPr lang="en-US" sz="1400">
                                        <a:effectLst/>
                                        <a:latin typeface="Cambria Math" panose="02040503050406030204" pitchFamily="18" charset="0"/>
                                      </a:rPr>
                                      <m:t>,</m:t>
                                    </m:r>
                                    <m:r>
                                      <a:rPr lang="en-US" sz="1400">
                                        <a:effectLst/>
                                        <a:latin typeface="Cambria Math" panose="02040503050406030204" pitchFamily="18" charset="0"/>
                                      </a:rPr>
                                      <m:t>𝒐𝒖𝒕</m:t>
                                    </m:r>
                                  </m:sub>
                                </m:sSub>
                              </m:oMath>
                            </m:oMathPara>
                          </a14:m>
                          <a:endParaRPr lang="da-DK" sz="1400" dirty="0">
                            <a:effectLst/>
                          </a:endParaRPr>
                        </a:p>
                        <a:p>
                          <a:pPr algn="ctr">
                            <a:lnSpc>
                              <a:spcPct val="107000"/>
                            </a:lnSpc>
                            <a:spcAft>
                              <a:spcPts val="0"/>
                            </a:spcAft>
                          </a:pPr>
                          <a:r>
                            <a:rPr lang="en-US" sz="1400" dirty="0">
                              <a:effectLst/>
                            </a:rPr>
                            <a:t>[kg/s]</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da-DK" sz="1400" i="1">
                                        <a:effectLst/>
                                        <a:latin typeface="Cambria Math" panose="02040503050406030204" pitchFamily="18" charset="0"/>
                                      </a:rPr>
                                    </m:ctrlPr>
                                  </m:sSubPr>
                                  <m:e>
                                    <m:r>
                                      <a:rPr lang="en-US" sz="1400">
                                        <a:effectLst/>
                                        <a:latin typeface="Cambria Math" panose="02040503050406030204" pitchFamily="18" charset="0"/>
                                      </a:rPr>
                                      <m:t>𝑻</m:t>
                                    </m:r>
                                  </m:e>
                                  <m:sub>
                                    <m:f>
                                      <m:fPr>
                                        <m:type m:val="lin"/>
                                        <m:ctrlPr>
                                          <a:rPr lang="da-DK" sz="1400" i="1">
                                            <a:effectLst/>
                                            <a:latin typeface="Cambria Math" panose="02040503050406030204" pitchFamily="18" charset="0"/>
                                          </a:rPr>
                                        </m:ctrlPr>
                                      </m:fPr>
                                      <m:num>
                                        <m:r>
                                          <a:rPr lang="en-US" sz="1400">
                                            <a:effectLst/>
                                            <a:latin typeface="Cambria Math" panose="02040503050406030204" pitchFamily="18" charset="0"/>
                                          </a:rPr>
                                          <m:t>𝑯𝑷</m:t>
                                        </m:r>
                                      </m:num>
                                      <m:den>
                                        <m:r>
                                          <a:rPr lang="en-US" sz="1400">
                                            <a:effectLst/>
                                            <a:latin typeface="Cambria Math" panose="02040503050406030204" pitchFamily="18" charset="0"/>
                                          </a:rPr>
                                          <m:t>𝑶𝑹𝑪</m:t>
                                        </m:r>
                                      </m:den>
                                    </m:f>
                                    <m:r>
                                      <a:rPr lang="en-US" sz="1400">
                                        <a:effectLst/>
                                        <a:latin typeface="Cambria Math" panose="02040503050406030204" pitchFamily="18" charset="0"/>
                                      </a:rPr>
                                      <m:t>,</m:t>
                                    </m:r>
                                    <m:r>
                                      <a:rPr lang="en-US" sz="1400">
                                        <a:effectLst/>
                                        <a:latin typeface="Cambria Math" panose="02040503050406030204" pitchFamily="18" charset="0"/>
                                      </a:rPr>
                                      <m:t>𝒊𝒏</m:t>
                                    </m:r>
                                  </m:sub>
                                </m:sSub>
                              </m:oMath>
                            </m:oMathPara>
                          </a14:m>
                          <a:endParaRPr lang="da-DK" sz="1400" dirty="0">
                            <a:effectLst/>
                          </a:endParaRPr>
                        </a:p>
                        <a:p>
                          <a:pPr algn="ctr">
                            <a:lnSpc>
                              <a:spcPct val="107000"/>
                            </a:lnSpc>
                            <a:spcAft>
                              <a:spcPts val="0"/>
                            </a:spcAft>
                          </a:pPr>
                          <a:r>
                            <a:rPr lang="da-DK" sz="1400" dirty="0">
                              <a:effectLst/>
                            </a:rPr>
                            <a:t>[ºC]</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da-DK" sz="1400" i="1">
                                        <a:effectLst/>
                                        <a:latin typeface="Cambria Math" panose="02040503050406030204" pitchFamily="18" charset="0"/>
                                      </a:rPr>
                                    </m:ctrlPr>
                                  </m:sSubPr>
                                  <m:e>
                                    <m:r>
                                      <a:rPr lang="en-US" sz="1400">
                                        <a:effectLst/>
                                        <a:latin typeface="Cambria Math" panose="02040503050406030204" pitchFamily="18" charset="0"/>
                                      </a:rPr>
                                      <m:t>𝑻</m:t>
                                    </m:r>
                                  </m:e>
                                  <m:sub>
                                    <m:r>
                                      <a:rPr lang="en-US" sz="1400">
                                        <a:effectLst/>
                                        <a:latin typeface="Cambria Math" panose="02040503050406030204" pitchFamily="18" charset="0"/>
                                      </a:rPr>
                                      <m:t>𝑭𝑯</m:t>
                                    </m:r>
                                    <m:r>
                                      <a:rPr lang="en-US" sz="1400">
                                        <a:effectLst/>
                                        <a:latin typeface="Cambria Math" panose="02040503050406030204" pitchFamily="18" charset="0"/>
                                      </a:rPr>
                                      <m:t>,</m:t>
                                    </m:r>
                                    <m:r>
                                      <a:rPr lang="en-US" sz="1400">
                                        <a:effectLst/>
                                        <a:latin typeface="Cambria Math" panose="02040503050406030204" pitchFamily="18" charset="0"/>
                                      </a:rPr>
                                      <m:t>𝒊𝒏</m:t>
                                    </m:r>
                                  </m:sub>
                                </m:sSub>
                              </m:oMath>
                            </m:oMathPara>
                          </a14:m>
                          <a:endParaRPr lang="da-DK" sz="1400" dirty="0">
                            <a:effectLst/>
                          </a:endParaRPr>
                        </a:p>
                        <a:p>
                          <a:pPr algn="ctr">
                            <a:lnSpc>
                              <a:spcPct val="107000"/>
                            </a:lnSpc>
                            <a:spcAft>
                              <a:spcPts val="0"/>
                            </a:spcAft>
                          </a:pPr>
                          <a:r>
                            <a:rPr lang="da-DK" sz="1400" dirty="0">
                              <a:effectLst/>
                            </a:rPr>
                            <a:t>[ºC]</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da-DK" sz="1400" i="1">
                                        <a:effectLst/>
                                        <a:latin typeface="Cambria Math" panose="02040503050406030204" pitchFamily="18" charset="0"/>
                                      </a:rPr>
                                    </m:ctrlPr>
                                  </m:sSubPr>
                                  <m:e>
                                    <m:r>
                                      <a:rPr lang="en-US" sz="1400">
                                        <a:effectLst/>
                                        <a:latin typeface="Cambria Math" panose="02040503050406030204" pitchFamily="18" charset="0"/>
                                      </a:rPr>
                                      <m:t>𝑻</m:t>
                                    </m:r>
                                  </m:e>
                                  <m:sub>
                                    <m:r>
                                      <a:rPr lang="en-US" sz="1400">
                                        <a:effectLst/>
                                        <a:latin typeface="Cambria Math" panose="02040503050406030204" pitchFamily="18" charset="0"/>
                                      </a:rPr>
                                      <m:t>𝑫𝑯𝑾</m:t>
                                    </m:r>
                                    <m:r>
                                      <a:rPr lang="en-US" sz="1400">
                                        <a:effectLst/>
                                        <a:latin typeface="Cambria Math" panose="02040503050406030204" pitchFamily="18" charset="0"/>
                                      </a:rPr>
                                      <m:t>,</m:t>
                                    </m:r>
                                    <m:r>
                                      <a:rPr lang="en-US" sz="1400">
                                        <a:effectLst/>
                                        <a:latin typeface="Cambria Math" panose="02040503050406030204" pitchFamily="18" charset="0"/>
                                      </a:rPr>
                                      <m:t>𝒊𝒏</m:t>
                                    </m:r>
                                  </m:sub>
                                </m:sSub>
                              </m:oMath>
                            </m:oMathPara>
                          </a14:m>
                          <a:endParaRPr lang="da-DK" sz="1400">
                            <a:effectLst/>
                          </a:endParaRPr>
                        </a:p>
                        <a:p>
                          <a:pPr algn="ctr">
                            <a:lnSpc>
                              <a:spcPct val="107000"/>
                            </a:lnSpc>
                            <a:spcAft>
                              <a:spcPts val="0"/>
                            </a:spcAft>
                          </a:pPr>
                          <a:r>
                            <a:rPr lang="da-DK" sz="1400">
                              <a:effectLst/>
                            </a:rPr>
                            <a:t>[ºC]</a:t>
                          </a:r>
                          <a:endParaRPr lang="da-DK" sz="140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14:m>
                            <m:oMathPara xmlns:m="http://schemas.openxmlformats.org/officeDocument/2006/math">
                              <m:oMathParaPr>
                                <m:jc m:val="centerGroup"/>
                              </m:oMathParaPr>
                              <m:oMath xmlns:m="http://schemas.openxmlformats.org/officeDocument/2006/math">
                                <m:sSub>
                                  <m:sSubPr>
                                    <m:ctrlPr>
                                      <a:rPr lang="da-DK" sz="1400" i="1">
                                        <a:effectLst/>
                                        <a:latin typeface="Cambria Math" panose="02040503050406030204" pitchFamily="18" charset="0"/>
                                      </a:rPr>
                                    </m:ctrlPr>
                                  </m:sSubPr>
                                  <m:e>
                                    <m:r>
                                      <a:rPr lang="en-US" sz="1400">
                                        <a:effectLst/>
                                        <a:latin typeface="Cambria Math" panose="02040503050406030204" pitchFamily="18" charset="0"/>
                                      </a:rPr>
                                      <m:t>𝑻</m:t>
                                    </m:r>
                                  </m:e>
                                  <m:sub>
                                    <m:r>
                                      <a:rPr lang="en-US" sz="1400">
                                        <a:effectLst/>
                                        <a:latin typeface="Cambria Math" panose="02040503050406030204" pitchFamily="18" charset="0"/>
                                      </a:rPr>
                                      <m:t>𝒕𝒂𝒏𝒌</m:t>
                                    </m:r>
                                    <m:r>
                                      <a:rPr lang="en-US" sz="1400">
                                        <a:effectLst/>
                                        <a:latin typeface="Cambria Math" panose="02040503050406030204" pitchFamily="18" charset="0"/>
                                      </a:rPr>
                                      <m:t>, </m:t>
                                    </m:r>
                                    <m:r>
                                      <a:rPr lang="en-US" sz="1400">
                                        <a:effectLst/>
                                        <a:latin typeface="Cambria Math" panose="02040503050406030204" pitchFamily="18" charset="0"/>
                                      </a:rPr>
                                      <m:t>𝒊𝒏</m:t>
                                    </m:r>
                                  </m:sub>
                                </m:sSub>
                              </m:oMath>
                            </m:oMathPara>
                          </a14:m>
                          <a:endParaRPr lang="da-DK" sz="1400" dirty="0">
                            <a:effectLst/>
                          </a:endParaRPr>
                        </a:p>
                        <a:p>
                          <a:pPr algn="ctr">
                            <a:lnSpc>
                              <a:spcPct val="107000"/>
                            </a:lnSpc>
                            <a:spcAft>
                              <a:spcPts val="0"/>
                            </a:spcAft>
                          </a:pPr>
                          <a:r>
                            <a:rPr lang="en-US" sz="1400" dirty="0">
                              <a:effectLst/>
                            </a:rPr>
                            <a:t> </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dirty="0">
                              <a:effectLst/>
                            </a:rPr>
                            <a:t>Duration</a:t>
                          </a:r>
                          <a:endParaRPr lang="da-DK" sz="1400" dirty="0">
                            <a:effectLst/>
                          </a:endParaRPr>
                        </a:p>
                        <a:p>
                          <a:pPr algn="ctr">
                            <a:lnSpc>
                              <a:spcPct val="107000"/>
                            </a:lnSpc>
                            <a:spcAft>
                              <a:spcPts val="0"/>
                            </a:spcAft>
                          </a:pPr>
                          <a:r>
                            <a:rPr lang="en-US" sz="1400" dirty="0">
                              <a:effectLst/>
                            </a:rPr>
                            <a:t>[min]</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a:txBody>
                        <a:bodyPr/>
                        <a:lstStyle/>
                        <a:p>
                          <a:pPr marL="71755" marR="71755" algn="ctr">
                            <a:lnSpc>
                              <a:spcPct val="107000"/>
                            </a:lnSpc>
                            <a:spcAft>
                              <a:spcPts val="0"/>
                            </a:spcAft>
                          </a:pPr>
                          <a:r>
                            <a:rPr lang="en-US" sz="1200" u="sng" cap="small" dirty="0">
                              <a:effectLst/>
                            </a:rPr>
                            <a:t>Charging</a:t>
                          </a:r>
                          <a:endParaRPr lang="da-DK" sz="12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45</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18</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300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rowSpan="4">
                      <a:txBody>
                        <a:bodyPr/>
                        <a:lstStyle/>
                        <a:p>
                          <a:pPr marL="71755" marR="71755" algn="ctr">
                            <a:lnSpc>
                              <a:spcPct val="107000"/>
                            </a:lnSpc>
                            <a:spcAft>
                              <a:spcPts val="0"/>
                            </a:spcAft>
                          </a:pPr>
                          <a:r>
                            <a:rPr lang="en-US" sz="1400" u="sng" cap="small" dirty="0">
                              <a:effectLst/>
                            </a:rPr>
                            <a:t>Discharging</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vert="vert270" anchor="ctr"/>
                    </a:tc>
                    <a:tc>
                      <a:txBody>
                        <a:bodyPr/>
                        <a:lstStyle/>
                        <a:p>
                          <a:pPr algn="ctr">
                            <a:lnSpc>
                              <a:spcPct val="107000"/>
                            </a:lnSpc>
                            <a:spcAft>
                              <a:spcPts val="0"/>
                            </a:spcAft>
                          </a:pPr>
                          <a:r>
                            <a:rPr lang="en-US" sz="1400" u="none" cap="small" dirty="0" smtClean="0">
                              <a:effectLst/>
                              <a:latin typeface="+mn-lt"/>
                              <a:ea typeface="+mn-ea"/>
                              <a:cs typeface="+mn-cs"/>
                            </a:rPr>
                            <a:t>2</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0,034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18</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40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151 (2,5h)</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vMerge="1">
                      <a:txBody>
                        <a:bodyPr/>
                        <a:lstStyle/>
                        <a:p>
                          <a:endParaRPr lang="da-DK"/>
                        </a:p>
                      </a:txBody>
                      <a:tcPr/>
                    </a:tc>
                    <a:tc>
                      <a:txBody>
                        <a:bodyPr/>
                        <a:lstStyle/>
                        <a:p>
                          <a:pPr algn="ctr">
                            <a:lnSpc>
                              <a:spcPct val="107000"/>
                            </a:lnSpc>
                            <a:spcAft>
                              <a:spcPts val="0"/>
                            </a:spcAft>
                          </a:pPr>
                          <a:r>
                            <a:rPr lang="en-US" sz="1400" u="none" cap="small" dirty="0" smtClean="0">
                              <a:effectLst/>
                              <a:latin typeface="+mn-lt"/>
                              <a:ea typeface="+mn-ea"/>
                              <a:cs typeface="+mn-cs"/>
                            </a:rPr>
                            <a:t>3</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0,034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20*</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40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365,5 (6h)</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vMerge="1">
                      <a:txBody>
                        <a:bodyPr/>
                        <a:lstStyle/>
                        <a:p>
                          <a:endParaRPr lang="da-DK"/>
                        </a:p>
                      </a:txBody>
                      <a:tcPr/>
                    </a:tc>
                    <a:tc>
                      <a:txBody>
                        <a:bodyPr/>
                        <a:lstStyle/>
                        <a:p>
                          <a:pPr algn="ctr">
                            <a:lnSpc>
                              <a:spcPct val="107000"/>
                            </a:lnSpc>
                            <a:spcAft>
                              <a:spcPts val="0"/>
                            </a:spcAft>
                          </a:pPr>
                          <a:r>
                            <a:rPr lang="en-US" sz="1400" u="none" cap="small" dirty="0" smtClean="0">
                              <a:effectLst/>
                              <a:latin typeface="+mn-lt"/>
                              <a:ea typeface="+mn-ea"/>
                              <a:cs typeface="+mn-cs"/>
                            </a:rPr>
                            <a:t>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0,07</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15</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40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150(2,5h)</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vMerge="1">
                      <a:txBody>
                        <a:bodyPr/>
                        <a:lstStyle/>
                        <a:p>
                          <a:endParaRPr lang="da-DK"/>
                        </a:p>
                      </a:txBody>
                      <a:tcPr/>
                    </a:tc>
                    <a:tc>
                      <a:txBody>
                        <a:bodyPr/>
                        <a:lstStyle/>
                        <a:p>
                          <a:pPr algn="ctr">
                            <a:lnSpc>
                              <a:spcPct val="107000"/>
                            </a:lnSpc>
                            <a:spcAft>
                              <a:spcPts val="0"/>
                            </a:spcAft>
                          </a:pPr>
                          <a:r>
                            <a:rPr lang="en-US" sz="1400" u="none" cap="small" dirty="0" smtClean="0">
                              <a:effectLst/>
                              <a:latin typeface="+mn-lt"/>
                              <a:ea typeface="+mn-ea"/>
                              <a:cs typeface="+mn-cs"/>
                            </a:rPr>
                            <a:t>5</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40</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2880 (48h)</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bl>
              </a:graphicData>
            </a:graphic>
          </p:graphicFrame>
        </mc:Choice>
        <mc:Fallback xmlns="">
          <p:graphicFrame>
            <p:nvGraphicFramePr>
              <p:cNvPr id="10" name="Table 9"/>
              <p:cNvGraphicFramePr>
                <a:graphicFrameLocks noGrp="1"/>
              </p:cNvGraphicFramePr>
              <p:nvPr>
                <p:extLst>
                  <p:ext uri="{D42A27DB-BD31-4B8C-83A1-F6EECF244321}">
                    <p14:modId xmlns:p14="http://schemas.microsoft.com/office/powerpoint/2010/main" val="4208738064"/>
                  </p:ext>
                </p:extLst>
              </p:nvPr>
            </p:nvGraphicFramePr>
            <p:xfrm>
              <a:off x="10832984" y="9424988"/>
              <a:ext cx="8523831" cy="2880001"/>
            </p:xfrm>
            <a:graphic>
              <a:graphicData uri="http://schemas.openxmlformats.org/drawingml/2006/table">
                <a:tbl>
                  <a:tblPr firstRow="1" firstCol="1" bandRow="1">
                    <a:tableStyleId>{9D7B26C5-4107-4FEC-AEDC-1716B250A1EF}</a:tableStyleId>
                  </a:tblPr>
                  <a:tblGrid>
                    <a:gridCol w="689221"/>
                    <a:gridCol w="648378"/>
                    <a:gridCol w="898279"/>
                    <a:gridCol w="898279"/>
                    <a:gridCol w="898279"/>
                    <a:gridCol w="898279"/>
                    <a:gridCol w="898279"/>
                    <a:gridCol w="898279"/>
                    <a:gridCol w="898279"/>
                    <a:gridCol w="898279"/>
                  </a:tblGrid>
                  <a:tr h="496741">
                    <a:tc>
                      <a:txBody>
                        <a:bodyPr/>
                        <a:lstStyle/>
                        <a:p>
                          <a:pPr algn="just">
                            <a:lnSpc>
                              <a:spcPct val="107000"/>
                            </a:lnSpc>
                            <a:spcAft>
                              <a:spcPts val="0"/>
                            </a:spcAft>
                          </a:pPr>
                          <a:r>
                            <a:rPr lang="en-US" sz="1400" u="sng" cap="small" dirty="0">
                              <a:effectLst/>
                            </a:rPr>
                            <a:t>Mode</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just">
                            <a:lnSpc>
                              <a:spcPct val="107000"/>
                            </a:lnSpc>
                            <a:spcAft>
                              <a:spcPts val="0"/>
                            </a:spcAft>
                          </a:pPr>
                          <a:r>
                            <a:rPr lang="en-US" sz="1400" u="sng" cap="small" dirty="0">
                              <a:effectLst/>
                            </a:rPr>
                            <a:t>Case</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endParaRPr lang="da-DK"/>
                        </a:p>
                      </a:txBody>
                      <a:tcPr marL="63077" marR="63077" marT="0" marB="0" anchor="ctr">
                        <a:blipFill rotWithShape="0">
                          <a:blip r:embed="rId8"/>
                          <a:stretch>
                            <a:fillRect l="-149660" t="-26829" r="-702721" b="-493902"/>
                          </a:stretch>
                        </a:blipFill>
                      </a:tcPr>
                    </a:tc>
                    <a:tc>
                      <a:txBody>
                        <a:bodyPr/>
                        <a:lstStyle/>
                        <a:p>
                          <a:endParaRPr lang="da-DK"/>
                        </a:p>
                      </a:txBody>
                      <a:tcPr marL="63077" marR="63077" marT="0" marB="0" anchor="ctr">
                        <a:blipFill rotWithShape="0">
                          <a:blip r:embed="rId8"/>
                          <a:stretch>
                            <a:fillRect l="-249660" t="-26829" r="-602721" b="-493902"/>
                          </a:stretch>
                        </a:blipFill>
                      </a:tcPr>
                    </a:tc>
                    <a:tc>
                      <a:txBody>
                        <a:bodyPr/>
                        <a:lstStyle/>
                        <a:p>
                          <a:endParaRPr lang="da-DK"/>
                        </a:p>
                      </a:txBody>
                      <a:tcPr marL="63077" marR="63077" marT="0" marB="0" anchor="ctr">
                        <a:blipFill rotWithShape="0">
                          <a:blip r:embed="rId8"/>
                          <a:stretch>
                            <a:fillRect l="-347297" t="-26829" r="-498649" b="-493902"/>
                          </a:stretch>
                        </a:blipFill>
                      </a:tcPr>
                    </a:tc>
                    <a:tc>
                      <a:txBody>
                        <a:bodyPr/>
                        <a:lstStyle/>
                        <a:p>
                          <a:endParaRPr lang="da-DK"/>
                        </a:p>
                      </a:txBody>
                      <a:tcPr marL="63077" marR="63077" marT="0" marB="0" anchor="ctr">
                        <a:blipFill rotWithShape="0">
                          <a:blip r:embed="rId8"/>
                          <a:stretch>
                            <a:fillRect l="-450340" t="-26829" r="-402041" b="-493902"/>
                          </a:stretch>
                        </a:blipFill>
                      </a:tcPr>
                    </a:tc>
                    <a:tc>
                      <a:txBody>
                        <a:bodyPr/>
                        <a:lstStyle/>
                        <a:p>
                          <a:endParaRPr lang="da-DK"/>
                        </a:p>
                      </a:txBody>
                      <a:tcPr marL="63077" marR="63077" marT="0" marB="0" anchor="ctr">
                        <a:blipFill rotWithShape="0">
                          <a:blip r:embed="rId8"/>
                          <a:stretch>
                            <a:fillRect l="-546622" t="-26829" r="-299324" b="-493902"/>
                          </a:stretch>
                        </a:blipFill>
                      </a:tcPr>
                    </a:tc>
                    <a:tc>
                      <a:txBody>
                        <a:bodyPr/>
                        <a:lstStyle/>
                        <a:p>
                          <a:endParaRPr lang="da-DK"/>
                        </a:p>
                      </a:txBody>
                      <a:tcPr marL="63077" marR="63077" marT="0" marB="0" anchor="ctr">
                        <a:blipFill rotWithShape="0">
                          <a:blip r:embed="rId8"/>
                          <a:stretch>
                            <a:fillRect l="-651020" t="-26829" r="-201361" b="-493902"/>
                          </a:stretch>
                        </a:blipFill>
                      </a:tcPr>
                    </a:tc>
                    <a:tc>
                      <a:txBody>
                        <a:bodyPr/>
                        <a:lstStyle/>
                        <a:p>
                          <a:endParaRPr lang="da-DK"/>
                        </a:p>
                      </a:txBody>
                      <a:tcPr marL="63077" marR="63077" marT="0" marB="0" anchor="ctr">
                        <a:blipFill rotWithShape="0">
                          <a:blip r:embed="rId8"/>
                          <a:stretch>
                            <a:fillRect l="-745946" t="-26829" r="-100000" b="-493902"/>
                          </a:stretch>
                        </a:blipFill>
                      </a:tcPr>
                    </a:tc>
                    <a:tc>
                      <a:txBody>
                        <a:bodyPr/>
                        <a:lstStyle/>
                        <a:p>
                          <a:pPr algn="ctr">
                            <a:lnSpc>
                              <a:spcPct val="107000"/>
                            </a:lnSpc>
                            <a:spcAft>
                              <a:spcPts val="0"/>
                            </a:spcAft>
                          </a:pPr>
                          <a:r>
                            <a:rPr lang="en-US" sz="1400" dirty="0">
                              <a:effectLst/>
                            </a:rPr>
                            <a:t>Duration</a:t>
                          </a:r>
                          <a:endParaRPr lang="da-DK" sz="1400" dirty="0">
                            <a:effectLst/>
                          </a:endParaRPr>
                        </a:p>
                        <a:p>
                          <a:pPr algn="ctr">
                            <a:lnSpc>
                              <a:spcPct val="107000"/>
                            </a:lnSpc>
                            <a:spcAft>
                              <a:spcPts val="0"/>
                            </a:spcAft>
                          </a:pPr>
                          <a:r>
                            <a:rPr lang="en-US" sz="1400" dirty="0">
                              <a:effectLst/>
                            </a:rPr>
                            <a:t>[min]</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a:txBody>
                        <a:bodyPr/>
                        <a:lstStyle/>
                        <a:p>
                          <a:pPr marL="71755" marR="71755" algn="ctr">
                            <a:lnSpc>
                              <a:spcPct val="107000"/>
                            </a:lnSpc>
                            <a:spcAft>
                              <a:spcPts val="0"/>
                            </a:spcAft>
                          </a:pPr>
                          <a:r>
                            <a:rPr lang="en-US" sz="1200" u="sng" cap="small" dirty="0">
                              <a:effectLst/>
                            </a:rPr>
                            <a:t>Charging</a:t>
                          </a:r>
                          <a:endParaRPr lang="da-DK" sz="12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45</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18</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300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rowSpan="4">
                      <a:txBody>
                        <a:bodyPr/>
                        <a:lstStyle/>
                        <a:p>
                          <a:pPr marL="71755" marR="71755" algn="ctr">
                            <a:lnSpc>
                              <a:spcPct val="107000"/>
                            </a:lnSpc>
                            <a:spcAft>
                              <a:spcPts val="0"/>
                            </a:spcAft>
                          </a:pPr>
                          <a:r>
                            <a:rPr lang="en-US" sz="1400" u="sng" cap="small" dirty="0">
                              <a:effectLst/>
                            </a:rPr>
                            <a:t>Discharging</a:t>
                          </a:r>
                          <a:endParaRPr lang="da-DK" sz="1400"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vert="vert270" anchor="ctr"/>
                    </a:tc>
                    <a:tc>
                      <a:txBody>
                        <a:bodyPr/>
                        <a:lstStyle/>
                        <a:p>
                          <a:pPr algn="ctr">
                            <a:lnSpc>
                              <a:spcPct val="107000"/>
                            </a:lnSpc>
                            <a:spcAft>
                              <a:spcPts val="0"/>
                            </a:spcAft>
                          </a:pPr>
                          <a:r>
                            <a:rPr lang="en-US" sz="1400" u="none" cap="small" dirty="0" smtClean="0">
                              <a:effectLst/>
                              <a:latin typeface="+mn-lt"/>
                              <a:ea typeface="+mn-ea"/>
                              <a:cs typeface="+mn-cs"/>
                            </a:rPr>
                            <a:t>2</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0,034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18</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40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151 (2,5h)</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vMerge="1">
                      <a:txBody>
                        <a:bodyPr/>
                        <a:lstStyle/>
                        <a:p>
                          <a:endParaRPr lang="da-DK"/>
                        </a:p>
                      </a:txBody>
                      <a:tcPr/>
                    </a:tc>
                    <a:tc>
                      <a:txBody>
                        <a:bodyPr/>
                        <a:lstStyle/>
                        <a:p>
                          <a:pPr algn="ctr">
                            <a:lnSpc>
                              <a:spcPct val="107000"/>
                            </a:lnSpc>
                            <a:spcAft>
                              <a:spcPts val="0"/>
                            </a:spcAft>
                          </a:pPr>
                          <a:r>
                            <a:rPr lang="en-US" sz="1400" u="none" cap="small" dirty="0" smtClean="0">
                              <a:effectLst/>
                              <a:latin typeface="+mn-lt"/>
                              <a:ea typeface="+mn-ea"/>
                              <a:cs typeface="+mn-cs"/>
                            </a:rPr>
                            <a:t>3</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0,034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20*</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40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365,5 (6h)</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vMerge="1">
                      <a:txBody>
                        <a:bodyPr/>
                        <a:lstStyle/>
                        <a:p>
                          <a:endParaRPr lang="da-DK"/>
                        </a:p>
                      </a:txBody>
                      <a:tcPr/>
                    </a:tc>
                    <a:tc>
                      <a:txBody>
                        <a:bodyPr/>
                        <a:lstStyle/>
                        <a:p>
                          <a:pPr algn="ctr">
                            <a:lnSpc>
                              <a:spcPct val="107000"/>
                            </a:lnSpc>
                            <a:spcAft>
                              <a:spcPts val="0"/>
                            </a:spcAft>
                          </a:pPr>
                          <a:r>
                            <a:rPr lang="en-US" sz="1400" u="none" cap="small" dirty="0" smtClean="0">
                              <a:effectLst/>
                              <a:latin typeface="+mn-lt"/>
                              <a:ea typeface="+mn-ea"/>
                              <a:cs typeface="+mn-cs"/>
                            </a:rPr>
                            <a:t>4</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0,07</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15</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40</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150(2,5h)</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r h="476652">
                    <a:tc vMerge="1">
                      <a:txBody>
                        <a:bodyPr/>
                        <a:lstStyle/>
                        <a:p>
                          <a:endParaRPr lang="da-DK"/>
                        </a:p>
                      </a:txBody>
                      <a:tcPr/>
                    </a:tc>
                    <a:tc>
                      <a:txBody>
                        <a:bodyPr/>
                        <a:lstStyle/>
                        <a:p>
                          <a:pPr algn="ctr">
                            <a:lnSpc>
                              <a:spcPct val="107000"/>
                            </a:lnSpc>
                            <a:spcAft>
                              <a:spcPts val="0"/>
                            </a:spcAft>
                          </a:pPr>
                          <a:r>
                            <a:rPr lang="en-US" sz="1400" u="none" cap="small" dirty="0" smtClean="0">
                              <a:effectLst/>
                              <a:latin typeface="+mn-lt"/>
                              <a:ea typeface="+mn-ea"/>
                              <a:cs typeface="+mn-cs"/>
                            </a:rPr>
                            <a:t>5</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a:effectLst/>
                            </a:rPr>
                            <a:t>40</a:t>
                          </a:r>
                          <a:endParaRPr lang="da-DK" sz="1400" u="none">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c>
                      <a:txBody>
                        <a:bodyPr/>
                        <a:lstStyle/>
                        <a:p>
                          <a:pPr algn="ctr">
                            <a:lnSpc>
                              <a:spcPct val="107000"/>
                            </a:lnSpc>
                            <a:spcAft>
                              <a:spcPts val="0"/>
                            </a:spcAft>
                          </a:pPr>
                          <a:r>
                            <a:rPr lang="en-US" sz="1400" u="none" cap="small" dirty="0">
                              <a:effectLst/>
                            </a:rPr>
                            <a:t>2880 (48h)</a:t>
                          </a:r>
                          <a:endParaRPr lang="da-DK" sz="1400" u="none" dirty="0">
                            <a:effectLst/>
                            <a:latin typeface="Calibri" panose="020F0502020204030204" pitchFamily="34" charset="0"/>
                            <a:ea typeface="SimSun" panose="02010600030101010101" pitchFamily="2" charset="-122"/>
                            <a:cs typeface="Arial" panose="020B0604020202020204" pitchFamily="34" charset="0"/>
                          </a:endParaRPr>
                        </a:p>
                      </a:txBody>
                      <a:tcPr marL="63077" marR="63077" marT="0" marB="0" anchor="ctr"/>
                    </a:tc>
                  </a:tr>
                </a:tbl>
              </a:graphicData>
            </a:graphic>
          </p:graphicFrame>
        </mc:Fallback>
      </mc:AlternateContent>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0230" y="23470730"/>
            <a:ext cx="7120891" cy="3200698"/>
          </a:xfrm>
          <a:prstGeom prst="rect">
            <a:avLst/>
          </a:prstGeom>
        </p:spPr>
      </p:pic>
      <p:pic>
        <p:nvPicPr>
          <p:cNvPr id="19" name="Picture 18"/>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23753" y="27600388"/>
            <a:ext cx="7073846" cy="3179551"/>
          </a:xfrm>
          <a:prstGeom prst="rect">
            <a:avLst/>
          </a:prstGeom>
        </p:spPr>
      </p:pic>
      <p:pic>
        <p:nvPicPr>
          <p:cNvPr id="24" name="Picture 2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1472153" y="32018327"/>
            <a:ext cx="7073846" cy="3179551"/>
          </a:xfrm>
          <a:prstGeom prst="rect">
            <a:avLst/>
          </a:prstGeom>
        </p:spPr>
      </p:pic>
      <p:pic>
        <p:nvPicPr>
          <p:cNvPr id="25" name="Picture 2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694547" y="36487412"/>
            <a:ext cx="6968735" cy="3179551"/>
          </a:xfrm>
          <a:prstGeom prst="rect">
            <a:avLst/>
          </a:prstGeom>
        </p:spPr>
      </p:pic>
      <p:pic>
        <p:nvPicPr>
          <p:cNvPr id="30" name="Picture 29"/>
          <p:cNvPicPr>
            <a:picLocks noChangeAspect="1"/>
          </p:cNvPicPr>
          <p:nvPr/>
        </p:nvPicPr>
        <p:blipFill>
          <a:blip r:embed="rId13"/>
          <a:stretch>
            <a:fillRect/>
          </a:stretch>
        </p:blipFill>
        <p:spPr>
          <a:xfrm>
            <a:off x="5606331" y="22955312"/>
            <a:ext cx="3966275" cy="5045256"/>
          </a:xfrm>
          <a:prstGeom prst="rect">
            <a:avLst/>
          </a:prstGeom>
        </p:spPr>
      </p:pic>
      <p:pic>
        <p:nvPicPr>
          <p:cNvPr id="31" name="Picture 3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21408909" y="9560064"/>
            <a:ext cx="7073846" cy="3179551"/>
          </a:xfrm>
          <a:prstGeom prst="rect">
            <a:avLst/>
          </a:prstGeom>
        </p:spPr>
      </p:pic>
    </p:spTree>
    <p:extLst>
      <p:ext uri="{BB962C8B-B14F-4D97-AF65-F5344CB8AC3E}">
        <p14:creationId xmlns:p14="http://schemas.microsoft.com/office/powerpoint/2010/main" val="93119894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dical Poster">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lumMod val="75000"/>
          </a:schemeClr>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sz="6000" dirty="0" err="1" smtClean="0"/>
        </a:defPPr>
      </a:lstStyle>
    </a:txDef>
  </a:objectDefaults>
  <a:extraClrSchemeLst/>
  <a:extLst>
    <a:ext uri="{05A4C25C-085E-4340-85A3-A5531E510DB2}">
      <thm15:themeFamily xmlns:thm15="http://schemas.microsoft.com/office/thememl/2012/main" name="Presentation2" id="{0CDA158F-BD11-4947-AD81-47123E717BAC}" vid="{D7EF840D-21B4-42C8-9035-CFD5E088B4D5}"/>
    </a:ext>
  </a:extLst>
</a:theme>
</file>

<file path=ppt/theme/theme2.xml><?xml version="1.0" encoding="utf-8"?>
<a:theme xmlns:a="http://schemas.openxmlformats.org/drawingml/2006/main" name="Office Theme">
  <a:themeElements>
    <a:clrScheme name="Medical Poster B">
      <a:dk1>
        <a:sysClr val="windowText" lastClr="000000"/>
      </a:dk1>
      <a:lt1>
        <a:sysClr val="window" lastClr="FFFFFF"/>
      </a:lt1>
      <a:dk2>
        <a:srgbClr val="256693"/>
      </a:dk2>
      <a:lt2>
        <a:srgbClr val="D2EAFA"/>
      </a:lt2>
      <a:accent1>
        <a:srgbClr val="2F82BB"/>
      </a:accent1>
      <a:accent2>
        <a:srgbClr val="C9C64E"/>
      </a:accent2>
      <a:accent3>
        <a:srgbClr val="A5AB81"/>
      </a:accent3>
      <a:accent4>
        <a:srgbClr val="D8B25C"/>
      </a:accent4>
      <a:accent5>
        <a:srgbClr val="689CC0"/>
      </a:accent5>
      <a:accent6>
        <a:srgbClr val="968C8C"/>
      </a:accent6>
      <a:hlink>
        <a:srgbClr val="2F82BB"/>
      </a:hlink>
      <a:folHlink>
        <a:srgbClr val="808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edical Poster B">
      <a:dk1>
        <a:sysClr val="windowText" lastClr="000000"/>
      </a:dk1>
      <a:lt1>
        <a:sysClr val="window" lastClr="FFFFFF"/>
      </a:lt1>
      <a:dk2>
        <a:srgbClr val="256693"/>
      </a:dk2>
      <a:lt2>
        <a:srgbClr val="D2EAFA"/>
      </a:lt2>
      <a:accent1>
        <a:srgbClr val="2F82BB"/>
      </a:accent1>
      <a:accent2>
        <a:srgbClr val="C9C64E"/>
      </a:accent2>
      <a:accent3>
        <a:srgbClr val="A5AB81"/>
      </a:accent3>
      <a:accent4>
        <a:srgbClr val="D8B25C"/>
      </a:accent4>
      <a:accent5>
        <a:srgbClr val="689CC0"/>
      </a:accent5>
      <a:accent6>
        <a:srgbClr val="968C8C"/>
      </a:accent6>
      <a:hlink>
        <a:srgbClr val="2F82BB"/>
      </a:hlink>
      <a:folHlink>
        <a:srgbClr val="808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B451A831-6165-46D3-80FA-B53FDB37F9E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Integral</Template>
  <TotalTime>0</TotalTime>
  <Words>602</Words>
  <Application>Microsoft Office PowerPoint</Application>
  <PresentationFormat>Custom</PresentationFormat>
  <Paragraphs>112</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SimSun</vt:lpstr>
      <vt:lpstr>Adobe Fan Heiti Std B</vt:lpstr>
      <vt:lpstr>Arial</vt:lpstr>
      <vt:lpstr>Arial Black</vt:lpstr>
      <vt:lpstr>Calibri</vt:lpstr>
      <vt:lpstr>Calibri Light</vt:lpstr>
      <vt:lpstr>Cambria Math</vt:lpstr>
      <vt:lpstr>Medical Poster</vt:lpstr>
      <vt:lpstr>Domestic Thermal energy storage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2015-07-17T14:27:27Z</dcterms:created>
  <dcterms:modified xsi:type="dcterms:W3CDTF">2015-10-19T10:48:12Z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TC040010579991</vt:lpwstr>
  </property>
</Properties>
</file>