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60"/>
  </p:normalViewPr>
  <p:slideViewPr>
    <p:cSldViewPr>
      <p:cViewPr>
        <p:scale>
          <a:sx n="91" d="100"/>
          <a:sy n="91" d="100"/>
        </p:scale>
        <p:origin x="-690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BC9CB-7255-4455-A04B-66736A714059}" type="datetimeFigureOut">
              <a:rPr lang="fr-FR" smtClean="0"/>
              <a:pPr/>
              <a:t>22/04/2016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7E0F5-6A74-4D7B-BAF5-5AF5F8D03D25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7E0F5-6A74-4D7B-BAF5-5AF5F8D03D25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7E0F5-6A74-4D7B-BAF5-5AF5F8D03D25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BD02-2F93-4B0C-8F03-4C653C15A2CE}" type="datetime1">
              <a:rPr lang="fr-FR" smtClean="0"/>
              <a:t>22/04/2016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F813-4C15-485B-9934-D9BEB52A660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7A21-C7F7-461E-81C2-7FC6CDF10BDF}" type="datetime1">
              <a:rPr lang="fr-FR" smtClean="0"/>
              <a:t>22/04/2016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F813-4C15-485B-9934-D9BEB52A660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1187-4189-4D02-BBB6-F85054A0E63F}" type="datetime1">
              <a:rPr lang="fr-FR" smtClean="0"/>
              <a:t>22/04/2016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F813-4C15-485B-9934-D9BEB52A660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69C2-0523-4227-819F-86A981A5B5D0}" type="datetime1">
              <a:rPr lang="fr-FR" smtClean="0"/>
              <a:t>22/04/2016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F813-4C15-485B-9934-D9BEB52A660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9361-C41E-4000-990F-C706300403A2}" type="datetime1">
              <a:rPr lang="fr-FR" smtClean="0"/>
              <a:t>22/04/2016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F813-4C15-485B-9934-D9BEB52A660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E0DB-62DD-4B31-A170-78C87D6FCEFD}" type="datetime1">
              <a:rPr lang="fr-FR" smtClean="0"/>
              <a:t>22/04/2016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F813-4C15-485B-9934-D9BEB52A660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231B-34CB-46CA-B68C-9049DB967404}" type="datetime1">
              <a:rPr lang="fr-FR" smtClean="0"/>
              <a:t>22/04/2016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F813-4C15-485B-9934-D9BEB52A660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0A96-3F34-4EC5-91BA-B5121F240FED}" type="datetime1">
              <a:rPr lang="fr-FR" smtClean="0"/>
              <a:t>22/04/2016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F813-4C15-485B-9934-D9BEB52A660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E7FC-62CA-44EF-A9AB-021BF45A156A}" type="datetime1">
              <a:rPr lang="fr-FR" smtClean="0"/>
              <a:t>22/04/2016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F813-4C15-485B-9934-D9BEB52A660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5C63-F3E4-46AC-86B1-37225FA8D5B5}" type="datetime1">
              <a:rPr lang="fr-FR" smtClean="0"/>
              <a:t>22/04/2016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F813-4C15-485B-9934-D9BEB52A660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D37-682B-4DD0-9B09-D80B0823C527}" type="datetime1">
              <a:rPr lang="fr-FR" smtClean="0"/>
              <a:t>22/04/2016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FF813-4C15-485B-9934-D9BEB52A660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01AE-F3A7-4A65-99F8-DF9829E2DBB6}" type="datetime1">
              <a:rPr lang="fr-FR" smtClean="0"/>
              <a:t>22/04/2016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FF813-4C15-485B-9934-D9BEB52A660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44" y="6429396"/>
            <a:ext cx="857256" cy="4286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03420"/>
            <a:ext cx="714347" cy="4545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0" y="60649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F. </a:t>
            </a:r>
            <a:r>
              <a:rPr lang="fr-BE" sz="1600" b="1" dirty="0" err="1" smtClean="0"/>
              <a:t>Gnagne</a:t>
            </a:r>
            <a:r>
              <a:rPr lang="fr-BE" sz="1600" b="1" dirty="0" smtClean="0"/>
              <a:t> (1,2), A. Demoulin (2,3), J. </a:t>
            </a:r>
            <a:r>
              <a:rPr lang="fr-BE" sz="1600" b="1" dirty="0" err="1" smtClean="0"/>
              <a:t>Biemi</a:t>
            </a:r>
            <a:r>
              <a:rPr lang="fr-BE" sz="1600" b="1" dirty="0" smtClean="0"/>
              <a:t> (1), O. </a:t>
            </a:r>
            <a:r>
              <a:rPr lang="fr-BE" sz="1600" b="1" dirty="0" err="1" smtClean="0"/>
              <a:t>Dewitte</a:t>
            </a:r>
            <a:r>
              <a:rPr lang="fr-BE" sz="1600" b="1" dirty="0" smtClean="0"/>
              <a:t> (4), H. Kouadio (1), T. </a:t>
            </a:r>
            <a:r>
              <a:rPr lang="fr-BE" sz="1600" b="1" dirty="0" err="1" smtClean="0"/>
              <a:t>Lasm</a:t>
            </a:r>
            <a:r>
              <a:rPr lang="fr-BE" sz="1600" b="1" dirty="0" smtClean="0"/>
              <a:t> (1) and G. </a:t>
            </a:r>
            <a:r>
              <a:rPr lang="fr-BE" sz="1600" b="1" dirty="0" err="1" smtClean="0"/>
              <a:t>Aké</a:t>
            </a:r>
            <a:r>
              <a:rPr lang="fr-BE" sz="1600" b="1" dirty="0" smtClean="0"/>
              <a:t> (1</a:t>
            </a:r>
            <a:r>
              <a:rPr lang="fr-BE" sz="1600" b="1" dirty="0" smtClean="0"/>
              <a:t>)</a:t>
            </a:r>
          </a:p>
          <a:p>
            <a:r>
              <a:rPr lang="fr-BE" dirty="0" smtClean="0"/>
              <a:t>(</a:t>
            </a:r>
            <a:r>
              <a:rPr lang="fr-BE" sz="1600" dirty="0" smtClean="0"/>
              <a:t>1)  F. Houphouët-Boigny </a:t>
            </a:r>
            <a:r>
              <a:rPr lang="fr-BE" sz="1600" dirty="0" err="1" smtClean="0"/>
              <a:t>University</a:t>
            </a:r>
            <a:r>
              <a:rPr lang="fr-BE" sz="1600" dirty="0" smtClean="0"/>
              <a:t>, Abidjan, </a:t>
            </a:r>
            <a:r>
              <a:rPr lang="fr-BE" sz="1600" dirty="0" err="1" smtClean="0"/>
              <a:t>Ivory</a:t>
            </a:r>
            <a:r>
              <a:rPr lang="fr-BE" sz="1600" dirty="0" smtClean="0"/>
              <a:t> </a:t>
            </a:r>
            <a:r>
              <a:rPr lang="fr-BE" sz="1600" dirty="0" err="1" smtClean="0"/>
              <a:t>Coast</a:t>
            </a:r>
            <a:r>
              <a:rPr lang="fr-BE" sz="1600" dirty="0" smtClean="0"/>
              <a:t> , (2) </a:t>
            </a:r>
            <a:r>
              <a:rPr lang="fr-BE" sz="1600" dirty="0" err="1" smtClean="0"/>
              <a:t>Liege</a:t>
            </a:r>
            <a:r>
              <a:rPr lang="fr-BE" sz="1600" dirty="0" smtClean="0"/>
              <a:t> </a:t>
            </a:r>
            <a:r>
              <a:rPr lang="fr-BE" sz="1600" dirty="0" err="1" smtClean="0"/>
              <a:t>University</a:t>
            </a:r>
            <a:r>
              <a:rPr lang="fr-BE" sz="1600" dirty="0" smtClean="0"/>
              <a:t>, </a:t>
            </a:r>
            <a:r>
              <a:rPr lang="fr-BE" sz="1600" dirty="0" err="1" smtClean="0"/>
              <a:t>Belgium</a:t>
            </a:r>
            <a:r>
              <a:rPr lang="fr-BE" sz="1600" dirty="0" smtClean="0"/>
              <a:t>, (3) FRS-FNRS, Brussels, </a:t>
            </a:r>
            <a:r>
              <a:rPr lang="fr-BE" sz="1600" dirty="0" err="1" smtClean="0"/>
              <a:t>Belgium</a:t>
            </a:r>
            <a:r>
              <a:rPr lang="fr-BE" sz="1600" dirty="0" smtClean="0"/>
              <a:t>, (4), </a:t>
            </a:r>
            <a:r>
              <a:rPr lang="fr-BE" sz="1600" dirty="0" err="1" smtClean="0"/>
              <a:t>Geomorphology</a:t>
            </a:r>
            <a:r>
              <a:rPr lang="fr-BE" sz="1600" dirty="0" smtClean="0"/>
              <a:t> </a:t>
            </a:r>
            <a:r>
              <a:rPr lang="fr-BE" sz="1600" dirty="0" err="1" smtClean="0"/>
              <a:t>Lab</a:t>
            </a:r>
            <a:r>
              <a:rPr lang="fr-BE" sz="1600" dirty="0" smtClean="0"/>
              <a:t>, Royal </a:t>
            </a:r>
            <a:r>
              <a:rPr lang="fr-BE" sz="1600" dirty="0" err="1" smtClean="0"/>
              <a:t>Museum</a:t>
            </a:r>
            <a:r>
              <a:rPr lang="fr-BE" sz="1600" dirty="0" smtClean="0"/>
              <a:t> for Central </a:t>
            </a:r>
            <a:r>
              <a:rPr lang="fr-BE" sz="1600" dirty="0" err="1" smtClean="0"/>
              <a:t>Africa</a:t>
            </a:r>
            <a:r>
              <a:rPr lang="fr-BE" sz="1600" dirty="0" smtClean="0"/>
              <a:t>, Tervuren, </a:t>
            </a:r>
            <a:r>
              <a:rPr lang="fr-BE" sz="1600" dirty="0" err="1" smtClean="0"/>
              <a:t>Belgium</a:t>
            </a:r>
            <a:endParaRPr lang="fr-BE" sz="1600" dirty="0" smtClean="0"/>
          </a:p>
          <a:p>
            <a:pPr algn="just"/>
            <a:r>
              <a:rPr lang="fr-BE" sz="1600" dirty="0" smtClean="0"/>
              <a:t> </a:t>
            </a:r>
            <a:endParaRPr lang="fr-BE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-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chemeClr val="accent2"/>
                </a:solidFill>
                <a:latin typeface="Calibri Light" pitchFamily="34" charset="0"/>
              </a:rPr>
              <a:t>A FIRST DATABASE FOR LANDSLIDE STUDIES IN DENSELY URBANIZED AREAS OF THE INTERTROPICAL ZONE: ABIDJAN, CÔTE D’IVOIRE</a:t>
            </a:r>
            <a:endParaRPr lang="fr-BE" sz="1600" dirty="0" smtClean="0">
              <a:solidFill>
                <a:schemeClr val="accent2"/>
              </a:solidFill>
              <a:latin typeface="Calibri Light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00826" y="1857364"/>
            <a:ext cx="2740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BE" b="1" dirty="0" smtClean="0"/>
              <a:t>10-25°</a:t>
            </a:r>
            <a:r>
              <a:rPr lang="fr-BE" dirty="0" smtClean="0"/>
              <a:t>-</a:t>
            </a:r>
            <a:r>
              <a:rPr lang="fr-BE" dirty="0" err="1" smtClean="0"/>
              <a:t>steep</a:t>
            </a:r>
            <a:r>
              <a:rPr lang="fr-BE" dirty="0" smtClean="0"/>
              <a:t>, </a:t>
            </a:r>
            <a:r>
              <a:rPr lang="fr-BE" b="1" dirty="0" smtClean="0"/>
              <a:t>&lt;10-m</a:t>
            </a:r>
            <a:r>
              <a:rPr lang="fr-BE" dirty="0" smtClean="0"/>
              <a:t>-high </a:t>
            </a:r>
            <a:r>
              <a:rPr lang="fr-BE" dirty="0" err="1" smtClean="0"/>
              <a:t>slopes</a:t>
            </a:r>
            <a:r>
              <a:rPr lang="fr-BE" dirty="0" smtClean="0"/>
              <a:t> in </a:t>
            </a:r>
            <a:r>
              <a:rPr lang="fr-BE" dirty="0" err="1" smtClean="0"/>
              <a:t>Quaternary</a:t>
            </a:r>
            <a:r>
              <a:rPr lang="fr-BE" dirty="0" smtClean="0"/>
              <a:t> </a:t>
            </a:r>
            <a:r>
              <a:rPr lang="fr-BE" dirty="0" err="1" smtClean="0"/>
              <a:t>sand</a:t>
            </a:r>
            <a:r>
              <a:rPr lang="fr-BE" dirty="0" smtClean="0"/>
              <a:t> and </a:t>
            </a:r>
            <a:r>
              <a:rPr lang="fr-BE" dirty="0" err="1" smtClean="0"/>
              <a:t>mud</a:t>
            </a:r>
            <a:endParaRPr lang="fr-BE" dirty="0"/>
          </a:p>
        </p:txBody>
      </p:sp>
      <p:sp>
        <p:nvSpPr>
          <p:cNvPr id="17" name="ZoneTexte 16"/>
          <p:cNvSpPr txBox="1"/>
          <p:nvPr/>
        </p:nvSpPr>
        <p:spPr>
          <a:xfrm>
            <a:off x="6474690" y="3071810"/>
            <a:ext cx="274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BE" dirty="0" smtClean="0"/>
              <a:t>Informal constructions on the </a:t>
            </a:r>
            <a:r>
              <a:rPr lang="fr-BE" dirty="0" err="1" smtClean="0"/>
              <a:t>slopes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6429388" y="400050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BE" dirty="0" smtClean="0"/>
              <a:t>1996-2016: </a:t>
            </a:r>
            <a:r>
              <a:rPr lang="fr-BE" b="1" dirty="0" smtClean="0"/>
              <a:t>~50 </a:t>
            </a:r>
            <a:r>
              <a:rPr lang="fr-BE" dirty="0" err="1" smtClean="0"/>
              <a:t>casualties</a:t>
            </a:r>
            <a:r>
              <a:rPr lang="fr-BE" dirty="0" smtClean="0"/>
              <a:t> </a:t>
            </a:r>
            <a:r>
              <a:rPr lang="fr-BE" dirty="0" smtClean="0"/>
              <a:t>   in </a:t>
            </a:r>
            <a:r>
              <a:rPr lang="fr-BE" dirty="0" err="1" smtClean="0"/>
              <a:t>Attecoube</a:t>
            </a:r>
            <a:r>
              <a:rPr lang="fr-BE" dirty="0" smtClean="0"/>
              <a:t> and </a:t>
            </a:r>
            <a:r>
              <a:rPr lang="fr-BE" dirty="0" err="1" smtClean="0"/>
              <a:t>Abobo</a:t>
            </a:r>
            <a:endParaRPr lang="fr-BE" dirty="0"/>
          </a:p>
        </p:txBody>
      </p:sp>
      <p:pic>
        <p:nvPicPr>
          <p:cNvPr id="28" name="Image 27"/>
          <p:cNvPicPr/>
          <p:nvPr/>
        </p:nvPicPr>
        <p:blipFill>
          <a:blip r:embed="rId5"/>
          <a:srcRect l="27306" t="3721" r="884"/>
          <a:stretch>
            <a:fillRect/>
          </a:stretch>
        </p:blipFill>
        <p:spPr bwMode="auto">
          <a:xfrm>
            <a:off x="214282" y="1571612"/>
            <a:ext cx="35719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/>
          <p:cNvPicPr/>
          <p:nvPr/>
        </p:nvPicPr>
        <p:blipFill>
          <a:blip r:embed="rId6"/>
          <a:srcRect l="24949" r="31132" b="64566"/>
          <a:stretch>
            <a:fillRect/>
          </a:stretch>
        </p:blipFill>
        <p:spPr bwMode="auto">
          <a:xfrm>
            <a:off x="3357554" y="1643050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Connecteur droit avec flèche 51"/>
          <p:cNvCxnSpPr/>
          <p:nvPr/>
        </p:nvCxnSpPr>
        <p:spPr>
          <a:xfrm rot="10800000" flipV="1">
            <a:off x="3071802" y="3571876"/>
            <a:ext cx="1785950" cy="1143008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rot="5400000">
            <a:off x="4964909" y="2393149"/>
            <a:ext cx="857256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3857620" y="1488032"/>
            <a:ext cx="142876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BE" dirty="0" smtClean="0"/>
              <a:t>1-Study area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3929058" y="4929198"/>
            <a:ext cx="5214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 smtClean="0"/>
              <a:t>Motivation</a:t>
            </a:r>
            <a:r>
              <a:rPr lang="fr-BE" dirty="0" smtClean="0"/>
              <a:t>: </a:t>
            </a:r>
            <a:r>
              <a:rPr lang="en-US" dirty="0" smtClean="0"/>
              <a:t>Map information and </a:t>
            </a:r>
            <a:r>
              <a:rPr lang="en-US" dirty="0" err="1" smtClean="0"/>
              <a:t>geomorphological</a:t>
            </a:r>
            <a:r>
              <a:rPr lang="en-US" dirty="0" smtClean="0"/>
              <a:t> characterization are at best restricted, or often simply</a:t>
            </a:r>
          </a:p>
          <a:p>
            <a:r>
              <a:rPr lang="fr-BE" dirty="0" err="1" smtClean="0"/>
              <a:t>lacking</a:t>
            </a:r>
            <a:r>
              <a:rPr lang="fr-BE" dirty="0" smtClean="0"/>
              <a:t>.</a:t>
            </a:r>
            <a:endParaRPr lang="fr-BE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tx1"/>
                </a:solidFill>
              </a:rPr>
              <a:t>1</a:t>
            </a:r>
            <a:endParaRPr lang="fr-B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16000"/>
            <a:ext cx="642909" cy="44199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36" y="6357958"/>
            <a:ext cx="1071634" cy="50004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lum bright="10000" contrast="6000"/>
          </a:blip>
          <a:srcRect/>
          <a:stretch>
            <a:fillRect/>
          </a:stretch>
        </p:blipFill>
        <p:spPr bwMode="auto">
          <a:xfrm>
            <a:off x="142844" y="428604"/>
            <a:ext cx="4012050" cy="264320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2786050" y="0"/>
            <a:ext cx="235745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BE" dirty="0" smtClean="0"/>
              <a:t>2- Field investigation</a:t>
            </a:r>
            <a:endParaRPr lang="fr-BE" dirty="0"/>
          </a:p>
        </p:txBody>
      </p:sp>
      <p:pic>
        <p:nvPicPr>
          <p:cNvPr id="8" name="Image 7"/>
          <p:cNvPicPr/>
          <p:nvPr/>
        </p:nvPicPr>
        <p:blipFill>
          <a:blip r:embed="rId5"/>
          <a:srcRect l="4511" t="32826" r="57842" b="23556"/>
          <a:stretch>
            <a:fillRect/>
          </a:stretch>
        </p:blipFill>
        <p:spPr bwMode="auto">
          <a:xfrm>
            <a:off x="4214778" y="428604"/>
            <a:ext cx="49292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form.png"/>
          <p:cNvPicPr>
            <a:picLocks noChangeAspect="1" noChangeArrowheads="1"/>
          </p:cNvPicPr>
          <p:nvPr/>
        </p:nvPicPr>
        <p:blipFill>
          <a:blip r:embed="rId6"/>
          <a:srcRect t="11492" r="1429"/>
          <a:stretch>
            <a:fillRect/>
          </a:stretch>
        </p:blipFill>
        <p:spPr bwMode="auto">
          <a:xfrm>
            <a:off x="642910" y="3714752"/>
            <a:ext cx="5857916" cy="289394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214282" y="314324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GPS+ file </a:t>
            </a:r>
            <a:r>
              <a:rPr lang="fr-BE" dirty="0" err="1" smtClean="0"/>
              <a:t>measuring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6929454" y="3714752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Archives(local journal+ </a:t>
            </a:r>
            <a:r>
              <a:rPr lang="fr-BE" dirty="0" err="1" smtClean="0"/>
              <a:t>different</a:t>
            </a:r>
            <a:r>
              <a:rPr lang="fr-BE" dirty="0" smtClean="0"/>
              <a:t> reports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6715140" y="60007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Enquiry</a:t>
            </a:r>
            <a:r>
              <a:rPr lang="fr-BE" dirty="0" smtClean="0"/>
              <a:t> </a:t>
            </a:r>
            <a:r>
              <a:rPr lang="fr-BE" dirty="0" err="1" smtClean="0"/>
              <a:t>form</a:t>
            </a:r>
            <a:endParaRPr lang="fr-BE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fr-BE" b="1" dirty="0" smtClean="0">
                <a:solidFill>
                  <a:schemeClr val="tx1"/>
                </a:solidFill>
              </a:rPr>
              <a:t>2</a:t>
            </a:r>
            <a:endParaRPr lang="fr-B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429396"/>
            <a:ext cx="803639" cy="4286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810" y="6419842"/>
            <a:ext cx="704222" cy="4381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Image 9" descr="D:\Prise de vue 23-06-2015\DCIM\100PHOTO\SAM_05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571480"/>
            <a:ext cx="3206810" cy="25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C:\Users\TOSHIBA\AppData\Local\Microsoft\Windows\Temporary Internet Files\Content.Word\SAM_221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500438"/>
            <a:ext cx="30644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214282" y="500063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Figure 2</a:t>
            </a:r>
            <a:r>
              <a:rPr lang="fr-BE" dirty="0" smtClean="0"/>
              <a:t>: </a:t>
            </a:r>
            <a:r>
              <a:rPr lang="fr-BE" dirty="0" err="1" smtClean="0"/>
              <a:t>Lanslides</a:t>
            </a:r>
            <a:r>
              <a:rPr lang="fr-BE" dirty="0" smtClean="0"/>
              <a:t> distribution in </a:t>
            </a:r>
            <a:r>
              <a:rPr lang="fr-BE" dirty="0" err="1" smtClean="0"/>
              <a:t>study</a:t>
            </a:r>
            <a:r>
              <a:rPr lang="fr-BE" dirty="0" smtClean="0"/>
              <a:t> site</a:t>
            </a:r>
            <a:endParaRPr lang="fr-BE" dirty="0"/>
          </a:p>
        </p:txBody>
      </p:sp>
      <p:pic>
        <p:nvPicPr>
          <p:cNvPr id="16" name="Image 15" descr="D:\Projet_Qgis_thesis\Carte_zone_PICO2.jpeg"/>
          <p:cNvPicPr/>
          <p:nvPr/>
        </p:nvPicPr>
        <p:blipFill>
          <a:blip r:embed="rId7" cstate="print"/>
          <a:srcRect l="7930" t="6526" r="8356" b="4421"/>
          <a:stretch>
            <a:fillRect/>
          </a:stretch>
        </p:blipFill>
        <p:spPr bwMode="auto">
          <a:xfrm>
            <a:off x="0" y="571480"/>
            <a:ext cx="6143636" cy="5857916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6143636" y="550070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Rotational</a:t>
            </a:r>
            <a:r>
              <a:rPr lang="fr-BE" smtClean="0"/>
              <a:t>   </a:t>
            </a:r>
            <a:r>
              <a:rPr lang="fr-BE" dirty="0" err="1" smtClean="0"/>
              <a:t>landslide</a:t>
            </a:r>
            <a:endParaRPr lang="fr-BE" dirty="0"/>
          </a:p>
        </p:txBody>
      </p:sp>
      <p:sp>
        <p:nvSpPr>
          <p:cNvPr id="24" name="ZoneTexte 23"/>
          <p:cNvSpPr txBox="1"/>
          <p:nvPr/>
        </p:nvSpPr>
        <p:spPr>
          <a:xfrm>
            <a:off x="6215074" y="307181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T</a:t>
            </a:r>
            <a:r>
              <a:rPr lang="fr-BE" dirty="0" err="1" smtClean="0"/>
              <a:t>ranslational</a:t>
            </a:r>
            <a:r>
              <a:rPr lang="fr-BE" dirty="0" smtClean="0"/>
              <a:t>  </a:t>
            </a:r>
            <a:r>
              <a:rPr lang="fr-BE" dirty="0" err="1" smtClean="0"/>
              <a:t>landslide</a:t>
            </a:r>
            <a:endParaRPr lang="fr-BE" dirty="0"/>
          </a:p>
        </p:txBody>
      </p:sp>
      <p:sp>
        <p:nvSpPr>
          <p:cNvPr id="25" name="ZoneTexte 24"/>
          <p:cNvSpPr txBox="1"/>
          <p:nvPr/>
        </p:nvSpPr>
        <p:spPr>
          <a:xfrm>
            <a:off x="2786050" y="0"/>
            <a:ext cx="257176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BE" dirty="0" smtClean="0"/>
              <a:t>3-</a:t>
            </a:r>
            <a:r>
              <a:rPr lang="fr-BE" dirty="0" err="1" smtClean="0"/>
              <a:t>Landslides</a:t>
            </a:r>
            <a:r>
              <a:rPr lang="fr-BE" dirty="0" smtClean="0"/>
              <a:t> inventory</a:t>
            </a:r>
            <a:endParaRPr lang="fr-BE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2285984" y="1928802"/>
            <a:ext cx="3929090" cy="8572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286116" y="2857496"/>
            <a:ext cx="2928958" cy="1643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tx1"/>
                </a:solidFill>
              </a:rPr>
              <a:t>3</a:t>
            </a:r>
            <a:endParaRPr lang="fr-B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:\DCIM\100PHOTO\SAM_1940.JPG"/>
          <p:cNvPicPr/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14282" y="71414"/>
            <a:ext cx="423273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D:\buro1bis\Bureau1\Bases_Données_Logiciels_Fiches_Thèses\terrain_attecoubé_18_08_2015\Activités_anthropiques\SAM_1698.JPG"/>
          <p:cNvPicPr/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4572000" y="214290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572000" y="378619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Slope</a:t>
            </a:r>
            <a:r>
              <a:rPr lang="fr-BE" dirty="0" smtClean="0"/>
              <a:t> </a:t>
            </a:r>
            <a:r>
              <a:rPr lang="fr-BE" dirty="0" err="1" smtClean="0"/>
              <a:t>cutting</a:t>
            </a:r>
            <a:r>
              <a:rPr lang="fr-BE" dirty="0" smtClean="0"/>
              <a:t> for new construction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285720" y="385762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I</a:t>
            </a:r>
            <a:r>
              <a:rPr lang="fr-BE" dirty="0" err="1" smtClean="0"/>
              <a:t>nformal</a:t>
            </a:r>
            <a:r>
              <a:rPr lang="fr-BE" dirty="0" smtClean="0"/>
              <a:t> construction </a:t>
            </a:r>
            <a:r>
              <a:rPr lang="fr-BE" dirty="0" err="1" smtClean="0"/>
              <a:t>downstream</a:t>
            </a:r>
            <a:r>
              <a:rPr lang="fr-BE" dirty="0" smtClean="0"/>
              <a:t> of </a:t>
            </a:r>
            <a:r>
              <a:rPr lang="fr-BE" dirty="0" err="1" smtClean="0"/>
              <a:t>slopes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2643174" y="4572008"/>
            <a:ext cx="228601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BE" dirty="0" smtClean="0"/>
              <a:t>4-</a:t>
            </a:r>
            <a:r>
              <a:rPr lang="fr-BE" dirty="0" err="1" smtClean="0"/>
              <a:t>Next</a:t>
            </a:r>
            <a:r>
              <a:rPr lang="fr-BE" dirty="0" smtClean="0"/>
              <a:t> </a:t>
            </a:r>
            <a:r>
              <a:rPr lang="fr-BE" dirty="0" err="1" smtClean="0"/>
              <a:t>step</a:t>
            </a:r>
            <a:r>
              <a:rPr lang="fr-BE" dirty="0" smtClean="0"/>
              <a:t> of </a:t>
            </a:r>
            <a:r>
              <a:rPr lang="fr-BE" dirty="0" err="1" smtClean="0"/>
              <a:t>study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285720" y="514351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Assessing</a:t>
            </a:r>
            <a:r>
              <a:rPr lang="fr-BE" dirty="0" smtClean="0"/>
              <a:t> </a:t>
            </a:r>
            <a:r>
              <a:rPr lang="fr-BE" dirty="0" err="1" smtClean="0"/>
              <a:t>l</a:t>
            </a:r>
            <a:r>
              <a:rPr lang="fr-BE" dirty="0" err="1" smtClean="0"/>
              <a:t>andslides</a:t>
            </a:r>
            <a:r>
              <a:rPr lang="fr-BE" dirty="0" smtClean="0"/>
              <a:t> </a:t>
            </a:r>
            <a:r>
              <a:rPr lang="fr-BE" dirty="0" err="1" smtClean="0"/>
              <a:t>susceptibility</a:t>
            </a:r>
            <a:r>
              <a:rPr lang="fr-BE" dirty="0" smtClean="0"/>
              <a:t> </a:t>
            </a:r>
            <a:r>
              <a:rPr lang="fr-BE" dirty="0" err="1" smtClean="0"/>
              <a:t>using</a:t>
            </a:r>
            <a:r>
              <a:rPr lang="fr-BE" dirty="0" smtClean="0"/>
              <a:t> </a:t>
            </a:r>
            <a:r>
              <a:rPr lang="fr-BE" dirty="0" err="1" smtClean="0"/>
              <a:t>TanDEM</a:t>
            </a:r>
            <a:r>
              <a:rPr lang="fr-BE" dirty="0" smtClean="0"/>
              <a:t>-X </a:t>
            </a:r>
            <a:r>
              <a:rPr lang="fr-BE" dirty="0" err="1" smtClean="0"/>
              <a:t>imagery</a:t>
            </a:r>
            <a:r>
              <a:rPr lang="fr-BE" dirty="0" smtClean="0"/>
              <a:t> (12m)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>
                <a:solidFill>
                  <a:schemeClr val="tx1"/>
                </a:solidFill>
              </a:rPr>
              <a:t>4</a:t>
            </a:r>
            <a:endParaRPr lang="fr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209</Words>
  <Application>Microsoft Office PowerPoint</Application>
  <PresentationFormat>Affichage à l'écran (4:3)</PresentationFormat>
  <Paragraphs>28</Paragraphs>
  <Slides>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205</cp:revision>
  <dcterms:created xsi:type="dcterms:W3CDTF">2016-03-28T09:34:49Z</dcterms:created>
  <dcterms:modified xsi:type="dcterms:W3CDTF">2016-04-22T09:33:24Z</dcterms:modified>
</cp:coreProperties>
</file>