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AC090"/>
    <a:srgbClr val="4BC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7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E3D54-F1C2-403F-8C94-81EFE5371F89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3F4286-0512-49EA-A4BB-5D28E3CD553B}">
      <dgm:prSet phldrT="[Texte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Prévention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1069B734-5448-41E4-BC4C-4F55930BC0EC}" type="parTrans" cxnId="{2697525A-EF9B-4D86-8C15-C9BCEBFDDBB3}">
      <dgm:prSet/>
      <dgm:spPr/>
      <dgm:t>
        <a:bodyPr/>
        <a:lstStyle/>
        <a:p>
          <a:endParaRPr lang="en-US"/>
        </a:p>
      </dgm:t>
    </dgm:pt>
    <dgm:pt modelId="{DF0B02FC-F905-4085-80F0-44A9451C6A98}" type="sibTrans" cxnId="{2697525A-EF9B-4D86-8C15-C9BCEBFDDBB3}">
      <dgm:prSet/>
      <dgm:spPr/>
      <dgm:t>
        <a:bodyPr/>
        <a:lstStyle/>
        <a:p>
          <a:endParaRPr lang="en-US"/>
        </a:p>
      </dgm:t>
    </dgm:pt>
    <dgm:pt modelId="{7DE850BA-7C80-491F-8EA2-6FFA02CBBF42}">
      <dgm:prSet phldrT="[Texte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Préparation</a:t>
          </a:r>
          <a:r>
            <a:rPr lang="en-US" sz="1600" b="1" dirty="0" smtClean="0">
              <a:solidFill>
                <a:schemeClr val="tx1"/>
              </a:solidFill>
            </a:rPr>
            <a:t> &amp; </a:t>
          </a:r>
          <a:r>
            <a:rPr lang="en-US" sz="1600" b="1" dirty="0" err="1" smtClean="0">
              <a:solidFill>
                <a:schemeClr val="tx1"/>
              </a:solidFill>
            </a:rPr>
            <a:t>Planification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DFBBF7FF-DFD6-4181-94E3-073DC5DC13DB}" type="parTrans" cxnId="{7A51398A-3971-44BB-A7EF-F31E0BD7A14F}">
      <dgm:prSet/>
      <dgm:spPr/>
      <dgm:t>
        <a:bodyPr/>
        <a:lstStyle/>
        <a:p>
          <a:endParaRPr lang="en-US"/>
        </a:p>
      </dgm:t>
    </dgm:pt>
    <dgm:pt modelId="{3074950D-1E51-41A0-A950-F70AD650747B}" type="sibTrans" cxnId="{7A51398A-3971-44BB-A7EF-F31E0BD7A14F}">
      <dgm:prSet/>
      <dgm:spPr/>
      <dgm:t>
        <a:bodyPr/>
        <a:lstStyle/>
        <a:p>
          <a:endParaRPr lang="en-US"/>
        </a:p>
      </dgm:t>
    </dgm:pt>
    <dgm:pt modelId="{BFDEDAA4-5658-42F4-9683-0F3092682A6D}">
      <dgm:prSet phldrT="[Texte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Retour à la </a:t>
          </a:r>
          <a:r>
            <a:rPr lang="en-US" sz="1600" b="1" dirty="0" err="1" smtClean="0">
              <a:solidFill>
                <a:schemeClr val="tx1"/>
              </a:solidFill>
            </a:rPr>
            <a:t>normale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8D1D2EF1-985B-44E9-9BF4-4F7DDA1C0445}" type="parTrans" cxnId="{38E78567-F766-4C11-B527-7FAA33BBA6CC}">
      <dgm:prSet/>
      <dgm:spPr/>
      <dgm:t>
        <a:bodyPr/>
        <a:lstStyle/>
        <a:p>
          <a:endParaRPr lang="en-US"/>
        </a:p>
      </dgm:t>
    </dgm:pt>
    <dgm:pt modelId="{C4E66445-E3EC-4B5C-84E7-2FF9D7C95555}" type="sibTrans" cxnId="{38E78567-F766-4C11-B527-7FAA33BBA6CC}">
      <dgm:prSet/>
      <dgm:spPr/>
      <dgm:t>
        <a:bodyPr/>
        <a:lstStyle/>
        <a:p>
          <a:endParaRPr lang="en-US"/>
        </a:p>
      </dgm:t>
    </dgm:pt>
    <dgm:pt modelId="{7B5D895A-3142-4923-BF25-EB44E3957B73}">
      <dgm:prSet phldrT="[Texte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Debriefing</a:t>
          </a:r>
          <a:endParaRPr lang="en-US" sz="1600" b="1" dirty="0">
            <a:solidFill>
              <a:schemeClr val="tx1"/>
            </a:solidFill>
          </a:endParaRPr>
        </a:p>
      </dgm:t>
    </dgm:pt>
    <dgm:pt modelId="{53203D42-1F30-4B26-911D-201FDC702CF7}" type="parTrans" cxnId="{C465AD1D-1B22-42FC-8799-88C08682682D}">
      <dgm:prSet/>
      <dgm:spPr/>
      <dgm:t>
        <a:bodyPr/>
        <a:lstStyle/>
        <a:p>
          <a:endParaRPr lang="en-US"/>
        </a:p>
      </dgm:t>
    </dgm:pt>
    <dgm:pt modelId="{0AFFFB50-6E42-44A5-9FF5-E877360FFEC4}" type="sibTrans" cxnId="{C465AD1D-1B22-42FC-8799-88C08682682D}">
      <dgm:prSet/>
      <dgm:spPr/>
      <dgm:t>
        <a:bodyPr/>
        <a:lstStyle/>
        <a:p>
          <a:endParaRPr lang="en-US"/>
        </a:p>
      </dgm:t>
    </dgm:pt>
    <dgm:pt modelId="{76AE542A-5AA0-4BDC-B098-6BA77FC0BD93}">
      <dgm:prSet phldrT="[Texte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Apprendre</a:t>
          </a:r>
          <a:r>
            <a:rPr lang="en-US" sz="1600" b="1" dirty="0" smtClean="0">
              <a:solidFill>
                <a:schemeClr val="tx1"/>
              </a:solidFill>
            </a:rPr>
            <a:t> de la </a:t>
          </a:r>
          <a:r>
            <a:rPr lang="en-US" sz="1600" b="1" dirty="0" err="1" smtClean="0">
              <a:solidFill>
                <a:schemeClr val="tx1"/>
              </a:solidFill>
            </a:rPr>
            <a:t>crise</a:t>
          </a:r>
          <a:endParaRPr lang="en-US" sz="1600" b="1" dirty="0">
            <a:solidFill>
              <a:schemeClr val="tx1"/>
            </a:solidFill>
          </a:endParaRPr>
        </a:p>
      </dgm:t>
    </dgm:pt>
    <dgm:pt modelId="{2B338A13-E989-4C15-931B-E15B71B24CA6}" type="parTrans" cxnId="{0445F39D-5BB3-4893-8775-39E09D7D9004}">
      <dgm:prSet/>
      <dgm:spPr/>
      <dgm:t>
        <a:bodyPr/>
        <a:lstStyle/>
        <a:p>
          <a:endParaRPr lang="en-US"/>
        </a:p>
      </dgm:t>
    </dgm:pt>
    <dgm:pt modelId="{633527AE-0420-4B29-AA33-C9E0EE516539}" type="sibTrans" cxnId="{0445F39D-5BB3-4893-8775-39E09D7D9004}">
      <dgm:prSet/>
      <dgm:spPr/>
      <dgm:t>
        <a:bodyPr/>
        <a:lstStyle/>
        <a:p>
          <a:endParaRPr lang="en-US"/>
        </a:p>
      </dgm:t>
    </dgm:pt>
    <dgm:pt modelId="{61F138E6-547B-470D-89B9-73E5A41110D0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Identifier les </a:t>
          </a:r>
          <a:r>
            <a:rPr lang="en-US" sz="1600" b="1" dirty="0" err="1" smtClean="0">
              <a:solidFill>
                <a:schemeClr val="tx1"/>
              </a:solidFill>
            </a:rPr>
            <a:t>risques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DF577B79-A3DC-4F81-9CAD-51BDE2FFB675}" type="parTrans" cxnId="{D943AAAF-C2D6-4A33-AFD1-53A2B9F8D278}">
      <dgm:prSet/>
      <dgm:spPr/>
      <dgm:t>
        <a:bodyPr/>
        <a:lstStyle/>
        <a:p>
          <a:endParaRPr lang="en-US"/>
        </a:p>
      </dgm:t>
    </dgm:pt>
    <dgm:pt modelId="{0A4D7312-9439-492D-8A51-D895864BDCA9}" type="sibTrans" cxnId="{D943AAAF-C2D6-4A33-AFD1-53A2B9F8D278}">
      <dgm:prSet/>
      <dgm:spPr/>
      <dgm:t>
        <a:bodyPr/>
        <a:lstStyle/>
        <a:p>
          <a:endParaRPr lang="en-US"/>
        </a:p>
      </dgm:t>
    </dgm:pt>
    <dgm:pt modelId="{420D3B92-2510-4004-9E5C-C53DAAE474AF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CRISE </a:t>
          </a:r>
          <a:endParaRPr lang="en-US" sz="1600" b="1" dirty="0">
            <a:solidFill>
              <a:schemeClr val="tx1"/>
            </a:solidFill>
          </a:endParaRPr>
        </a:p>
      </dgm:t>
    </dgm:pt>
    <dgm:pt modelId="{B2A950B7-525F-4872-8A46-6B6F328A6E59}" type="parTrans" cxnId="{5A1A8102-C467-4D7E-8BCD-D1126401437B}">
      <dgm:prSet/>
      <dgm:spPr/>
      <dgm:t>
        <a:bodyPr/>
        <a:lstStyle/>
        <a:p>
          <a:endParaRPr lang="en-US"/>
        </a:p>
      </dgm:t>
    </dgm:pt>
    <dgm:pt modelId="{F32FADE4-F694-48AA-8449-C8DC00B1D05E}" type="sibTrans" cxnId="{5A1A8102-C467-4D7E-8BCD-D1126401437B}">
      <dgm:prSet/>
      <dgm:spPr/>
      <dgm:t>
        <a:bodyPr/>
        <a:lstStyle/>
        <a:p>
          <a:endParaRPr lang="en-US"/>
        </a:p>
      </dgm:t>
    </dgm:pt>
    <dgm:pt modelId="{896F9ADC-21CD-49FF-801C-3F213B2703BB}">
      <dgm:prSet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Gestion</a:t>
          </a:r>
          <a:r>
            <a:rPr lang="en-US" sz="1600" b="1" dirty="0" smtClean="0">
              <a:solidFill>
                <a:schemeClr val="tx1"/>
              </a:solidFill>
            </a:rPr>
            <a:t> de </a:t>
          </a:r>
          <a:r>
            <a:rPr lang="en-US" sz="1600" b="1" dirty="0" err="1" smtClean="0">
              <a:solidFill>
                <a:schemeClr val="tx1"/>
              </a:solidFill>
            </a:rPr>
            <a:t>Crise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9BB7993B-F503-4037-8E20-3F96A75E9E65}" type="parTrans" cxnId="{31089903-B73D-459D-AA93-28029986513D}">
      <dgm:prSet/>
      <dgm:spPr/>
      <dgm:t>
        <a:bodyPr/>
        <a:lstStyle/>
        <a:p>
          <a:endParaRPr lang="en-US"/>
        </a:p>
      </dgm:t>
    </dgm:pt>
    <dgm:pt modelId="{3364457D-4DFF-4278-B50E-6E8FF674E012}" type="sibTrans" cxnId="{31089903-B73D-459D-AA93-28029986513D}">
      <dgm:prSet/>
      <dgm:spPr/>
      <dgm:t>
        <a:bodyPr/>
        <a:lstStyle/>
        <a:p>
          <a:endParaRPr lang="en-US"/>
        </a:p>
      </dgm:t>
    </dgm:pt>
    <dgm:pt modelId="{6470C506-4315-408C-A581-2490D6F48D82}" type="pres">
      <dgm:prSet presAssocID="{5B2E3D54-F1C2-403F-8C94-81EFE5371F8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C8B0594-02CA-4701-A927-9FC952EAE393}" type="pres">
      <dgm:prSet presAssocID="{61F138E6-547B-470D-89B9-73E5A41110D0}" presName="node" presStyleLbl="node1" presStyleIdx="0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8803D-2171-428E-A9EE-B5B839B37E51}" type="pres">
      <dgm:prSet presAssocID="{0A4D7312-9439-492D-8A51-D895864BDCA9}" presName="sibTrans" presStyleLbl="sibTrans2D1" presStyleIdx="0" presStyleCnt="8"/>
      <dgm:spPr/>
      <dgm:t>
        <a:bodyPr/>
        <a:lstStyle/>
        <a:p>
          <a:endParaRPr lang="fr-FR"/>
        </a:p>
      </dgm:t>
    </dgm:pt>
    <dgm:pt modelId="{3C37A8E7-38CA-42EA-B91E-922CE8268843}" type="pres">
      <dgm:prSet presAssocID="{0A4D7312-9439-492D-8A51-D895864BDCA9}" presName="connectorText" presStyleLbl="sibTrans2D1" presStyleIdx="0" presStyleCnt="8"/>
      <dgm:spPr/>
      <dgm:t>
        <a:bodyPr/>
        <a:lstStyle/>
        <a:p>
          <a:endParaRPr lang="fr-FR"/>
        </a:p>
      </dgm:t>
    </dgm:pt>
    <dgm:pt modelId="{3CE2D2FE-FAE0-4331-8F13-F0A78A474E16}" type="pres">
      <dgm:prSet presAssocID="{7F3F4286-0512-49EA-A4BB-5D28E3CD553B}" presName="node" presStyleLbl="node1" presStyleIdx="1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C0840-7311-4D26-9FDD-958A0225917C}" type="pres">
      <dgm:prSet presAssocID="{DF0B02FC-F905-4085-80F0-44A9451C6A98}" presName="sibTrans" presStyleLbl="sibTrans2D1" presStyleIdx="1" presStyleCnt="8"/>
      <dgm:spPr/>
      <dgm:t>
        <a:bodyPr/>
        <a:lstStyle/>
        <a:p>
          <a:endParaRPr lang="fr-FR"/>
        </a:p>
      </dgm:t>
    </dgm:pt>
    <dgm:pt modelId="{310DB871-149B-4724-BB00-8681DAA8653E}" type="pres">
      <dgm:prSet presAssocID="{DF0B02FC-F905-4085-80F0-44A9451C6A98}" presName="connectorText" presStyleLbl="sibTrans2D1" presStyleIdx="1" presStyleCnt="8"/>
      <dgm:spPr/>
      <dgm:t>
        <a:bodyPr/>
        <a:lstStyle/>
        <a:p>
          <a:endParaRPr lang="fr-FR"/>
        </a:p>
      </dgm:t>
    </dgm:pt>
    <dgm:pt modelId="{40734818-4515-4BBA-9B65-1E98644C8C92}" type="pres">
      <dgm:prSet presAssocID="{7DE850BA-7C80-491F-8EA2-6FFA02CBBF42}" presName="node" presStyleLbl="node1" presStyleIdx="2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BE4A5-5C76-49DE-9FD9-38C1C2D486C9}" type="pres">
      <dgm:prSet presAssocID="{3074950D-1E51-41A0-A950-F70AD650747B}" presName="sibTrans" presStyleLbl="sibTrans2D1" presStyleIdx="2" presStyleCnt="8"/>
      <dgm:spPr/>
      <dgm:t>
        <a:bodyPr/>
        <a:lstStyle/>
        <a:p>
          <a:endParaRPr lang="fr-FR"/>
        </a:p>
      </dgm:t>
    </dgm:pt>
    <dgm:pt modelId="{F37E0D6A-6615-44A7-B9B0-D665F32EDCE6}" type="pres">
      <dgm:prSet presAssocID="{3074950D-1E51-41A0-A950-F70AD650747B}" presName="connectorText" presStyleLbl="sibTrans2D1" presStyleIdx="2" presStyleCnt="8"/>
      <dgm:spPr/>
      <dgm:t>
        <a:bodyPr/>
        <a:lstStyle/>
        <a:p>
          <a:endParaRPr lang="fr-FR"/>
        </a:p>
      </dgm:t>
    </dgm:pt>
    <dgm:pt modelId="{7DA32163-5AFB-428E-8CB3-77D408A5084F}" type="pres">
      <dgm:prSet presAssocID="{420D3B92-2510-4004-9E5C-C53DAAE474AF}" presName="node" presStyleLbl="node1" presStyleIdx="3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9E16AE-3014-4CBE-8D5B-39E9D636E5FE}" type="pres">
      <dgm:prSet presAssocID="{F32FADE4-F694-48AA-8449-C8DC00B1D05E}" presName="sibTrans" presStyleLbl="sibTrans2D1" presStyleIdx="3" presStyleCnt="8"/>
      <dgm:spPr/>
      <dgm:t>
        <a:bodyPr/>
        <a:lstStyle/>
        <a:p>
          <a:endParaRPr lang="fr-FR"/>
        </a:p>
      </dgm:t>
    </dgm:pt>
    <dgm:pt modelId="{C03E314C-81FC-477B-8D88-FD06A47F663B}" type="pres">
      <dgm:prSet presAssocID="{F32FADE4-F694-48AA-8449-C8DC00B1D05E}" presName="connectorText" presStyleLbl="sibTrans2D1" presStyleIdx="3" presStyleCnt="8"/>
      <dgm:spPr/>
      <dgm:t>
        <a:bodyPr/>
        <a:lstStyle/>
        <a:p>
          <a:endParaRPr lang="fr-FR"/>
        </a:p>
      </dgm:t>
    </dgm:pt>
    <dgm:pt modelId="{21A5469A-04A0-4E90-A8A8-265EEED72AB8}" type="pres">
      <dgm:prSet presAssocID="{896F9ADC-21CD-49FF-801C-3F213B2703BB}" presName="node" presStyleLbl="node1" presStyleIdx="4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ECC9DD-F1F3-4605-9192-88EAED76B86F}" type="pres">
      <dgm:prSet presAssocID="{3364457D-4DFF-4278-B50E-6E8FF674E012}" presName="sibTrans" presStyleLbl="sibTrans2D1" presStyleIdx="4" presStyleCnt="8"/>
      <dgm:spPr/>
      <dgm:t>
        <a:bodyPr/>
        <a:lstStyle/>
        <a:p>
          <a:endParaRPr lang="fr-FR"/>
        </a:p>
      </dgm:t>
    </dgm:pt>
    <dgm:pt modelId="{50E7A4B7-7138-43CD-A1E3-0A05E5A4827A}" type="pres">
      <dgm:prSet presAssocID="{3364457D-4DFF-4278-B50E-6E8FF674E012}" presName="connectorText" presStyleLbl="sibTrans2D1" presStyleIdx="4" presStyleCnt="8"/>
      <dgm:spPr/>
      <dgm:t>
        <a:bodyPr/>
        <a:lstStyle/>
        <a:p>
          <a:endParaRPr lang="fr-FR"/>
        </a:p>
      </dgm:t>
    </dgm:pt>
    <dgm:pt modelId="{111F923C-1D6C-48C6-AF83-A5DF5FF654CB}" type="pres">
      <dgm:prSet presAssocID="{BFDEDAA4-5658-42F4-9683-0F3092682A6D}" presName="node" presStyleLbl="node1" presStyleIdx="5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B17F88-B4EB-4CED-BEF1-599E455F396C}" type="pres">
      <dgm:prSet presAssocID="{C4E66445-E3EC-4B5C-84E7-2FF9D7C95555}" presName="sibTrans" presStyleLbl="sibTrans2D1" presStyleIdx="5" presStyleCnt="8"/>
      <dgm:spPr/>
      <dgm:t>
        <a:bodyPr/>
        <a:lstStyle/>
        <a:p>
          <a:endParaRPr lang="fr-FR"/>
        </a:p>
      </dgm:t>
    </dgm:pt>
    <dgm:pt modelId="{DD36A637-BB5F-4EB3-8809-EB0A4E7C9106}" type="pres">
      <dgm:prSet presAssocID="{C4E66445-E3EC-4B5C-84E7-2FF9D7C95555}" presName="connectorText" presStyleLbl="sibTrans2D1" presStyleIdx="5" presStyleCnt="8"/>
      <dgm:spPr/>
      <dgm:t>
        <a:bodyPr/>
        <a:lstStyle/>
        <a:p>
          <a:endParaRPr lang="fr-FR"/>
        </a:p>
      </dgm:t>
    </dgm:pt>
    <dgm:pt modelId="{C8E037A8-592F-4CCB-9BA7-A3097567D67B}" type="pres">
      <dgm:prSet presAssocID="{7B5D895A-3142-4923-BF25-EB44E3957B73}" presName="node" presStyleLbl="node1" presStyleIdx="6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BE5CF-F427-44D7-8E28-AE6344D392B5}" type="pres">
      <dgm:prSet presAssocID="{0AFFFB50-6E42-44A5-9FF5-E877360FFEC4}" presName="sibTrans" presStyleLbl="sibTrans2D1" presStyleIdx="6" presStyleCnt="8"/>
      <dgm:spPr/>
      <dgm:t>
        <a:bodyPr/>
        <a:lstStyle/>
        <a:p>
          <a:endParaRPr lang="fr-FR"/>
        </a:p>
      </dgm:t>
    </dgm:pt>
    <dgm:pt modelId="{6083CCB4-2CDD-4509-8204-B0D0E71BDD1F}" type="pres">
      <dgm:prSet presAssocID="{0AFFFB50-6E42-44A5-9FF5-E877360FFEC4}" presName="connectorText" presStyleLbl="sibTrans2D1" presStyleIdx="6" presStyleCnt="8"/>
      <dgm:spPr/>
      <dgm:t>
        <a:bodyPr/>
        <a:lstStyle/>
        <a:p>
          <a:endParaRPr lang="fr-FR"/>
        </a:p>
      </dgm:t>
    </dgm:pt>
    <dgm:pt modelId="{7DAC595A-97A2-4B8A-AAEF-B2A3B604D972}" type="pres">
      <dgm:prSet presAssocID="{76AE542A-5AA0-4BDC-B098-6BA77FC0BD93}" presName="node" presStyleLbl="node1" presStyleIdx="7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5C2DCF-BBC5-4A81-AD7F-25AD53F32CF2}" type="pres">
      <dgm:prSet presAssocID="{633527AE-0420-4B29-AA33-C9E0EE516539}" presName="sibTrans" presStyleLbl="sibTrans2D1" presStyleIdx="7" presStyleCnt="8"/>
      <dgm:spPr/>
      <dgm:t>
        <a:bodyPr/>
        <a:lstStyle/>
        <a:p>
          <a:endParaRPr lang="fr-FR"/>
        </a:p>
      </dgm:t>
    </dgm:pt>
    <dgm:pt modelId="{70357E1F-BF3D-46E3-A786-280009690C74}" type="pres">
      <dgm:prSet presAssocID="{633527AE-0420-4B29-AA33-C9E0EE516539}" presName="connectorText" presStyleLbl="sibTrans2D1" presStyleIdx="7" presStyleCnt="8"/>
      <dgm:spPr/>
      <dgm:t>
        <a:bodyPr/>
        <a:lstStyle/>
        <a:p>
          <a:endParaRPr lang="fr-FR"/>
        </a:p>
      </dgm:t>
    </dgm:pt>
  </dgm:ptLst>
  <dgm:cxnLst>
    <dgm:cxn modelId="{CAC28207-B656-4882-84C7-C10AC01DE87E}" type="presOf" srcId="{C4E66445-E3EC-4B5C-84E7-2FF9D7C95555}" destId="{DD36A637-BB5F-4EB3-8809-EB0A4E7C9106}" srcOrd="1" destOrd="0" presId="urn:microsoft.com/office/officeart/2005/8/layout/cycle2"/>
    <dgm:cxn modelId="{8FA63509-8F41-4A34-A02E-E9D6FA7FDE44}" type="presOf" srcId="{C4E66445-E3EC-4B5C-84E7-2FF9D7C95555}" destId="{C8B17F88-B4EB-4CED-BEF1-599E455F396C}" srcOrd="0" destOrd="0" presId="urn:microsoft.com/office/officeart/2005/8/layout/cycle2"/>
    <dgm:cxn modelId="{A9931668-08D8-4FAB-B17C-0C95B387E16A}" type="presOf" srcId="{3364457D-4DFF-4278-B50E-6E8FF674E012}" destId="{77ECC9DD-F1F3-4605-9192-88EAED76B86F}" srcOrd="0" destOrd="0" presId="urn:microsoft.com/office/officeart/2005/8/layout/cycle2"/>
    <dgm:cxn modelId="{31089903-B73D-459D-AA93-28029986513D}" srcId="{5B2E3D54-F1C2-403F-8C94-81EFE5371F89}" destId="{896F9ADC-21CD-49FF-801C-3F213B2703BB}" srcOrd="4" destOrd="0" parTransId="{9BB7993B-F503-4037-8E20-3F96A75E9E65}" sibTransId="{3364457D-4DFF-4278-B50E-6E8FF674E012}"/>
    <dgm:cxn modelId="{B71CFA98-1CD6-450D-9CDA-BD798FFD2AD0}" type="presOf" srcId="{0AFFFB50-6E42-44A5-9FF5-E877360FFEC4}" destId="{6083CCB4-2CDD-4509-8204-B0D0E71BDD1F}" srcOrd="1" destOrd="0" presId="urn:microsoft.com/office/officeart/2005/8/layout/cycle2"/>
    <dgm:cxn modelId="{C16BF45A-B81C-4855-A18C-C685E8383039}" type="presOf" srcId="{F32FADE4-F694-48AA-8449-C8DC00B1D05E}" destId="{C03E314C-81FC-477B-8D88-FD06A47F663B}" srcOrd="1" destOrd="0" presId="urn:microsoft.com/office/officeart/2005/8/layout/cycle2"/>
    <dgm:cxn modelId="{566BB118-13AA-46AD-BC76-1E42A21B3E74}" type="presOf" srcId="{0A4D7312-9439-492D-8A51-D895864BDCA9}" destId="{53D8803D-2171-428E-A9EE-B5B839B37E51}" srcOrd="0" destOrd="0" presId="urn:microsoft.com/office/officeart/2005/8/layout/cycle2"/>
    <dgm:cxn modelId="{2697525A-EF9B-4D86-8C15-C9BCEBFDDBB3}" srcId="{5B2E3D54-F1C2-403F-8C94-81EFE5371F89}" destId="{7F3F4286-0512-49EA-A4BB-5D28E3CD553B}" srcOrd="1" destOrd="0" parTransId="{1069B734-5448-41E4-BC4C-4F55930BC0EC}" sibTransId="{DF0B02FC-F905-4085-80F0-44A9451C6A98}"/>
    <dgm:cxn modelId="{48228FB2-EE91-497E-9615-9AD6477B8278}" type="presOf" srcId="{633527AE-0420-4B29-AA33-C9E0EE516539}" destId="{70357E1F-BF3D-46E3-A786-280009690C74}" srcOrd="1" destOrd="0" presId="urn:microsoft.com/office/officeart/2005/8/layout/cycle2"/>
    <dgm:cxn modelId="{7DB92505-3176-4B03-8D6D-86559F5B3ED8}" type="presOf" srcId="{3074950D-1E51-41A0-A950-F70AD650747B}" destId="{F37E0D6A-6615-44A7-B9B0-D665F32EDCE6}" srcOrd="1" destOrd="0" presId="urn:microsoft.com/office/officeart/2005/8/layout/cycle2"/>
    <dgm:cxn modelId="{2A51007D-4D79-4180-A7B8-1F7B3532038D}" type="presOf" srcId="{3074950D-1E51-41A0-A950-F70AD650747B}" destId="{7E8BE4A5-5C76-49DE-9FD9-38C1C2D486C9}" srcOrd="0" destOrd="0" presId="urn:microsoft.com/office/officeart/2005/8/layout/cycle2"/>
    <dgm:cxn modelId="{68A66798-B795-4318-BB5E-597C4ED1CBA0}" type="presOf" srcId="{633527AE-0420-4B29-AA33-C9E0EE516539}" destId="{EE5C2DCF-BBC5-4A81-AD7F-25AD53F32CF2}" srcOrd="0" destOrd="0" presId="urn:microsoft.com/office/officeart/2005/8/layout/cycle2"/>
    <dgm:cxn modelId="{38E78567-F766-4C11-B527-7FAA33BBA6CC}" srcId="{5B2E3D54-F1C2-403F-8C94-81EFE5371F89}" destId="{BFDEDAA4-5658-42F4-9683-0F3092682A6D}" srcOrd="5" destOrd="0" parTransId="{8D1D2EF1-985B-44E9-9BF4-4F7DDA1C0445}" sibTransId="{C4E66445-E3EC-4B5C-84E7-2FF9D7C95555}"/>
    <dgm:cxn modelId="{2FC582D9-BBB0-4E65-8916-325B0480CF22}" type="presOf" srcId="{BFDEDAA4-5658-42F4-9683-0F3092682A6D}" destId="{111F923C-1D6C-48C6-AF83-A5DF5FF654CB}" srcOrd="0" destOrd="0" presId="urn:microsoft.com/office/officeart/2005/8/layout/cycle2"/>
    <dgm:cxn modelId="{D943AAAF-C2D6-4A33-AFD1-53A2B9F8D278}" srcId="{5B2E3D54-F1C2-403F-8C94-81EFE5371F89}" destId="{61F138E6-547B-470D-89B9-73E5A41110D0}" srcOrd="0" destOrd="0" parTransId="{DF577B79-A3DC-4F81-9CAD-51BDE2FFB675}" sibTransId="{0A4D7312-9439-492D-8A51-D895864BDCA9}"/>
    <dgm:cxn modelId="{4454317D-25CD-4F05-88D5-DC0B2C604600}" type="presOf" srcId="{7B5D895A-3142-4923-BF25-EB44E3957B73}" destId="{C8E037A8-592F-4CCB-9BA7-A3097567D67B}" srcOrd="0" destOrd="0" presId="urn:microsoft.com/office/officeart/2005/8/layout/cycle2"/>
    <dgm:cxn modelId="{7A51398A-3971-44BB-A7EF-F31E0BD7A14F}" srcId="{5B2E3D54-F1C2-403F-8C94-81EFE5371F89}" destId="{7DE850BA-7C80-491F-8EA2-6FFA02CBBF42}" srcOrd="2" destOrd="0" parTransId="{DFBBF7FF-DFD6-4181-94E3-073DC5DC13DB}" sibTransId="{3074950D-1E51-41A0-A950-F70AD650747B}"/>
    <dgm:cxn modelId="{0445F39D-5BB3-4893-8775-39E09D7D9004}" srcId="{5B2E3D54-F1C2-403F-8C94-81EFE5371F89}" destId="{76AE542A-5AA0-4BDC-B098-6BA77FC0BD93}" srcOrd="7" destOrd="0" parTransId="{2B338A13-E989-4C15-931B-E15B71B24CA6}" sibTransId="{633527AE-0420-4B29-AA33-C9E0EE516539}"/>
    <dgm:cxn modelId="{7F067F75-5531-4D89-A6A0-EA3D33271152}" type="presOf" srcId="{DF0B02FC-F905-4085-80F0-44A9451C6A98}" destId="{C5FC0840-7311-4D26-9FDD-958A0225917C}" srcOrd="0" destOrd="0" presId="urn:microsoft.com/office/officeart/2005/8/layout/cycle2"/>
    <dgm:cxn modelId="{C465AD1D-1B22-42FC-8799-88C08682682D}" srcId="{5B2E3D54-F1C2-403F-8C94-81EFE5371F89}" destId="{7B5D895A-3142-4923-BF25-EB44E3957B73}" srcOrd="6" destOrd="0" parTransId="{53203D42-1F30-4B26-911D-201FDC702CF7}" sibTransId="{0AFFFB50-6E42-44A5-9FF5-E877360FFEC4}"/>
    <dgm:cxn modelId="{28A5FE94-BEA1-4A72-88C0-7B211D77B51A}" type="presOf" srcId="{7F3F4286-0512-49EA-A4BB-5D28E3CD553B}" destId="{3CE2D2FE-FAE0-4331-8F13-F0A78A474E16}" srcOrd="0" destOrd="0" presId="urn:microsoft.com/office/officeart/2005/8/layout/cycle2"/>
    <dgm:cxn modelId="{41292060-5215-48F9-91E6-555A6A2D2FDE}" type="presOf" srcId="{3364457D-4DFF-4278-B50E-6E8FF674E012}" destId="{50E7A4B7-7138-43CD-A1E3-0A05E5A4827A}" srcOrd="1" destOrd="0" presId="urn:microsoft.com/office/officeart/2005/8/layout/cycle2"/>
    <dgm:cxn modelId="{BCA07E89-3249-4AB5-BF84-C277235DDB7E}" type="presOf" srcId="{61F138E6-547B-470D-89B9-73E5A41110D0}" destId="{1C8B0594-02CA-4701-A927-9FC952EAE393}" srcOrd="0" destOrd="0" presId="urn:microsoft.com/office/officeart/2005/8/layout/cycle2"/>
    <dgm:cxn modelId="{0ED83851-25B8-49BE-B36B-F4C9024C3F1C}" type="presOf" srcId="{DF0B02FC-F905-4085-80F0-44A9451C6A98}" destId="{310DB871-149B-4724-BB00-8681DAA8653E}" srcOrd="1" destOrd="0" presId="urn:microsoft.com/office/officeart/2005/8/layout/cycle2"/>
    <dgm:cxn modelId="{35940975-B8F3-4358-83E3-9D2AB2512BFD}" type="presOf" srcId="{5B2E3D54-F1C2-403F-8C94-81EFE5371F89}" destId="{6470C506-4315-408C-A581-2490D6F48D82}" srcOrd="0" destOrd="0" presId="urn:microsoft.com/office/officeart/2005/8/layout/cycle2"/>
    <dgm:cxn modelId="{1636C1B6-D898-4BE6-91DD-9DF30953257A}" type="presOf" srcId="{420D3B92-2510-4004-9E5C-C53DAAE474AF}" destId="{7DA32163-5AFB-428E-8CB3-77D408A5084F}" srcOrd="0" destOrd="0" presId="urn:microsoft.com/office/officeart/2005/8/layout/cycle2"/>
    <dgm:cxn modelId="{DDB165FC-51CB-4C98-8C6C-7FD0D9E63C9E}" type="presOf" srcId="{896F9ADC-21CD-49FF-801C-3F213B2703BB}" destId="{21A5469A-04A0-4E90-A8A8-265EEED72AB8}" srcOrd="0" destOrd="0" presId="urn:microsoft.com/office/officeart/2005/8/layout/cycle2"/>
    <dgm:cxn modelId="{5A1A8102-C467-4D7E-8BCD-D1126401437B}" srcId="{5B2E3D54-F1C2-403F-8C94-81EFE5371F89}" destId="{420D3B92-2510-4004-9E5C-C53DAAE474AF}" srcOrd="3" destOrd="0" parTransId="{B2A950B7-525F-4872-8A46-6B6F328A6E59}" sibTransId="{F32FADE4-F694-48AA-8449-C8DC00B1D05E}"/>
    <dgm:cxn modelId="{C4478E77-3E2E-49FB-A87E-CC400B50FFD3}" type="presOf" srcId="{F32FADE4-F694-48AA-8449-C8DC00B1D05E}" destId="{249E16AE-3014-4CBE-8D5B-39E9D636E5FE}" srcOrd="0" destOrd="0" presId="urn:microsoft.com/office/officeart/2005/8/layout/cycle2"/>
    <dgm:cxn modelId="{22ABC37E-6F60-473A-8E45-5D30B930D7DC}" type="presOf" srcId="{0A4D7312-9439-492D-8A51-D895864BDCA9}" destId="{3C37A8E7-38CA-42EA-B91E-922CE8268843}" srcOrd="1" destOrd="0" presId="urn:microsoft.com/office/officeart/2005/8/layout/cycle2"/>
    <dgm:cxn modelId="{2AECF981-3C25-4380-873F-7F4941DBF6D2}" type="presOf" srcId="{7DE850BA-7C80-491F-8EA2-6FFA02CBBF42}" destId="{40734818-4515-4BBA-9B65-1E98644C8C92}" srcOrd="0" destOrd="0" presId="urn:microsoft.com/office/officeart/2005/8/layout/cycle2"/>
    <dgm:cxn modelId="{06F4D724-F558-4E1B-B831-F30C3D60FB5D}" type="presOf" srcId="{76AE542A-5AA0-4BDC-B098-6BA77FC0BD93}" destId="{7DAC595A-97A2-4B8A-AAEF-B2A3B604D972}" srcOrd="0" destOrd="0" presId="urn:microsoft.com/office/officeart/2005/8/layout/cycle2"/>
    <dgm:cxn modelId="{D5997958-47CB-4E9D-AFCB-E3970B57DB95}" type="presOf" srcId="{0AFFFB50-6E42-44A5-9FF5-E877360FFEC4}" destId="{B43BE5CF-F427-44D7-8E28-AE6344D392B5}" srcOrd="0" destOrd="0" presId="urn:microsoft.com/office/officeart/2005/8/layout/cycle2"/>
    <dgm:cxn modelId="{C2598F78-19C6-4166-88D0-F92690A73AE2}" type="presParOf" srcId="{6470C506-4315-408C-A581-2490D6F48D82}" destId="{1C8B0594-02CA-4701-A927-9FC952EAE393}" srcOrd="0" destOrd="0" presId="urn:microsoft.com/office/officeart/2005/8/layout/cycle2"/>
    <dgm:cxn modelId="{FE813321-C13D-4ECC-A0AE-E389768FD514}" type="presParOf" srcId="{6470C506-4315-408C-A581-2490D6F48D82}" destId="{53D8803D-2171-428E-A9EE-B5B839B37E51}" srcOrd="1" destOrd="0" presId="urn:microsoft.com/office/officeart/2005/8/layout/cycle2"/>
    <dgm:cxn modelId="{A2566056-B3AF-49B6-8B02-2DA4D866CEED}" type="presParOf" srcId="{53D8803D-2171-428E-A9EE-B5B839B37E51}" destId="{3C37A8E7-38CA-42EA-B91E-922CE8268843}" srcOrd="0" destOrd="0" presId="urn:microsoft.com/office/officeart/2005/8/layout/cycle2"/>
    <dgm:cxn modelId="{C83532EF-AF3E-41EB-9C80-181485C9F42E}" type="presParOf" srcId="{6470C506-4315-408C-A581-2490D6F48D82}" destId="{3CE2D2FE-FAE0-4331-8F13-F0A78A474E16}" srcOrd="2" destOrd="0" presId="urn:microsoft.com/office/officeart/2005/8/layout/cycle2"/>
    <dgm:cxn modelId="{D8759E13-5F9F-4AFC-83F1-000E6A364FD1}" type="presParOf" srcId="{6470C506-4315-408C-A581-2490D6F48D82}" destId="{C5FC0840-7311-4D26-9FDD-958A0225917C}" srcOrd="3" destOrd="0" presId="urn:microsoft.com/office/officeart/2005/8/layout/cycle2"/>
    <dgm:cxn modelId="{32FA7E31-FD99-450F-9170-7787706B5865}" type="presParOf" srcId="{C5FC0840-7311-4D26-9FDD-958A0225917C}" destId="{310DB871-149B-4724-BB00-8681DAA8653E}" srcOrd="0" destOrd="0" presId="urn:microsoft.com/office/officeart/2005/8/layout/cycle2"/>
    <dgm:cxn modelId="{51E63CD0-17CC-4021-B7F4-DEB239EAE27D}" type="presParOf" srcId="{6470C506-4315-408C-A581-2490D6F48D82}" destId="{40734818-4515-4BBA-9B65-1E98644C8C92}" srcOrd="4" destOrd="0" presId="urn:microsoft.com/office/officeart/2005/8/layout/cycle2"/>
    <dgm:cxn modelId="{6A12C694-6580-4777-9110-606B4866FA5D}" type="presParOf" srcId="{6470C506-4315-408C-A581-2490D6F48D82}" destId="{7E8BE4A5-5C76-49DE-9FD9-38C1C2D486C9}" srcOrd="5" destOrd="0" presId="urn:microsoft.com/office/officeart/2005/8/layout/cycle2"/>
    <dgm:cxn modelId="{91F5BD55-5A93-4DD1-8D8B-A2B8269C95FD}" type="presParOf" srcId="{7E8BE4A5-5C76-49DE-9FD9-38C1C2D486C9}" destId="{F37E0D6A-6615-44A7-B9B0-D665F32EDCE6}" srcOrd="0" destOrd="0" presId="urn:microsoft.com/office/officeart/2005/8/layout/cycle2"/>
    <dgm:cxn modelId="{F27C0193-9073-4814-BDD3-A6DBB4544215}" type="presParOf" srcId="{6470C506-4315-408C-A581-2490D6F48D82}" destId="{7DA32163-5AFB-428E-8CB3-77D408A5084F}" srcOrd="6" destOrd="0" presId="urn:microsoft.com/office/officeart/2005/8/layout/cycle2"/>
    <dgm:cxn modelId="{87A44FFF-835C-4935-8BB1-C122BF43F445}" type="presParOf" srcId="{6470C506-4315-408C-A581-2490D6F48D82}" destId="{249E16AE-3014-4CBE-8D5B-39E9D636E5FE}" srcOrd="7" destOrd="0" presId="urn:microsoft.com/office/officeart/2005/8/layout/cycle2"/>
    <dgm:cxn modelId="{44ECB74D-161A-4E01-A2A3-86B5799CF6D9}" type="presParOf" srcId="{249E16AE-3014-4CBE-8D5B-39E9D636E5FE}" destId="{C03E314C-81FC-477B-8D88-FD06A47F663B}" srcOrd="0" destOrd="0" presId="urn:microsoft.com/office/officeart/2005/8/layout/cycle2"/>
    <dgm:cxn modelId="{B7ADE606-2E1A-4AFA-B334-2D39AB8330DB}" type="presParOf" srcId="{6470C506-4315-408C-A581-2490D6F48D82}" destId="{21A5469A-04A0-4E90-A8A8-265EEED72AB8}" srcOrd="8" destOrd="0" presId="urn:microsoft.com/office/officeart/2005/8/layout/cycle2"/>
    <dgm:cxn modelId="{9D3D3E5B-D1BF-42C9-93F4-D433BFBB4719}" type="presParOf" srcId="{6470C506-4315-408C-A581-2490D6F48D82}" destId="{77ECC9DD-F1F3-4605-9192-88EAED76B86F}" srcOrd="9" destOrd="0" presId="urn:microsoft.com/office/officeart/2005/8/layout/cycle2"/>
    <dgm:cxn modelId="{1AB4A96F-DC3D-484C-9848-E16C6A6744DF}" type="presParOf" srcId="{77ECC9DD-F1F3-4605-9192-88EAED76B86F}" destId="{50E7A4B7-7138-43CD-A1E3-0A05E5A4827A}" srcOrd="0" destOrd="0" presId="urn:microsoft.com/office/officeart/2005/8/layout/cycle2"/>
    <dgm:cxn modelId="{B63A288E-1182-49AF-BBA3-B61070E540B2}" type="presParOf" srcId="{6470C506-4315-408C-A581-2490D6F48D82}" destId="{111F923C-1D6C-48C6-AF83-A5DF5FF654CB}" srcOrd="10" destOrd="0" presId="urn:microsoft.com/office/officeart/2005/8/layout/cycle2"/>
    <dgm:cxn modelId="{8F1BE77C-3BF0-4E7F-99BA-8A2C42F78564}" type="presParOf" srcId="{6470C506-4315-408C-A581-2490D6F48D82}" destId="{C8B17F88-B4EB-4CED-BEF1-599E455F396C}" srcOrd="11" destOrd="0" presId="urn:microsoft.com/office/officeart/2005/8/layout/cycle2"/>
    <dgm:cxn modelId="{470CF881-227C-4318-86E1-9C83D996BF4B}" type="presParOf" srcId="{C8B17F88-B4EB-4CED-BEF1-599E455F396C}" destId="{DD36A637-BB5F-4EB3-8809-EB0A4E7C9106}" srcOrd="0" destOrd="0" presId="urn:microsoft.com/office/officeart/2005/8/layout/cycle2"/>
    <dgm:cxn modelId="{9B9D01E3-EFBE-4769-89C4-3F7C90ABAD40}" type="presParOf" srcId="{6470C506-4315-408C-A581-2490D6F48D82}" destId="{C8E037A8-592F-4CCB-9BA7-A3097567D67B}" srcOrd="12" destOrd="0" presId="urn:microsoft.com/office/officeart/2005/8/layout/cycle2"/>
    <dgm:cxn modelId="{608685B8-C9C5-4342-AE44-7AFB6A77BA22}" type="presParOf" srcId="{6470C506-4315-408C-A581-2490D6F48D82}" destId="{B43BE5CF-F427-44D7-8E28-AE6344D392B5}" srcOrd="13" destOrd="0" presId="urn:microsoft.com/office/officeart/2005/8/layout/cycle2"/>
    <dgm:cxn modelId="{09B44D40-BFE7-45CF-84E2-88B4C7A52A9C}" type="presParOf" srcId="{B43BE5CF-F427-44D7-8E28-AE6344D392B5}" destId="{6083CCB4-2CDD-4509-8204-B0D0E71BDD1F}" srcOrd="0" destOrd="0" presId="urn:microsoft.com/office/officeart/2005/8/layout/cycle2"/>
    <dgm:cxn modelId="{F6E075AC-8943-416A-866A-F548AAE8284A}" type="presParOf" srcId="{6470C506-4315-408C-A581-2490D6F48D82}" destId="{7DAC595A-97A2-4B8A-AAEF-B2A3B604D972}" srcOrd="14" destOrd="0" presId="urn:microsoft.com/office/officeart/2005/8/layout/cycle2"/>
    <dgm:cxn modelId="{217D1A4D-6C95-453E-B479-7ED43389DC09}" type="presParOf" srcId="{6470C506-4315-408C-A581-2490D6F48D82}" destId="{EE5C2DCF-BBC5-4A81-AD7F-25AD53F32CF2}" srcOrd="15" destOrd="0" presId="urn:microsoft.com/office/officeart/2005/8/layout/cycle2"/>
    <dgm:cxn modelId="{BC8B66FB-977D-4BE6-9B27-1B6241554A67}" type="presParOf" srcId="{EE5C2DCF-BBC5-4A81-AD7F-25AD53F32CF2}" destId="{70357E1F-BF3D-46E3-A786-280009690C7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2E3D54-F1C2-403F-8C94-81EFE5371F89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DE850BA-7C80-491F-8EA2-6FFA02CBBF42}">
      <dgm:prSet phldrT="[Texte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Participation et </a:t>
          </a:r>
          <a:r>
            <a:rPr lang="en-US" sz="1600" b="1" dirty="0" err="1" smtClean="0">
              <a:solidFill>
                <a:schemeClr val="tx1"/>
              </a:solidFill>
            </a:rPr>
            <a:t>créativité</a:t>
          </a:r>
          <a:endParaRPr lang="en-US" sz="1600" b="1" dirty="0">
            <a:solidFill>
              <a:schemeClr val="tx1"/>
            </a:solidFill>
          </a:endParaRPr>
        </a:p>
      </dgm:t>
    </dgm:pt>
    <dgm:pt modelId="{DFBBF7FF-DFD6-4181-94E3-073DC5DC13DB}" type="parTrans" cxnId="{7A51398A-3971-44BB-A7EF-F31E0BD7A14F}">
      <dgm:prSet/>
      <dgm:spPr/>
      <dgm:t>
        <a:bodyPr/>
        <a:lstStyle/>
        <a:p>
          <a:endParaRPr lang="en-US"/>
        </a:p>
      </dgm:t>
    </dgm:pt>
    <dgm:pt modelId="{3074950D-1E51-41A0-A950-F70AD650747B}" type="sibTrans" cxnId="{7A51398A-3971-44BB-A7EF-F31E0BD7A14F}">
      <dgm:prSet/>
      <dgm:spPr/>
      <dgm:t>
        <a:bodyPr/>
        <a:lstStyle/>
        <a:p>
          <a:endParaRPr lang="en-US"/>
        </a:p>
      </dgm:t>
    </dgm:pt>
    <dgm:pt modelId="{BFDEDAA4-5658-42F4-9683-0F3092682A6D}">
      <dgm:prSet phldrT="[Texte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Retour à la </a:t>
          </a:r>
          <a:r>
            <a:rPr lang="en-US" sz="1600" b="1" dirty="0" err="1" smtClean="0">
              <a:solidFill>
                <a:schemeClr val="tx1"/>
              </a:solidFill>
            </a:rPr>
            <a:t>normale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8D1D2EF1-985B-44E9-9BF4-4F7DDA1C0445}" type="parTrans" cxnId="{38E78567-F766-4C11-B527-7FAA33BBA6CC}">
      <dgm:prSet/>
      <dgm:spPr/>
      <dgm:t>
        <a:bodyPr/>
        <a:lstStyle/>
        <a:p>
          <a:endParaRPr lang="en-US"/>
        </a:p>
      </dgm:t>
    </dgm:pt>
    <dgm:pt modelId="{C4E66445-E3EC-4B5C-84E7-2FF9D7C95555}" type="sibTrans" cxnId="{38E78567-F766-4C11-B527-7FAA33BBA6CC}">
      <dgm:prSet/>
      <dgm:spPr/>
      <dgm:t>
        <a:bodyPr/>
        <a:lstStyle/>
        <a:p>
          <a:endParaRPr lang="en-US"/>
        </a:p>
      </dgm:t>
    </dgm:pt>
    <dgm:pt modelId="{7B5D895A-3142-4923-BF25-EB44E3957B73}">
      <dgm:prSet phldrT="[Texte]"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Debriefing</a:t>
          </a:r>
          <a:endParaRPr lang="en-US" sz="1600" b="1" dirty="0">
            <a:solidFill>
              <a:schemeClr val="tx1"/>
            </a:solidFill>
          </a:endParaRPr>
        </a:p>
      </dgm:t>
    </dgm:pt>
    <dgm:pt modelId="{53203D42-1F30-4B26-911D-201FDC702CF7}" type="parTrans" cxnId="{C465AD1D-1B22-42FC-8799-88C08682682D}">
      <dgm:prSet/>
      <dgm:spPr/>
      <dgm:t>
        <a:bodyPr/>
        <a:lstStyle/>
        <a:p>
          <a:endParaRPr lang="en-US"/>
        </a:p>
      </dgm:t>
    </dgm:pt>
    <dgm:pt modelId="{0AFFFB50-6E42-44A5-9FF5-E877360FFEC4}" type="sibTrans" cxnId="{C465AD1D-1B22-42FC-8799-88C08682682D}">
      <dgm:prSet/>
      <dgm:spPr/>
      <dgm:t>
        <a:bodyPr/>
        <a:lstStyle/>
        <a:p>
          <a:endParaRPr lang="en-US"/>
        </a:p>
      </dgm:t>
    </dgm:pt>
    <dgm:pt modelId="{76AE542A-5AA0-4BDC-B098-6BA77FC0BD93}">
      <dgm:prSet phldrT="[Texte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Apprendre</a:t>
          </a:r>
          <a:r>
            <a:rPr lang="en-US" sz="1600" b="1" dirty="0" smtClean="0">
              <a:solidFill>
                <a:schemeClr val="tx1"/>
              </a:solidFill>
            </a:rPr>
            <a:t> de la </a:t>
          </a:r>
          <a:r>
            <a:rPr lang="en-US" sz="1600" b="1" dirty="0" err="1" smtClean="0">
              <a:solidFill>
                <a:schemeClr val="tx1"/>
              </a:solidFill>
            </a:rPr>
            <a:t>crise</a:t>
          </a:r>
          <a:endParaRPr lang="en-US" sz="1600" b="1" dirty="0">
            <a:solidFill>
              <a:schemeClr val="tx1"/>
            </a:solidFill>
          </a:endParaRPr>
        </a:p>
      </dgm:t>
    </dgm:pt>
    <dgm:pt modelId="{2B338A13-E989-4C15-931B-E15B71B24CA6}" type="parTrans" cxnId="{0445F39D-5BB3-4893-8775-39E09D7D9004}">
      <dgm:prSet/>
      <dgm:spPr/>
      <dgm:t>
        <a:bodyPr/>
        <a:lstStyle/>
        <a:p>
          <a:endParaRPr lang="en-US"/>
        </a:p>
      </dgm:t>
    </dgm:pt>
    <dgm:pt modelId="{633527AE-0420-4B29-AA33-C9E0EE516539}" type="sibTrans" cxnId="{0445F39D-5BB3-4893-8775-39E09D7D9004}">
      <dgm:prSet/>
      <dgm:spPr/>
      <dgm:t>
        <a:bodyPr/>
        <a:lstStyle/>
        <a:p>
          <a:endParaRPr lang="en-US"/>
        </a:p>
      </dgm:t>
    </dgm:pt>
    <dgm:pt modelId="{61F138E6-547B-470D-89B9-73E5A41110D0}">
      <dgm:prSet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Travailler</a:t>
          </a:r>
          <a:r>
            <a:rPr lang="en-US" sz="1600" b="1" dirty="0" smtClean="0">
              <a:solidFill>
                <a:schemeClr val="tx1"/>
              </a:solidFill>
            </a:rPr>
            <a:t> avec les </a:t>
          </a:r>
          <a:r>
            <a:rPr lang="en-US" sz="1600" b="1" dirty="0" smtClean="0">
              <a:solidFill>
                <a:schemeClr val="tx1"/>
              </a:solidFill>
            </a:rPr>
            <a:t>disciplines </a:t>
          </a:r>
          <a:r>
            <a:rPr lang="en-US" sz="1600" b="1" dirty="0" smtClean="0">
              <a:solidFill>
                <a:schemeClr val="tx1"/>
              </a:solidFill>
            </a:rPr>
            <a:t>&amp; les </a:t>
          </a:r>
          <a:r>
            <a:rPr lang="en-US" sz="1600" b="1" dirty="0" err="1" smtClean="0">
              <a:solidFill>
                <a:schemeClr val="tx1"/>
              </a:solidFill>
            </a:rPr>
            <a:t>acteurs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locaux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DF577B79-A3DC-4F81-9CAD-51BDE2FFB675}" type="parTrans" cxnId="{D943AAAF-C2D6-4A33-AFD1-53A2B9F8D278}">
      <dgm:prSet/>
      <dgm:spPr/>
      <dgm:t>
        <a:bodyPr/>
        <a:lstStyle/>
        <a:p>
          <a:endParaRPr lang="en-US"/>
        </a:p>
      </dgm:t>
    </dgm:pt>
    <dgm:pt modelId="{0A4D7312-9439-492D-8A51-D895864BDCA9}" type="sibTrans" cxnId="{D943AAAF-C2D6-4A33-AFD1-53A2B9F8D278}">
      <dgm:prSet/>
      <dgm:spPr/>
      <dgm:t>
        <a:bodyPr/>
        <a:lstStyle/>
        <a:p>
          <a:endParaRPr lang="en-US"/>
        </a:p>
      </dgm:t>
    </dgm:pt>
    <dgm:pt modelId="{420D3B92-2510-4004-9E5C-C53DAAE474AF}">
      <dgm:prSet custT="1"/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</a:rPr>
            <a:t>CRISE </a:t>
          </a:r>
          <a:endParaRPr lang="en-US" sz="1600" b="1" dirty="0">
            <a:solidFill>
              <a:schemeClr val="tx1"/>
            </a:solidFill>
          </a:endParaRPr>
        </a:p>
      </dgm:t>
    </dgm:pt>
    <dgm:pt modelId="{B2A950B7-525F-4872-8A46-6B6F328A6E59}" type="parTrans" cxnId="{5A1A8102-C467-4D7E-8BCD-D1126401437B}">
      <dgm:prSet/>
      <dgm:spPr/>
      <dgm:t>
        <a:bodyPr/>
        <a:lstStyle/>
        <a:p>
          <a:endParaRPr lang="en-US"/>
        </a:p>
      </dgm:t>
    </dgm:pt>
    <dgm:pt modelId="{F32FADE4-F694-48AA-8449-C8DC00B1D05E}" type="sibTrans" cxnId="{5A1A8102-C467-4D7E-8BCD-D1126401437B}">
      <dgm:prSet/>
      <dgm:spPr/>
      <dgm:t>
        <a:bodyPr/>
        <a:lstStyle/>
        <a:p>
          <a:endParaRPr lang="en-US"/>
        </a:p>
      </dgm:t>
    </dgm:pt>
    <dgm:pt modelId="{896F9ADC-21CD-49FF-801C-3F213B2703BB}">
      <dgm:prSet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Gestion</a:t>
          </a:r>
          <a:r>
            <a:rPr lang="en-US" sz="1600" b="1" dirty="0" smtClean="0">
              <a:solidFill>
                <a:schemeClr val="tx1"/>
              </a:solidFill>
            </a:rPr>
            <a:t> de </a:t>
          </a:r>
          <a:r>
            <a:rPr lang="en-US" sz="1600" b="1" dirty="0" err="1" smtClean="0">
              <a:solidFill>
                <a:schemeClr val="tx1"/>
              </a:solidFill>
            </a:rPr>
            <a:t>Crise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endParaRPr lang="en-US" sz="1600" b="1" dirty="0">
            <a:solidFill>
              <a:schemeClr val="tx1"/>
            </a:solidFill>
          </a:endParaRPr>
        </a:p>
      </dgm:t>
    </dgm:pt>
    <dgm:pt modelId="{9BB7993B-F503-4037-8E20-3F96A75E9E65}" type="parTrans" cxnId="{31089903-B73D-459D-AA93-28029986513D}">
      <dgm:prSet/>
      <dgm:spPr/>
      <dgm:t>
        <a:bodyPr/>
        <a:lstStyle/>
        <a:p>
          <a:endParaRPr lang="en-US"/>
        </a:p>
      </dgm:t>
    </dgm:pt>
    <dgm:pt modelId="{3364457D-4DFF-4278-B50E-6E8FF674E012}" type="sibTrans" cxnId="{31089903-B73D-459D-AA93-28029986513D}">
      <dgm:prSet/>
      <dgm:spPr/>
      <dgm:t>
        <a:bodyPr/>
        <a:lstStyle/>
        <a:p>
          <a:endParaRPr lang="en-US"/>
        </a:p>
      </dgm:t>
    </dgm:pt>
    <dgm:pt modelId="{7F3F4286-0512-49EA-A4BB-5D28E3CD553B}">
      <dgm:prSet phldrT="[Texte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Travailler</a:t>
          </a:r>
          <a:r>
            <a:rPr lang="en-US" sz="1600" b="1" dirty="0" smtClean="0">
              <a:solidFill>
                <a:schemeClr val="tx1"/>
              </a:solidFill>
            </a:rPr>
            <a:t> avec les </a:t>
          </a:r>
          <a:r>
            <a:rPr lang="en-US" sz="1600" b="1" dirty="0" err="1" smtClean="0">
              <a:solidFill>
                <a:schemeClr val="tx1"/>
              </a:solidFill>
            </a:rPr>
            <a:t>citoyens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</a:p>
      </dgm:t>
    </dgm:pt>
    <dgm:pt modelId="{DF0B02FC-F905-4085-80F0-44A9451C6A98}" type="sibTrans" cxnId="{2697525A-EF9B-4D86-8C15-C9BCEBFDDBB3}">
      <dgm:prSet/>
      <dgm:spPr/>
      <dgm:t>
        <a:bodyPr/>
        <a:lstStyle/>
        <a:p>
          <a:endParaRPr lang="en-US"/>
        </a:p>
      </dgm:t>
    </dgm:pt>
    <dgm:pt modelId="{1069B734-5448-41E4-BC4C-4F55930BC0EC}" type="parTrans" cxnId="{2697525A-EF9B-4D86-8C15-C9BCEBFDDBB3}">
      <dgm:prSet/>
      <dgm:spPr/>
      <dgm:t>
        <a:bodyPr/>
        <a:lstStyle/>
        <a:p>
          <a:endParaRPr lang="en-US"/>
        </a:p>
      </dgm:t>
    </dgm:pt>
    <dgm:pt modelId="{6470C506-4315-408C-A581-2490D6F48D82}" type="pres">
      <dgm:prSet presAssocID="{5B2E3D54-F1C2-403F-8C94-81EFE5371F8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C8B0594-02CA-4701-A927-9FC952EAE393}" type="pres">
      <dgm:prSet presAssocID="{61F138E6-547B-470D-89B9-73E5A41110D0}" presName="node" presStyleLbl="node1" presStyleIdx="0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8803D-2171-428E-A9EE-B5B839B37E51}" type="pres">
      <dgm:prSet presAssocID="{0A4D7312-9439-492D-8A51-D895864BDCA9}" presName="sibTrans" presStyleLbl="sibTrans2D1" presStyleIdx="0" presStyleCnt="8"/>
      <dgm:spPr/>
      <dgm:t>
        <a:bodyPr/>
        <a:lstStyle/>
        <a:p>
          <a:endParaRPr lang="fr-FR"/>
        </a:p>
      </dgm:t>
    </dgm:pt>
    <dgm:pt modelId="{3C37A8E7-38CA-42EA-B91E-922CE8268843}" type="pres">
      <dgm:prSet presAssocID="{0A4D7312-9439-492D-8A51-D895864BDCA9}" presName="connectorText" presStyleLbl="sibTrans2D1" presStyleIdx="0" presStyleCnt="8"/>
      <dgm:spPr/>
      <dgm:t>
        <a:bodyPr/>
        <a:lstStyle/>
        <a:p>
          <a:endParaRPr lang="fr-FR"/>
        </a:p>
      </dgm:t>
    </dgm:pt>
    <dgm:pt modelId="{3CE2D2FE-FAE0-4331-8F13-F0A78A474E16}" type="pres">
      <dgm:prSet presAssocID="{7F3F4286-0512-49EA-A4BB-5D28E3CD553B}" presName="node" presStyleLbl="node1" presStyleIdx="1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C0840-7311-4D26-9FDD-958A0225917C}" type="pres">
      <dgm:prSet presAssocID="{DF0B02FC-F905-4085-80F0-44A9451C6A98}" presName="sibTrans" presStyleLbl="sibTrans2D1" presStyleIdx="1" presStyleCnt="8"/>
      <dgm:spPr/>
      <dgm:t>
        <a:bodyPr/>
        <a:lstStyle/>
        <a:p>
          <a:endParaRPr lang="fr-FR"/>
        </a:p>
      </dgm:t>
    </dgm:pt>
    <dgm:pt modelId="{310DB871-149B-4724-BB00-8681DAA8653E}" type="pres">
      <dgm:prSet presAssocID="{DF0B02FC-F905-4085-80F0-44A9451C6A98}" presName="connectorText" presStyleLbl="sibTrans2D1" presStyleIdx="1" presStyleCnt="8"/>
      <dgm:spPr/>
      <dgm:t>
        <a:bodyPr/>
        <a:lstStyle/>
        <a:p>
          <a:endParaRPr lang="fr-FR"/>
        </a:p>
      </dgm:t>
    </dgm:pt>
    <dgm:pt modelId="{40734818-4515-4BBA-9B65-1E98644C8C92}" type="pres">
      <dgm:prSet presAssocID="{7DE850BA-7C80-491F-8EA2-6FFA02CBBF42}" presName="node" presStyleLbl="node1" presStyleIdx="2" presStyleCnt="8" custScaleX="119351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BE4A5-5C76-49DE-9FD9-38C1C2D486C9}" type="pres">
      <dgm:prSet presAssocID="{3074950D-1E51-41A0-A950-F70AD650747B}" presName="sibTrans" presStyleLbl="sibTrans2D1" presStyleIdx="2" presStyleCnt="8"/>
      <dgm:spPr/>
      <dgm:t>
        <a:bodyPr/>
        <a:lstStyle/>
        <a:p>
          <a:endParaRPr lang="fr-FR"/>
        </a:p>
      </dgm:t>
    </dgm:pt>
    <dgm:pt modelId="{F37E0D6A-6615-44A7-B9B0-D665F32EDCE6}" type="pres">
      <dgm:prSet presAssocID="{3074950D-1E51-41A0-A950-F70AD650747B}" presName="connectorText" presStyleLbl="sibTrans2D1" presStyleIdx="2" presStyleCnt="8"/>
      <dgm:spPr/>
      <dgm:t>
        <a:bodyPr/>
        <a:lstStyle/>
        <a:p>
          <a:endParaRPr lang="fr-FR"/>
        </a:p>
      </dgm:t>
    </dgm:pt>
    <dgm:pt modelId="{7DA32163-5AFB-428E-8CB3-77D408A5084F}" type="pres">
      <dgm:prSet presAssocID="{420D3B92-2510-4004-9E5C-C53DAAE474AF}" presName="node" presStyleLbl="node1" presStyleIdx="3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9E16AE-3014-4CBE-8D5B-39E9D636E5FE}" type="pres">
      <dgm:prSet presAssocID="{F32FADE4-F694-48AA-8449-C8DC00B1D05E}" presName="sibTrans" presStyleLbl="sibTrans2D1" presStyleIdx="3" presStyleCnt="8"/>
      <dgm:spPr/>
      <dgm:t>
        <a:bodyPr/>
        <a:lstStyle/>
        <a:p>
          <a:endParaRPr lang="fr-FR"/>
        </a:p>
      </dgm:t>
    </dgm:pt>
    <dgm:pt modelId="{C03E314C-81FC-477B-8D88-FD06A47F663B}" type="pres">
      <dgm:prSet presAssocID="{F32FADE4-F694-48AA-8449-C8DC00B1D05E}" presName="connectorText" presStyleLbl="sibTrans2D1" presStyleIdx="3" presStyleCnt="8"/>
      <dgm:spPr/>
      <dgm:t>
        <a:bodyPr/>
        <a:lstStyle/>
        <a:p>
          <a:endParaRPr lang="fr-FR"/>
        </a:p>
      </dgm:t>
    </dgm:pt>
    <dgm:pt modelId="{21A5469A-04A0-4E90-A8A8-265EEED72AB8}" type="pres">
      <dgm:prSet presAssocID="{896F9ADC-21CD-49FF-801C-3F213B2703BB}" presName="node" presStyleLbl="node1" presStyleIdx="4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ECC9DD-F1F3-4605-9192-88EAED76B86F}" type="pres">
      <dgm:prSet presAssocID="{3364457D-4DFF-4278-B50E-6E8FF674E012}" presName="sibTrans" presStyleLbl="sibTrans2D1" presStyleIdx="4" presStyleCnt="8"/>
      <dgm:spPr/>
      <dgm:t>
        <a:bodyPr/>
        <a:lstStyle/>
        <a:p>
          <a:endParaRPr lang="fr-FR"/>
        </a:p>
      </dgm:t>
    </dgm:pt>
    <dgm:pt modelId="{50E7A4B7-7138-43CD-A1E3-0A05E5A4827A}" type="pres">
      <dgm:prSet presAssocID="{3364457D-4DFF-4278-B50E-6E8FF674E012}" presName="connectorText" presStyleLbl="sibTrans2D1" presStyleIdx="4" presStyleCnt="8"/>
      <dgm:spPr/>
      <dgm:t>
        <a:bodyPr/>
        <a:lstStyle/>
        <a:p>
          <a:endParaRPr lang="fr-FR"/>
        </a:p>
      </dgm:t>
    </dgm:pt>
    <dgm:pt modelId="{111F923C-1D6C-48C6-AF83-A5DF5FF654CB}" type="pres">
      <dgm:prSet presAssocID="{BFDEDAA4-5658-42F4-9683-0F3092682A6D}" presName="node" presStyleLbl="node1" presStyleIdx="5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B17F88-B4EB-4CED-BEF1-599E455F396C}" type="pres">
      <dgm:prSet presAssocID="{C4E66445-E3EC-4B5C-84E7-2FF9D7C95555}" presName="sibTrans" presStyleLbl="sibTrans2D1" presStyleIdx="5" presStyleCnt="8"/>
      <dgm:spPr/>
      <dgm:t>
        <a:bodyPr/>
        <a:lstStyle/>
        <a:p>
          <a:endParaRPr lang="fr-FR"/>
        </a:p>
      </dgm:t>
    </dgm:pt>
    <dgm:pt modelId="{DD36A637-BB5F-4EB3-8809-EB0A4E7C9106}" type="pres">
      <dgm:prSet presAssocID="{C4E66445-E3EC-4B5C-84E7-2FF9D7C95555}" presName="connectorText" presStyleLbl="sibTrans2D1" presStyleIdx="5" presStyleCnt="8"/>
      <dgm:spPr/>
      <dgm:t>
        <a:bodyPr/>
        <a:lstStyle/>
        <a:p>
          <a:endParaRPr lang="fr-FR"/>
        </a:p>
      </dgm:t>
    </dgm:pt>
    <dgm:pt modelId="{C8E037A8-592F-4CCB-9BA7-A3097567D67B}" type="pres">
      <dgm:prSet presAssocID="{7B5D895A-3142-4923-BF25-EB44E3957B73}" presName="node" presStyleLbl="node1" presStyleIdx="6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BE5CF-F427-44D7-8E28-AE6344D392B5}" type="pres">
      <dgm:prSet presAssocID="{0AFFFB50-6E42-44A5-9FF5-E877360FFEC4}" presName="sibTrans" presStyleLbl="sibTrans2D1" presStyleIdx="6" presStyleCnt="8"/>
      <dgm:spPr/>
      <dgm:t>
        <a:bodyPr/>
        <a:lstStyle/>
        <a:p>
          <a:endParaRPr lang="fr-FR"/>
        </a:p>
      </dgm:t>
    </dgm:pt>
    <dgm:pt modelId="{6083CCB4-2CDD-4509-8204-B0D0E71BDD1F}" type="pres">
      <dgm:prSet presAssocID="{0AFFFB50-6E42-44A5-9FF5-E877360FFEC4}" presName="connectorText" presStyleLbl="sibTrans2D1" presStyleIdx="6" presStyleCnt="8"/>
      <dgm:spPr/>
      <dgm:t>
        <a:bodyPr/>
        <a:lstStyle/>
        <a:p>
          <a:endParaRPr lang="fr-FR"/>
        </a:p>
      </dgm:t>
    </dgm:pt>
    <dgm:pt modelId="{7DAC595A-97A2-4B8A-AAEF-B2A3B604D972}" type="pres">
      <dgm:prSet presAssocID="{76AE542A-5AA0-4BDC-B098-6BA77FC0BD93}" presName="node" presStyleLbl="node1" presStyleIdx="7" presStyleCnt="8" custScaleX="116422" custScaleY="116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5C2DCF-BBC5-4A81-AD7F-25AD53F32CF2}" type="pres">
      <dgm:prSet presAssocID="{633527AE-0420-4B29-AA33-C9E0EE516539}" presName="sibTrans" presStyleLbl="sibTrans2D1" presStyleIdx="7" presStyleCnt="8"/>
      <dgm:spPr/>
      <dgm:t>
        <a:bodyPr/>
        <a:lstStyle/>
        <a:p>
          <a:endParaRPr lang="fr-FR"/>
        </a:p>
      </dgm:t>
    </dgm:pt>
    <dgm:pt modelId="{70357E1F-BF3D-46E3-A786-280009690C74}" type="pres">
      <dgm:prSet presAssocID="{633527AE-0420-4B29-AA33-C9E0EE516539}" presName="connectorText" presStyleLbl="sibTrans2D1" presStyleIdx="7" presStyleCnt="8"/>
      <dgm:spPr/>
      <dgm:t>
        <a:bodyPr/>
        <a:lstStyle/>
        <a:p>
          <a:endParaRPr lang="fr-FR"/>
        </a:p>
      </dgm:t>
    </dgm:pt>
  </dgm:ptLst>
  <dgm:cxnLst>
    <dgm:cxn modelId="{2A997A61-D7F4-4A9A-8118-74EDE2624F99}" type="presOf" srcId="{DF0B02FC-F905-4085-80F0-44A9451C6A98}" destId="{C5FC0840-7311-4D26-9FDD-958A0225917C}" srcOrd="0" destOrd="0" presId="urn:microsoft.com/office/officeart/2005/8/layout/cycle2"/>
    <dgm:cxn modelId="{BD0A3F95-0168-4C6D-8E8E-C5A2DB03732D}" type="presOf" srcId="{F32FADE4-F694-48AA-8449-C8DC00B1D05E}" destId="{C03E314C-81FC-477B-8D88-FD06A47F663B}" srcOrd="1" destOrd="0" presId="urn:microsoft.com/office/officeart/2005/8/layout/cycle2"/>
    <dgm:cxn modelId="{31089903-B73D-459D-AA93-28029986513D}" srcId="{5B2E3D54-F1C2-403F-8C94-81EFE5371F89}" destId="{896F9ADC-21CD-49FF-801C-3F213B2703BB}" srcOrd="4" destOrd="0" parTransId="{9BB7993B-F503-4037-8E20-3F96A75E9E65}" sibTransId="{3364457D-4DFF-4278-B50E-6E8FF674E012}"/>
    <dgm:cxn modelId="{58531736-3C41-41A2-9F3B-37F52D5E2DE4}" type="presOf" srcId="{DF0B02FC-F905-4085-80F0-44A9451C6A98}" destId="{310DB871-149B-4724-BB00-8681DAA8653E}" srcOrd="1" destOrd="0" presId="urn:microsoft.com/office/officeart/2005/8/layout/cycle2"/>
    <dgm:cxn modelId="{42741CA5-260D-43FC-8908-478C6C9CC4CB}" type="presOf" srcId="{76AE542A-5AA0-4BDC-B098-6BA77FC0BD93}" destId="{7DAC595A-97A2-4B8A-AAEF-B2A3B604D972}" srcOrd="0" destOrd="0" presId="urn:microsoft.com/office/officeart/2005/8/layout/cycle2"/>
    <dgm:cxn modelId="{A37EB310-578A-48CD-BA06-7074F0161FB3}" type="presOf" srcId="{633527AE-0420-4B29-AA33-C9E0EE516539}" destId="{EE5C2DCF-BBC5-4A81-AD7F-25AD53F32CF2}" srcOrd="0" destOrd="0" presId="urn:microsoft.com/office/officeart/2005/8/layout/cycle2"/>
    <dgm:cxn modelId="{CC8EB612-0A61-489C-83E3-611A42B5027F}" type="presOf" srcId="{0AFFFB50-6E42-44A5-9FF5-E877360FFEC4}" destId="{B43BE5CF-F427-44D7-8E28-AE6344D392B5}" srcOrd="0" destOrd="0" presId="urn:microsoft.com/office/officeart/2005/8/layout/cycle2"/>
    <dgm:cxn modelId="{0BD61449-044A-456F-BEFF-E446A063DF97}" type="presOf" srcId="{61F138E6-547B-470D-89B9-73E5A41110D0}" destId="{1C8B0594-02CA-4701-A927-9FC952EAE393}" srcOrd="0" destOrd="0" presId="urn:microsoft.com/office/officeart/2005/8/layout/cycle2"/>
    <dgm:cxn modelId="{CCBDBFCE-A0F3-4149-B0BA-5C9CA0201CBE}" type="presOf" srcId="{633527AE-0420-4B29-AA33-C9E0EE516539}" destId="{70357E1F-BF3D-46E3-A786-280009690C74}" srcOrd="1" destOrd="0" presId="urn:microsoft.com/office/officeart/2005/8/layout/cycle2"/>
    <dgm:cxn modelId="{1FB3DDB8-AAF7-4572-9ED0-6651DFD311E5}" type="presOf" srcId="{896F9ADC-21CD-49FF-801C-3F213B2703BB}" destId="{21A5469A-04A0-4E90-A8A8-265EEED72AB8}" srcOrd="0" destOrd="0" presId="urn:microsoft.com/office/officeart/2005/8/layout/cycle2"/>
    <dgm:cxn modelId="{769244FF-8001-4965-9539-33D39104EB26}" type="presOf" srcId="{3364457D-4DFF-4278-B50E-6E8FF674E012}" destId="{50E7A4B7-7138-43CD-A1E3-0A05E5A4827A}" srcOrd="1" destOrd="0" presId="urn:microsoft.com/office/officeart/2005/8/layout/cycle2"/>
    <dgm:cxn modelId="{2697525A-EF9B-4D86-8C15-C9BCEBFDDBB3}" srcId="{5B2E3D54-F1C2-403F-8C94-81EFE5371F89}" destId="{7F3F4286-0512-49EA-A4BB-5D28E3CD553B}" srcOrd="1" destOrd="0" parTransId="{1069B734-5448-41E4-BC4C-4F55930BC0EC}" sibTransId="{DF0B02FC-F905-4085-80F0-44A9451C6A98}"/>
    <dgm:cxn modelId="{6226DA76-59D6-4311-9B46-DFADE02F52A6}" type="presOf" srcId="{7B5D895A-3142-4923-BF25-EB44E3957B73}" destId="{C8E037A8-592F-4CCB-9BA7-A3097567D67B}" srcOrd="0" destOrd="0" presId="urn:microsoft.com/office/officeart/2005/8/layout/cycle2"/>
    <dgm:cxn modelId="{BA6C1C87-8D4F-4E39-8C25-3A53ECE60B79}" type="presOf" srcId="{C4E66445-E3EC-4B5C-84E7-2FF9D7C95555}" destId="{DD36A637-BB5F-4EB3-8809-EB0A4E7C9106}" srcOrd="1" destOrd="0" presId="urn:microsoft.com/office/officeart/2005/8/layout/cycle2"/>
    <dgm:cxn modelId="{2E200449-DC67-421F-BD81-022FFC11A1E8}" type="presOf" srcId="{3074950D-1E51-41A0-A950-F70AD650747B}" destId="{7E8BE4A5-5C76-49DE-9FD9-38C1C2D486C9}" srcOrd="0" destOrd="0" presId="urn:microsoft.com/office/officeart/2005/8/layout/cycle2"/>
    <dgm:cxn modelId="{38E78567-F766-4C11-B527-7FAA33BBA6CC}" srcId="{5B2E3D54-F1C2-403F-8C94-81EFE5371F89}" destId="{BFDEDAA4-5658-42F4-9683-0F3092682A6D}" srcOrd="5" destOrd="0" parTransId="{8D1D2EF1-985B-44E9-9BF4-4F7DDA1C0445}" sibTransId="{C4E66445-E3EC-4B5C-84E7-2FF9D7C95555}"/>
    <dgm:cxn modelId="{D943AAAF-C2D6-4A33-AFD1-53A2B9F8D278}" srcId="{5B2E3D54-F1C2-403F-8C94-81EFE5371F89}" destId="{61F138E6-547B-470D-89B9-73E5A41110D0}" srcOrd="0" destOrd="0" parTransId="{DF577B79-A3DC-4F81-9CAD-51BDE2FFB675}" sibTransId="{0A4D7312-9439-492D-8A51-D895864BDCA9}"/>
    <dgm:cxn modelId="{2C3AA937-A952-4B5B-831C-0F7E10F0D230}" type="presOf" srcId="{3364457D-4DFF-4278-B50E-6E8FF674E012}" destId="{77ECC9DD-F1F3-4605-9192-88EAED76B86F}" srcOrd="0" destOrd="0" presId="urn:microsoft.com/office/officeart/2005/8/layout/cycle2"/>
    <dgm:cxn modelId="{7A51398A-3971-44BB-A7EF-F31E0BD7A14F}" srcId="{5B2E3D54-F1C2-403F-8C94-81EFE5371F89}" destId="{7DE850BA-7C80-491F-8EA2-6FFA02CBBF42}" srcOrd="2" destOrd="0" parTransId="{DFBBF7FF-DFD6-4181-94E3-073DC5DC13DB}" sibTransId="{3074950D-1E51-41A0-A950-F70AD650747B}"/>
    <dgm:cxn modelId="{0445F39D-5BB3-4893-8775-39E09D7D9004}" srcId="{5B2E3D54-F1C2-403F-8C94-81EFE5371F89}" destId="{76AE542A-5AA0-4BDC-B098-6BA77FC0BD93}" srcOrd="7" destOrd="0" parTransId="{2B338A13-E989-4C15-931B-E15B71B24CA6}" sibTransId="{633527AE-0420-4B29-AA33-C9E0EE516539}"/>
    <dgm:cxn modelId="{C465AD1D-1B22-42FC-8799-88C08682682D}" srcId="{5B2E3D54-F1C2-403F-8C94-81EFE5371F89}" destId="{7B5D895A-3142-4923-BF25-EB44E3957B73}" srcOrd="6" destOrd="0" parTransId="{53203D42-1F30-4B26-911D-201FDC702CF7}" sibTransId="{0AFFFB50-6E42-44A5-9FF5-E877360FFEC4}"/>
    <dgm:cxn modelId="{6CC90EAD-5408-4FF5-A1AD-D9DD96A01088}" type="presOf" srcId="{F32FADE4-F694-48AA-8449-C8DC00B1D05E}" destId="{249E16AE-3014-4CBE-8D5B-39E9D636E5FE}" srcOrd="0" destOrd="0" presId="urn:microsoft.com/office/officeart/2005/8/layout/cycle2"/>
    <dgm:cxn modelId="{6CA44F2F-9529-4225-986A-3F31F7993F0A}" type="presOf" srcId="{0A4D7312-9439-492D-8A51-D895864BDCA9}" destId="{3C37A8E7-38CA-42EA-B91E-922CE8268843}" srcOrd="1" destOrd="0" presId="urn:microsoft.com/office/officeart/2005/8/layout/cycle2"/>
    <dgm:cxn modelId="{F10ACBAC-9ED5-4486-8CB0-1E4004D4C396}" type="presOf" srcId="{BFDEDAA4-5658-42F4-9683-0F3092682A6D}" destId="{111F923C-1D6C-48C6-AF83-A5DF5FF654CB}" srcOrd="0" destOrd="0" presId="urn:microsoft.com/office/officeart/2005/8/layout/cycle2"/>
    <dgm:cxn modelId="{AAA8621A-548E-430F-989A-00D109979B38}" type="presOf" srcId="{0A4D7312-9439-492D-8A51-D895864BDCA9}" destId="{53D8803D-2171-428E-A9EE-B5B839B37E51}" srcOrd="0" destOrd="0" presId="urn:microsoft.com/office/officeart/2005/8/layout/cycle2"/>
    <dgm:cxn modelId="{8E01224E-7973-4BF5-AE13-9FF66621B2DC}" type="presOf" srcId="{5B2E3D54-F1C2-403F-8C94-81EFE5371F89}" destId="{6470C506-4315-408C-A581-2490D6F48D82}" srcOrd="0" destOrd="0" presId="urn:microsoft.com/office/officeart/2005/8/layout/cycle2"/>
    <dgm:cxn modelId="{5A1A8102-C467-4D7E-8BCD-D1126401437B}" srcId="{5B2E3D54-F1C2-403F-8C94-81EFE5371F89}" destId="{420D3B92-2510-4004-9E5C-C53DAAE474AF}" srcOrd="3" destOrd="0" parTransId="{B2A950B7-525F-4872-8A46-6B6F328A6E59}" sibTransId="{F32FADE4-F694-48AA-8449-C8DC00B1D05E}"/>
    <dgm:cxn modelId="{D19F1103-4410-40B1-A9D7-7FE3E0FCCEE9}" type="presOf" srcId="{7F3F4286-0512-49EA-A4BB-5D28E3CD553B}" destId="{3CE2D2FE-FAE0-4331-8F13-F0A78A474E16}" srcOrd="0" destOrd="0" presId="urn:microsoft.com/office/officeart/2005/8/layout/cycle2"/>
    <dgm:cxn modelId="{2FF3A24A-4491-4E60-851A-99B6775DD091}" type="presOf" srcId="{420D3B92-2510-4004-9E5C-C53DAAE474AF}" destId="{7DA32163-5AFB-428E-8CB3-77D408A5084F}" srcOrd="0" destOrd="0" presId="urn:microsoft.com/office/officeart/2005/8/layout/cycle2"/>
    <dgm:cxn modelId="{18C01B7F-4F75-4B17-913B-2C4501E632B4}" type="presOf" srcId="{7DE850BA-7C80-491F-8EA2-6FFA02CBBF42}" destId="{40734818-4515-4BBA-9B65-1E98644C8C92}" srcOrd="0" destOrd="0" presId="urn:microsoft.com/office/officeart/2005/8/layout/cycle2"/>
    <dgm:cxn modelId="{85C3832D-D248-48C2-8F03-CB0CD948AB49}" type="presOf" srcId="{0AFFFB50-6E42-44A5-9FF5-E877360FFEC4}" destId="{6083CCB4-2CDD-4509-8204-B0D0E71BDD1F}" srcOrd="1" destOrd="0" presId="urn:microsoft.com/office/officeart/2005/8/layout/cycle2"/>
    <dgm:cxn modelId="{B557BCF8-0903-4B5F-A207-1AD24A1F0ED9}" type="presOf" srcId="{3074950D-1E51-41A0-A950-F70AD650747B}" destId="{F37E0D6A-6615-44A7-B9B0-D665F32EDCE6}" srcOrd="1" destOrd="0" presId="urn:microsoft.com/office/officeart/2005/8/layout/cycle2"/>
    <dgm:cxn modelId="{61141247-A88F-48FB-9255-21E15CE35A3E}" type="presOf" srcId="{C4E66445-E3EC-4B5C-84E7-2FF9D7C95555}" destId="{C8B17F88-B4EB-4CED-BEF1-599E455F396C}" srcOrd="0" destOrd="0" presId="urn:microsoft.com/office/officeart/2005/8/layout/cycle2"/>
    <dgm:cxn modelId="{2289A970-7A9D-4E5F-9DEF-E22AFDA88D42}" type="presParOf" srcId="{6470C506-4315-408C-A581-2490D6F48D82}" destId="{1C8B0594-02CA-4701-A927-9FC952EAE393}" srcOrd="0" destOrd="0" presId="urn:microsoft.com/office/officeart/2005/8/layout/cycle2"/>
    <dgm:cxn modelId="{D0EFB146-270E-472A-BF67-429FD17232BA}" type="presParOf" srcId="{6470C506-4315-408C-A581-2490D6F48D82}" destId="{53D8803D-2171-428E-A9EE-B5B839B37E51}" srcOrd="1" destOrd="0" presId="urn:microsoft.com/office/officeart/2005/8/layout/cycle2"/>
    <dgm:cxn modelId="{F8D7DB9D-681F-43D6-B10E-ACE4E05E2215}" type="presParOf" srcId="{53D8803D-2171-428E-A9EE-B5B839B37E51}" destId="{3C37A8E7-38CA-42EA-B91E-922CE8268843}" srcOrd="0" destOrd="0" presId="urn:microsoft.com/office/officeart/2005/8/layout/cycle2"/>
    <dgm:cxn modelId="{57827414-CCA8-4127-B789-FE0EE45F4564}" type="presParOf" srcId="{6470C506-4315-408C-A581-2490D6F48D82}" destId="{3CE2D2FE-FAE0-4331-8F13-F0A78A474E16}" srcOrd="2" destOrd="0" presId="urn:microsoft.com/office/officeart/2005/8/layout/cycle2"/>
    <dgm:cxn modelId="{D0EDC98A-B654-4418-BCD1-55544B99CBFA}" type="presParOf" srcId="{6470C506-4315-408C-A581-2490D6F48D82}" destId="{C5FC0840-7311-4D26-9FDD-958A0225917C}" srcOrd="3" destOrd="0" presId="urn:microsoft.com/office/officeart/2005/8/layout/cycle2"/>
    <dgm:cxn modelId="{A2AAD777-7410-445C-B5E8-D5E0F85F9443}" type="presParOf" srcId="{C5FC0840-7311-4D26-9FDD-958A0225917C}" destId="{310DB871-149B-4724-BB00-8681DAA8653E}" srcOrd="0" destOrd="0" presId="urn:microsoft.com/office/officeart/2005/8/layout/cycle2"/>
    <dgm:cxn modelId="{49650C16-AC51-48D1-8C07-BDCE7C315CB3}" type="presParOf" srcId="{6470C506-4315-408C-A581-2490D6F48D82}" destId="{40734818-4515-4BBA-9B65-1E98644C8C92}" srcOrd="4" destOrd="0" presId="urn:microsoft.com/office/officeart/2005/8/layout/cycle2"/>
    <dgm:cxn modelId="{2FA7AAAC-3E1A-490B-8A74-5228A8CB156A}" type="presParOf" srcId="{6470C506-4315-408C-A581-2490D6F48D82}" destId="{7E8BE4A5-5C76-49DE-9FD9-38C1C2D486C9}" srcOrd="5" destOrd="0" presId="urn:microsoft.com/office/officeart/2005/8/layout/cycle2"/>
    <dgm:cxn modelId="{7D508748-A945-48D9-A16B-B2FB3881DD13}" type="presParOf" srcId="{7E8BE4A5-5C76-49DE-9FD9-38C1C2D486C9}" destId="{F37E0D6A-6615-44A7-B9B0-D665F32EDCE6}" srcOrd="0" destOrd="0" presId="urn:microsoft.com/office/officeart/2005/8/layout/cycle2"/>
    <dgm:cxn modelId="{00CEAEFE-59B4-4140-A839-44118E886B8C}" type="presParOf" srcId="{6470C506-4315-408C-A581-2490D6F48D82}" destId="{7DA32163-5AFB-428E-8CB3-77D408A5084F}" srcOrd="6" destOrd="0" presId="urn:microsoft.com/office/officeart/2005/8/layout/cycle2"/>
    <dgm:cxn modelId="{01E75CE7-8A98-4629-8CEF-17DF38C3AF55}" type="presParOf" srcId="{6470C506-4315-408C-A581-2490D6F48D82}" destId="{249E16AE-3014-4CBE-8D5B-39E9D636E5FE}" srcOrd="7" destOrd="0" presId="urn:microsoft.com/office/officeart/2005/8/layout/cycle2"/>
    <dgm:cxn modelId="{A779CBF7-2DAC-42E0-B5EC-6F14E602CAB4}" type="presParOf" srcId="{249E16AE-3014-4CBE-8D5B-39E9D636E5FE}" destId="{C03E314C-81FC-477B-8D88-FD06A47F663B}" srcOrd="0" destOrd="0" presId="urn:microsoft.com/office/officeart/2005/8/layout/cycle2"/>
    <dgm:cxn modelId="{E1FAC5B1-E83A-4D69-AA80-FB9619504DCF}" type="presParOf" srcId="{6470C506-4315-408C-A581-2490D6F48D82}" destId="{21A5469A-04A0-4E90-A8A8-265EEED72AB8}" srcOrd="8" destOrd="0" presId="urn:microsoft.com/office/officeart/2005/8/layout/cycle2"/>
    <dgm:cxn modelId="{49F204D8-0959-4BE3-90EF-7ED377776963}" type="presParOf" srcId="{6470C506-4315-408C-A581-2490D6F48D82}" destId="{77ECC9DD-F1F3-4605-9192-88EAED76B86F}" srcOrd="9" destOrd="0" presId="urn:microsoft.com/office/officeart/2005/8/layout/cycle2"/>
    <dgm:cxn modelId="{D6231E27-511C-4D9D-88CE-54AD14FC7A62}" type="presParOf" srcId="{77ECC9DD-F1F3-4605-9192-88EAED76B86F}" destId="{50E7A4B7-7138-43CD-A1E3-0A05E5A4827A}" srcOrd="0" destOrd="0" presId="urn:microsoft.com/office/officeart/2005/8/layout/cycle2"/>
    <dgm:cxn modelId="{61A231A1-7ADA-4DC0-9336-A863774CA721}" type="presParOf" srcId="{6470C506-4315-408C-A581-2490D6F48D82}" destId="{111F923C-1D6C-48C6-AF83-A5DF5FF654CB}" srcOrd="10" destOrd="0" presId="urn:microsoft.com/office/officeart/2005/8/layout/cycle2"/>
    <dgm:cxn modelId="{4446A98D-49C8-4BE8-887B-2938EEE8B65B}" type="presParOf" srcId="{6470C506-4315-408C-A581-2490D6F48D82}" destId="{C8B17F88-B4EB-4CED-BEF1-599E455F396C}" srcOrd="11" destOrd="0" presId="urn:microsoft.com/office/officeart/2005/8/layout/cycle2"/>
    <dgm:cxn modelId="{C67B3F81-89A4-4BF7-B54C-3E52AD2424C1}" type="presParOf" srcId="{C8B17F88-B4EB-4CED-BEF1-599E455F396C}" destId="{DD36A637-BB5F-4EB3-8809-EB0A4E7C9106}" srcOrd="0" destOrd="0" presId="urn:microsoft.com/office/officeart/2005/8/layout/cycle2"/>
    <dgm:cxn modelId="{25555ED5-E10C-4AC3-8810-3845BB682FAD}" type="presParOf" srcId="{6470C506-4315-408C-A581-2490D6F48D82}" destId="{C8E037A8-592F-4CCB-9BA7-A3097567D67B}" srcOrd="12" destOrd="0" presId="urn:microsoft.com/office/officeart/2005/8/layout/cycle2"/>
    <dgm:cxn modelId="{09AB943D-79CD-405D-A5A4-773A38E078C9}" type="presParOf" srcId="{6470C506-4315-408C-A581-2490D6F48D82}" destId="{B43BE5CF-F427-44D7-8E28-AE6344D392B5}" srcOrd="13" destOrd="0" presId="urn:microsoft.com/office/officeart/2005/8/layout/cycle2"/>
    <dgm:cxn modelId="{B37F46A1-C067-43A4-BC9C-55F8D6D223C0}" type="presParOf" srcId="{B43BE5CF-F427-44D7-8E28-AE6344D392B5}" destId="{6083CCB4-2CDD-4509-8204-B0D0E71BDD1F}" srcOrd="0" destOrd="0" presId="urn:microsoft.com/office/officeart/2005/8/layout/cycle2"/>
    <dgm:cxn modelId="{D40B49F6-5255-427D-86AE-2AEB7BB31F07}" type="presParOf" srcId="{6470C506-4315-408C-A581-2490D6F48D82}" destId="{7DAC595A-97A2-4B8A-AAEF-B2A3B604D972}" srcOrd="14" destOrd="0" presId="urn:microsoft.com/office/officeart/2005/8/layout/cycle2"/>
    <dgm:cxn modelId="{0CAE4F32-1D38-4BDD-8430-35F1E391E3D2}" type="presParOf" srcId="{6470C506-4315-408C-A581-2490D6F48D82}" destId="{EE5C2DCF-BBC5-4A81-AD7F-25AD53F32CF2}" srcOrd="15" destOrd="0" presId="urn:microsoft.com/office/officeart/2005/8/layout/cycle2"/>
    <dgm:cxn modelId="{D8373AC5-39FC-4CD6-BBF9-1DD76F76665F}" type="presParOf" srcId="{EE5C2DCF-BBC5-4A81-AD7F-25AD53F32CF2}" destId="{70357E1F-BF3D-46E3-A786-280009690C7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B0594-02CA-4701-A927-9FC952EAE393}">
      <dsp:nvSpPr>
        <dsp:cNvPr id="0" name=""/>
        <dsp:cNvSpPr/>
      </dsp:nvSpPr>
      <dsp:spPr>
        <a:xfrm>
          <a:off x="3851761" y="-106278"/>
          <a:ext cx="1548996" cy="15489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Identifier les </a:t>
          </a:r>
          <a:r>
            <a:rPr lang="en-US" sz="1600" b="1" kern="1200" dirty="0" err="1" smtClean="0">
              <a:solidFill>
                <a:schemeClr val="tx1"/>
              </a:solidFill>
            </a:rPr>
            <a:t>risques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078606" y="120567"/>
        <a:ext cx="1095306" cy="1095306"/>
      </dsp:txXfrm>
    </dsp:sp>
    <dsp:sp modelId="{53D8803D-2171-428E-A9EE-B5B839B37E51}">
      <dsp:nvSpPr>
        <dsp:cNvPr id="0" name=""/>
        <dsp:cNvSpPr/>
      </dsp:nvSpPr>
      <dsp:spPr>
        <a:xfrm rot="1350000">
          <a:off x="5423675" y="823084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426381" y="899288"/>
        <a:ext cx="165907" cy="269426"/>
      </dsp:txXfrm>
    </dsp:sp>
    <dsp:sp modelId="{3CE2D2FE-FAE0-4331-8F13-F0A78A474E16}">
      <dsp:nvSpPr>
        <dsp:cNvPr id="0" name=""/>
        <dsp:cNvSpPr/>
      </dsp:nvSpPr>
      <dsp:spPr>
        <a:xfrm>
          <a:off x="5695997" y="657629"/>
          <a:ext cx="1548996" cy="1548996"/>
        </a:xfrm>
        <a:prstGeom prst="ellipse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Prévention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5922842" y="884474"/>
        <a:ext cx="1095306" cy="1095306"/>
      </dsp:txXfrm>
    </dsp:sp>
    <dsp:sp modelId="{C5FC0840-7311-4D26-9FDD-958A0225917C}">
      <dsp:nvSpPr>
        <dsp:cNvPr id="0" name=""/>
        <dsp:cNvSpPr/>
      </dsp:nvSpPr>
      <dsp:spPr>
        <a:xfrm rot="4050000">
          <a:off x="6731377" y="2123526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753324" y="2180490"/>
        <a:ext cx="165907" cy="269426"/>
      </dsp:txXfrm>
    </dsp:sp>
    <dsp:sp modelId="{40734818-4515-4BBA-9B65-1E98644C8C92}">
      <dsp:nvSpPr>
        <dsp:cNvPr id="0" name=""/>
        <dsp:cNvSpPr/>
      </dsp:nvSpPr>
      <dsp:spPr>
        <a:xfrm>
          <a:off x="6459905" y="2501865"/>
          <a:ext cx="1548996" cy="1548996"/>
        </a:xfrm>
        <a:prstGeom prst="ellipse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Préparation</a:t>
          </a:r>
          <a:r>
            <a:rPr lang="en-US" sz="1600" b="1" kern="1200" dirty="0" smtClean="0">
              <a:solidFill>
                <a:schemeClr val="tx1"/>
              </a:solidFill>
            </a:rPr>
            <a:t> &amp; </a:t>
          </a:r>
          <a:r>
            <a:rPr lang="en-US" sz="1600" b="1" kern="1200" dirty="0" err="1" smtClean="0">
              <a:solidFill>
                <a:schemeClr val="tx1"/>
              </a:solidFill>
            </a:rPr>
            <a:t>Planification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6686750" y="2728710"/>
        <a:ext cx="1095306" cy="1095306"/>
      </dsp:txXfrm>
    </dsp:sp>
    <dsp:sp modelId="{7E8BE4A5-5C76-49DE-9FD9-38C1C2D486C9}">
      <dsp:nvSpPr>
        <dsp:cNvPr id="0" name=""/>
        <dsp:cNvSpPr/>
      </dsp:nvSpPr>
      <dsp:spPr>
        <a:xfrm rot="6750000">
          <a:off x="6736511" y="3967762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6785667" y="4024726"/>
        <a:ext cx="165907" cy="269426"/>
      </dsp:txXfrm>
    </dsp:sp>
    <dsp:sp modelId="{7DA32163-5AFB-428E-8CB3-77D408A5084F}">
      <dsp:nvSpPr>
        <dsp:cNvPr id="0" name=""/>
        <dsp:cNvSpPr/>
      </dsp:nvSpPr>
      <dsp:spPr>
        <a:xfrm>
          <a:off x="5695997" y="4346101"/>
          <a:ext cx="1548996" cy="1548996"/>
        </a:xfrm>
        <a:prstGeom prst="ellipse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CRISE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5922842" y="4572946"/>
        <a:ext cx="1095306" cy="1095306"/>
      </dsp:txXfrm>
    </dsp:sp>
    <dsp:sp modelId="{249E16AE-3014-4CBE-8D5B-39E9D636E5FE}">
      <dsp:nvSpPr>
        <dsp:cNvPr id="0" name=""/>
        <dsp:cNvSpPr/>
      </dsp:nvSpPr>
      <dsp:spPr>
        <a:xfrm rot="9450000">
          <a:off x="5436069" y="5275464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5504466" y="5351668"/>
        <a:ext cx="165907" cy="269426"/>
      </dsp:txXfrm>
    </dsp:sp>
    <dsp:sp modelId="{21A5469A-04A0-4E90-A8A8-265EEED72AB8}">
      <dsp:nvSpPr>
        <dsp:cNvPr id="0" name=""/>
        <dsp:cNvSpPr/>
      </dsp:nvSpPr>
      <dsp:spPr>
        <a:xfrm>
          <a:off x="3851761" y="5110009"/>
          <a:ext cx="1548996" cy="1548996"/>
        </a:xfrm>
        <a:prstGeom prst="ellipse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Gestion</a:t>
          </a:r>
          <a:r>
            <a:rPr lang="en-US" sz="1600" b="1" kern="1200" dirty="0" smtClean="0">
              <a:solidFill>
                <a:schemeClr val="tx1"/>
              </a:solidFill>
            </a:rPr>
            <a:t> de </a:t>
          </a:r>
          <a:r>
            <a:rPr lang="en-US" sz="1600" b="1" kern="1200" dirty="0" err="1" smtClean="0">
              <a:solidFill>
                <a:schemeClr val="tx1"/>
              </a:solidFill>
            </a:rPr>
            <a:t>Crise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078606" y="5336854"/>
        <a:ext cx="1095306" cy="1095306"/>
      </dsp:txXfrm>
    </dsp:sp>
    <dsp:sp modelId="{77ECC9DD-F1F3-4605-9192-88EAED76B86F}">
      <dsp:nvSpPr>
        <dsp:cNvPr id="0" name=""/>
        <dsp:cNvSpPr/>
      </dsp:nvSpPr>
      <dsp:spPr>
        <a:xfrm rot="12150000">
          <a:off x="3591833" y="5280598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660230" y="5384012"/>
        <a:ext cx="165907" cy="269426"/>
      </dsp:txXfrm>
    </dsp:sp>
    <dsp:sp modelId="{111F923C-1D6C-48C6-AF83-A5DF5FF654CB}">
      <dsp:nvSpPr>
        <dsp:cNvPr id="0" name=""/>
        <dsp:cNvSpPr/>
      </dsp:nvSpPr>
      <dsp:spPr>
        <a:xfrm>
          <a:off x="2007525" y="4346101"/>
          <a:ext cx="1548996" cy="1548996"/>
        </a:xfrm>
        <a:prstGeom prst="ellipse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Retour à la </a:t>
          </a:r>
          <a:r>
            <a:rPr lang="en-US" sz="1600" b="1" kern="1200" dirty="0" err="1" smtClean="0">
              <a:solidFill>
                <a:schemeClr val="tx1"/>
              </a:solidFill>
            </a:rPr>
            <a:t>normale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234370" y="4572946"/>
        <a:ext cx="1095306" cy="1095306"/>
      </dsp:txXfrm>
    </dsp:sp>
    <dsp:sp modelId="{C8B17F88-B4EB-4CED-BEF1-599E455F396C}">
      <dsp:nvSpPr>
        <dsp:cNvPr id="0" name=""/>
        <dsp:cNvSpPr/>
      </dsp:nvSpPr>
      <dsp:spPr>
        <a:xfrm rot="14850000">
          <a:off x="2284131" y="3980157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2333287" y="4102811"/>
        <a:ext cx="165907" cy="269426"/>
      </dsp:txXfrm>
    </dsp:sp>
    <dsp:sp modelId="{C8E037A8-592F-4CCB-9BA7-A3097567D67B}">
      <dsp:nvSpPr>
        <dsp:cNvPr id="0" name=""/>
        <dsp:cNvSpPr/>
      </dsp:nvSpPr>
      <dsp:spPr>
        <a:xfrm>
          <a:off x="1243617" y="2501865"/>
          <a:ext cx="1548996" cy="1548996"/>
        </a:xfrm>
        <a:prstGeom prst="ellipse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Debriefing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470462" y="2728710"/>
        <a:ext cx="1095306" cy="1095306"/>
      </dsp:txXfrm>
    </dsp:sp>
    <dsp:sp modelId="{B43BE5CF-F427-44D7-8E28-AE6344D392B5}">
      <dsp:nvSpPr>
        <dsp:cNvPr id="0" name=""/>
        <dsp:cNvSpPr/>
      </dsp:nvSpPr>
      <dsp:spPr>
        <a:xfrm rot="17550000">
          <a:off x="2278997" y="2135921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300944" y="2258575"/>
        <a:ext cx="165907" cy="269426"/>
      </dsp:txXfrm>
    </dsp:sp>
    <dsp:sp modelId="{7DAC595A-97A2-4B8A-AAEF-B2A3B604D972}">
      <dsp:nvSpPr>
        <dsp:cNvPr id="0" name=""/>
        <dsp:cNvSpPr/>
      </dsp:nvSpPr>
      <dsp:spPr>
        <a:xfrm>
          <a:off x="2007525" y="657629"/>
          <a:ext cx="1548996" cy="1548996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Apprendre</a:t>
          </a:r>
          <a:r>
            <a:rPr lang="en-US" sz="1600" b="1" kern="1200" dirty="0" smtClean="0">
              <a:solidFill>
                <a:schemeClr val="tx1"/>
              </a:solidFill>
            </a:rPr>
            <a:t> de la </a:t>
          </a:r>
          <a:r>
            <a:rPr lang="en-US" sz="1600" b="1" kern="1200" dirty="0" err="1" smtClean="0">
              <a:solidFill>
                <a:schemeClr val="tx1"/>
              </a:solidFill>
            </a:rPr>
            <a:t>crise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234370" y="884474"/>
        <a:ext cx="1095306" cy="1095306"/>
      </dsp:txXfrm>
    </dsp:sp>
    <dsp:sp modelId="{EE5C2DCF-BBC5-4A81-AD7F-25AD53F32CF2}">
      <dsp:nvSpPr>
        <dsp:cNvPr id="0" name=""/>
        <dsp:cNvSpPr/>
      </dsp:nvSpPr>
      <dsp:spPr>
        <a:xfrm rot="20250000">
          <a:off x="3579439" y="828218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582145" y="931632"/>
        <a:ext cx="165907" cy="2694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8B0594-02CA-4701-A927-9FC952EAE393}">
      <dsp:nvSpPr>
        <dsp:cNvPr id="0" name=""/>
        <dsp:cNvSpPr/>
      </dsp:nvSpPr>
      <dsp:spPr>
        <a:xfrm>
          <a:off x="3842019" y="-106278"/>
          <a:ext cx="1548996" cy="15489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Travailler</a:t>
          </a:r>
          <a:r>
            <a:rPr lang="en-US" sz="1600" b="1" kern="1200" dirty="0" smtClean="0">
              <a:solidFill>
                <a:schemeClr val="tx1"/>
              </a:solidFill>
            </a:rPr>
            <a:t> avec les </a:t>
          </a:r>
          <a:r>
            <a:rPr lang="en-US" sz="1600" b="1" kern="1200" dirty="0" smtClean="0">
              <a:solidFill>
                <a:schemeClr val="tx1"/>
              </a:solidFill>
            </a:rPr>
            <a:t>disciplines </a:t>
          </a:r>
          <a:r>
            <a:rPr lang="en-US" sz="1600" b="1" kern="1200" dirty="0" smtClean="0">
              <a:solidFill>
                <a:schemeClr val="tx1"/>
              </a:solidFill>
            </a:rPr>
            <a:t>&amp; les </a:t>
          </a:r>
          <a:r>
            <a:rPr lang="en-US" sz="1600" b="1" kern="1200" dirty="0" err="1" smtClean="0">
              <a:solidFill>
                <a:schemeClr val="tx1"/>
              </a:solidFill>
            </a:rPr>
            <a:t>acteurs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locaux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068864" y="120567"/>
        <a:ext cx="1095306" cy="1095306"/>
      </dsp:txXfrm>
    </dsp:sp>
    <dsp:sp modelId="{53D8803D-2171-428E-A9EE-B5B839B37E51}">
      <dsp:nvSpPr>
        <dsp:cNvPr id="0" name=""/>
        <dsp:cNvSpPr/>
      </dsp:nvSpPr>
      <dsp:spPr>
        <a:xfrm rot="1350000">
          <a:off x="5413932" y="823084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416638" y="899288"/>
        <a:ext cx="165907" cy="269426"/>
      </dsp:txXfrm>
    </dsp:sp>
    <dsp:sp modelId="{3CE2D2FE-FAE0-4331-8F13-F0A78A474E16}">
      <dsp:nvSpPr>
        <dsp:cNvPr id="0" name=""/>
        <dsp:cNvSpPr/>
      </dsp:nvSpPr>
      <dsp:spPr>
        <a:xfrm>
          <a:off x="5686255" y="657629"/>
          <a:ext cx="1548996" cy="1548996"/>
        </a:xfrm>
        <a:prstGeom prst="ellipse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Travailler</a:t>
          </a:r>
          <a:r>
            <a:rPr lang="en-US" sz="1600" b="1" kern="1200" dirty="0" smtClean="0">
              <a:solidFill>
                <a:schemeClr val="tx1"/>
              </a:solidFill>
            </a:rPr>
            <a:t> avec les </a:t>
          </a:r>
          <a:r>
            <a:rPr lang="en-US" sz="1600" b="1" kern="1200" dirty="0" err="1" smtClean="0">
              <a:solidFill>
                <a:schemeClr val="tx1"/>
              </a:solidFill>
            </a:rPr>
            <a:t>citoyens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</a:p>
      </dsp:txBody>
      <dsp:txXfrm>
        <a:off x="5913100" y="884474"/>
        <a:ext cx="1095306" cy="1095306"/>
      </dsp:txXfrm>
    </dsp:sp>
    <dsp:sp modelId="{C5FC0840-7311-4D26-9FDD-958A0225917C}">
      <dsp:nvSpPr>
        <dsp:cNvPr id="0" name=""/>
        <dsp:cNvSpPr/>
      </dsp:nvSpPr>
      <dsp:spPr>
        <a:xfrm rot="4050000">
          <a:off x="6721854" y="2122287"/>
          <a:ext cx="235545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743665" y="2179454"/>
        <a:ext cx="164882" cy="269426"/>
      </dsp:txXfrm>
    </dsp:sp>
    <dsp:sp modelId="{40734818-4515-4BBA-9B65-1E98644C8C92}">
      <dsp:nvSpPr>
        <dsp:cNvPr id="0" name=""/>
        <dsp:cNvSpPr/>
      </dsp:nvSpPr>
      <dsp:spPr>
        <a:xfrm>
          <a:off x="6430677" y="2501865"/>
          <a:ext cx="1587966" cy="1548996"/>
        </a:xfrm>
        <a:prstGeom prst="ellipse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Participation et </a:t>
          </a:r>
          <a:r>
            <a:rPr lang="en-US" sz="1600" b="1" kern="1200" dirty="0" err="1" smtClean="0">
              <a:solidFill>
                <a:schemeClr val="tx1"/>
              </a:solidFill>
            </a:rPr>
            <a:t>créativité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6663229" y="2728710"/>
        <a:ext cx="1122862" cy="1095306"/>
      </dsp:txXfrm>
    </dsp:sp>
    <dsp:sp modelId="{7E8BE4A5-5C76-49DE-9FD9-38C1C2D486C9}">
      <dsp:nvSpPr>
        <dsp:cNvPr id="0" name=""/>
        <dsp:cNvSpPr/>
      </dsp:nvSpPr>
      <dsp:spPr>
        <a:xfrm rot="6750000">
          <a:off x="6726956" y="3969077"/>
          <a:ext cx="235545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6775808" y="4026244"/>
        <a:ext cx="164882" cy="269426"/>
      </dsp:txXfrm>
    </dsp:sp>
    <dsp:sp modelId="{7DA32163-5AFB-428E-8CB3-77D408A5084F}">
      <dsp:nvSpPr>
        <dsp:cNvPr id="0" name=""/>
        <dsp:cNvSpPr/>
      </dsp:nvSpPr>
      <dsp:spPr>
        <a:xfrm>
          <a:off x="5686255" y="4346101"/>
          <a:ext cx="1548996" cy="1548996"/>
        </a:xfrm>
        <a:prstGeom prst="ellipse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CRISE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5913100" y="4572946"/>
        <a:ext cx="1095306" cy="1095306"/>
      </dsp:txXfrm>
    </dsp:sp>
    <dsp:sp modelId="{249E16AE-3014-4CBE-8D5B-39E9D636E5FE}">
      <dsp:nvSpPr>
        <dsp:cNvPr id="0" name=""/>
        <dsp:cNvSpPr/>
      </dsp:nvSpPr>
      <dsp:spPr>
        <a:xfrm rot="9450000">
          <a:off x="5426327" y="5275464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5494724" y="5351668"/>
        <a:ext cx="165907" cy="269426"/>
      </dsp:txXfrm>
    </dsp:sp>
    <dsp:sp modelId="{21A5469A-04A0-4E90-A8A8-265EEED72AB8}">
      <dsp:nvSpPr>
        <dsp:cNvPr id="0" name=""/>
        <dsp:cNvSpPr/>
      </dsp:nvSpPr>
      <dsp:spPr>
        <a:xfrm>
          <a:off x="3842019" y="5110009"/>
          <a:ext cx="1548996" cy="1548996"/>
        </a:xfrm>
        <a:prstGeom prst="ellipse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Gestion</a:t>
          </a:r>
          <a:r>
            <a:rPr lang="en-US" sz="1600" b="1" kern="1200" dirty="0" smtClean="0">
              <a:solidFill>
                <a:schemeClr val="tx1"/>
              </a:solidFill>
            </a:rPr>
            <a:t> de </a:t>
          </a:r>
          <a:r>
            <a:rPr lang="en-US" sz="1600" b="1" kern="1200" dirty="0" err="1" smtClean="0">
              <a:solidFill>
                <a:schemeClr val="tx1"/>
              </a:solidFill>
            </a:rPr>
            <a:t>Crise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4068864" y="5336854"/>
        <a:ext cx="1095306" cy="1095306"/>
      </dsp:txXfrm>
    </dsp:sp>
    <dsp:sp modelId="{77ECC9DD-F1F3-4605-9192-88EAED76B86F}">
      <dsp:nvSpPr>
        <dsp:cNvPr id="0" name=""/>
        <dsp:cNvSpPr/>
      </dsp:nvSpPr>
      <dsp:spPr>
        <a:xfrm rot="12150000">
          <a:off x="3582091" y="5280598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650488" y="5384012"/>
        <a:ext cx="165907" cy="269426"/>
      </dsp:txXfrm>
    </dsp:sp>
    <dsp:sp modelId="{111F923C-1D6C-48C6-AF83-A5DF5FF654CB}">
      <dsp:nvSpPr>
        <dsp:cNvPr id="0" name=""/>
        <dsp:cNvSpPr/>
      </dsp:nvSpPr>
      <dsp:spPr>
        <a:xfrm>
          <a:off x="1997782" y="4346101"/>
          <a:ext cx="1548996" cy="1548996"/>
        </a:xfrm>
        <a:prstGeom prst="ellipse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Retour à la </a:t>
          </a:r>
          <a:r>
            <a:rPr lang="en-US" sz="1600" b="1" kern="1200" dirty="0" err="1" smtClean="0">
              <a:solidFill>
                <a:schemeClr val="tx1"/>
              </a:solidFill>
            </a:rPr>
            <a:t>normale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224627" y="4572946"/>
        <a:ext cx="1095306" cy="1095306"/>
      </dsp:txXfrm>
    </dsp:sp>
    <dsp:sp modelId="{C8B17F88-B4EB-4CED-BEF1-599E455F396C}">
      <dsp:nvSpPr>
        <dsp:cNvPr id="0" name=""/>
        <dsp:cNvSpPr/>
      </dsp:nvSpPr>
      <dsp:spPr>
        <a:xfrm rot="14850000">
          <a:off x="2274388" y="3980157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2323544" y="4102811"/>
        <a:ext cx="165907" cy="269426"/>
      </dsp:txXfrm>
    </dsp:sp>
    <dsp:sp modelId="{C8E037A8-592F-4CCB-9BA7-A3097567D67B}">
      <dsp:nvSpPr>
        <dsp:cNvPr id="0" name=""/>
        <dsp:cNvSpPr/>
      </dsp:nvSpPr>
      <dsp:spPr>
        <a:xfrm>
          <a:off x="1233875" y="2501865"/>
          <a:ext cx="1548996" cy="1548996"/>
        </a:xfrm>
        <a:prstGeom prst="ellipse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Debriefing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460720" y="2728710"/>
        <a:ext cx="1095306" cy="1095306"/>
      </dsp:txXfrm>
    </dsp:sp>
    <dsp:sp modelId="{B43BE5CF-F427-44D7-8E28-AE6344D392B5}">
      <dsp:nvSpPr>
        <dsp:cNvPr id="0" name=""/>
        <dsp:cNvSpPr/>
      </dsp:nvSpPr>
      <dsp:spPr>
        <a:xfrm rot="17550000">
          <a:off x="2269254" y="2135921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291201" y="2258575"/>
        <a:ext cx="165907" cy="269426"/>
      </dsp:txXfrm>
    </dsp:sp>
    <dsp:sp modelId="{7DAC595A-97A2-4B8A-AAEF-B2A3B604D972}">
      <dsp:nvSpPr>
        <dsp:cNvPr id="0" name=""/>
        <dsp:cNvSpPr/>
      </dsp:nvSpPr>
      <dsp:spPr>
        <a:xfrm>
          <a:off x="1997782" y="657629"/>
          <a:ext cx="1548996" cy="1548996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Apprendre</a:t>
          </a:r>
          <a:r>
            <a:rPr lang="en-US" sz="1600" b="1" kern="1200" dirty="0" smtClean="0">
              <a:solidFill>
                <a:schemeClr val="tx1"/>
              </a:solidFill>
            </a:rPr>
            <a:t> de la </a:t>
          </a:r>
          <a:r>
            <a:rPr lang="en-US" sz="1600" b="1" kern="1200" dirty="0" err="1" smtClean="0">
              <a:solidFill>
                <a:schemeClr val="tx1"/>
              </a:solidFill>
            </a:rPr>
            <a:t>crise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2224627" y="884474"/>
        <a:ext cx="1095306" cy="1095306"/>
      </dsp:txXfrm>
    </dsp:sp>
    <dsp:sp modelId="{EE5C2DCF-BBC5-4A81-AD7F-25AD53F32CF2}">
      <dsp:nvSpPr>
        <dsp:cNvPr id="0" name=""/>
        <dsp:cNvSpPr/>
      </dsp:nvSpPr>
      <dsp:spPr>
        <a:xfrm rot="20250000">
          <a:off x="3569696" y="828218"/>
          <a:ext cx="237010" cy="449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572402" y="931632"/>
        <a:ext cx="165907" cy="269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C3E43-16A3-5B41-9FAE-1D1DCAFCC6AB}" type="datetimeFigureOut">
              <a:rPr lang="fr-FR" smtClean="0"/>
              <a:t>15/02/16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29DDE-F3AA-9147-9AB1-8F4DE93257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689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6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0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0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4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3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3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5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4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60350-74C9-4D4C-8D95-D2A47DF8D7EC}" type="datetimeFigureOut">
              <a:rPr lang="en-US" smtClean="0"/>
              <a:t>15/02/16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1BE1C-5F17-40A4-B093-6B81F522E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4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 cycle du ris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72" y="620688"/>
            <a:ext cx="6426479" cy="5679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99445" y="2475411"/>
            <a:ext cx="8784976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10 ans de Planification d’urgence </a:t>
            </a:r>
            <a:r>
              <a:rPr lang="fr-FR" sz="4000" b="1" dirty="0" smtClean="0"/>
              <a:t>locale :</a:t>
            </a:r>
          </a:p>
          <a:p>
            <a:pPr algn="ctr"/>
            <a:r>
              <a:rPr lang="fr-FR" b="1" i="1" dirty="0" smtClean="0"/>
              <a:t>Les </a:t>
            </a:r>
            <a:r>
              <a:rPr lang="fr-FR" b="1" i="1" dirty="0"/>
              <a:t>Anciens Moulins de </a:t>
            </a:r>
            <a:r>
              <a:rPr lang="fr-FR" b="1" i="1" dirty="0" err="1"/>
              <a:t>Beez</a:t>
            </a:r>
            <a:r>
              <a:rPr lang="fr-FR" b="1" i="1" dirty="0"/>
              <a:t>, Namur - 16 février 2016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73161" y="2485925"/>
            <a:ext cx="8784976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Le cycle tourne-t-il rond ? </a:t>
            </a:r>
          </a:p>
          <a:p>
            <a:pPr algn="ctr"/>
            <a:r>
              <a:rPr lang="fr-FR" sz="2400" b="1" dirty="0" smtClean="0"/>
              <a:t>Catherine FALLON, </a:t>
            </a:r>
            <a:endParaRPr lang="fr-FR" sz="2400" b="1" dirty="0" smtClean="0"/>
          </a:p>
          <a:p>
            <a:pPr algn="ctr"/>
            <a:r>
              <a:rPr lang="fr-FR" sz="2400" b="1" i="1" dirty="0" smtClean="0"/>
              <a:t>Directrice du Spiral, chargée de cours à </a:t>
            </a:r>
            <a:r>
              <a:rPr lang="fr-FR" sz="2400" b="1" i="1" dirty="0" err="1" smtClean="0"/>
              <a:t>l’ULg</a:t>
            </a:r>
            <a:endParaRPr lang="fr-FR" sz="2400" b="1" i="1" dirty="0" smtClean="0"/>
          </a:p>
          <a:p>
            <a:pPr algn="ctr"/>
            <a:r>
              <a:rPr lang="fr-FR" sz="2400" b="1" i="1" dirty="0" smtClean="0"/>
              <a:t>Co-responsable de la formation PLANICOM  </a:t>
            </a:r>
            <a:endParaRPr lang="en-US" sz="2400" i="1" dirty="0"/>
          </a:p>
        </p:txBody>
      </p:sp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444" y="5805264"/>
            <a:ext cx="1176211" cy="832143"/>
          </a:xfrm>
          <a:prstGeom prst="rect">
            <a:avLst/>
          </a:prstGeom>
          <a:noFill/>
        </p:spPr>
      </p:pic>
      <p:pic>
        <p:nvPicPr>
          <p:cNvPr id="8" name="Imag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94788" y="6015849"/>
            <a:ext cx="1691125" cy="6786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734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202126" y="2486985"/>
            <a:ext cx="886661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/>
              <a:t>La </a:t>
            </a:r>
            <a:r>
              <a:rPr lang="fr-BE" sz="2000" b="1" dirty="0"/>
              <a:t>communication vis-à-vis des citoyens : </a:t>
            </a:r>
            <a:r>
              <a:rPr lang="fr-BE" sz="2000" b="1" dirty="0" smtClean="0"/>
              <a:t>est-ce </a:t>
            </a:r>
            <a:r>
              <a:rPr lang="fr-BE" sz="2000" b="1" dirty="0"/>
              <a:t>important ? </a:t>
            </a:r>
            <a:r>
              <a:rPr lang="fr-BE" sz="2000" b="1" dirty="0" smtClean="0"/>
              <a:t>pourquoi</a:t>
            </a:r>
            <a:r>
              <a:rPr lang="fr-BE" sz="2000" b="1" dirty="0"/>
              <a:t> ? </a:t>
            </a:r>
            <a:endParaRPr lang="fr-BE" sz="2000" dirty="0"/>
          </a:p>
          <a:p>
            <a:r>
              <a:rPr lang="fr-BE" sz="2000" b="1" dirty="0" smtClean="0"/>
              <a:t>- </a:t>
            </a:r>
            <a:r>
              <a:rPr lang="fr-BE" sz="2000" dirty="0" smtClean="0"/>
              <a:t> </a:t>
            </a:r>
            <a:r>
              <a:rPr lang="fr-BE" sz="2000" dirty="0"/>
              <a:t>le citoyen contribue à modifier la « vulnérabilité » du territoire </a:t>
            </a:r>
          </a:p>
          <a:p>
            <a:pPr lvl="0"/>
            <a:r>
              <a:rPr lang="fr-BE" sz="2000" dirty="0" smtClean="0"/>
              <a:t>-  le </a:t>
            </a:r>
            <a:r>
              <a:rPr lang="fr-BE" sz="2000" dirty="0"/>
              <a:t>citoyen contribue à informer les décideurs (les réseaux sociaux) </a:t>
            </a:r>
          </a:p>
          <a:p>
            <a:pPr lvl="0"/>
            <a:r>
              <a:rPr lang="fr-BE" sz="2000" dirty="0" smtClean="0"/>
              <a:t>-  </a:t>
            </a:r>
            <a:r>
              <a:rPr lang="fr-BE" sz="2000" b="1" i="1" dirty="0" smtClean="0"/>
              <a:t>« le </a:t>
            </a:r>
            <a:r>
              <a:rPr lang="fr-BE" sz="2000" b="1" i="1" dirty="0"/>
              <a:t>citoyen est un acteur de la crise </a:t>
            </a:r>
            <a:r>
              <a:rPr lang="fr-BE" sz="2000" b="1" i="1" dirty="0" smtClean="0"/>
              <a:t>par </a:t>
            </a:r>
            <a:r>
              <a:rPr lang="fr-BE" sz="2000" b="1" i="1" dirty="0" smtClean="0"/>
              <a:t>son comportement »</a:t>
            </a:r>
            <a:endParaRPr lang="fr-BE" sz="2000" b="1" i="1" dirty="0"/>
          </a:p>
          <a:p>
            <a:r>
              <a:rPr lang="fr-FR" sz="2000" i="1" dirty="0" smtClean="0"/>
              <a:t>« Le </a:t>
            </a:r>
            <a:r>
              <a:rPr lang="fr-FR" sz="2000" i="1" dirty="0"/>
              <a:t>FG a bien mis en  évidence la nécessité de responsabiliser le citoyen au niveau de la mitigation des risques et du retour à la normale. </a:t>
            </a:r>
            <a:r>
              <a:rPr lang="fr-FR" sz="2000" i="1" dirty="0" smtClean="0"/>
              <a:t>Il faut encourager une autre culture du risque et l’apprentissage de comportements de solidarité. Il est important de sensibiliser </a:t>
            </a:r>
            <a:r>
              <a:rPr lang="fr-FR" sz="2000" i="1" dirty="0"/>
              <a:t>l</a:t>
            </a:r>
            <a:r>
              <a:rPr lang="fr-FR" sz="2000" i="1" dirty="0" smtClean="0"/>
              <a:t>es </a:t>
            </a:r>
            <a:r>
              <a:rPr lang="fr-FR" sz="2000" i="1" dirty="0"/>
              <a:t>citoyens</a:t>
            </a:r>
            <a:r>
              <a:rPr lang="fr-FR" sz="2000" i="1" dirty="0" smtClean="0"/>
              <a:t>, et il faut aussi </a:t>
            </a:r>
            <a:r>
              <a:rPr lang="fr-FR" sz="2000" i="1" dirty="0" smtClean="0"/>
              <a:t>connaitre </a:t>
            </a:r>
            <a:r>
              <a:rPr lang="fr-FR" sz="2000" i="1" dirty="0" smtClean="0"/>
              <a:t>ce </a:t>
            </a:r>
            <a:r>
              <a:rPr lang="fr-FR" sz="2000" i="1" dirty="0"/>
              <a:t>que feraient les citoyens en cas de </a:t>
            </a:r>
            <a:r>
              <a:rPr lang="fr-FR" sz="2000" i="1" dirty="0" smtClean="0"/>
              <a:t>délestage.  »</a:t>
            </a:r>
            <a:endParaRPr lang="fr-BE" sz="2000" b="1" i="1" dirty="0" smtClean="0"/>
          </a:p>
          <a:p>
            <a:r>
              <a:rPr lang="fr-BE" sz="2000" b="1" dirty="0" smtClean="0"/>
              <a:t>La communication entre professionnels</a:t>
            </a:r>
            <a:r>
              <a:rPr lang="fr-BE" sz="2000" b="1" dirty="0"/>
              <a:t> : </a:t>
            </a:r>
            <a:r>
              <a:rPr lang="fr-BE" sz="2000" b="1" dirty="0" smtClean="0"/>
              <a:t>entre disciplines</a:t>
            </a:r>
            <a:r>
              <a:rPr lang="fr-BE" sz="2000" b="1" dirty="0"/>
              <a:t>, </a:t>
            </a:r>
            <a:r>
              <a:rPr lang="fr-BE" sz="2000" b="1" dirty="0" smtClean="0"/>
              <a:t>provinces</a:t>
            </a:r>
            <a:r>
              <a:rPr lang="fr-BE" sz="2000" b="1" dirty="0"/>
              <a:t>, </a:t>
            </a:r>
            <a:r>
              <a:rPr lang="fr-BE" sz="2000" b="1" dirty="0" smtClean="0"/>
              <a:t>communes proches; entre responsables stratégiques et opérationnels </a:t>
            </a:r>
            <a:endParaRPr lang="fr-BE" sz="2000" dirty="0"/>
          </a:p>
          <a:p>
            <a:pPr lvl="0"/>
            <a:r>
              <a:rPr lang="fr-BE" sz="2000" dirty="0" smtClean="0">
                <a:sym typeface="Wingdings" panose="05000000000000000000" pitchFamily="2" charset="2"/>
              </a:rPr>
              <a:t> </a:t>
            </a:r>
            <a:r>
              <a:rPr lang="fr-BE" sz="2000" dirty="0" smtClean="0"/>
              <a:t>Mettre </a:t>
            </a:r>
            <a:r>
              <a:rPr lang="fr-BE" sz="2000" dirty="0"/>
              <a:t>en place une structure de communication entre décideurs politiques et acteurs du terrain </a:t>
            </a:r>
            <a:r>
              <a:rPr lang="fr-BE" sz="2000" dirty="0" smtClean="0"/>
              <a:t>qui </a:t>
            </a:r>
            <a:r>
              <a:rPr lang="fr-BE" sz="2000" dirty="0"/>
              <a:t>travaillerait sur des exercices ou lors du </a:t>
            </a:r>
            <a:r>
              <a:rPr lang="fr-BE" sz="2000" dirty="0" smtClean="0"/>
              <a:t>débriefing</a:t>
            </a:r>
            <a:endParaRPr lang="fr-BE" sz="2000" dirty="0"/>
          </a:p>
          <a:p>
            <a:endParaRPr lang="fr-BE" sz="2000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3320051" y="619189"/>
            <a:ext cx="5472608" cy="1015663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FF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i="1" dirty="0" smtClean="0"/>
              <a:t>« Les cellules de sécurité participent également à l’organisation de l’information préalable à la population sur la planification d’urgence. » </a:t>
            </a:r>
            <a:r>
              <a:rPr lang="fr-BE" sz="2000" i="1" dirty="0" smtClean="0"/>
              <a:t>AR</a:t>
            </a:r>
            <a:endParaRPr lang="fr-BE" sz="2000" i="1" dirty="0"/>
          </a:p>
        </p:txBody>
      </p:sp>
      <p:grpSp>
        <p:nvGrpSpPr>
          <p:cNvPr id="7" name="Groupe 6"/>
          <p:cNvGrpSpPr/>
          <p:nvPr/>
        </p:nvGrpSpPr>
        <p:grpSpPr>
          <a:xfrm>
            <a:off x="381017" y="69544"/>
            <a:ext cx="2212655" cy="2114952"/>
            <a:chOff x="3043221" y="1736978"/>
            <a:chExt cx="1548996" cy="1548996"/>
          </a:xfrm>
        </p:grpSpPr>
        <p:sp>
          <p:nvSpPr>
            <p:cNvPr id="8" name="Ellipse 7"/>
            <p:cNvSpPr/>
            <p:nvPr/>
          </p:nvSpPr>
          <p:spPr>
            <a:xfrm>
              <a:off x="3043221" y="1736978"/>
              <a:ext cx="1548996" cy="154899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Ellipse 4"/>
            <p:cNvSpPr/>
            <p:nvPr/>
          </p:nvSpPr>
          <p:spPr>
            <a:xfrm>
              <a:off x="3270066" y="1979780"/>
              <a:ext cx="1095306" cy="1095306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Communiquer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330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e cycle du risque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saturation sat="1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59" y="260648"/>
            <a:ext cx="7251959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359024" y="1879954"/>
            <a:ext cx="8784976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En conclusion :</a:t>
            </a:r>
          </a:p>
          <a:p>
            <a:pPr algn="ctr"/>
            <a:r>
              <a:rPr lang="fr-FR" sz="4000" b="1" i="1" dirty="0" smtClean="0"/>
              <a:t>Problèmes de communication </a:t>
            </a:r>
          </a:p>
          <a:p>
            <a:pPr algn="ctr"/>
            <a:r>
              <a:rPr lang="fr-FR" sz="4000" b="1" i="1" dirty="0" smtClean="0"/>
              <a:t>Problèmes méthodologiques</a:t>
            </a:r>
            <a:endParaRPr lang="en-US" sz="2400" i="1" dirty="0" smtClean="0"/>
          </a:p>
          <a:p>
            <a:pPr algn="ctr"/>
            <a:r>
              <a:rPr lang="fr-FR" sz="4000" b="1" i="1" dirty="0" smtClean="0"/>
              <a:t>Absence de culture de risque </a:t>
            </a:r>
          </a:p>
          <a:p>
            <a:pPr algn="ctr"/>
            <a:r>
              <a:rPr lang="fr-FR" sz="4000" b="1" i="1" dirty="0" smtClean="0"/>
              <a:t>Absence d’apprentissage </a:t>
            </a:r>
          </a:p>
        </p:txBody>
      </p:sp>
    </p:spTree>
    <p:extLst>
      <p:ext uri="{BB962C8B-B14F-4D97-AF65-F5344CB8AC3E}">
        <p14:creationId xmlns:p14="http://schemas.microsoft.com/office/powerpoint/2010/main" val="212970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301807"/>
              </p:ext>
            </p:extLst>
          </p:nvPr>
        </p:nvGraphicFramePr>
        <p:xfrm>
          <a:off x="0" y="188640"/>
          <a:ext cx="9252520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xplosion 1 4"/>
          <p:cNvSpPr/>
          <p:nvPr/>
        </p:nvSpPr>
        <p:spPr>
          <a:xfrm>
            <a:off x="5580112" y="4437112"/>
            <a:ext cx="1944216" cy="2016224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e 10"/>
          <p:cNvGrpSpPr/>
          <p:nvPr/>
        </p:nvGrpSpPr>
        <p:grpSpPr>
          <a:xfrm>
            <a:off x="3347864" y="2204864"/>
            <a:ext cx="2592287" cy="2448272"/>
            <a:chOff x="3043221" y="1736978"/>
            <a:chExt cx="1548996" cy="1548996"/>
          </a:xfrm>
        </p:grpSpPr>
        <p:sp>
          <p:nvSpPr>
            <p:cNvPr id="12" name="Ellipse 11"/>
            <p:cNvSpPr/>
            <p:nvPr/>
          </p:nvSpPr>
          <p:spPr>
            <a:xfrm>
              <a:off x="3043221" y="1736978"/>
              <a:ext cx="1548996" cy="154899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Ellipse 4"/>
            <p:cNvSpPr/>
            <p:nvPr/>
          </p:nvSpPr>
          <p:spPr>
            <a:xfrm>
              <a:off x="3270066" y="1979780"/>
              <a:ext cx="1095306" cy="1095306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Communication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 smtClean="0">
                  <a:solidFill>
                    <a:schemeClr val="tx1"/>
                  </a:solidFill>
                  <a:sym typeface="Wingdings" panose="05000000000000000000" pitchFamily="2" charset="2"/>
                </a:rPr>
                <a:t> </a:t>
              </a:r>
              <a:r>
                <a:rPr lang="en-US" sz="2000" b="1" dirty="0" err="1" smtClean="0">
                  <a:solidFill>
                    <a:schemeClr val="tx1"/>
                  </a:solidFill>
                  <a:sym typeface="Wingdings" panose="05000000000000000000" pitchFamily="2" charset="2"/>
                </a:rPr>
                <a:t>Organisation</a:t>
              </a:r>
              <a:r>
                <a:rPr lang="en-US" sz="2000" b="1" dirty="0" smtClean="0">
                  <a:solidFill>
                    <a:schemeClr val="tx1"/>
                  </a:solidFill>
                  <a:sym typeface="Wingdings" panose="05000000000000000000" pitchFamily="2" charset="2"/>
                </a:rPr>
                <a:t> </a:t>
              </a:r>
              <a:r>
                <a:rPr lang="en-US" sz="2000" b="1" dirty="0" err="1" smtClean="0">
                  <a:solidFill>
                    <a:schemeClr val="tx1"/>
                  </a:solidFill>
                  <a:sym typeface="Wingdings" panose="05000000000000000000" pitchFamily="2" charset="2"/>
                </a:rPr>
                <a:t>apprenante</a:t>
              </a:r>
              <a:r>
                <a:rPr lang="en-US" sz="2000" b="1" dirty="0" smtClean="0">
                  <a:solidFill>
                    <a:schemeClr val="tx1"/>
                  </a:solidFill>
                  <a:sym typeface="Wingdings" panose="05000000000000000000" pitchFamily="2" charset="2"/>
                </a:rPr>
                <a:t>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0060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3320051" y="619189"/>
            <a:ext cx="5472608" cy="1631216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FF00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i="1" dirty="0" smtClean="0"/>
              <a:t>Créer une « organisation apprenante »  pour lutter contre les maladies de jeunesse de la PU </a:t>
            </a:r>
            <a:r>
              <a:rPr lang="fr-BE" sz="2000" i="1" dirty="0" smtClean="0"/>
              <a:t>(comme l’absence de retours d’expérience ou des plans peu ou mal utilisés).</a:t>
            </a:r>
          </a:p>
          <a:p>
            <a:r>
              <a:rPr lang="fr-BE" sz="2000" b="1" i="1" dirty="0" smtClean="0"/>
              <a:t>L’enjeu réside dans un changement de culture ! </a:t>
            </a:r>
            <a:endParaRPr lang="fr-BE" sz="2000" b="1" i="1" dirty="0"/>
          </a:p>
        </p:txBody>
      </p:sp>
      <p:grpSp>
        <p:nvGrpSpPr>
          <p:cNvPr id="7" name="Groupe 6"/>
          <p:cNvGrpSpPr/>
          <p:nvPr/>
        </p:nvGrpSpPr>
        <p:grpSpPr>
          <a:xfrm>
            <a:off x="381017" y="260648"/>
            <a:ext cx="2592287" cy="2448272"/>
            <a:chOff x="3043221" y="1736978"/>
            <a:chExt cx="1548996" cy="1548996"/>
          </a:xfrm>
        </p:grpSpPr>
        <p:sp>
          <p:nvSpPr>
            <p:cNvPr id="8" name="Ellipse 7"/>
            <p:cNvSpPr/>
            <p:nvPr/>
          </p:nvSpPr>
          <p:spPr>
            <a:xfrm>
              <a:off x="3043221" y="1736978"/>
              <a:ext cx="1548996" cy="1548996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Ellipse 4"/>
            <p:cNvSpPr/>
            <p:nvPr/>
          </p:nvSpPr>
          <p:spPr>
            <a:xfrm>
              <a:off x="3270066" y="1979780"/>
              <a:ext cx="1095306" cy="1095306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ORGANISATION APPRENANTE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107504" y="2924944"/>
            <a:ext cx="903649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BE" dirty="0" smtClean="0"/>
              <a:t>  </a:t>
            </a:r>
            <a:endParaRPr lang="fr-BE" sz="2000" dirty="0" smtClean="0"/>
          </a:p>
          <a:p>
            <a:pPr lvl="0"/>
            <a:r>
              <a:rPr lang="fr-BE" sz="2200" b="1" i="1" dirty="0"/>
              <a:t>P</a:t>
            </a:r>
            <a:r>
              <a:rPr lang="fr-BE" sz="2200" b="1" i="1" dirty="0" smtClean="0"/>
              <a:t>romouvoir la logique d’apprentissage mutuel et le renforcement de la cohésion du groupe sont des prérequis d’une organisation apprenante ! </a:t>
            </a:r>
            <a:endParaRPr lang="fr-BE" sz="2200" i="1" dirty="0" smtClean="0"/>
          </a:p>
          <a:p>
            <a:r>
              <a:rPr lang="fr-BE" sz="2000" dirty="0" smtClean="0">
                <a:sym typeface="Wingdings" panose="05000000000000000000" pitchFamily="2" charset="2"/>
              </a:rPr>
              <a:t></a:t>
            </a:r>
            <a:r>
              <a:rPr lang="fr-BE" sz="2000" dirty="0" smtClean="0"/>
              <a:t>Associer les responsables de la gestion stratégique (qualifiés « d’amateurs »), des «professionnels » de la gestion opérationnelle, pour un apprentissage  mutuel ; </a:t>
            </a:r>
          </a:p>
          <a:p>
            <a:r>
              <a:rPr lang="fr-BE" sz="2000" dirty="0" smtClean="0">
                <a:sym typeface="Wingdings" panose="05000000000000000000" pitchFamily="2" charset="2"/>
              </a:rPr>
              <a:t></a:t>
            </a:r>
            <a:r>
              <a:rPr lang="fr-BE" sz="2000" dirty="0" smtClean="0"/>
              <a:t>Mettre en place une démarche fondée sur la participation et inscrite dans la durée pour développer la confiance mutuelle et renforcer la cohésion du groupe;</a:t>
            </a:r>
          </a:p>
          <a:p>
            <a:pPr lvl="0"/>
            <a:r>
              <a:rPr lang="fr-BE" sz="2000" dirty="0" smtClean="0">
                <a:sym typeface="Wingdings" panose="05000000000000000000" pitchFamily="2" charset="2"/>
              </a:rPr>
              <a:t></a:t>
            </a:r>
            <a:r>
              <a:rPr lang="fr-BE" sz="2000" dirty="0" smtClean="0"/>
              <a:t>Rendre </a:t>
            </a:r>
            <a:r>
              <a:rPr lang="fr-BE" sz="2000" dirty="0"/>
              <a:t>plus visible et légitime le choix politique de consacrer des moyens </a:t>
            </a:r>
            <a:r>
              <a:rPr lang="fr-BE" sz="2000" dirty="0" smtClean="0"/>
              <a:t>: un </a:t>
            </a:r>
            <a:r>
              <a:rPr lang="fr-BE" sz="2000" dirty="0"/>
              <a:t>plan coproduit avec la société </a:t>
            </a:r>
            <a:r>
              <a:rPr lang="fr-BE" sz="2000" dirty="0" smtClean="0"/>
              <a:t>civile devient </a:t>
            </a:r>
            <a:r>
              <a:rPr lang="fr-BE" sz="2000" dirty="0"/>
              <a:t>socialement plus visible et de ce fait politiquement plus </a:t>
            </a:r>
            <a:r>
              <a:rPr lang="fr-BE" sz="2000" dirty="0" smtClean="0"/>
              <a:t>attractif; </a:t>
            </a:r>
          </a:p>
          <a:p>
            <a:pPr lvl="0"/>
            <a:r>
              <a:rPr lang="fr-BE" sz="2000" dirty="0" smtClean="0">
                <a:sym typeface="Wingdings" panose="05000000000000000000" pitchFamily="2" charset="2"/>
              </a:rPr>
              <a:t></a:t>
            </a:r>
            <a:r>
              <a:rPr lang="fr-BE" sz="2000" dirty="0" smtClean="0"/>
              <a:t>Rendre </a:t>
            </a:r>
            <a:r>
              <a:rPr lang="fr-BE" sz="2000" dirty="0"/>
              <a:t>plus « visible » le rôle du fonctionnaire </a:t>
            </a:r>
            <a:r>
              <a:rPr lang="fr-BE" sz="2000" dirty="0" smtClean="0"/>
              <a:t>PLANU </a:t>
            </a:r>
            <a:r>
              <a:rPr lang="fr-BE" sz="2000" dirty="0"/>
              <a:t>en le </a:t>
            </a:r>
            <a:r>
              <a:rPr lang="fr-BE" sz="2000" dirty="0" smtClean="0"/>
              <a:t>plaçant comme </a:t>
            </a:r>
            <a:r>
              <a:rPr lang="fr-BE" sz="2000" b="1" dirty="0" smtClean="0"/>
              <a:t>médiateur</a:t>
            </a:r>
            <a:r>
              <a:rPr lang="fr-BE" sz="2000" dirty="0" smtClean="0"/>
              <a:t> de cet espace d’apprentissage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0324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 cycle du ris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72" y="620688"/>
            <a:ext cx="6426479" cy="5679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99445" y="2475411"/>
            <a:ext cx="8784976" cy="98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/>
              <a:t>10 ans de Planification d’urgence </a:t>
            </a:r>
            <a:r>
              <a:rPr lang="fr-FR" sz="4000" b="1" dirty="0" smtClean="0"/>
              <a:t>locale :</a:t>
            </a:r>
          </a:p>
          <a:p>
            <a:pPr algn="ctr"/>
            <a:r>
              <a:rPr lang="fr-FR" b="1" i="1" dirty="0" smtClean="0"/>
              <a:t>Les </a:t>
            </a:r>
            <a:r>
              <a:rPr lang="fr-FR" b="1" i="1" dirty="0"/>
              <a:t>Anciens Moulins de </a:t>
            </a:r>
            <a:r>
              <a:rPr lang="fr-FR" b="1" i="1" dirty="0" err="1"/>
              <a:t>Beez</a:t>
            </a:r>
            <a:r>
              <a:rPr lang="fr-FR" b="1" i="1" dirty="0"/>
              <a:t>, Namur - 16 février 2016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273161" y="2485925"/>
            <a:ext cx="8784976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Merci de votre attention </a:t>
            </a:r>
          </a:p>
          <a:p>
            <a:pPr algn="ctr"/>
            <a:r>
              <a:rPr lang="fr-FR" sz="2400" b="1" dirty="0" smtClean="0"/>
              <a:t>Catherine FALLON </a:t>
            </a:r>
          </a:p>
          <a:p>
            <a:pPr algn="ctr"/>
            <a:r>
              <a:rPr lang="fr-FR" sz="2400" b="1" dirty="0" smtClean="0"/>
              <a:t>Catherine ZWETKOFF et Aline THIRY   </a:t>
            </a:r>
            <a:endParaRPr lang="en-US" sz="2400" dirty="0"/>
          </a:p>
        </p:txBody>
      </p:sp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444" y="5805264"/>
            <a:ext cx="1176211" cy="832143"/>
          </a:xfrm>
          <a:prstGeom prst="rect">
            <a:avLst/>
          </a:prstGeom>
          <a:noFill/>
        </p:spPr>
      </p:pic>
      <p:pic>
        <p:nvPicPr>
          <p:cNvPr id="8" name="Imag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94788" y="6015849"/>
            <a:ext cx="1691125" cy="6786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3578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503067"/>
              </p:ext>
            </p:extLst>
          </p:nvPr>
        </p:nvGraphicFramePr>
        <p:xfrm>
          <a:off x="0" y="188640"/>
          <a:ext cx="9252520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xplosion 1 4"/>
          <p:cNvSpPr/>
          <p:nvPr/>
        </p:nvSpPr>
        <p:spPr>
          <a:xfrm>
            <a:off x="5580112" y="4437112"/>
            <a:ext cx="1944216" cy="2016224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ZoneTexte 5"/>
          <p:cNvSpPr txBox="1"/>
          <p:nvPr/>
        </p:nvSpPr>
        <p:spPr>
          <a:xfrm>
            <a:off x="755576" y="2033373"/>
            <a:ext cx="2088232" cy="923330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6"/>
            </a:solidFill>
          </a:ln>
          <a:effectLst>
            <a:glow rad="101600">
              <a:schemeClr val="accent6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fr-BE" dirty="0" smtClean="0"/>
              <a:t> Intégration </a:t>
            </a:r>
            <a:r>
              <a:rPr lang="fr-BE" dirty="0"/>
              <a:t>des </a:t>
            </a:r>
            <a:r>
              <a:rPr lang="fr-BE" dirty="0" smtClean="0"/>
              <a:t>enseignements</a:t>
            </a:r>
            <a:br>
              <a:rPr lang="fr-BE" dirty="0" smtClean="0"/>
            </a:br>
            <a:r>
              <a:rPr lang="fr-BE" dirty="0" smtClean="0"/>
              <a:t>(crise &amp; exercice</a:t>
            </a:r>
            <a:r>
              <a:rPr lang="fr-BE" dirty="0"/>
              <a:t>)</a:t>
            </a:r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6525643" y="3091269"/>
            <a:ext cx="1709223" cy="64633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00B05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dirty="0" smtClean="0"/>
              <a:t>Planification </a:t>
            </a:r>
            <a:r>
              <a:rPr lang="fr-BE" dirty="0"/>
              <a:t>d’urgence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4113878" y="439504"/>
            <a:ext cx="1121505" cy="64633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fr-BE" dirty="0" smtClean="0"/>
              <a:t>Quels risques ? </a:t>
            </a:r>
            <a:endParaRPr lang="en-US" dirty="0"/>
          </a:p>
        </p:txBody>
      </p:sp>
      <p:sp>
        <p:nvSpPr>
          <p:cNvPr id="9" name="ZoneTexte 8"/>
          <p:cNvSpPr txBox="1"/>
          <p:nvPr/>
        </p:nvSpPr>
        <p:spPr>
          <a:xfrm>
            <a:off x="5847394" y="1387042"/>
            <a:ext cx="1728192" cy="92333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4BC1B6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dirty="0" smtClean="0"/>
              <a:t>Eviter l’aléa</a:t>
            </a:r>
          </a:p>
          <a:p>
            <a:r>
              <a:rPr lang="fr-BE" dirty="0" smtClean="0"/>
              <a:t>&amp; </a:t>
            </a:r>
            <a:r>
              <a:rPr lang="fr-BE" b="1" dirty="0" smtClean="0"/>
              <a:t>Atténuer la</a:t>
            </a:r>
            <a:r>
              <a:rPr lang="fr-BE" dirty="0" smtClean="0"/>
              <a:t> </a:t>
            </a:r>
            <a:r>
              <a:rPr lang="fr-BE" b="1" dirty="0" smtClean="0"/>
              <a:t>vulnérabilité</a:t>
            </a:r>
            <a:endParaRPr lang="en-US" b="1" dirty="0"/>
          </a:p>
        </p:txBody>
      </p:sp>
      <p:sp>
        <p:nvSpPr>
          <p:cNvPr id="11" name="Ellipse 10"/>
          <p:cNvSpPr/>
          <p:nvPr/>
        </p:nvSpPr>
        <p:spPr>
          <a:xfrm>
            <a:off x="3419872" y="2495038"/>
            <a:ext cx="2396511" cy="2056473"/>
          </a:xfrm>
          <a:prstGeom prst="ellipse">
            <a:avLst/>
          </a:prstGeom>
          <a:noFill/>
          <a:effectLst>
            <a:glow rad="127000">
              <a:srgbClr val="FF0000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Communiquer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643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47864" y="1028741"/>
            <a:ext cx="5616624" cy="1631216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>
            <a:glow rad="101600">
              <a:srgbClr val="4BC1B6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dirty="0" smtClean="0"/>
              <a:t>L’identification des risques est un maillon faible : </a:t>
            </a:r>
          </a:p>
          <a:p>
            <a:r>
              <a:rPr lang="fr-BE" sz="2000" dirty="0" smtClean="0"/>
              <a:t>- </a:t>
            </a:r>
            <a:r>
              <a:rPr lang="fr-BE" sz="2000" b="1" i="1" dirty="0"/>
              <a:t>déficit d’information</a:t>
            </a:r>
            <a:r>
              <a:rPr lang="fr-BE" sz="2000" dirty="0"/>
              <a:t> </a:t>
            </a:r>
            <a:r>
              <a:rPr lang="fr-BE" sz="2000" dirty="0" smtClean="0"/>
              <a:t>(notamment </a:t>
            </a:r>
            <a:r>
              <a:rPr lang="fr-BE" sz="2000" dirty="0"/>
              <a:t>sur </a:t>
            </a:r>
            <a:r>
              <a:rPr lang="fr-BE" sz="2000" dirty="0" smtClean="0"/>
              <a:t>les évènements </a:t>
            </a:r>
            <a:r>
              <a:rPr lang="fr-BE" sz="2000" dirty="0"/>
              <a:t>rares et </a:t>
            </a:r>
            <a:r>
              <a:rPr lang="fr-BE" sz="2000" dirty="0" smtClean="0"/>
              <a:t>les </a:t>
            </a:r>
            <a:r>
              <a:rPr lang="fr-BE" sz="2000" dirty="0"/>
              <a:t>risques </a:t>
            </a:r>
            <a:r>
              <a:rPr lang="fr-BE" sz="2000" dirty="0" smtClean="0"/>
              <a:t>spéculatifs) </a:t>
            </a:r>
            <a:endParaRPr lang="fr-BE" sz="2000" dirty="0"/>
          </a:p>
          <a:p>
            <a:r>
              <a:rPr lang="fr-BE" sz="2000" dirty="0"/>
              <a:t>- </a:t>
            </a:r>
            <a:r>
              <a:rPr lang="fr-BE" sz="2000" b="1" i="1" dirty="0"/>
              <a:t>manque de </a:t>
            </a:r>
            <a:r>
              <a:rPr lang="fr-BE" sz="2000" b="1" i="1" dirty="0" smtClean="0"/>
              <a:t>collaboration</a:t>
            </a:r>
            <a:r>
              <a:rPr lang="fr-BE" sz="2000" dirty="0" smtClean="0"/>
              <a:t> et d’esprit </a:t>
            </a:r>
            <a:r>
              <a:rPr lang="fr-BE" sz="2000" dirty="0"/>
              <a:t>d’équipe </a:t>
            </a:r>
          </a:p>
          <a:p>
            <a:r>
              <a:rPr lang="fr-BE" sz="2000" dirty="0"/>
              <a:t>- </a:t>
            </a:r>
            <a:r>
              <a:rPr lang="fr-BE" sz="2000" b="1" i="1" dirty="0"/>
              <a:t>manque d’outils </a:t>
            </a:r>
            <a:r>
              <a:rPr lang="fr-BE" sz="2000" b="1" i="1" dirty="0" smtClean="0"/>
              <a:t>méthodologiques</a:t>
            </a:r>
            <a:endParaRPr lang="fr-BE" sz="2000" b="1" i="1" dirty="0"/>
          </a:p>
        </p:txBody>
      </p:sp>
      <p:grpSp>
        <p:nvGrpSpPr>
          <p:cNvPr id="6" name="Groupe 5"/>
          <p:cNvGrpSpPr/>
          <p:nvPr/>
        </p:nvGrpSpPr>
        <p:grpSpPr>
          <a:xfrm>
            <a:off x="683568" y="260648"/>
            <a:ext cx="2304256" cy="2376264"/>
            <a:chOff x="3851761" y="-106278"/>
            <a:chExt cx="1548996" cy="1548996"/>
          </a:xfrm>
        </p:grpSpPr>
        <p:sp>
          <p:nvSpPr>
            <p:cNvPr id="7" name="Ellipse 6"/>
            <p:cNvSpPr/>
            <p:nvPr/>
          </p:nvSpPr>
          <p:spPr>
            <a:xfrm>
              <a:off x="3851761" y="-106278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Ellipse 4"/>
            <p:cNvSpPr/>
            <p:nvPr/>
          </p:nvSpPr>
          <p:spPr>
            <a:xfrm>
              <a:off x="4078606" y="120567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Identifier les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risques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307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683568" y="260648"/>
            <a:ext cx="2304256" cy="2376264"/>
            <a:chOff x="3851761" y="-106278"/>
            <a:chExt cx="1548996" cy="1548996"/>
          </a:xfrm>
        </p:grpSpPr>
        <p:sp>
          <p:nvSpPr>
            <p:cNvPr id="7" name="Ellipse 6"/>
            <p:cNvSpPr/>
            <p:nvPr/>
          </p:nvSpPr>
          <p:spPr>
            <a:xfrm>
              <a:off x="3851761" y="-106278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Ellipse 4"/>
            <p:cNvSpPr/>
            <p:nvPr/>
          </p:nvSpPr>
          <p:spPr>
            <a:xfrm>
              <a:off x="4078606" y="120567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Identifier les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risques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395536" y="3356992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i="1" dirty="0" smtClean="0"/>
              <a:t>L’approche </a:t>
            </a:r>
            <a:r>
              <a:rPr lang="fr-BE" sz="2000" i="1" dirty="0"/>
              <a:t>par la </a:t>
            </a:r>
            <a:r>
              <a:rPr lang="fr-BE" sz="2000" b="1" i="1" u="sng" dirty="0"/>
              <a:t>vulnérabilité </a:t>
            </a:r>
            <a:r>
              <a:rPr lang="fr-BE" sz="2000" i="1" dirty="0"/>
              <a:t>s'intéresse au système mis potentiellement en danger, aux facteurs internes de son manque de robustesse ou de résilience en cas de survenance d'évènements </a:t>
            </a:r>
            <a:r>
              <a:rPr lang="fr-BE" sz="2000" i="1" dirty="0" smtClean="0"/>
              <a:t>indésirables (ex:</a:t>
            </a:r>
            <a:r>
              <a:rPr lang="fr-BE" sz="2000" b="1" i="1" dirty="0" smtClean="0"/>
              <a:t> black out</a:t>
            </a:r>
            <a:r>
              <a:rPr lang="fr-BE" sz="2000" i="1" dirty="0" smtClean="0"/>
              <a:t>) </a:t>
            </a:r>
          </a:p>
          <a:p>
            <a:r>
              <a:rPr lang="fr-BE" sz="2000" i="1" dirty="0" smtClean="0"/>
              <a:t>L’approche par la vulnérabilité impose de contextualiser les aléas et les </a:t>
            </a:r>
            <a:r>
              <a:rPr lang="fr-BE" sz="2000" i="1" dirty="0" smtClean="0"/>
              <a:t>interventions </a:t>
            </a:r>
            <a:r>
              <a:rPr lang="fr-BE" sz="2000" i="1" dirty="0" smtClean="0"/>
              <a:t>: </a:t>
            </a:r>
            <a:r>
              <a:rPr lang="fr-BE" sz="2000" i="1" dirty="0">
                <a:sym typeface="Wingdings" panose="05000000000000000000" pitchFamily="2" charset="2"/>
              </a:rPr>
              <a:t>u</a:t>
            </a:r>
            <a:r>
              <a:rPr lang="fr-BE" sz="2000" i="1" dirty="0" smtClean="0">
                <a:sym typeface="Wingdings" panose="05000000000000000000" pitchFamily="2" charset="2"/>
              </a:rPr>
              <a:t>ne telle approche se base sur des </a:t>
            </a:r>
            <a:r>
              <a:rPr lang="fr-BE" sz="2000" i="1" dirty="0" smtClean="0">
                <a:sym typeface="Wingdings" panose="05000000000000000000" pitchFamily="2" charset="2"/>
              </a:rPr>
              <a:t>scénarios, </a:t>
            </a:r>
            <a:r>
              <a:rPr lang="fr-BE" sz="2000" i="1" dirty="0" smtClean="0">
                <a:sym typeface="Wingdings" panose="05000000000000000000" pitchFamily="2" charset="2"/>
              </a:rPr>
              <a:t>avec </a:t>
            </a:r>
            <a:r>
              <a:rPr lang="fr-BE" sz="2000" b="1" i="1" dirty="0" smtClean="0">
                <a:sym typeface="Wingdings" panose="05000000000000000000" pitchFamily="2" charset="2"/>
              </a:rPr>
              <a:t>une démarche participative et créative</a:t>
            </a:r>
            <a:r>
              <a:rPr lang="fr-BE" sz="2000" i="1" dirty="0" smtClean="0">
                <a:sym typeface="Wingdings" panose="05000000000000000000" pitchFamily="2" charset="2"/>
              </a:rPr>
              <a:t> . </a:t>
            </a:r>
          </a:p>
          <a:p>
            <a:r>
              <a:rPr lang="fr-BE" sz="2000" i="1" dirty="0">
                <a:sym typeface="Wingdings" panose="05000000000000000000" pitchFamily="2" charset="2"/>
              </a:rPr>
              <a:t>L</a:t>
            </a:r>
            <a:r>
              <a:rPr lang="fr-BE" sz="2000" i="1" dirty="0" smtClean="0">
                <a:sym typeface="Wingdings" panose="05000000000000000000" pitchFamily="2" charset="2"/>
              </a:rPr>
              <a:t>’implication des professionnels </a:t>
            </a:r>
            <a:r>
              <a:rPr lang="fr-BE" sz="2000" b="1" i="1" dirty="0" smtClean="0">
                <a:sym typeface="Wingdings" panose="05000000000000000000" pitchFamily="2" charset="2"/>
              </a:rPr>
              <a:t>et</a:t>
            </a:r>
            <a:r>
              <a:rPr lang="fr-BE" sz="2000" i="1" dirty="0" smtClean="0">
                <a:sym typeface="Wingdings" panose="05000000000000000000" pitchFamily="2" charset="2"/>
              </a:rPr>
              <a:t> des citoyens permettrait de prendre conscience collectivement des facteurs de vulnérabilité </a:t>
            </a:r>
            <a:r>
              <a:rPr lang="fr-BE" sz="2000" i="1" dirty="0" smtClean="0">
                <a:sym typeface="Wingdings" panose="05000000000000000000" pitchFamily="2" charset="2"/>
              </a:rPr>
              <a:t>pour </a:t>
            </a:r>
            <a:r>
              <a:rPr lang="fr-BE" sz="2000" i="1" dirty="0" smtClean="0">
                <a:sym typeface="Wingdings" panose="05000000000000000000" pitchFamily="2" charset="2"/>
              </a:rPr>
              <a:t>trouver des solutions plus efficaces et renforcer la légitimité du processus. 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676816" y="275204"/>
            <a:ext cx="2304256" cy="2376264"/>
            <a:chOff x="5695997" y="657629"/>
            <a:chExt cx="1548996" cy="1548996"/>
          </a:xfrm>
        </p:grpSpPr>
        <p:sp>
          <p:nvSpPr>
            <p:cNvPr id="10" name="Ellipse 9"/>
            <p:cNvSpPr/>
            <p:nvPr/>
          </p:nvSpPr>
          <p:spPr>
            <a:xfrm>
              <a:off x="5695997" y="657629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419125"/>
                <a:satOff val="5687"/>
                <a:lumOff val="1233"/>
                <a:alphaOff val="0"/>
              </a:schemeClr>
            </a:fillRef>
            <a:effectRef idx="0">
              <a:schemeClr val="accent5">
                <a:hueOff val="-1419125"/>
                <a:satOff val="5687"/>
                <a:lumOff val="123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Ellipse 4"/>
            <p:cNvSpPr/>
            <p:nvPr/>
          </p:nvSpPr>
          <p:spPr>
            <a:xfrm>
              <a:off x="5922842" y="884474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Analyse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de la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vulnérabilité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347864" y="1028740"/>
            <a:ext cx="5472608" cy="132343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4BC1B6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dirty="0" smtClean="0"/>
              <a:t>Atténuer la</a:t>
            </a:r>
            <a:r>
              <a:rPr lang="fr-BE" sz="2000" dirty="0" smtClean="0"/>
              <a:t> </a:t>
            </a:r>
            <a:r>
              <a:rPr lang="fr-BE" sz="2000" b="1" dirty="0" smtClean="0"/>
              <a:t>vulnérabilité: </a:t>
            </a:r>
          </a:p>
          <a:p>
            <a:r>
              <a:rPr lang="fr-BE" sz="2000" b="1" i="1" dirty="0" smtClean="0"/>
              <a:t>La vulnérabilité reste un concept largement méconnu au sein des pouvoirs locaux</a:t>
            </a:r>
            <a:endParaRPr lang="en-US" sz="2000" b="1" i="1" dirty="0" smtClean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647453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683568" y="260648"/>
            <a:ext cx="2304256" cy="2376264"/>
            <a:chOff x="3851761" y="-106278"/>
            <a:chExt cx="1548996" cy="1548996"/>
          </a:xfrm>
        </p:grpSpPr>
        <p:sp>
          <p:nvSpPr>
            <p:cNvPr id="7" name="Ellipse 6"/>
            <p:cNvSpPr/>
            <p:nvPr/>
          </p:nvSpPr>
          <p:spPr>
            <a:xfrm>
              <a:off x="3851761" y="-106278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Ellipse 4"/>
            <p:cNvSpPr/>
            <p:nvPr/>
          </p:nvSpPr>
          <p:spPr>
            <a:xfrm>
              <a:off x="4078606" y="120567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Identifier les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risques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395536" y="3068960"/>
            <a:ext cx="85689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smtClean="0"/>
              <a:t>« Les </a:t>
            </a:r>
            <a:r>
              <a:rPr lang="fr-BE" sz="2000" dirty="0"/>
              <a:t>risques consécutifs à l’application du plan de délestage sont sous-estimés (sécurité publique, transports, </a:t>
            </a:r>
            <a:r>
              <a:rPr lang="fr-BE" sz="2000" dirty="0" smtClean="0"/>
              <a:t>coupure </a:t>
            </a:r>
            <a:r>
              <a:rPr lang="fr-BE" sz="2000" dirty="0" err="1" smtClean="0"/>
              <a:t>gsm</a:t>
            </a:r>
            <a:r>
              <a:rPr lang="fr-BE" sz="2000" dirty="0" smtClean="0"/>
              <a:t>);  risques pour les personnes plus âgées </a:t>
            </a:r>
            <a:r>
              <a:rPr lang="fr-BE" sz="2000" dirty="0"/>
              <a:t>et </a:t>
            </a:r>
            <a:r>
              <a:rPr lang="fr-BE" sz="2000" dirty="0" smtClean="0"/>
              <a:t>isolées (milieu rural). Les </a:t>
            </a:r>
            <a:r>
              <a:rPr lang="fr-BE" sz="2000" dirty="0"/>
              <a:t>mesures de prévention/mitigation de ces risques ne font pas l’objet d’une </a:t>
            </a:r>
            <a:r>
              <a:rPr lang="fr-BE" sz="2000" dirty="0" smtClean="0"/>
              <a:t>communication auprès des citoyens. »</a:t>
            </a:r>
          </a:p>
          <a:p>
            <a:endParaRPr lang="fr-BE" sz="2000" dirty="0" smtClean="0"/>
          </a:p>
          <a:p>
            <a:r>
              <a:rPr lang="fr-BE" sz="2000" dirty="0" smtClean="0"/>
              <a:t>« La </a:t>
            </a:r>
            <a:r>
              <a:rPr lang="fr-BE" sz="2000" dirty="0"/>
              <a:t>responsabilisation du citoyen passe néanmoins par son implication. </a:t>
            </a:r>
            <a:r>
              <a:rPr lang="fr-BE" sz="2000" b="1" dirty="0"/>
              <a:t>Le conscientiser (cela peut arriver); le rassurer (l’indice vert à la météo), l’éduquer à la réflexion sur la crise… avant la crise pour éviter la crise</a:t>
            </a:r>
            <a:r>
              <a:rPr lang="fr-BE" sz="2000" b="1" dirty="0" smtClean="0"/>
              <a:t>. »</a:t>
            </a:r>
            <a:r>
              <a:rPr lang="fr-BE" sz="2000" dirty="0" smtClean="0"/>
              <a:t> </a:t>
            </a:r>
          </a:p>
          <a:p>
            <a:r>
              <a:rPr lang="fr-BE" sz="2000" dirty="0" smtClean="0"/>
              <a:t>« Ne </a:t>
            </a:r>
            <a:r>
              <a:rPr lang="fr-BE" sz="2000" dirty="0"/>
              <a:t>faudrait-il pas </a:t>
            </a:r>
            <a:r>
              <a:rPr lang="fr-BE" sz="2000" b="1" dirty="0"/>
              <a:t>cesser d’entretenir l’image d’une société du risque zéro, ne pas donner l’illusion que les pouvoirs publics peuvent parer à tout</a:t>
            </a:r>
            <a:r>
              <a:rPr lang="fr-BE" sz="2000" b="1" dirty="0" smtClean="0"/>
              <a:t>? » </a:t>
            </a:r>
            <a:endParaRPr lang="fr-BE" sz="2000" dirty="0"/>
          </a:p>
        </p:txBody>
      </p:sp>
      <p:grpSp>
        <p:nvGrpSpPr>
          <p:cNvPr id="9" name="Groupe 8"/>
          <p:cNvGrpSpPr/>
          <p:nvPr/>
        </p:nvGrpSpPr>
        <p:grpSpPr>
          <a:xfrm>
            <a:off x="676816" y="275204"/>
            <a:ext cx="2304256" cy="2376264"/>
            <a:chOff x="5695997" y="657629"/>
            <a:chExt cx="1548996" cy="1548996"/>
          </a:xfrm>
        </p:grpSpPr>
        <p:sp>
          <p:nvSpPr>
            <p:cNvPr id="10" name="Ellipse 9"/>
            <p:cNvSpPr/>
            <p:nvPr/>
          </p:nvSpPr>
          <p:spPr>
            <a:xfrm>
              <a:off x="5695997" y="657629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419125"/>
                <a:satOff val="5687"/>
                <a:lumOff val="1233"/>
                <a:alphaOff val="0"/>
              </a:schemeClr>
            </a:fillRef>
            <a:effectRef idx="0">
              <a:schemeClr val="accent5">
                <a:hueOff val="-1419125"/>
                <a:satOff val="5687"/>
                <a:lumOff val="123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Ellipse 4"/>
            <p:cNvSpPr/>
            <p:nvPr/>
          </p:nvSpPr>
          <p:spPr>
            <a:xfrm>
              <a:off x="5922842" y="884474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Exemple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: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Analyse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participative de la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vulnérabilité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au blackout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347864" y="801616"/>
            <a:ext cx="5472608" cy="1631216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4BC1B6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endParaRPr lang="fr-BE" sz="2000" b="1" i="1" dirty="0" smtClean="0"/>
          </a:p>
          <a:p>
            <a:r>
              <a:rPr lang="fr-BE" sz="2000" b="1" i="1" dirty="0" smtClean="0"/>
              <a:t>Expérience de démarche participative pour analyser les conséquences </a:t>
            </a:r>
            <a:r>
              <a:rPr lang="fr-BE" sz="2000" b="1" i="1" dirty="0" smtClean="0"/>
              <a:t>secondaires </a:t>
            </a:r>
            <a:r>
              <a:rPr lang="fr-BE" sz="2000" b="1" i="1" dirty="0" smtClean="0"/>
              <a:t>d’une coupure </a:t>
            </a:r>
            <a:endParaRPr lang="en-US" sz="2000" b="1" i="1" dirty="0" smtClean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2549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333157" y="2996952"/>
            <a:ext cx="871296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i="1" dirty="0" smtClean="0"/>
              <a:t>«</a:t>
            </a:r>
            <a:r>
              <a:rPr lang="fr-BE" sz="2000" i="1" dirty="0"/>
              <a:t> </a:t>
            </a:r>
            <a:r>
              <a:rPr lang="fr-BE" sz="2000" i="1" dirty="0" smtClean="0"/>
              <a:t>La </a:t>
            </a:r>
            <a:r>
              <a:rPr lang="fr-BE" sz="2000" i="1" dirty="0"/>
              <a:t>dynamique sous jacente aux plans est souvent marquée par le besoin de figer les questions et réponses plutôt que par l’ardente obligation de questionnement, de souplesse et d’improvisation  </a:t>
            </a:r>
            <a:r>
              <a:rPr lang="fr-BE" sz="2000" i="1" dirty="0" smtClean="0"/>
              <a:t>… Trop souvent </a:t>
            </a:r>
            <a:r>
              <a:rPr lang="fr-BE" sz="2000" i="1" dirty="0"/>
              <a:t>lors de la rédaction des plans, les questions difficiles sont mises de </a:t>
            </a:r>
            <a:r>
              <a:rPr lang="fr-BE" sz="2000" i="1" dirty="0" smtClean="0"/>
              <a:t>côté » </a:t>
            </a:r>
            <a:r>
              <a:rPr lang="fr-BE" sz="2000" i="1" dirty="0">
                <a:sym typeface="Wingdings"/>
              </a:rPr>
              <a:t></a:t>
            </a:r>
            <a:r>
              <a:rPr lang="fr-BE" sz="2000" i="1" dirty="0"/>
              <a:t> </a:t>
            </a:r>
            <a:r>
              <a:rPr lang="fr-BE" sz="2000" b="1" i="1" dirty="0"/>
              <a:t>« plans simplistes </a:t>
            </a:r>
            <a:r>
              <a:rPr lang="fr-BE" sz="2000" b="1" i="1" dirty="0" smtClean="0"/>
              <a:t>»</a:t>
            </a:r>
            <a:r>
              <a:rPr lang="fr-BE" sz="2000" i="1" dirty="0" smtClean="0"/>
              <a:t>.</a:t>
            </a:r>
          </a:p>
          <a:p>
            <a:r>
              <a:rPr lang="fr-BE" sz="2000" i="1" dirty="0"/>
              <a:t>« </a:t>
            </a:r>
            <a:r>
              <a:rPr lang="fr-BE" sz="2000" i="1" dirty="0" smtClean="0"/>
              <a:t>Par </a:t>
            </a:r>
            <a:r>
              <a:rPr lang="fr-BE" sz="2000" i="1" dirty="0"/>
              <a:t>leur existence même les plans </a:t>
            </a:r>
            <a:r>
              <a:rPr lang="fr-BE" sz="2000" i="1" dirty="0" smtClean="0"/>
              <a:t>rassurent autant les </a:t>
            </a:r>
            <a:r>
              <a:rPr lang="fr-BE" sz="2000" i="1" dirty="0"/>
              <a:t>autorités en charge </a:t>
            </a:r>
            <a:r>
              <a:rPr lang="fr-BE" sz="2000" i="1" dirty="0" smtClean="0"/>
              <a:t>que </a:t>
            </a:r>
            <a:r>
              <a:rPr lang="fr-BE" sz="2000" i="1" dirty="0"/>
              <a:t>les citoyens concernés » </a:t>
            </a:r>
            <a:r>
              <a:rPr lang="fr-BE" sz="2000" i="1" dirty="0" smtClean="0"/>
              <a:t> </a:t>
            </a:r>
            <a:r>
              <a:rPr lang="fr-BE" sz="2000" i="1" dirty="0" smtClean="0">
                <a:sym typeface="Wingdings" panose="05000000000000000000" pitchFamily="2" charset="2"/>
              </a:rPr>
              <a:t> </a:t>
            </a:r>
            <a:r>
              <a:rPr lang="fr-BE" sz="2000" b="1" i="1" dirty="0" smtClean="0">
                <a:sym typeface="Wingdings" panose="05000000000000000000" pitchFamily="2" charset="2"/>
              </a:rPr>
              <a:t>« plans symboliques »</a:t>
            </a:r>
            <a:endParaRPr lang="fr-BE" sz="2000" b="1" dirty="0" smtClean="0"/>
          </a:p>
          <a:p>
            <a:endParaRPr lang="fr-BE" sz="2000" b="1" dirty="0" smtClean="0"/>
          </a:p>
          <a:p>
            <a:r>
              <a:rPr lang="fr-BE" sz="2000" b="1" i="1" dirty="0" smtClean="0"/>
              <a:t>Planification = </a:t>
            </a:r>
            <a:r>
              <a:rPr lang="fr-BE" sz="2000" b="1" i="1" dirty="0" smtClean="0"/>
              <a:t>processus de communication </a:t>
            </a:r>
            <a:r>
              <a:rPr lang="fr-BE" sz="2000" dirty="0" smtClean="0"/>
              <a:t>«</a:t>
            </a:r>
            <a:r>
              <a:rPr lang="fr-BE" sz="2000" i="1" dirty="0" smtClean="0"/>
              <a:t> Pour que les plans fonctionnent; il faut que les gens se connaissent. Les plans c’est fait pour que les gens se </a:t>
            </a:r>
            <a:r>
              <a:rPr lang="fr-BE" sz="2000" i="1" dirty="0" smtClean="0"/>
              <a:t>rencontrent.</a:t>
            </a:r>
            <a:r>
              <a:rPr lang="fr-BE" sz="2000" i="1" dirty="0" smtClean="0"/>
              <a:t> »</a:t>
            </a:r>
          </a:p>
          <a:p>
            <a:r>
              <a:rPr lang="fr-BE" sz="2000" b="1" i="1" dirty="0" smtClean="0"/>
              <a:t> La planification doit être un processus d’apprentissage </a:t>
            </a:r>
            <a:endParaRPr lang="fr-BE" sz="2000" b="1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3320051" y="619189"/>
            <a:ext cx="5472608" cy="132343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92D05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dirty="0"/>
              <a:t>Organiser les plans pour être prêts à gérer l’imprévisible </a:t>
            </a:r>
            <a:endParaRPr lang="fr-BE" sz="2000" b="1" dirty="0" smtClean="0"/>
          </a:p>
          <a:p>
            <a:r>
              <a:rPr lang="fr-BE" sz="2000" b="1" i="1" dirty="0" smtClean="0"/>
              <a:t>… et </a:t>
            </a:r>
            <a:r>
              <a:rPr lang="fr-BE" sz="2000" b="1" i="1" dirty="0"/>
              <a:t>si ce modèle d’organisation se révélait contre-productif ? </a:t>
            </a:r>
            <a:r>
              <a:rPr lang="fr-BE" sz="2000" b="1" i="1" dirty="0" smtClean="0"/>
              <a:t> </a:t>
            </a:r>
            <a:endParaRPr lang="en-US" sz="2000" b="1" i="1" dirty="0"/>
          </a:p>
        </p:txBody>
      </p:sp>
      <p:grpSp>
        <p:nvGrpSpPr>
          <p:cNvPr id="14" name="Groupe 13"/>
          <p:cNvGrpSpPr/>
          <p:nvPr/>
        </p:nvGrpSpPr>
        <p:grpSpPr>
          <a:xfrm>
            <a:off x="395536" y="260648"/>
            <a:ext cx="2448272" cy="2448272"/>
            <a:chOff x="6459905" y="2501865"/>
            <a:chExt cx="1548996" cy="1548996"/>
          </a:xfrm>
        </p:grpSpPr>
        <p:sp>
          <p:nvSpPr>
            <p:cNvPr id="15" name="Ellipse 14"/>
            <p:cNvSpPr/>
            <p:nvPr/>
          </p:nvSpPr>
          <p:spPr>
            <a:xfrm>
              <a:off x="6459905" y="2501865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838251"/>
                <a:satOff val="11375"/>
                <a:lumOff val="2465"/>
                <a:alphaOff val="0"/>
              </a:schemeClr>
            </a:fillRef>
            <a:effectRef idx="0">
              <a:schemeClr val="accent5">
                <a:hueOff val="-2838251"/>
                <a:satOff val="11375"/>
                <a:lumOff val="24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Ellipse 4"/>
            <p:cNvSpPr/>
            <p:nvPr/>
          </p:nvSpPr>
          <p:spPr>
            <a:xfrm>
              <a:off x="6686750" y="2728710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Plans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 err="1" smtClean="0">
                  <a:solidFill>
                    <a:schemeClr val="tx1"/>
                  </a:solidFill>
                </a:rPr>
                <a:t>ou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Planification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?  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7864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79512" y="2996952"/>
            <a:ext cx="88666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i="1" dirty="0" smtClean="0"/>
              <a:t>Le fonctionnaire PLANU doit disposer de compétences, de ressources et de temps:  </a:t>
            </a:r>
          </a:p>
          <a:p>
            <a:pPr marL="342900" lvl="0" indent="-342900">
              <a:buFontTx/>
              <a:buChar char="-"/>
            </a:pPr>
            <a:r>
              <a:rPr lang="fr-BE" sz="2000" i="1" dirty="0" smtClean="0"/>
              <a:t>manque </a:t>
            </a:r>
            <a:r>
              <a:rPr lang="fr-BE" sz="2000" i="1" dirty="0"/>
              <a:t>d’expérience (préparation) dans les petites </a:t>
            </a:r>
            <a:r>
              <a:rPr lang="fr-BE" sz="2000" i="1" dirty="0" smtClean="0"/>
              <a:t>communes</a:t>
            </a:r>
            <a:endParaRPr lang="fr-BE" sz="2000" i="1" dirty="0"/>
          </a:p>
          <a:p>
            <a:pPr marL="342900" lvl="0" indent="-342900">
              <a:buFontTx/>
              <a:buChar char="-"/>
            </a:pPr>
            <a:r>
              <a:rPr lang="fr-BE" sz="2000" i="1" dirty="0" smtClean="0"/>
              <a:t>manque </a:t>
            </a:r>
            <a:r>
              <a:rPr lang="fr-BE" sz="2000" i="1" dirty="0"/>
              <a:t>de pratique (pas de crise </a:t>
            </a:r>
            <a:r>
              <a:rPr lang="fr-BE" sz="2000" i="1" dirty="0">
                <a:sym typeface="Wingdings"/>
              </a:rPr>
              <a:t></a:t>
            </a:r>
            <a:r>
              <a:rPr lang="fr-BE" sz="2000" i="1" dirty="0"/>
              <a:t> ou pas assez d’exercices </a:t>
            </a:r>
            <a:r>
              <a:rPr lang="fr-BE" sz="2000" i="1" dirty="0">
                <a:sym typeface="Wingdings"/>
              </a:rPr>
              <a:t></a:t>
            </a:r>
            <a:r>
              <a:rPr lang="fr-BE" sz="2000" i="1" dirty="0"/>
              <a:t> </a:t>
            </a:r>
            <a:r>
              <a:rPr lang="fr-BE" sz="2000" i="1" dirty="0" smtClean="0"/>
              <a:t>)</a:t>
            </a:r>
          </a:p>
          <a:p>
            <a:pPr marL="342900" lvl="0" indent="-342900">
              <a:buFontTx/>
              <a:buChar char="-"/>
            </a:pPr>
            <a:r>
              <a:rPr lang="fr-BE" sz="2000" i="1" dirty="0" smtClean="0"/>
              <a:t>manque </a:t>
            </a:r>
            <a:r>
              <a:rPr lang="fr-BE" sz="2000" i="1" dirty="0"/>
              <a:t>de communication avec les citoyens et les entreprises / organisations  </a:t>
            </a:r>
            <a:endParaRPr lang="fr-BE" sz="2000" i="1" dirty="0" smtClean="0"/>
          </a:p>
          <a:p>
            <a:pPr marL="342900" lvl="0" indent="-342900">
              <a:buFontTx/>
              <a:buChar char="-"/>
            </a:pPr>
            <a:r>
              <a:rPr lang="fr-BE" sz="2000" i="1" dirty="0" smtClean="0"/>
              <a:t>manque </a:t>
            </a:r>
            <a:r>
              <a:rPr lang="fr-BE" sz="2000" i="1" dirty="0"/>
              <a:t>de considération de la </a:t>
            </a:r>
            <a:r>
              <a:rPr lang="fr-BE" sz="2000" i="1" dirty="0" smtClean="0"/>
              <a:t>fonction; profil </a:t>
            </a:r>
            <a:r>
              <a:rPr lang="fr-BE" sz="2000" i="1" dirty="0"/>
              <a:t>de fonction non défini au </a:t>
            </a:r>
            <a:r>
              <a:rPr lang="fr-BE" sz="2000" i="1" dirty="0" smtClean="0"/>
              <a:t>départ;  </a:t>
            </a:r>
            <a:r>
              <a:rPr lang="fr-BE" sz="2000" i="1" dirty="0"/>
              <a:t>un manque de moyens affectés à l’équipe </a:t>
            </a:r>
            <a:r>
              <a:rPr lang="fr-BE" sz="2000" i="1" dirty="0" err="1"/>
              <a:t>planu</a:t>
            </a:r>
            <a:r>
              <a:rPr lang="fr-BE" sz="2000" i="1" dirty="0"/>
              <a:t>, </a:t>
            </a:r>
            <a:r>
              <a:rPr lang="fr-BE" sz="2000" i="1" dirty="0" smtClean="0"/>
              <a:t>absence </a:t>
            </a:r>
            <a:r>
              <a:rPr lang="fr-BE" sz="2000" i="1" dirty="0"/>
              <a:t>de formation continuée complétant une première formation (« les questions viennent après »).  </a:t>
            </a:r>
            <a:endParaRPr lang="fr-BE" sz="2000" dirty="0"/>
          </a:p>
          <a:p>
            <a:r>
              <a:rPr lang="fr-BE" sz="2000" dirty="0"/>
              <a:t> </a:t>
            </a:r>
            <a:endParaRPr lang="fr-BE" sz="2000" dirty="0" smtClean="0"/>
          </a:p>
          <a:p>
            <a:r>
              <a:rPr lang="fr-BE" sz="2000" i="1" dirty="0" smtClean="0"/>
              <a:t>La construction d’un réseau (à partir de la cellule de sécurité) est souvent négligée :</a:t>
            </a:r>
          </a:p>
          <a:p>
            <a:r>
              <a:rPr lang="fr-BE" sz="2000" b="1" i="1" dirty="0" smtClean="0"/>
              <a:t>«</a:t>
            </a:r>
            <a:r>
              <a:rPr lang="fr-BE" sz="2000" b="1" i="1" dirty="0"/>
              <a:t> La planification doit être un processus d’échange et de communication.. pour </a:t>
            </a:r>
            <a:r>
              <a:rPr lang="fr-BE" sz="2000" b="1" i="1" dirty="0" smtClean="0"/>
              <a:t>construire un réseau et développer </a:t>
            </a:r>
            <a:r>
              <a:rPr lang="fr-BE" sz="2000" b="1" i="1" dirty="0"/>
              <a:t>une culture de la </a:t>
            </a:r>
            <a:r>
              <a:rPr lang="fr-BE" sz="2000" b="1" i="1" dirty="0" smtClean="0"/>
              <a:t>situation d’urgence   </a:t>
            </a:r>
          </a:p>
          <a:p>
            <a:r>
              <a:rPr lang="fr-BE" sz="2000" b="1" i="1" dirty="0" smtClean="0"/>
              <a:t>multidisciplinaire</a:t>
            </a:r>
            <a:r>
              <a:rPr lang="fr-BE" sz="2000" b="1" i="1" dirty="0"/>
              <a:t> »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320051" y="619189"/>
            <a:ext cx="5472608" cy="1323439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92D05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ym typeface="Wingdings" panose="05000000000000000000" pitchFamily="2" charset="2"/>
              </a:rPr>
              <a:t> </a:t>
            </a:r>
            <a:r>
              <a:rPr lang="fr-BE" sz="2000" b="1" dirty="0" smtClean="0"/>
              <a:t>Fonction technique : « scribe » du plan </a:t>
            </a:r>
          </a:p>
          <a:p>
            <a:r>
              <a:rPr lang="fr-BE" sz="2000" b="1" i="1" dirty="0" smtClean="0">
                <a:sym typeface="Wingdings" panose="05000000000000000000" pitchFamily="2" charset="2"/>
              </a:rPr>
              <a:t> </a:t>
            </a:r>
            <a:r>
              <a:rPr lang="fr-BE" sz="2000" b="1" i="1" dirty="0" smtClean="0"/>
              <a:t>Fonction de médiateur : créer et animer un réseau entre les disciplines et avec les acteurs </a:t>
            </a:r>
            <a:r>
              <a:rPr lang="fr-BE" sz="2000" b="1" i="1" dirty="0" smtClean="0"/>
              <a:t>locaux, lien avec le Bourgmestre</a:t>
            </a:r>
            <a:endParaRPr lang="en-US" sz="2000" b="1" i="1" dirty="0"/>
          </a:p>
        </p:txBody>
      </p:sp>
      <p:grpSp>
        <p:nvGrpSpPr>
          <p:cNvPr id="14" name="Groupe 13"/>
          <p:cNvGrpSpPr/>
          <p:nvPr/>
        </p:nvGrpSpPr>
        <p:grpSpPr>
          <a:xfrm>
            <a:off x="395536" y="260648"/>
            <a:ext cx="2448272" cy="2448272"/>
            <a:chOff x="6459905" y="2501865"/>
            <a:chExt cx="1548996" cy="1548996"/>
          </a:xfrm>
        </p:grpSpPr>
        <p:sp>
          <p:nvSpPr>
            <p:cNvPr id="15" name="Ellipse 14"/>
            <p:cNvSpPr/>
            <p:nvPr/>
          </p:nvSpPr>
          <p:spPr>
            <a:xfrm>
              <a:off x="6459905" y="2501865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2838251"/>
                <a:satOff val="11375"/>
                <a:lumOff val="2465"/>
                <a:alphaOff val="0"/>
              </a:schemeClr>
            </a:fillRef>
            <a:effectRef idx="0">
              <a:schemeClr val="accent5">
                <a:hueOff val="-2838251"/>
                <a:satOff val="11375"/>
                <a:lumOff val="24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Ellipse 4"/>
            <p:cNvSpPr/>
            <p:nvPr/>
          </p:nvSpPr>
          <p:spPr>
            <a:xfrm>
              <a:off x="6686750" y="2728710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Fonctionnaire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 smtClean="0">
                  <a:solidFill>
                    <a:schemeClr val="tx1"/>
                  </a:solidFill>
                </a:rPr>
                <a:t>PLANU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638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79512" y="2996952"/>
            <a:ext cx="886661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i="1" dirty="0" smtClean="0"/>
              <a:t>« Une phase qui fait défaut alors qu’elle est la clé d’une organisation apprenante » « La participation des citoyens y est souhaitée. »</a:t>
            </a:r>
            <a:endParaRPr lang="fr-BE" sz="2000" dirty="0" smtClean="0"/>
          </a:p>
          <a:p>
            <a:r>
              <a:rPr lang="fr-BE" sz="2000" dirty="0" smtClean="0"/>
              <a:t>- </a:t>
            </a:r>
            <a:r>
              <a:rPr lang="fr-BE" sz="2000" dirty="0"/>
              <a:t>manque de moyens (temps, compétences, ressources institutionnelles) </a:t>
            </a:r>
          </a:p>
          <a:p>
            <a:r>
              <a:rPr lang="fr-BE" sz="2000" dirty="0"/>
              <a:t>- manque d’outils méthodologiques </a:t>
            </a:r>
          </a:p>
          <a:p>
            <a:r>
              <a:rPr lang="fr-BE" sz="2000" dirty="0"/>
              <a:t>- crainte d’être jugé lors des séances de débriefing (même suite à un exercice)</a:t>
            </a:r>
          </a:p>
          <a:p>
            <a:r>
              <a:rPr lang="fr-BE" sz="2000" dirty="0"/>
              <a:t>- manque de rigueur, de volonté </a:t>
            </a:r>
          </a:p>
          <a:p>
            <a:endParaRPr lang="fr-BE" sz="2000" b="1" i="1" dirty="0" smtClean="0"/>
          </a:p>
          <a:p>
            <a:pPr marL="342900" indent="-342900">
              <a:buFont typeface="Wingdings" charset="2"/>
              <a:buChar char="è"/>
            </a:pPr>
            <a:r>
              <a:rPr lang="fr-BE" sz="2000" dirty="0" smtClean="0"/>
              <a:t>La démarche doit être pragmatique et concrète, transparente</a:t>
            </a:r>
            <a:endParaRPr lang="fr-BE" sz="2000" b="1" i="1" dirty="0" smtClean="0"/>
          </a:p>
          <a:p>
            <a:pPr marL="342900" lvl="0" indent="-342900">
              <a:buFont typeface="Wingdings" charset="2"/>
              <a:buChar char="è"/>
            </a:pPr>
            <a:r>
              <a:rPr lang="fr-BE" sz="2000" dirty="0" smtClean="0"/>
              <a:t>Mettre </a:t>
            </a:r>
            <a:r>
              <a:rPr lang="fr-BE" sz="2000" dirty="0"/>
              <a:t>en place une structure de </a:t>
            </a:r>
            <a:r>
              <a:rPr lang="fr-BE" sz="2000" dirty="0" smtClean="0"/>
              <a:t>communication, </a:t>
            </a:r>
            <a:r>
              <a:rPr lang="fr-BE" sz="2000" b="1" dirty="0" smtClean="0"/>
              <a:t>espace nouveau </a:t>
            </a:r>
            <a:r>
              <a:rPr lang="fr-BE" sz="2000" dirty="0" smtClean="0"/>
              <a:t> </a:t>
            </a:r>
            <a:r>
              <a:rPr lang="fr-BE" sz="2000" b="1" dirty="0"/>
              <a:t>entre décideurs politiques et acteurs du </a:t>
            </a:r>
            <a:r>
              <a:rPr lang="fr-BE" sz="2000" b="1" dirty="0" smtClean="0"/>
              <a:t>terrain décidés à « travailler ensemble » </a:t>
            </a:r>
            <a:r>
              <a:rPr lang="fr-FR" sz="2000" b="1" dirty="0"/>
              <a:t>sous l’égide d’un acteur indépendant </a:t>
            </a:r>
            <a:endParaRPr lang="fr-BE" sz="2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3320051" y="619189"/>
            <a:ext cx="5472608" cy="1015663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92D05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Sans lui, le cercle du risque ne  “tourne pas”</a:t>
            </a:r>
          </a:p>
          <a:p>
            <a:r>
              <a:rPr lang="fr-FR" sz="2000" b="1" i="1" dirty="0" smtClean="0"/>
              <a:t>« II </a:t>
            </a:r>
            <a:r>
              <a:rPr lang="fr-FR" sz="2000" b="1" i="1" dirty="0"/>
              <a:t>s’agit définitivement du maillon faible de la gestion du </a:t>
            </a:r>
            <a:r>
              <a:rPr lang="fr-FR" sz="2000" b="1" i="1" dirty="0" smtClean="0"/>
              <a:t>risque »</a:t>
            </a:r>
            <a:endParaRPr lang="fr-BE" sz="2000" i="1" dirty="0"/>
          </a:p>
        </p:txBody>
      </p:sp>
      <p:grpSp>
        <p:nvGrpSpPr>
          <p:cNvPr id="10" name="Groupe 9"/>
          <p:cNvGrpSpPr/>
          <p:nvPr/>
        </p:nvGrpSpPr>
        <p:grpSpPr>
          <a:xfrm>
            <a:off x="179512" y="85317"/>
            <a:ext cx="2718714" cy="2570200"/>
            <a:chOff x="1243617" y="2501865"/>
            <a:chExt cx="1548996" cy="1548996"/>
          </a:xfrm>
        </p:grpSpPr>
        <p:sp>
          <p:nvSpPr>
            <p:cNvPr id="12" name="Ellipse 11"/>
            <p:cNvSpPr/>
            <p:nvPr/>
          </p:nvSpPr>
          <p:spPr>
            <a:xfrm>
              <a:off x="1243617" y="2501865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8514751"/>
                <a:satOff val="34124"/>
                <a:lumOff val="7395"/>
                <a:alphaOff val="0"/>
              </a:schemeClr>
            </a:fillRef>
            <a:effectRef idx="0">
              <a:schemeClr val="accent5">
                <a:hueOff val="-8514751"/>
                <a:satOff val="34124"/>
                <a:lumOff val="739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1470462" y="2728710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tx1"/>
                  </a:solidFill>
                </a:rPr>
                <a:t>Debriefing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324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79512" y="2996952"/>
            <a:ext cx="88666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smtClean="0"/>
              <a:t>Comment </a:t>
            </a:r>
            <a:r>
              <a:rPr lang="fr-BE" sz="2000" dirty="0"/>
              <a:t>faire ? quand ? dans quelle dynamique </a:t>
            </a:r>
            <a:r>
              <a:rPr lang="fr-BE" sz="2000" dirty="0" smtClean="0"/>
              <a:t>? </a:t>
            </a:r>
            <a:r>
              <a:rPr lang="fr-BE" sz="2000" b="1" i="1" dirty="0" smtClean="0"/>
              <a:t>Pourquoi si peu d’exercices ?</a:t>
            </a:r>
            <a:r>
              <a:rPr lang="fr-BE" sz="2000" dirty="0" smtClean="0"/>
              <a:t> </a:t>
            </a:r>
          </a:p>
          <a:p>
            <a:r>
              <a:rPr lang="fr-BE" sz="2000" b="1" dirty="0"/>
              <a:t>Les exercices permettent d’améliorer les plans, d’apprendre à réagir en cas de crise, de renforcer le réseau, et de développer une culture de sécurité.</a:t>
            </a:r>
            <a:endParaRPr lang="fr-BE" sz="2000" dirty="0" smtClean="0"/>
          </a:p>
        </p:txBody>
      </p:sp>
      <p:sp>
        <p:nvSpPr>
          <p:cNvPr id="13" name="ZoneTexte 12"/>
          <p:cNvSpPr txBox="1"/>
          <p:nvPr/>
        </p:nvSpPr>
        <p:spPr>
          <a:xfrm>
            <a:off x="3320051" y="619189"/>
            <a:ext cx="5472608" cy="1631216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ffectLst>
            <a:glow rad="101600">
              <a:srgbClr val="92D05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fr-BE" sz="2000" b="1" i="1" dirty="0" smtClean="0"/>
              <a:t>« L’organisation régulière d’exercices est indispensable </a:t>
            </a:r>
            <a:r>
              <a:rPr lang="fr-BE" sz="2000" i="1" dirty="0" smtClean="0"/>
              <a:t>pour permettre aux acteurs qui doivent intervenir lors d’une situation  d’urgence, d’acquérir les connaissances nécessaires et de prendre conscience de leur mission. »</a:t>
            </a:r>
            <a:r>
              <a:rPr lang="fr-BE" sz="2000" dirty="0" smtClean="0"/>
              <a:t> AR.</a:t>
            </a:r>
            <a:endParaRPr lang="en-US" sz="2000" b="1" i="1" dirty="0"/>
          </a:p>
        </p:txBody>
      </p:sp>
      <p:grpSp>
        <p:nvGrpSpPr>
          <p:cNvPr id="7" name="Groupe 6"/>
          <p:cNvGrpSpPr/>
          <p:nvPr/>
        </p:nvGrpSpPr>
        <p:grpSpPr>
          <a:xfrm>
            <a:off x="381018" y="383941"/>
            <a:ext cx="2592287" cy="2448272"/>
            <a:chOff x="3043221" y="1736978"/>
            <a:chExt cx="1548996" cy="1548996"/>
          </a:xfrm>
        </p:grpSpPr>
        <p:sp>
          <p:nvSpPr>
            <p:cNvPr id="8" name="Ellipse 7"/>
            <p:cNvSpPr/>
            <p:nvPr/>
          </p:nvSpPr>
          <p:spPr>
            <a:xfrm>
              <a:off x="3043221" y="1736978"/>
              <a:ext cx="1548996" cy="154899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Ellipse 4"/>
            <p:cNvSpPr/>
            <p:nvPr/>
          </p:nvSpPr>
          <p:spPr>
            <a:xfrm>
              <a:off x="3270066" y="1979780"/>
              <a:ext cx="1095306" cy="10953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 smtClean="0">
                  <a:solidFill>
                    <a:schemeClr val="tx1"/>
                  </a:solidFill>
                </a:rPr>
                <a:t>Organiser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des </a:t>
              </a:r>
              <a:r>
                <a:rPr lang="en-US" sz="2000" b="1" kern="1200" dirty="0" err="1" smtClean="0">
                  <a:solidFill>
                    <a:schemeClr val="tx1"/>
                  </a:solidFill>
                </a:rPr>
                <a:t>exercices</a:t>
              </a:r>
              <a:r>
                <a:rPr lang="en-US" sz="2000" b="1" kern="1200" dirty="0" smtClean="0">
                  <a:solidFill>
                    <a:schemeClr val="tx1"/>
                  </a:solidFill>
                </a:rPr>
                <a:t> </a:t>
              </a:r>
              <a:endParaRPr lang="en-US" sz="20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ZoneTexte 9"/>
          <p:cNvSpPr txBox="1"/>
          <p:nvPr/>
        </p:nvSpPr>
        <p:spPr>
          <a:xfrm>
            <a:off x="225530" y="4437112"/>
            <a:ext cx="8587798" cy="163121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BE" sz="2000" dirty="0" smtClean="0"/>
              <a:t>Certains dénoncent une </a:t>
            </a:r>
            <a:r>
              <a:rPr lang="fr-BE" sz="2000" b="1" dirty="0"/>
              <a:t>faible culture de sécurité au sein des instances </a:t>
            </a:r>
            <a:r>
              <a:rPr lang="fr-BE" sz="2000" b="1" dirty="0" smtClean="0"/>
              <a:t>locales,</a:t>
            </a:r>
            <a:r>
              <a:rPr lang="fr-BE" sz="2000" dirty="0" smtClean="0"/>
              <a:t> </a:t>
            </a:r>
            <a:r>
              <a:rPr lang="fr-BE" sz="2000" dirty="0"/>
              <a:t>voire un déni accompagné de préjugé tels que :</a:t>
            </a:r>
          </a:p>
          <a:p>
            <a:pPr lvl="0"/>
            <a:r>
              <a:rPr lang="fr-BE" sz="2000" i="1" dirty="0"/>
              <a:t>« les plans </a:t>
            </a:r>
            <a:r>
              <a:rPr lang="fr-BE" sz="2000" i="1" dirty="0" smtClean="0"/>
              <a:t>ça </a:t>
            </a:r>
            <a:r>
              <a:rPr lang="fr-BE" sz="2000" i="1" dirty="0"/>
              <a:t>ne sert à rien » ;</a:t>
            </a:r>
          </a:p>
          <a:p>
            <a:pPr lvl="0"/>
            <a:r>
              <a:rPr lang="fr-BE" sz="2000" i="1" dirty="0"/>
              <a:t>« ça n’arrivera jamais chez nous » ;</a:t>
            </a:r>
          </a:p>
          <a:p>
            <a:pPr lvl="0"/>
            <a:r>
              <a:rPr lang="fr-BE" sz="2000" i="1" dirty="0"/>
              <a:t>« On n’a jamais eu besoin de tout </a:t>
            </a:r>
            <a:r>
              <a:rPr lang="fr-BE" sz="2000" i="1" dirty="0" smtClean="0"/>
              <a:t>ça </a:t>
            </a:r>
            <a:r>
              <a:rPr lang="fr-BE" sz="2000" i="1" dirty="0"/>
              <a:t>et on a toujours bien géré avant. </a:t>
            </a:r>
            <a:r>
              <a:rPr lang="fr-BE" sz="2000" i="1" dirty="0" smtClean="0"/>
              <a:t>»</a:t>
            </a:r>
            <a:endParaRPr lang="fr-BE" sz="2000" dirty="0" smtClean="0"/>
          </a:p>
        </p:txBody>
      </p:sp>
    </p:spTree>
    <p:extLst>
      <p:ext uri="{BB962C8B-B14F-4D97-AF65-F5344CB8AC3E}">
        <p14:creationId xmlns:p14="http://schemas.microsoft.com/office/powerpoint/2010/main" val="353103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583</Words>
  <Application>Microsoft Macintosh PowerPoint</Application>
  <PresentationFormat>Présentation à l'écran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Aline</cp:lastModifiedBy>
  <cp:revision>39</cp:revision>
  <cp:lastPrinted>2016-02-15T13:42:48Z</cp:lastPrinted>
  <dcterms:created xsi:type="dcterms:W3CDTF">2016-02-14T09:46:50Z</dcterms:created>
  <dcterms:modified xsi:type="dcterms:W3CDTF">2016-02-15T15:54:13Z</dcterms:modified>
</cp:coreProperties>
</file>