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4" r:id="rId2"/>
    <p:sldId id="306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7470-99EE-4BDC-8DDA-043A50762BEF}" type="datetimeFigureOut">
              <a:rPr lang="fr-BE" smtClean="0"/>
              <a:t>11/05/2015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F383-BE01-4A18-8957-8BF76C1F28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385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F383-BE01-4A18-8957-8BF76C1F286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094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58" y="2444219"/>
            <a:ext cx="3987905" cy="215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0328" y="0"/>
            <a:ext cx="7981890" cy="5486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Myoferlin silencing reduces VEGFA secretion</a:t>
            </a:r>
            <a:endParaRPr lang="en-US" sz="2400" i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179512" y="2275996"/>
            <a:ext cx="4735470" cy="4177340"/>
            <a:chOff x="79513" y="1302980"/>
            <a:chExt cx="4032448" cy="345769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10"/>
            <a:stretch/>
          </p:blipFill>
          <p:spPr bwMode="auto">
            <a:xfrm>
              <a:off x="93380" y="1523968"/>
              <a:ext cx="4018581" cy="170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687641" y="1302980"/>
              <a:ext cx="818861" cy="2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/>
                <a:t>n</a:t>
              </a:r>
              <a:r>
                <a:rPr lang="fr-BE" sz="1400" b="1" dirty="0" smtClean="0"/>
                <a:t>o siRNA</a:t>
              </a:r>
              <a:endParaRPr lang="fr-BE" sz="1400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491963" y="1302980"/>
              <a:ext cx="1203697" cy="25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 smtClean="0"/>
                <a:t> </a:t>
              </a:r>
              <a:r>
                <a:rPr lang="fr-BE" sz="1400" b="1" dirty="0" err="1" smtClean="0"/>
                <a:t>siRNA</a:t>
              </a:r>
              <a:r>
                <a:rPr lang="fr-BE" sz="1400" b="1" dirty="0" smtClean="0"/>
                <a:t> Myof#1</a:t>
              </a:r>
              <a:endParaRPr lang="fr-BE" sz="1400" b="1" dirty="0"/>
            </a:p>
          </p:txBody>
        </p:sp>
        <p:pic>
          <p:nvPicPr>
            <p:cNvPr id="29" name="Picture 4" descr="C:\Users\Labo\Desktop\GIGA\Fig1D_myof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515" y="3251110"/>
              <a:ext cx="1988595" cy="150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C:\Users\Labo\Desktop\GIGA\Fig1D_nosi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" y="3251111"/>
              <a:ext cx="1988596" cy="150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57" y="37478"/>
            <a:ext cx="1136067" cy="91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09" y="10182"/>
            <a:ext cx="1136067" cy="91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543" y="620688"/>
            <a:ext cx="6600825" cy="1438275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>
            <a:off x="4986632" y="4586912"/>
            <a:ext cx="3999807" cy="2168523"/>
            <a:chOff x="3953574" y="1534954"/>
            <a:chExt cx="4695391" cy="2410562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" t="12813" r="20989" b="22071"/>
            <a:stretch/>
          </p:blipFill>
          <p:spPr bwMode="auto">
            <a:xfrm>
              <a:off x="6315437" y="1534954"/>
              <a:ext cx="2333528" cy="2077027"/>
            </a:xfrm>
            <a:prstGeom prst="rect">
              <a:avLst/>
            </a:prstGeom>
            <a:ln w="317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3" t="12785" r="18487" b="22100"/>
            <a:stretch/>
          </p:blipFill>
          <p:spPr bwMode="auto">
            <a:xfrm>
              <a:off x="3953574" y="1550686"/>
              <a:ext cx="2289792" cy="2061296"/>
            </a:xfrm>
            <a:prstGeom prst="rect">
              <a:avLst/>
            </a:prstGeom>
            <a:ln w="3175" cap="sq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ZoneTexte 39"/>
            <p:cNvSpPr txBox="1"/>
            <p:nvPr/>
          </p:nvSpPr>
          <p:spPr>
            <a:xfrm>
              <a:off x="4516873" y="3603387"/>
              <a:ext cx="1163193" cy="34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/>
                <a:t>n</a:t>
              </a:r>
              <a:r>
                <a:rPr lang="fr-BE" sz="1400" b="1" dirty="0" smtClean="0"/>
                <a:t>o </a:t>
              </a:r>
              <a:r>
                <a:rPr lang="fr-BE" sz="1400" b="1" dirty="0"/>
                <a:t>siRNA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680161" y="3603387"/>
              <a:ext cx="1604079" cy="34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 err="1" smtClean="0"/>
                <a:t>siRNA</a:t>
              </a:r>
              <a:r>
                <a:rPr lang="fr-BE" sz="1400" b="1" dirty="0" smtClean="0"/>
                <a:t> Myof#1</a:t>
              </a:r>
              <a:endParaRPr lang="fr-BE" sz="1400" b="1" dirty="0"/>
            </a:p>
          </p:txBody>
        </p:sp>
      </p:grpSp>
      <p:sp>
        <p:nvSpPr>
          <p:cNvPr id="3" name="Ellipse 2"/>
          <p:cNvSpPr/>
          <p:nvPr/>
        </p:nvSpPr>
        <p:spPr>
          <a:xfrm>
            <a:off x="2792637" y="4766671"/>
            <a:ext cx="1716899" cy="14892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420467" y="4766671"/>
            <a:ext cx="1716899" cy="14892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8177050" y="4586912"/>
            <a:ext cx="80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VEGFA</a:t>
            </a:r>
            <a:endParaRPr lang="fr-B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060848"/>
            <a:ext cx="3456383" cy="4552872"/>
          </a:xfrm>
          <a:prstGeom prst="rect">
            <a:avLst/>
          </a:prstGeom>
        </p:spPr>
      </p:pic>
      <p:pic>
        <p:nvPicPr>
          <p:cNvPr id="15" name="Picture 4" descr="C:\Users\Labo\Desktop\GIGA\Myof et CD31\Pour pptx\myoferlin 40x 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8" y="1988840"/>
            <a:ext cx="3145881" cy="233530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Labo\Desktop\GIGA\Myof et CD31\Pour pptx\CD31 40x 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8" y="4412519"/>
            <a:ext cx="3145881" cy="233530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3537357" y="2971826"/>
            <a:ext cx="83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MYOF </a:t>
            </a:r>
            <a:endParaRPr lang="fr-BE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3586434" y="5395505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CD31 </a:t>
            </a:r>
            <a:endParaRPr lang="fr-BE" b="1" dirty="0"/>
          </a:p>
        </p:txBody>
      </p:sp>
      <p:sp>
        <p:nvSpPr>
          <p:cNvPr id="31" name="Rectangle 30"/>
          <p:cNvSpPr/>
          <p:nvPr/>
        </p:nvSpPr>
        <p:spPr>
          <a:xfrm>
            <a:off x="1160328" y="0"/>
            <a:ext cx="7981890" cy="5486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Myoferlin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associated with </a:t>
            </a:r>
            <a:r>
              <a:rPr lang="en-US" sz="2400" dirty="0" smtClean="0"/>
              <a:t>high MVD </a:t>
            </a:r>
            <a:r>
              <a:rPr lang="en-US" sz="2400" dirty="0"/>
              <a:t>in pancreatic cancer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09" y="10182"/>
            <a:ext cx="1136067" cy="91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4070258" y="1177587"/>
            <a:ext cx="171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>
                <a:solidFill>
                  <a:srgbClr val="002060"/>
                </a:solidFill>
                <a:latin typeface="Engravers MT" panose="02090707080505020304" pitchFamily="18" charset="0"/>
              </a:rPr>
              <a:t>VEGFa</a:t>
            </a:r>
            <a:endParaRPr lang="fr-BE" sz="240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64219" y="1164809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>
                <a:solidFill>
                  <a:srgbClr val="002060"/>
                </a:solidFill>
                <a:latin typeface="Engravers MT" panose="02090707080505020304" pitchFamily="18" charset="0"/>
              </a:rPr>
              <a:t>MVD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5926304" y="1322124"/>
            <a:ext cx="144016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719613" y="1164809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>
                <a:solidFill>
                  <a:srgbClr val="002060"/>
                </a:solidFill>
                <a:latin typeface="Engravers MT" panose="02090707080505020304" pitchFamily="18" charset="0"/>
              </a:rPr>
              <a:t>Myof</a:t>
            </a:r>
            <a:endParaRPr lang="fr-BE" sz="2400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495731" y="1323781"/>
            <a:ext cx="1440160" cy="2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Demi-tour 22"/>
          <p:cNvSpPr/>
          <p:nvPr/>
        </p:nvSpPr>
        <p:spPr>
          <a:xfrm>
            <a:off x="1475656" y="799629"/>
            <a:ext cx="6840760" cy="332525"/>
          </a:xfrm>
          <a:prstGeom prst="uturnArrow">
            <a:avLst>
              <a:gd name="adj1" fmla="val 33209"/>
              <a:gd name="adj2" fmla="val 25000"/>
              <a:gd name="adj3" fmla="val 66791"/>
              <a:gd name="adj4" fmla="val 47854"/>
              <a:gd name="adj5" fmla="val 75000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472696" y="389198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?</a:t>
            </a:r>
            <a:endParaRPr lang="fr-BE" sz="6600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22" grpId="0" animBg="1"/>
      <p:bldP spid="23" grpId="0" animBg="1"/>
      <p:bldP spid="2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31</Words>
  <Application>Microsoft Office PowerPoint</Application>
  <PresentationFormat>Affichage à l'écran (4:3)</PresentationFormat>
  <Paragraphs>14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Engravers MT</vt:lpstr>
      <vt:lpstr>Harlow Solid Italic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Labo</dc:creator>
  <cp:lastModifiedBy>Lab</cp:lastModifiedBy>
  <cp:revision>225</cp:revision>
  <dcterms:created xsi:type="dcterms:W3CDTF">2014-10-22T08:39:10Z</dcterms:created>
  <dcterms:modified xsi:type="dcterms:W3CDTF">2015-05-11T07:44:23Z</dcterms:modified>
</cp:coreProperties>
</file>