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057F"/>
    <a:srgbClr val="0000FF"/>
    <a:srgbClr val="FF9900"/>
    <a:srgbClr val="CC0099"/>
    <a:srgbClr val="001F6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82411" autoAdjust="0"/>
  </p:normalViewPr>
  <p:slideViewPr>
    <p:cSldViewPr>
      <p:cViewPr>
        <p:scale>
          <a:sx n="40" d="100"/>
          <a:sy n="40" d="100"/>
        </p:scale>
        <p:origin x="-97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DDE2C-CD51-1E46-83CB-FF1371BB9563}" type="datetimeFigureOut">
              <a:rPr lang="fr-FR" smtClean="0"/>
              <a:pPr/>
              <a:t>27/10/2015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AC1C06-D0CD-D042-AEA6-C6F9C07019DE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186652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148947-F3A9-461C-BF80-1013D312B715}" type="datetimeFigureOut">
              <a:rPr lang="fr-BE" smtClean="0"/>
              <a:pPr/>
              <a:t>27/10/2015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D5FC5F-AFC8-4495-9F2F-E1BD034CAD8C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4016805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Thank you for</a:t>
            </a:r>
            <a:r>
              <a:rPr lang="en-US" baseline="0" dirty="0" smtClean="0"/>
              <a:t> giving</a:t>
            </a:r>
            <a:r>
              <a:rPr lang="en-US" dirty="0" smtClean="0"/>
              <a:t> me the opportunity to participate to this session.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Ladies and gentlemen, dear </a:t>
            </a:r>
            <a:r>
              <a:rPr lang="en-US" noProof="0" dirty="0" smtClean="0"/>
              <a:t>colleagues,</a:t>
            </a:r>
          </a:p>
          <a:p>
            <a:pPr lvl="1"/>
            <a:endParaRPr lang="en-US" noProof="0" dirty="0" smtClean="0"/>
          </a:p>
          <a:p>
            <a:pPr lvl="1"/>
            <a:r>
              <a:rPr lang="en-US" noProof="0" dirty="0" smtClean="0"/>
              <a:t>This lecture</a:t>
            </a:r>
            <a:r>
              <a:rPr lang="en-US" baseline="0" noProof="0" dirty="0" smtClean="0"/>
              <a:t> focuses</a:t>
            </a:r>
            <a:r>
              <a:rPr lang="en-US" noProof="0" dirty="0" smtClean="0"/>
              <a:t> on a prospective study, performed in the University Hospital of Liège, to evaluate the impact on the kidney function of a specific filtration for the shed </a:t>
            </a:r>
            <a:r>
              <a:rPr lang="en-US" noProof="0" dirty="0" err="1" smtClean="0"/>
              <a:t>mediastinal</a:t>
            </a:r>
            <a:r>
              <a:rPr lang="en-US" noProof="0" dirty="0" smtClean="0"/>
              <a:t> blood.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This lecture</a:t>
            </a:r>
            <a:r>
              <a:rPr lang="en-US" baseline="0" noProof="0" dirty="0" smtClean="0"/>
              <a:t> focuses</a:t>
            </a:r>
            <a:r>
              <a:rPr lang="en-US" noProof="0" dirty="0" smtClean="0"/>
              <a:t> on a prospective study, performed in the University Hospital of Liège, to assess the specific filtration of</a:t>
            </a:r>
            <a:r>
              <a:rPr lang="en-US" baseline="0" noProof="0" dirty="0" smtClean="0"/>
              <a:t> </a:t>
            </a:r>
            <a:r>
              <a:rPr lang="en-US" noProof="0" dirty="0" smtClean="0"/>
              <a:t>the shed </a:t>
            </a:r>
            <a:r>
              <a:rPr lang="en-US" noProof="0" dirty="0" err="1" smtClean="0"/>
              <a:t>mediastinal</a:t>
            </a:r>
            <a:r>
              <a:rPr lang="en-US" noProof="0" dirty="0" smtClean="0"/>
              <a:t> blood</a:t>
            </a:r>
            <a:r>
              <a:rPr lang="en-US" baseline="0" noProof="0" dirty="0" smtClean="0"/>
              <a:t> on renal function outcome.</a:t>
            </a:r>
            <a:endParaRPr lang="fr-FR" dirty="0" smtClean="0"/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C1893-9444-48C9-9296-E767705C73DE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xmlns="" val="325284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8AE0E-C931-DA45-8F18-5935A67D2A28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27D15-A7E1-BB4A-948A-36542853D10E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F024E-9434-B944-822A-B93907EFDB23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853CD-563B-C44D-9DCD-C1F38D9CCF07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ABE8A-8EE0-B44F-8B12-2012F5B97137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805E8-7A04-E144-9ECA-A69458D7E2CA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D3B84-9DF5-5947-ABB3-2E66A2CCD549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89B58-C35D-D046-AE4B-EE07759D10EF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0C92-B693-B345-BA4A-16D839EC6F4E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9FE1A-9E06-D649-810D-37BAAF9D5613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00AB-D6B6-2E4B-8047-1D80F1EA8EE1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CDBD4-EEEF-AB4D-94C1-117359A0581F}" type="datetime1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27/10/2015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 dirty="0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4A784-A549-4BCC-B169-AB4B148F1005}" type="slidenum"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pPr/>
              <a:t>‹N°›</a:t>
            </a:fld>
            <a:endParaRPr lang="fr-FR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80728"/>
            <a:ext cx="9144000" cy="338437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GB" sz="22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LEUCOCYTES AND LIPID PARTICLES FILTRATION IN SUCTION BLOOD DURING CARDIOPULMONARY BYPASS: </a:t>
            </a:r>
            <a:br>
              <a:rPr lang="en-GB" sz="22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IMPACT ON KIDNEY FUNCTION EVALUATED WITH A MONOCENTRIC PROSPECTIVE RANDOMIZED STUDY.</a:t>
            </a:r>
            <a: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2400" b="1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Department of Cardiovascular and Thoracic Surgery </a:t>
            </a:r>
            <a:b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University Hospital of Liège, Belgium</a:t>
            </a:r>
            <a:b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2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en-GB" sz="2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</a:t>
            </a:r>
            <a: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European Conference on Perfusion Education and Training</a:t>
            </a:r>
            <a:br>
              <a:rPr lang="en-GB" sz="2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GB" sz="2200" dirty="0">
              <a:solidFill>
                <a:srgbClr val="0000FF"/>
              </a:solidFill>
              <a:effectLst/>
              <a:latin typeface="Verdana"/>
              <a:cs typeface="Verdana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4725144"/>
            <a:ext cx="8820472" cy="1800200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MG LAGNY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JN KOCH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F BLAFFART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L ROEDIGER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</a:t>
            </a: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JM KRZESINSKI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</a:t>
            </a: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AF DONNEAU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</a:t>
            </a:r>
            <a:r>
              <a:rPr lang="fr-BE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JO DEFRAIGNE</a:t>
            </a:r>
            <a:r>
              <a:rPr lang="fr-BE" sz="1200" baseline="300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en-GB" sz="1200" baseline="300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6576" indent="0">
              <a:buNone/>
            </a:pPr>
            <a:r>
              <a:rPr lang="fr-BE" sz="1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endParaRPr lang="en-US" sz="1200" dirty="0" smtClean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28600">
              <a:buClr>
                <a:srgbClr val="0000FF"/>
              </a:buClr>
              <a:buFont typeface="+mj-lt"/>
              <a:buAutoNum type="arabicPeriod"/>
            </a:pPr>
            <a:r>
              <a:rPr lang="en-US" sz="1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ECCP, Department of Cardiovascular and Thoracic Surgery, CHU Lg.</a:t>
            </a:r>
          </a:p>
          <a:p>
            <a:pPr marL="265176" indent="-228600">
              <a:buClr>
                <a:srgbClr val="0000FF"/>
              </a:buClr>
              <a:buFont typeface="+mj-lt"/>
              <a:buAutoNum type="arabicPeriod"/>
            </a:pPr>
            <a:r>
              <a:rPr lang="en-US" sz="1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MD, PhD, Department of Anesthesiology, CHU Lg.</a:t>
            </a:r>
          </a:p>
          <a:p>
            <a:pPr marL="265176" indent="-228600">
              <a:buClr>
                <a:srgbClr val="0000FF"/>
              </a:buClr>
              <a:buFont typeface="+mj-lt"/>
              <a:buAutoNum type="arabicPeriod"/>
            </a:pPr>
            <a:r>
              <a:rPr lang="en-US" sz="1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MD, PhD, Chief Department of Nephrology-Dialysis, CHU Lg.</a:t>
            </a:r>
            <a:endParaRPr lang="en-GB" sz="12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28600">
              <a:buClr>
                <a:srgbClr val="0000FF"/>
              </a:buClr>
              <a:buFont typeface="+mj-lt"/>
              <a:buAutoNum type="arabicPeriod"/>
            </a:pPr>
            <a:r>
              <a:rPr lang="en-US" sz="1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PhD, Medical Informatics and Biostatistics, Public Health, University of Liège.</a:t>
            </a:r>
            <a:endParaRPr lang="en-GB" sz="1200" dirty="0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65176" indent="-228600">
              <a:buClr>
                <a:srgbClr val="0000FF"/>
              </a:buClr>
              <a:buFont typeface="+mj-lt"/>
              <a:buAutoNum type="arabicPeriod"/>
            </a:pPr>
            <a:r>
              <a:rPr lang="en-US" sz="1200" dirty="0" smtClean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MD</a:t>
            </a:r>
            <a:r>
              <a:rPr lang="en-US" sz="1200" dirty="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PhD, Chief Department of Cardiovascular and Thoracic Surgery, CHU Lg. </a:t>
            </a:r>
          </a:p>
          <a:p>
            <a:pPr marL="550926" indent="-514350">
              <a:buClr>
                <a:srgbClr val="001F60"/>
              </a:buClr>
              <a:buFont typeface="+mj-lt"/>
              <a:buAutoNum type="arabicPeriod"/>
            </a:pPr>
            <a:endParaRPr lang="fr-BE" sz="2800" b="1" dirty="0" smtClean="0">
              <a:solidFill>
                <a:srgbClr val="002060"/>
              </a:solidFill>
              <a:latin typeface="Verdana"/>
              <a:ea typeface="Verdana" pitchFamily="34" charset="0"/>
              <a:cs typeface="Verdana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895600" cy="365125"/>
          </a:xfrm>
        </p:spPr>
        <p:txBody>
          <a:bodyPr/>
          <a:lstStyle/>
          <a:p>
            <a:r>
              <a:rPr lang="fr-FR" smtClean="0">
                <a:solidFill>
                  <a:srgbClr val="3B3B3B">
                    <a:shade val="50000"/>
                  </a:srgbClr>
                </a:solidFill>
                <a:latin typeface="Arial"/>
              </a:rPr>
              <a:t>M-G LAGNY ECCP ULg CHU</a:t>
            </a:r>
            <a:endParaRPr lang="fr-FR" dirty="0">
              <a:solidFill>
                <a:srgbClr val="3B3B3B">
                  <a:shade val="50000"/>
                </a:srgbClr>
              </a:solidFill>
              <a:latin typeface="Arial"/>
            </a:endParaRPr>
          </a:p>
        </p:txBody>
      </p:sp>
      <p:pic>
        <p:nvPicPr>
          <p:cNvPr id="5" name="Picture 2" descr="E:\logo ch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6309320"/>
            <a:ext cx="648072" cy="39703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07947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124</Words>
  <Application>Microsoft Office PowerPoint</Application>
  <PresentationFormat>Affichage à l'écran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 LEUCOCYTES AND LIPID PARTICLES FILTRATION IN SUCTION BLOOD DURING CARDIOPULMONARY BYPASS:  IMPACT ON KIDNEY FUNCTION EVALUATED WITH A MONOCENTRIC PROSPECTIVE RANDOMIZED STUDY.  Department of Cardiovascular and Thoracic Surgery  University Hospital of Liège, Belgium   15th European Conference on Perfusion Education and Training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LEUCOCYTES AND LIPID PARTICLES FILTRATION IN SUCTION BLOOD DURING CARDIOPULMONARY BYPASS:  IMPACT ON KIDNEY FUNCTION EVALUATED WITH A MONOCENTRIC PROSPECTIVE RANDOMIZED STUDY.   Department of Cardiovascular and Thoracic Surgery  University Hospital of Liège, Belgium</dc:title>
  <dc:creator>Marc</dc:creator>
  <cp:lastModifiedBy>Marc</cp:lastModifiedBy>
  <cp:revision>159</cp:revision>
  <cp:lastPrinted>2015-08-24T08:40:00Z</cp:lastPrinted>
  <dcterms:created xsi:type="dcterms:W3CDTF">2015-07-01T15:50:16Z</dcterms:created>
  <dcterms:modified xsi:type="dcterms:W3CDTF">2015-10-27T07:56:10Z</dcterms:modified>
</cp:coreProperties>
</file>