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30275213" cy="42803763"/>
  <p:notesSz cx="6858000" cy="9945688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FFC409"/>
    <a:srgbClr val="FFC715"/>
    <a:srgbClr val="41719C"/>
    <a:srgbClr val="E5E00F"/>
    <a:srgbClr val="DADC8A"/>
    <a:srgbClr val="FFC000"/>
    <a:srgbClr val="A27B00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2" autoAdjust="0"/>
    <p:restoredTop sz="94954" autoAdjust="0"/>
  </p:normalViewPr>
  <p:slideViewPr>
    <p:cSldViewPr snapToGrid="0">
      <p:cViewPr>
        <p:scale>
          <a:sx n="10" d="100"/>
          <a:sy n="10" d="100"/>
        </p:scale>
        <p:origin x="255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5BBA3-12FE-4F88-A416-517B2E467C9D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1243013"/>
            <a:ext cx="23749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27182-B559-4F93-B961-FEDED7791F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003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706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752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851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699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447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57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721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83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259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605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944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6435-C11A-4DBC-99F8-F4D2491339C4}" type="datetimeFigureOut">
              <a:rPr lang="fr-BE" smtClean="0"/>
              <a:t>13-08-15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7B4E-3885-442C-A1E5-885D6A98E7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07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emf"/><Relationship Id="rId30" Type="http://schemas.openxmlformats.org/officeDocument/2006/relationships/image" Target="../media/image29.jpeg"/><Relationship Id="rId35" Type="http://schemas.openxmlformats.org/officeDocument/2006/relationships/image" Target="../media/image34.emf"/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roupe 1620"/>
          <p:cNvGrpSpPr/>
          <p:nvPr/>
        </p:nvGrpSpPr>
        <p:grpSpPr>
          <a:xfrm>
            <a:off x="441051" y="-2237"/>
            <a:ext cx="30146838" cy="42704828"/>
            <a:chOff x="441051" y="-2237"/>
            <a:chExt cx="30146838" cy="42704828"/>
          </a:xfrm>
        </p:grpSpPr>
        <p:grpSp>
          <p:nvGrpSpPr>
            <p:cNvPr id="1620" name="Groupe 1619"/>
            <p:cNvGrpSpPr/>
            <p:nvPr/>
          </p:nvGrpSpPr>
          <p:grpSpPr>
            <a:xfrm>
              <a:off x="441051" y="-2237"/>
              <a:ext cx="30146838" cy="42704828"/>
              <a:chOff x="441051" y="-2237"/>
              <a:chExt cx="30146838" cy="42704828"/>
            </a:xfrm>
          </p:grpSpPr>
          <p:grpSp>
            <p:nvGrpSpPr>
              <p:cNvPr id="1549" name="Groupe 1548"/>
              <p:cNvGrpSpPr/>
              <p:nvPr/>
            </p:nvGrpSpPr>
            <p:grpSpPr>
              <a:xfrm>
                <a:off x="441051" y="-2237"/>
                <a:ext cx="30146838" cy="42704828"/>
                <a:chOff x="366911" y="0"/>
                <a:chExt cx="30146838" cy="42704828"/>
              </a:xfrm>
            </p:grpSpPr>
            <p:pic>
              <p:nvPicPr>
                <p:cNvPr id="1508" name="Image 150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252"/>
                <a:stretch/>
              </p:blipFill>
              <p:spPr>
                <a:xfrm rot="16200000">
                  <a:off x="962692" y="36919557"/>
                  <a:ext cx="4682963" cy="5812062"/>
                </a:xfrm>
                <a:prstGeom prst="rect">
                  <a:avLst/>
                </a:prstGeom>
              </p:spPr>
            </p:pic>
            <p:pic>
              <p:nvPicPr>
                <p:cNvPr id="1509" name="Picture 2" descr="C:\Users\User\Documents\Poster correl Royseux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46849"/>
                <a:stretch/>
              </p:blipFill>
              <p:spPr bwMode="auto">
                <a:xfrm>
                  <a:off x="14061963" y="27835303"/>
                  <a:ext cx="5614179" cy="14869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</p:pic>
            <p:pic>
              <p:nvPicPr>
                <p:cNvPr id="1511" name="Picture 4" descr="C:\Users\User\Documents\Poster austin et al1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96" b="2850"/>
                <a:stretch/>
              </p:blipFill>
              <p:spPr bwMode="auto">
                <a:xfrm>
                  <a:off x="491973" y="25992005"/>
                  <a:ext cx="4302353" cy="96511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e 5"/>
                <p:cNvGrpSpPr/>
                <p:nvPr/>
              </p:nvGrpSpPr>
              <p:grpSpPr>
                <a:xfrm>
                  <a:off x="16286021" y="18681144"/>
                  <a:ext cx="13626712" cy="7649153"/>
                  <a:chOff x="14091461" y="16197024"/>
                  <a:chExt cx="13626712" cy="7649153"/>
                </a:xfrm>
              </p:grpSpPr>
              <p:grpSp>
                <p:nvGrpSpPr>
                  <p:cNvPr id="4" name="Group 2526"/>
                  <p:cNvGrpSpPr>
                    <a:grpSpLocks/>
                  </p:cNvGrpSpPr>
                  <p:nvPr/>
                </p:nvGrpSpPr>
                <p:grpSpPr bwMode="auto">
                  <a:xfrm>
                    <a:off x="19837819" y="16342931"/>
                    <a:ext cx="1418" cy="305532"/>
                    <a:chOff x="8873" y="1182"/>
                    <a:chExt cx="2" cy="414"/>
                  </a:xfrm>
                </p:grpSpPr>
                <p:sp>
                  <p:nvSpPr>
                    <p:cNvPr id="1506" name="Freeform 2527"/>
                    <p:cNvSpPr>
                      <a:spLocks/>
                    </p:cNvSpPr>
                    <p:nvPr/>
                  </p:nvSpPr>
                  <p:spPr bwMode="auto">
                    <a:xfrm>
                      <a:off x="8873" y="1182"/>
                      <a:ext cx="2" cy="414"/>
                    </a:xfrm>
                    <a:custGeom>
                      <a:avLst/>
                      <a:gdLst>
                        <a:gd name="T0" fmla="+- 0 1182 1182"/>
                        <a:gd name="T1" fmla="*/ 1182 h 414"/>
                        <a:gd name="T2" fmla="+- 0 1596 1182"/>
                        <a:gd name="T3" fmla="*/ 1596 h 414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414">
                          <a:moveTo>
                            <a:pt x="0" y="0"/>
                          </a:moveTo>
                          <a:lnTo>
                            <a:pt x="0" y="414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" name="Group 2524"/>
                  <p:cNvGrpSpPr>
                    <a:grpSpLocks/>
                  </p:cNvGrpSpPr>
                  <p:nvPr/>
                </p:nvGrpSpPr>
                <p:grpSpPr bwMode="auto">
                  <a:xfrm>
                    <a:off x="19837819" y="22876445"/>
                    <a:ext cx="1418" cy="969732"/>
                    <a:chOff x="8873" y="10036"/>
                    <a:chExt cx="2" cy="1314"/>
                  </a:xfrm>
                </p:grpSpPr>
                <p:sp>
                  <p:nvSpPr>
                    <p:cNvPr id="1505" name="Freeform 2525"/>
                    <p:cNvSpPr>
                      <a:spLocks/>
                    </p:cNvSpPr>
                    <p:nvPr/>
                  </p:nvSpPr>
                  <p:spPr bwMode="auto">
                    <a:xfrm>
                      <a:off x="8873" y="10036"/>
                      <a:ext cx="2" cy="1314"/>
                    </a:xfrm>
                    <a:custGeom>
                      <a:avLst/>
                      <a:gdLst>
                        <a:gd name="T0" fmla="+- 0 10036 10036"/>
                        <a:gd name="T1" fmla="*/ 10036 h 1314"/>
                        <a:gd name="T2" fmla="+- 0 11350 10036"/>
                        <a:gd name="T3" fmla="*/ 11350 h 1314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1314">
                          <a:moveTo>
                            <a:pt x="0" y="0"/>
                          </a:moveTo>
                          <a:lnTo>
                            <a:pt x="0" y="1314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" name="Group 2520"/>
                  <p:cNvGrpSpPr>
                    <a:grpSpLocks/>
                  </p:cNvGrpSpPr>
                  <p:nvPr/>
                </p:nvGrpSpPr>
                <p:grpSpPr bwMode="auto">
                  <a:xfrm>
                    <a:off x="20405665" y="16666913"/>
                    <a:ext cx="2745651" cy="6189606"/>
                    <a:chOff x="9674" y="1621"/>
                    <a:chExt cx="3873" cy="8388"/>
                  </a:xfrm>
                </p:grpSpPr>
                <p:sp>
                  <p:nvSpPr>
                    <p:cNvPr id="1503" name="Freeform 2521"/>
                    <p:cNvSpPr>
                      <a:spLocks/>
                    </p:cNvSpPr>
                    <p:nvPr/>
                  </p:nvSpPr>
                  <p:spPr bwMode="auto">
                    <a:xfrm>
                      <a:off x="9674" y="1621"/>
                      <a:ext cx="3873" cy="8388"/>
                    </a:xfrm>
                    <a:custGeom>
                      <a:avLst/>
                      <a:gdLst>
                        <a:gd name="T0" fmla="+- 0 9674 9674"/>
                        <a:gd name="T1" fmla="*/ T0 w 3873"/>
                        <a:gd name="T2" fmla="+- 0 1621 1621"/>
                        <a:gd name="T3" fmla="*/ 1621 h 8388"/>
                        <a:gd name="T4" fmla="+- 0 9674 9674"/>
                        <a:gd name="T5" fmla="*/ T4 w 3873"/>
                        <a:gd name="T6" fmla="+- 0 10009 1621"/>
                        <a:gd name="T7" fmla="*/ 10009 h 8388"/>
                        <a:gd name="T8" fmla="+- 0 13547 9674"/>
                        <a:gd name="T9" fmla="*/ T8 w 3873"/>
                        <a:gd name="T10" fmla="+- 0 10009 1621"/>
                        <a:gd name="T11" fmla="*/ 10009 h 8388"/>
                        <a:gd name="T12" fmla="+- 0 13547 9674"/>
                        <a:gd name="T13" fmla="*/ T12 w 3873"/>
                        <a:gd name="T14" fmla="+- 0 1621 1621"/>
                        <a:gd name="T15" fmla="*/ 1621 h 8388"/>
                        <a:gd name="T16" fmla="+- 0 9674 9674"/>
                        <a:gd name="T17" fmla="*/ T16 w 3873"/>
                        <a:gd name="T18" fmla="+- 0 1621 1621"/>
                        <a:gd name="T19" fmla="*/ 1621 h 838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8388">
                          <a:moveTo>
                            <a:pt x="0" y="0"/>
                          </a:moveTo>
                          <a:lnTo>
                            <a:pt x="0" y="8388"/>
                          </a:lnTo>
                          <a:lnTo>
                            <a:pt x="3873" y="8388"/>
                          </a:lnTo>
                          <a:lnTo>
                            <a:pt x="387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" name="Group 2518"/>
                  <p:cNvGrpSpPr>
                    <a:grpSpLocks/>
                  </p:cNvGrpSpPr>
                  <p:nvPr/>
                </p:nvGrpSpPr>
                <p:grpSpPr bwMode="auto">
                  <a:xfrm>
                    <a:off x="22605447" y="16667651"/>
                    <a:ext cx="2127" cy="6188868"/>
                    <a:chOff x="12777" y="1622"/>
                    <a:chExt cx="3" cy="8387"/>
                  </a:xfrm>
                </p:grpSpPr>
                <p:sp>
                  <p:nvSpPr>
                    <p:cNvPr id="1502" name="Freeform 2519"/>
                    <p:cNvSpPr>
                      <a:spLocks/>
                    </p:cNvSpPr>
                    <p:nvPr/>
                  </p:nvSpPr>
                  <p:spPr bwMode="auto">
                    <a:xfrm>
                      <a:off x="12777" y="1622"/>
                      <a:ext cx="3" cy="8387"/>
                    </a:xfrm>
                    <a:custGeom>
                      <a:avLst/>
                      <a:gdLst>
                        <a:gd name="T0" fmla="+- 0 12777 12777"/>
                        <a:gd name="T1" fmla="*/ T0 w 3"/>
                        <a:gd name="T2" fmla="+- 0 10009 1622"/>
                        <a:gd name="T3" fmla="*/ 10009 h 8387"/>
                        <a:gd name="T4" fmla="+- 0 12780 12777"/>
                        <a:gd name="T5" fmla="*/ T4 w 3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87">
                          <a:moveTo>
                            <a:pt x="0" y="8387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" name="Group 2516"/>
                  <p:cNvGrpSpPr>
                    <a:grpSpLocks/>
                  </p:cNvGrpSpPr>
                  <p:nvPr/>
                </p:nvGrpSpPr>
                <p:grpSpPr bwMode="auto">
                  <a:xfrm>
                    <a:off x="22058160" y="16667651"/>
                    <a:ext cx="2836" cy="6188868"/>
                    <a:chOff x="12005" y="1622"/>
                    <a:chExt cx="4" cy="8387"/>
                  </a:xfrm>
                </p:grpSpPr>
                <p:sp>
                  <p:nvSpPr>
                    <p:cNvPr id="1501" name="Freeform 2517"/>
                    <p:cNvSpPr>
                      <a:spLocks/>
                    </p:cNvSpPr>
                    <p:nvPr/>
                  </p:nvSpPr>
                  <p:spPr bwMode="auto">
                    <a:xfrm>
                      <a:off x="12005" y="1622"/>
                      <a:ext cx="4" cy="8387"/>
                    </a:xfrm>
                    <a:custGeom>
                      <a:avLst/>
                      <a:gdLst>
                        <a:gd name="T0" fmla="+- 0 12005 12005"/>
                        <a:gd name="T1" fmla="*/ T0 w 4"/>
                        <a:gd name="T2" fmla="+- 0 10009 1622"/>
                        <a:gd name="T3" fmla="*/ 10009 h 8387"/>
                        <a:gd name="T4" fmla="+- 0 12008 12005"/>
                        <a:gd name="T5" fmla="*/ T4 w 4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" h="8387">
                          <a:moveTo>
                            <a:pt x="0" y="8387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0" name="Group 2514"/>
                  <p:cNvGrpSpPr>
                    <a:grpSpLocks/>
                  </p:cNvGrpSpPr>
                  <p:nvPr/>
                </p:nvGrpSpPr>
                <p:grpSpPr bwMode="auto">
                  <a:xfrm>
                    <a:off x="21499530" y="16667651"/>
                    <a:ext cx="2127" cy="6188868"/>
                    <a:chOff x="11217" y="1622"/>
                    <a:chExt cx="3" cy="8387"/>
                  </a:xfrm>
                </p:grpSpPr>
                <p:sp>
                  <p:nvSpPr>
                    <p:cNvPr id="1500" name="Freeform 2515"/>
                    <p:cNvSpPr>
                      <a:spLocks/>
                    </p:cNvSpPr>
                    <p:nvPr/>
                  </p:nvSpPr>
                  <p:spPr bwMode="auto">
                    <a:xfrm>
                      <a:off x="11217" y="1622"/>
                      <a:ext cx="3" cy="8387"/>
                    </a:xfrm>
                    <a:custGeom>
                      <a:avLst/>
                      <a:gdLst>
                        <a:gd name="T0" fmla="+- 0 11217 11217"/>
                        <a:gd name="T1" fmla="*/ T0 w 3"/>
                        <a:gd name="T2" fmla="+- 0 10009 1622"/>
                        <a:gd name="T3" fmla="*/ 10009 h 8387"/>
                        <a:gd name="T4" fmla="+- 0 11220 11217"/>
                        <a:gd name="T5" fmla="*/ T4 w 3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87">
                          <a:moveTo>
                            <a:pt x="0" y="8387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1" name="Group 2512"/>
                  <p:cNvGrpSpPr>
                    <a:grpSpLocks/>
                  </p:cNvGrpSpPr>
                  <p:nvPr/>
                </p:nvGrpSpPr>
                <p:grpSpPr bwMode="auto">
                  <a:xfrm>
                    <a:off x="20954370" y="16667651"/>
                    <a:ext cx="2127" cy="6188868"/>
                    <a:chOff x="10448" y="1622"/>
                    <a:chExt cx="3" cy="8387"/>
                  </a:xfrm>
                </p:grpSpPr>
                <p:sp>
                  <p:nvSpPr>
                    <p:cNvPr id="1499" name="Freeform 2513"/>
                    <p:cNvSpPr>
                      <a:spLocks/>
                    </p:cNvSpPr>
                    <p:nvPr/>
                  </p:nvSpPr>
                  <p:spPr bwMode="auto">
                    <a:xfrm>
                      <a:off x="10448" y="1622"/>
                      <a:ext cx="3" cy="8387"/>
                    </a:xfrm>
                    <a:custGeom>
                      <a:avLst/>
                      <a:gdLst>
                        <a:gd name="T0" fmla="+- 0 10448 10448"/>
                        <a:gd name="T1" fmla="*/ T0 w 3"/>
                        <a:gd name="T2" fmla="+- 0 10009 1622"/>
                        <a:gd name="T3" fmla="*/ 10009 h 8387"/>
                        <a:gd name="T4" fmla="+- 0 10451 10448"/>
                        <a:gd name="T5" fmla="*/ T4 w 3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87">
                          <a:moveTo>
                            <a:pt x="0" y="8387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" name="Group 2510"/>
                  <p:cNvGrpSpPr>
                    <a:grpSpLocks/>
                  </p:cNvGrpSpPr>
                  <p:nvPr/>
                </p:nvGrpSpPr>
                <p:grpSpPr bwMode="auto">
                  <a:xfrm>
                    <a:off x="20406374" y="16667651"/>
                    <a:ext cx="2127" cy="6188868"/>
                    <a:chOff x="9675" y="1622"/>
                    <a:chExt cx="3" cy="8387"/>
                  </a:xfrm>
                </p:grpSpPr>
                <p:sp>
                  <p:nvSpPr>
                    <p:cNvPr id="1498" name="Freeform 2511"/>
                    <p:cNvSpPr>
                      <a:spLocks/>
                    </p:cNvSpPr>
                    <p:nvPr/>
                  </p:nvSpPr>
                  <p:spPr bwMode="auto">
                    <a:xfrm>
                      <a:off x="9675" y="1622"/>
                      <a:ext cx="3" cy="8387"/>
                    </a:xfrm>
                    <a:custGeom>
                      <a:avLst/>
                      <a:gdLst>
                        <a:gd name="T0" fmla="+- 0 9675 9675"/>
                        <a:gd name="T1" fmla="*/ T0 w 3"/>
                        <a:gd name="T2" fmla="+- 0 10009 1622"/>
                        <a:gd name="T3" fmla="*/ 10009 h 8387"/>
                        <a:gd name="T4" fmla="+- 0 9678 9675"/>
                        <a:gd name="T5" fmla="*/ T4 w 3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87">
                          <a:moveTo>
                            <a:pt x="0" y="8387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" name="Group 2508"/>
                  <p:cNvGrpSpPr>
                    <a:grpSpLocks/>
                  </p:cNvGrpSpPr>
                  <p:nvPr/>
                </p:nvGrpSpPr>
                <p:grpSpPr bwMode="auto">
                  <a:xfrm>
                    <a:off x="20406374" y="16667651"/>
                    <a:ext cx="2745651" cy="6188868"/>
                    <a:chOff x="9675" y="1622"/>
                    <a:chExt cx="3873" cy="8387"/>
                  </a:xfrm>
                </p:grpSpPr>
                <p:sp>
                  <p:nvSpPr>
                    <p:cNvPr id="1497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9675" y="1622"/>
                      <a:ext cx="3873" cy="8387"/>
                    </a:xfrm>
                    <a:custGeom>
                      <a:avLst/>
                      <a:gdLst>
                        <a:gd name="T0" fmla="+- 0 9675 9675"/>
                        <a:gd name="T1" fmla="*/ T0 w 3873"/>
                        <a:gd name="T2" fmla="+- 0 1622 1622"/>
                        <a:gd name="T3" fmla="*/ 1622 h 8387"/>
                        <a:gd name="T4" fmla="+- 0 9675 9675"/>
                        <a:gd name="T5" fmla="*/ T4 w 3873"/>
                        <a:gd name="T6" fmla="+- 0 10009 1622"/>
                        <a:gd name="T7" fmla="*/ 10009 h 8387"/>
                        <a:gd name="T8" fmla="+- 0 13548 9675"/>
                        <a:gd name="T9" fmla="*/ T8 w 3873"/>
                        <a:gd name="T10" fmla="+- 0 10009 1622"/>
                        <a:gd name="T11" fmla="*/ 10009 h 8387"/>
                        <a:gd name="T12" fmla="+- 0 13548 9675"/>
                        <a:gd name="T13" fmla="*/ T12 w 3873"/>
                        <a:gd name="T14" fmla="+- 0 1622 1622"/>
                        <a:gd name="T15" fmla="*/ 1622 h 8387"/>
                        <a:gd name="T16" fmla="+- 0 9675 9675"/>
                        <a:gd name="T17" fmla="*/ T16 w 3873"/>
                        <a:gd name="T18" fmla="+- 0 1622 1622"/>
                        <a:gd name="T19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8387">
                          <a:moveTo>
                            <a:pt x="0" y="0"/>
                          </a:moveTo>
                          <a:lnTo>
                            <a:pt x="0" y="8387"/>
                          </a:lnTo>
                          <a:lnTo>
                            <a:pt x="3873" y="8387"/>
                          </a:lnTo>
                          <a:lnTo>
                            <a:pt x="387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" name="Group 2489"/>
                  <p:cNvGrpSpPr>
                    <a:grpSpLocks/>
                  </p:cNvGrpSpPr>
                  <p:nvPr/>
                </p:nvGrpSpPr>
                <p:grpSpPr bwMode="auto">
                  <a:xfrm>
                    <a:off x="20406374" y="16993847"/>
                    <a:ext cx="2745651" cy="5863410"/>
                    <a:chOff x="9675" y="2064"/>
                    <a:chExt cx="3873" cy="7946"/>
                  </a:xfrm>
                </p:grpSpPr>
                <p:sp>
                  <p:nvSpPr>
                    <p:cNvPr id="1479" name="Freeform 2507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398 9675"/>
                        <a:gd name="T1" fmla="*/ T0 w 3873"/>
                        <a:gd name="T2" fmla="+- 0 10009 2064"/>
                        <a:gd name="T3" fmla="*/ 10009 h 7946"/>
                        <a:gd name="T4" fmla="+- 0 12398 9675"/>
                        <a:gd name="T5" fmla="*/ T4 w 3873"/>
                        <a:gd name="T6" fmla="+- 0 9863 2064"/>
                        <a:gd name="T7" fmla="*/ 9863 h 7946"/>
                        <a:gd name="T8" fmla="+- 0 9675 9675"/>
                        <a:gd name="T9" fmla="*/ T8 w 3873"/>
                        <a:gd name="T10" fmla="+- 0 10009 2064"/>
                        <a:gd name="T11" fmla="*/ 10009 h 7946"/>
                        <a:gd name="T12" fmla="+- 0 12398 9675"/>
                        <a:gd name="T13" fmla="*/ T12 w 3873"/>
                        <a:gd name="T14" fmla="+- 0 10009 2064"/>
                        <a:gd name="T15" fmla="*/ 10009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723" y="7945"/>
                          </a:moveTo>
                          <a:lnTo>
                            <a:pt x="2723" y="7799"/>
                          </a:lnTo>
                          <a:lnTo>
                            <a:pt x="0" y="7945"/>
                          </a:lnTo>
                          <a:lnTo>
                            <a:pt x="2723" y="7945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0" name="Freeform 2506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10009 2064"/>
                        <a:gd name="T3" fmla="*/ 10009 h 7946"/>
                        <a:gd name="T4" fmla="+- 0 13548 9675"/>
                        <a:gd name="T5" fmla="*/ T4 w 3873"/>
                        <a:gd name="T6" fmla="+- 0 9421 2064"/>
                        <a:gd name="T7" fmla="*/ 9421 h 7946"/>
                        <a:gd name="T8" fmla="+- 0 12776 9675"/>
                        <a:gd name="T9" fmla="*/ T8 w 3873"/>
                        <a:gd name="T10" fmla="+- 0 9568 2064"/>
                        <a:gd name="T11" fmla="*/ 9568 h 7946"/>
                        <a:gd name="T12" fmla="+- 0 10635 9675"/>
                        <a:gd name="T13" fmla="*/ T12 w 3873"/>
                        <a:gd name="T14" fmla="+- 0 9715 2064"/>
                        <a:gd name="T15" fmla="*/ 9715 h 7946"/>
                        <a:gd name="T16" fmla="+- 0 12398 9675"/>
                        <a:gd name="T17" fmla="*/ T16 w 3873"/>
                        <a:gd name="T18" fmla="+- 0 9863 2064"/>
                        <a:gd name="T19" fmla="*/ 9863 h 7946"/>
                        <a:gd name="T20" fmla="+- 0 12398 9675"/>
                        <a:gd name="T21" fmla="*/ T20 w 3873"/>
                        <a:gd name="T22" fmla="+- 0 10009 2064"/>
                        <a:gd name="T23" fmla="*/ 10009 h 7946"/>
                        <a:gd name="T24" fmla="+- 0 13548 9675"/>
                        <a:gd name="T25" fmla="*/ T24 w 3873"/>
                        <a:gd name="T26" fmla="+- 0 10009 2064"/>
                        <a:gd name="T27" fmla="*/ 10009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873" y="7945"/>
                          </a:moveTo>
                          <a:lnTo>
                            <a:pt x="3873" y="7357"/>
                          </a:lnTo>
                          <a:lnTo>
                            <a:pt x="3101" y="7504"/>
                          </a:lnTo>
                          <a:lnTo>
                            <a:pt x="960" y="7651"/>
                          </a:lnTo>
                          <a:lnTo>
                            <a:pt x="2723" y="7799"/>
                          </a:lnTo>
                          <a:lnTo>
                            <a:pt x="2723" y="7945"/>
                          </a:lnTo>
                          <a:lnTo>
                            <a:pt x="3873" y="7945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1" name="Freeform 2505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3822 2064"/>
                        <a:gd name="T3" fmla="*/ 3822 h 7946"/>
                        <a:gd name="T4" fmla="+- 0 12588 9675"/>
                        <a:gd name="T5" fmla="*/ T4 w 3873"/>
                        <a:gd name="T6" fmla="+- 0 2652 2064"/>
                        <a:gd name="T7" fmla="*/ 2652 h 7946"/>
                        <a:gd name="T8" fmla="+- 0 11737 9675"/>
                        <a:gd name="T9" fmla="*/ T8 w 3873"/>
                        <a:gd name="T10" fmla="+- 0 2800 2064"/>
                        <a:gd name="T11" fmla="*/ 2800 h 7946"/>
                        <a:gd name="T12" fmla="+- 0 10965 9675"/>
                        <a:gd name="T13" fmla="*/ T12 w 3873"/>
                        <a:gd name="T14" fmla="+- 0 2946 2064"/>
                        <a:gd name="T15" fmla="*/ 2946 h 7946"/>
                        <a:gd name="T16" fmla="+- 0 10965 9675"/>
                        <a:gd name="T17" fmla="*/ T16 w 3873"/>
                        <a:gd name="T18" fmla="+- 0 3241 2064"/>
                        <a:gd name="T19" fmla="*/ 3241 h 7946"/>
                        <a:gd name="T20" fmla="+- 0 12336 9675"/>
                        <a:gd name="T21" fmla="*/ T20 w 3873"/>
                        <a:gd name="T22" fmla="+- 0 3388 2064"/>
                        <a:gd name="T23" fmla="*/ 3388 h 7946"/>
                        <a:gd name="T24" fmla="+- 0 12336 9675"/>
                        <a:gd name="T25" fmla="*/ T24 w 3873"/>
                        <a:gd name="T26" fmla="+- 0 3767 2064"/>
                        <a:gd name="T27" fmla="*/ 3767 h 7946"/>
                        <a:gd name="T28" fmla="+- 0 12588 9675"/>
                        <a:gd name="T29" fmla="*/ T28 w 3873"/>
                        <a:gd name="T30" fmla="+- 0 3822 2064"/>
                        <a:gd name="T31" fmla="*/ 3822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913" y="1758"/>
                          </a:moveTo>
                          <a:lnTo>
                            <a:pt x="2913" y="588"/>
                          </a:lnTo>
                          <a:lnTo>
                            <a:pt x="2062" y="736"/>
                          </a:lnTo>
                          <a:lnTo>
                            <a:pt x="1290" y="882"/>
                          </a:lnTo>
                          <a:lnTo>
                            <a:pt x="1290" y="1177"/>
                          </a:lnTo>
                          <a:lnTo>
                            <a:pt x="2661" y="1324"/>
                          </a:lnTo>
                          <a:lnTo>
                            <a:pt x="2661" y="1703"/>
                          </a:lnTo>
                          <a:lnTo>
                            <a:pt x="2913" y="1758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2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274 2064"/>
                        <a:gd name="T3" fmla="*/ 9274 h 7946"/>
                        <a:gd name="T4" fmla="+- 0 13548 9675"/>
                        <a:gd name="T5" fmla="*/ T4 w 3873"/>
                        <a:gd name="T6" fmla="+- 0 3977 2064"/>
                        <a:gd name="T7" fmla="*/ 3977 h 7946"/>
                        <a:gd name="T8" fmla="+- 0 12603 9675"/>
                        <a:gd name="T9" fmla="*/ T8 w 3873"/>
                        <a:gd name="T10" fmla="+- 0 4123 2064"/>
                        <a:gd name="T11" fmla="*/ 4123 h 7946"/>
                        <a:gd name="T12" fmla="+- 0 11171 9675"/>
                        <a:gd name="T13" fmla="*/ T12 w 3873"/>
                        <a:gd name="T14" fmla="+- 0 4271 2064"/>
                        <a:gd name="T15" fmla="*/ 4271 h 7946"/>
                        <a:gd name="T16" fmla="+- 0 11076 9675"/>
                        <a:gd name="T17" fmla="*/ T16 w 3873"/>
                        <a:gd name="T18" fmla="+- 0 4418 2064"/>
                        <a:gd name="T19" fmla="*/ 4418 h 7946"/>
                        <a:gd name="T20" fmla="+- 0 11108 9675"/>
                        <a:gd name="T21" fmla="*/ T20 w 3873"/>
                        <a:gd name="T22" fmla="+- 0 4565 2064"/>
                        <a:gd name="T23" fmla="*/ 4565 h 7946"/>
                        <a:gd name="T24" fmla="+- 0 11863 9675"/>
                        <a:gd name="T25" fmla="*/ T24 w 3873"/>
                        <a:gd name="T26" fmla="+- 0 4712 2064"/>
                        <a:gd name="T27" fmla="*/ 4712 h 7946"/>
                        <a:gd name="T28" fmla="+- 0 12367 9675"/>
                        <a:gd name="T29" fmla="*/ T28 w 3873"/>
                        <a:gd name="T30" fmla="+- 0 4859 2064"/>
                        <a:gd name="T31" fmla="*/ 4859 h 7946"/>
                        <a:gd name="T32" fmla="+- 0 13217 9675"/>
                        <a:gd name="T33" fmla="*/ T32 w 3873"/>
                        <a:gd name="T34" fmla="+- 0 5006 2064"/>
                        <a:gd name="T35" fmla="*/ 5006 h 7946"/>
                        <a:gd name="T36" fmla="+- 0 13217 9675"/>
                        <a:gd name="T37" fmla="*/ T36 w 3873"/>
                        <a:gd name="T38" fmla="+- 0 5733 2064"/>
                        <a:gd name="T39" fmla="*/ 5733 h 7946"/>
                        <a:gd name="T40" fmla="+- 0 13265 9675"/>
                        <a:gd name="T41" fmla="*/ T40 w 3873"/>
                        <a:gd name="T42" fmla="+- 0 5742 2064"/>
                        <a:gd name="T43" fmla="*/ 5742 h 7946"/>
                        <a:gd name="T44" fmla="+- 0 13265 9675"/>
                        <a:gd name="T45" fmla="*/ T44 w 3873"/>
                        <a:gd name="T46" fmla="+- 0 8627 2064"/>
                        <a:gd name="T47" fmla="*/ 8627 h 7946"/>
                        <a:gd name="T48" fmla="+- 0 13453 9675"/>
                        <a:gd name="T49" fmla="*/ T48 w 3873"/>
                        <a:gd name="T50" fmla="+- 0 8686 2064"/>
                        <a:gd name="T51" fmla="*/ 8686 h 7946"/>
                        <a:gd name="T52" fmla="+- 0 13453 9675"/>
                        <a:gd name="T53" fmla="*/ T52 w 3873"/>
                        <a:gd name="T54" fmla="+- 0 9250 2064"/>
                        <a:gd name="T55" fmla="*/ 9250 h 7946"/>
                        <a:gd name="T56" fmla="+- 0 13548 9675"/>
                        <a:gd name="T57" fmla="*/ T56 w 3873"/>
                        <a:gd name="T58" fmla="+- 0 9274 2064"/>
                        <a:gd name="T59" fmla="*/ 9274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  <a:cxn ang="0">
                          <a:pos x="T53" y="T55"/>
                        </a:cxn>
                        <a:cxn ang="0">
                          <a:pos x="T57" y="T59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873" y="7210"/>
                          </a:moveTo>
                          <a:lnTo>
                            <a:pt x="3873" y="1913"/>
                          </a:lnTo>
                          <a:lnTo>
                            <a:pt x="2928" y="2059"/>
                          </a:lnTo>
                          <a:lnTo>
                            <a:pt x="1496" y="2207"/>
                          </a:lnTo>
                          <a:lnTo>
                            <a:pt x="1401" y="2354"/>
                          </a:lnTo>
                          <a:lnTo>
                            <a:pt x="1433" y="2501"/>
                          </a:lnTo>
                          <a:lnTo>
                            <a:pt x="2188" y="2648"/>
                          </a:lnTo>
                          <a:lnTo>
                            <a:pt x="2692" y="2795"/>
                          </a:lnTo>
                          <a:lnTo>
                            <a:pt x="3542" y="2942"/>
                          </a:lnTo>
                          <a:lnTo>
                            <a:pt x="3542" y="3669"/>
                          </a:lnTo>
                          <a:lnTo>
                            <a:pt x="3590" y="3678"/>
                          </a:lnTo>
                          <a:lnTo>
                            <a:pt x="3590" y="6563"/>
                          </a:lnTo>
                          <a:lnTo>
                            <a:pt x="3778" y="6622"/>
                          </a:lnTo>
                          <a:lnTo>
                            <a:pt x="3778" y="7186"/>
                          </a:lnTo>
                          <a:lnTo>
                            <a:pt x="3873" y="7210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3" name="Freeform 2503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1942 9675"/>
                        <a:gd name="T1" fmla="*/ T0 w 3873"/>
                        <a:gd name="T2" fmla="+- 0 6550 2064"/>
                        <a:gd name="T3" fmla="*/ 6550 h 7946"/>
                        <a:gd name="T4" fmla="+- 0 11942 9675"/>
                        <a:gd name="T5" fmla="*/ T4 w 3873"/>
                        <a:gd name="T6" fmla="+- 0 6331 2064"/>
                        <a:gd name="T7" fmla="*/ 6331 h 7946"/>
                        <a:gd name="T8" fmla="+- 0 11438 9675"/>
                        <a:gd name="T9" fmla="*/ T8 w 3873"/>
                        <a:gd name="T10" fmla="+- 0 6478 2064"/>
                        <a:gd name="T11" fmla="*/ 6478 h 7946"/>
                        <a:gd name="T12" fmla="+- 0 11942 9675"/>
                        <a:gd name="T13" fmla="*/ T12 w 3873"/>
                        <a:gd name="T14" fmla="+- 0 6550 2064"/>
                        <a:gd name="T15" fmla="*/ 6550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267" y="4486"/>
                          </a:moveTo>
                          <a:lnTo>
                            <a:pt x="2267" y="4267"/>
                          </a:lnTo>
                          <a:lnTo>
                            <a:pt x="1763" y="4414"/>
                          </a:lnTo>
                          <a:lnTo>
                            <a:pt x="2267" y="4486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4" name="Freeform 2502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265 9675"/>
                        <a:gd name="T1" fmla="*/ T0 w 3873"/>
                        <a:gd name="T2" fmla="+- 0 8627 2064"/>
                        <a:gd name="T3" fmla="*/ 8627 h 7946"/>
                        <a:gd name="T4" fmla="+- 0 13265 9675"/>
                        <a:gd name="T5" fmla="*/ T4 w 3873"/>
                        <a:gd name="T6" fmla="+- 0 5742 2064"/>
                        <a:gd name="T7" fmla="*/ 5742 h 7946"/>
                        <a:gd name="T8" fmla="+- 0 11533 9675"/>
                        <a:gd name="T9" fmla="*/ T8 w 3873"/>
                        <a:gd name="T10" fmla="+- 0 5890 2064"/>
                        <a:gd name="T11" fmla="*/ 5890 h 7946"/>
                        <a:gd name="T12" fmla="+- 0 12414 9675"/>
                        <a:gd name="T13" fmla="*/ T12 w 3873"/>
                        <a:gd name="T14" fmla="+- 0 6036 2064"/>
                        <a:gd name="T15" fmla="*/ 6036 h 7946"/>
                        <a:gd name="T16" fmla="+- 0 12414 9675"/>
                        <a:gd name="T17" fmla="*/ T16 w 3873"/>
                        <a:gd name="T18" fmla="+- 0 6618 2064"/>
                        <a:gd name="T19" fmla="*/ 6618 h 7946"/>
                        <a:gd name="T20" fmla="+- 0 12462 9675"/>
                        <a:gd name="T21" fmla="*/ T20 w 3873"/>
                        <a:gd name="T22" fmla="+- 0 6625 2064"/>
                        <a:gd name="T23" fmla="*/ 6625 h 7946"/>
                        <a:gd name="T24" fmla="+- 0 12462 9675"/>
                        <a:gd name="T25" fmla="*/ T24 w 3873"/>
                        <a:gd name="T26" fmla="+- 0 6777 2064"/>
                        <a:gd name="T27" fmla="*/ 6777 h 7946"/>
                        <a:gd name="T28" fmla="+- 0 13044 9675"/>
                        <a:gd name="T29" fmla="*/ T28 w 3873"/>
                        <a:gd name="T30" fmla="+- 0 6919 2064"/>
                        <a:gd name="T31" fmla="*/ 6919 h 7946"/>
                        <a:gd name="T32" fmla="+- 0 13044 9675"/>
                        <a:gd name="T33" fmla="*/ T32 w 3873"/>
                        <a:gd name="T34" fmla="+- 0 7945 2064"/>
                        <a:gd name="T35" fmla="*/ 7945 h 7946"/>
                        <a:gd name="T36" fmla="+- 0 13059 9675"/>
                        <a:gd name="T37" fmla="*/ T36 w 3873"/>
                        <a:gd name="T38" fmla="+- 0 7950 2064"/>
                        <a:gd name="T39" fmla="*/ 7950 h 7946"/>
                        <a:gd name="T40" fmla="+- 0 13059 9675"/>
                        <a:gd name="T41" fmla="*/ T40 w 3873"/>
                        <a:gd name="T42" fmla="+- 0 8386 2064"/>
                        <a:gd name="T43" fmla="*/ 8386 h 7946"/>
                        <a:gd name="T44" fmla="+- 0 13075 9675"/>
                        <a:gd name="T45" fmla="*/ T44 w 3873"/>
                        <a:gd name="T46" fmla="+- 0 8390 2064"/>
                        <a:gd name="T47" fmla="*/ 8390 h 7946"/>
                        <a:gd name="T48" fmla="+- 0 13075 9675"/>
                        <a:gd name="T49" fmla="*/ T48 w 3873"/>
                        <a:gd name="T50" fmla="+- 0 8567 2064"/>
                        <a:gd name="T51" fmla="*/ 8567 h 7946"/>
                        <a:gd name="T52" fmla="+- 0 13265 9675"/>
                        <a:gd name="T53" fmla="*/ T52 w 3873"/>
                        <a:gd name="T54" fmla="+- 0 8627 2064"/>
                        <a:gd name="T55" fmla="*/ 8627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  <a:cxn ang="0">
                          <a:pos x="T53" y="T5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590" y="6563"/>
                          </a:moveTo>
                          <a:lnTo>
                            <a:pt x="3590" y="3678"/>
                          </a:lnTo>
                          <a:lnTo>
                            <a:pt x="1858" y="3826"/>
                          </a:lnTo>
                          <a:lnTo>
                            <a:pt x="2739" y="3972"/>
                          </a:lnTo>
                          <a:lnTo>
                            <a:pt x="2739" y="4554"/>
                          </a:lnTo>
                          <a:lnTo>
                            <a:pt x="2787" y="4561"/>
                          </a:lnTo>
                          <a:lnTo>
                            <a:pt x="2787" y="4713"/>
                          </a:lnTo>
                          <a:lnTo>
                            <a:pt x="3369" y="4855"/>
                          </a:lnTo>
                          <a:lnTo>
                            <a:pt x="3369" y="5881"/>
                          </a:lnTo>
                          <a:lnTo>
                            <a:pt x="3384" y="5886"/>
                          </a:lnTo>
                          <a:lnTo>
                            <a:pt x="3384" y="6322"/>
                          </a:lnTo>
                          <a:lnTo>
                            <a:pt x="3400" y="6326"/>
                          </a:lnTo>
                          <a:lnTo>
                            <a:pt x="3400" y="6503"/>
                          </a:lnTo>
                          <a:lnTo>
                            <a:pt x="3590" y="6563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5" name="Freeform 2501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3977 2064"/>
                        <a:gd name="T3" fmla="*/ 3977 h 7946"/>
                        <a:gd name="T4" fmla="+- 0 13548 9675"/>
                        <a:gd name="T5" fmla="*/ T4 w 3873"/>
                        <a:gd name="T6" fmla="+- 0 2064 2064"/>
                        <a:gd name="T7" fmla="*/ 2064 h 7946"/>
                        <a:gd name="T8" fmla="+- 0 11611 9675"/>
                        <a:gd name="T9" fmla="*/ T8 w 3873"/>
                        <a:gd name="T10" fmla="+- 0 2210 2064"/>
                        <a:gd name="T11" fmla="*/ 2210 h 7946"/>
                        <a:gd name="T12" fmla="+- 0 12588 9675"/>
                        <a:gd name="T13" fmla="*/ T12 w 3873"/>
                        <a:gd name="T14" fmla="+- 0 2358 2064"/>
                        <a:gd name="T15" fmla="*/ 2358 h 7946"/>
                        <a:gd name="T16" fmla="+- 0 12588 9675"/>
                        <a:gd name="T17" fmla="*/ T16 w 3873"/>
                        <a:gd name="T18" fmla="+- 0 3822 2064"/>
                        <a:gd name="T19" fmla="*/ 3822 h 7946"/>
                        <a:gd name="T20" fmla="+- 0 12619 9675"/>
                        <a:gd name="T21" fmla="*/ T20 w 3873"/>
                        <a:gd name="T22" fmla="+- 0 3829 2064"/>
                        <a:gd name="T23" fmla="*/ 3829 h 7946"/>
                        <a:gd name="T24" fmla="+- 0 13548 9675"/>
                        <a:gd name="T25" fmla="*/ T24 w 3873"/>
                        <a:gd name="T26" fmla="+- 0 3977 2064"/>
                        <a:gd name="T27" fmla="*/ 3977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873" y="1913"/>
                          </a:moveTo>
                          <a:lnTo>
                            <a:pt x="3873" y="0"/>
                          </a:lnTo>
                          <a:lnTo>
                            <a:pt x="1936" y="146"/>
                          </a:lnTo>
                          <a:lnTo>
                            <a:pt x="2913" y="294"/>
                          </a:lnTo>
                          <a:lnTo>
                            <a:pt x="2913" y="1758"/>
                          </a:lnTo>
                          <a:lnTo>
                            <a:pt x="2944" y="1765"/>
                          </a:lnTo>
                          <a:lnTo>
                            <a:pt x="3873" y="1913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6" name="Freeform 2500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414 9675"/>
                        <a:gd name="T1" fmla="*/ T0 w 3873"/>
                        <a:gd name="T2" fmla="+- 0 6618 2064"/>
                        <a:gd name="T3" fmla="*/ 6618 h 7946"/>
                        <a:gd name="T4" fmla="+- 0 12414 9675"/>
                        <a:gd name="T5" fmla="*/ T4 w 3873"/>
                        <a:gd name="T6" fmla="+- 0 6036 2064"/>
                        <a:gd name="T7" fmla="*/ 6036 h 7946"/>
                        <a:gd name="T8" fmla="+- 0 11832 9675"/>
                        <a:gd name="T9" fmla="*/ T8 w 3873"/>
                        <a:gd name="T10" fmla="+- 0 6184 2064"/>
                        <a:gd name="T11" fmla="*/ 6184 h 7946"/>
                        <a:gd name="T12" fmla="+- 0 11942 9675"/>
                        <a:gd name="T13" fmla="*/ T12 w 3873"/>
                        <a:gd name="T14" fmla="+- 0 6331 2064"/>
                        <a:gd name="T15" fmla="*/ 6331 h 7946"/>
                        <a:gd name="T16" fmla="+- 0 11942 9675"/>
                        <a:gd name="T17" fmla="*/ T16 w 3873"/>
                        <a:gd name="T18" fmla="+- 0 6550 2064"/>
                        <a:gd name="T19" fmla="*/ 6550 h 7946"/>
                        <a:gd name="T20" fmla="+- 0 12414 9675"/>
                        <a:gd name="T21" fmla="*/ T20 w 3873"/>
                        <a:gd name="T22" fmla="+- 0 6618 2064"/>
                        <a:gd name="T23" fmla="*/ 6618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739" y="4554"/>
                          </a:moveTo>
                          <a:lnTo>
                            <a:pt x="2739" y="3972"/>
                          </a:lnTo>
                          <a:lnTo>
                            <a:pt x="2157" y="4120"/>
                          </a:lnTo>
                          <a:lnTo>
                            <a:pt x="2267" y="4267"/>
                          </a:lnTo>
                          <a:lnTo>
                            <a:pt x="2267" y="4486"/>
                          </a:lnTo>
                          <a:lnTo>
                            <a:pt x="2739" y="4554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7" name="Freeform 2499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336 9675"/>
                        <a:gd name="T1" fmla="*/ T0 w 3873"/>
                        <a:gd name="T2" fmla="+- 0 3767 2064"/>
                        <a:gd name="T3" fmla="*/ 3767 h 7946"/>
                        <a:gd name="T4" fmla="+- 0 12336 9675"/>
                        <a:gd name="T5" fmla="*/ T4 w 3873"/>
                        <a:gd name="T6" fmla="+- 0 3388 2064"/>
                        <a:gd name="T7" fmla="*/ 3388 h 7946"/>
                        <a:gd name="T8" fmla="+- 0 11894 9675"/>
                        <a:gd name="T9" fmla="*/ T8 w 3873"/>
                        <a:gd name="T10" fmla="+- 0 3535 2064"/>
                        <a:gd name="T11" fmla="*/ 3535 h 7946"/>
                        <a:gd name="T12" fmla="+- 0 11942 9675"/>
                        <a:gd name="T13" fmla="*/ T12 w 3873"/>
                        <a:gd name="T14" fmla="+- 0 3682 2064"/>
                        <a:gd name="T15" fmla="*/ 3682 h 7946"/>
                        <a:gd name="T16" fmla="+- 0 12336 9675"/>
                        <a:gd name="T17" fmla="*/ T16 w 3873"/>
                        <a:gd name="T18" fmla="+- 0 3767 2064"/>
                        <a:gd name="T19" fmla="*/ 3767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661" y="1703"/>
                          </a:moveTo>
                          <a:lnTo>
                            <a:pt x="2661" y="1324"/>
                          </a:lnTo>
                          <a:lnTo>
                            <a:pt x="2219" y="1471"/>
                          </a:lnTo>
                          <a:lnTo>
                            <a:pt x="2267" y="1618"/>
                          </a:lnTo>
                          <a:lnTo>
                            <a:pt x="2661" y="1703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8" name="Freeform 2498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217 9675"/>
                        <a:gd name="T1" fmla="*/ T0 w 3873"/>
                        <a:gd name="T2" fmla="+- 0 5733 2064"/>
                        <a:gd name="T3" fmla="*/ 5733 h 7946"/>
                        <a:gd name="T4" fmla="+- 0 13217 9675"/>
                        <a:gd name="T5" fmla="*/ T4 w 3873"/>
                        <a:gd name="T6" fmla="+- 0 5006 2064"/>
                        <a:gd name="T7" fmla="*/ 5006 h 7946"/>
                        <a:gd name="T8" fmla="+- 0 12179 9675"/>
                        <a:gd name="T9" fmla="*/ T8 w 3873"/>
                        <a:gd name="T10" fmla="+- 0 5154 2064"/>
                        <a:gd name="T11" fmla="*/ 5154 h 7946"/>
                        <a:gd name="T12" fmla="+- 0 12320 9675"/>
                        <a:gd name="T13" fmla="*/ T12 w 3873"/>
                        <a:gd name="T14" fmla="+- 0 5300 2064"/>
                        <a:gd name="T15" fmla="*/ 5300 h 7946"/>
                        <a:gd name="T16" fmla="+- 0 12477 9675"/>
                        <a:gd name="T17" fmla="*/ T16 w 3873"/>
                        <a:gd name="T18" fmla="+- 0 5448 2064"/>
                        <a:gd name="T19" fmla="*/ 5448 h 7946"/>
                        <a:gd name="T20" fmla="+- 0 12509 9675"/>
                        <a:gd name="T21" fmla="*/ T20 w 3873"/>
                        <a:gd name="T22" fmla="+- 0 5596 2064"/>
                        <a:gd name="T23" fmla="*/ 5596 h 7946"/>
                        <a:gd name="T24" fmla="+- 0 13217 9675"/>
                        <a:gd name="T25" fmla="*/ T24 w 3873"/>
                        <a:gd name="T26" fmla="+- 0 5733 2064"/>
                        <a:gd name="T27" fmla="*/ 5733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542" y="3669"/>
                          </a:moveTo>
                          <a:lnTo>
                            <a:pt x="3542" y="2942"/>
                          </a:lnTo>
                          <a:lnTo>
                            <a:pt x="2504" y="3090"/>
                          </a:lnTo>
                          <a:lnTo>
                            <a:pt x="2645" y="3236"/>
                          </a:lnTo>
                          <a:lnTo>
                            <a:pt x="2802" y="3384"/>
                          </a:lnTo>
                          <a:lnTo>
                            <a:pt x="2834" y="3532"/>
                          </a:lnTo>
                          <a:lnTo>
                            <a:pt x="3542" y="3669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89" name="Freeform 2497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997 9675"/>
                        <a:gd name="T1" fmla="*/ T0 w 3873"/>
                        <a:gd name="T2" fmla="+- 0 7932 2064"/>
                        <a:gd name="T3" fmla="*/ 7932 h 7946"/>
                        <a:gd name="T4" fmla="+- 0 12997 9675"/>
                        <a:gd name="T5" fmla="*/ T4 w 3873"/>
                        <a:gd name="T6" fmla="+- 0 7213 2064"/>
                        <a:gd name="T7" fmla="*/ 7213 h 7946"/>
                        <a:gd name="T8" fmla="+- 0 12257 9675"/>
                        <a:gd name="T9" fmla="*/ T8 w 3873"/>
                        <a:gd name="T10" fmla="+- 0 7361 2064"/>
                        <a:gd name="T11" fmla="*/ 7361 h 7946"/>
                        <a:gd name="T12" fmla="+- 0 12807 9675"/>
                        <a:gd name="T13" fmla="*/ T12 w 3873"/>
                        <a:gd name="T14" fmla="+- 0 7508 2064"/>
                        <a:gd name="T15" fmla="*/ 7508 h 7946"/>
                        <a:gd name="T16" fmla="+- 0 12807 9675"/>
                        <a:gd name="T17" fmla="*/ T16 w 3873"/>
                        <a:gd name="T18" fmla="+- 0 7876 2064"/>
                        <a:gd name="T19" fmla="*/ 7876 h 7946"/>
                        <a:gd name="T20" fmla="+- 0 12997 9675"/>
                        <a:gd name="T21" fmla="*/ T20 w 3873"/>
                        <a:gd name="T22" fmla="+- 0 7932 2064"/>
                        <a:gd name="T23" fmla="*/ 7932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322" y="5868"/>
                          </a:moveTo>
                          <a:lnTo>
                            <a:pt x="3322" y="5149"/>
                          </a:lnTo>
                          <a:lnTo>
                            <a:pt x="2582" y="5297"/>
                          </a:lnTo>
                          <a:lnTo>
                            <a:pt x="3132" y="5444"/>
                          </a:lnTo>
                          <a:lnTo>
                            <a:pt x="3132" y="5812"/>
                          </a:lnTo>
                          <a:lnTo>
                            <a:pt x="3322" y="5868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0" name="Freeform 2496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044 9675"/>
                        <a:gd name="T1" fmla="*/ T0 w 3873"/>
                        <a:gd name="T2" fmla="+- 0 7945 2064"/>
                        <a:gd name="T3" fmla="*/ 7945 h 7946"/>
                        <a:gd name="T4" fmla="+- 0 13044 9675"/>
                        <a:gd name="T5" fmla="*/ T4 w 3873"/>
                        <a:gd name="T6" fmla="+- 0 6919 2064"/>
                        <a:gd name="T7" fmla="*/ 6919 h 7946"/>
                        <a:gd name="T8" fmla="+- 0 12336 9675"/>
                        <a:gd name="T9" fmla="*/ T8 w 3873"/>
                        <a:gd name="T10" fmla="+- 0 7067 2064"/>
                        <a:gd name="T11" fmla="*/ 7067 h 7946"/>
                        <a:gd name="T12" fmla="+- 0 12997 9675"/>
                        <a:gd name="T13" fmla="*/ T12 w 3873"/>
                        <a:gd name="T14" fmla="+- 0 7213 2064"/>
                        <a:gd name="T15" fmla="*/ 7213 h 7946"/>
                        <a:gd name="T16" fmla="+- 0 12997 9675"/>
                        <a:gd name="T17" fmla="*/ T16 w 3873"/>
                        <a:gd name="T18" fmla="+- 0 7932 2064"/>
                        <a:gd name="T19" fmla="*/ 7932 h 7946"/>
                        <a:gd name="T20" fmla="+- 0 13044 9675"/>
                        <a:gd name="T21" fmla="*/ T20 w 3873"/>
                        <a:gd name="T22" fmla="+- 0 7945 2064"/>
                        <a:gd name="T23" fmla="*/ 7945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369" y="5881"/>
                          </a:moveTo>
                          <a:lnTo>
                            <a:pt x="3369" y="4855"/>
                          </a:lnTo>
                          <a:lnTo>
                            <a:pt x="2661" y="5003"/>
                          </a:lnTo>
                          <a:lnTo>
                            <a:pt x="3322" y="5149"/>
                          </a:lnTo>
                          <a:lnTo>
                            <a:pt x="3322" y="5868"/>
                          </a:lnTo>
                          <a:lnTo>
                            <a:pt x="3369" y="5881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1" name="Freeform 2495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462 9675"/>
                        <a:gd name="T1" fmla="*/ T0 w 3873"/>
                        <a:gd name="T2" fmla="+- 0 6777 2064"/>
                        <a:gd name="T3" fmla="*/ 6777 h 7946"/>
                        <a:gd name="T4" fmla="+- 0 12462 9675"/>
                        <a:gd name="T5" fmla="*/ T4 w 3873"/>
                        <a:gd name="T6" fmla="+- 0 6625 2064"/>
                        <a:gd name="T7" fmla="*/ 6625 h 7946"/>
                        <a:gd name="T8" fmla="+- 0 12446 9675"/>
                        <a:gd name="T9" fmla="*/ T8 w 3873"/>
                        <a:gd name="T10" fmla="+- 0 6773 2064"/>
                        <a:gd name="T11" fmla="*/ 6773 h 7946"/>
                        <a:gd name="T12" fmla="+- 0 12462 9675"/>
                        <a:gd name="T13" fmla="*/ T12 w 3873"/>
                        <a:gd name="T14" fmla="+- 0 6777 2064"/>
                        <a:gd name="T15" fmla="*/ 6777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787" y="4713"/>
                          </a:moveTo>
                          <a:lnTo>
                            <a:pt x="2787" y="4561"/>
                          </a:lnTo>
                          <a:lnTo>
                            <a:pt x="2771" y="4709"/>
                          </a:lnTo>
                          <a:lnTo>
                            <a:pt x="2787" y="4713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2" name="Freeform 2494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2652 2064"/>
                        <a:gd name="T3" fmla="*/ 2652 h 7946"/>
                        <a:gd name="T4" fmla="+- 0 12588 9675"/>
                        <a:gd name="T5" fmla="*/ T4 w 3873"/>
                        <a:gd name="T6" fmla="+- 0 2358 2064"/>
                        <a:gd name="T7" fmla="*/ 2358 h 7946"/>
                        <a:gd name="T8" fmla="+- 0 12493 9675"/>
                        <a:gd name="T9" fmla="*/ T8 w 3873"/>
                        <a:gd name="T10" fmla="+- 0 2504 2064"/>
                        <a:gd name="T11" fmla="*/ 2504 h 7946"/>
                        <a:gd name="T12" fmla="+- 0 12588 9675"/>
                        <a:gd name="T13" fmla="*/ T12 w 3873"/>
                        <a:gd name="T14" fmla="+- 0 2652 2064"/>
                        <a:gd name="T15" fmla="*/ 2652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2913" y="588"/>
                          </a:moveTo>
                          <a:lnTo>
                            <a:pt x="2913" y="294"/>
                          </a:lnTo>
                          <a:lnTo>
                            <a:pt x="2818" y="440"/>
                          </a:lnTo>
                          <a:lnTo>
                            <a:pt x="2913" y="588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3" name="Freeform 2493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453 9675"/>
                        <a:gd name="T1" fmla="*/ T0 w 3873"/>
                        <a:gd name="T2" fmla="+- 0 9250 2064"/>
                        <a:gd name="T3" fmla="*/ 9250 h 7946"/>
                        <a:gd name="T4" fmla="+- 0 13453 9675"/>
                        <a:gd name="T5" fmla="*/ T4 w 3873"/>
                        <a:gd name="T6" fmla="+- 0 8686 2064"/>
                        <a:gd name="T7" fmla="*/ 8686 h 7946"/>
                        <a:gd name="T8" fmla="+- 0 12524 9675"/>
                        <a:gd name="T9" fmla="*/ T8 w 3873"/>
                        <a:gd name="T10" fmla="+- 0 8832 2064"/>
                        <a:gd name="T11" fmla="*/ 8832 h 7946"/>
                        <a:gd name="T12" fmla="+- 0 12823 9675"/>
                        <a:gd name="T13" fmla="*/ T12 w 3873"/>
                        <a:gd name="T14" fmla="+- 0 8980 2064"/>
                        <a:gd name="T15" fmla="*/ 8980 h 7946"/>
                        <a:gd name="T16" fmla="+- 0 12966 9675"/>
                        <a:gd name="T17" fmla="*/ T16 w 3873"/>
                        <a:gd name="T18" fmla="+- 0 9127 2064"/>
                        <a:gd name="T19" fmla="*/ 9127 h 7946"/>
                        <a:gd name="T20" fmla="+- 0 13453 9675"/>
                        <a:gd name="T21" fmla="*/ T20 w 3873"/>
                        <a:gd name="T22" fmla="+- 0 9250 2064"/>
                        <a:gd name="T23" fmla="*/ 9250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778" y="7186"/>
                          </a:moveTo>
                          <a:lnTo>
                            <a:pt x="3778" y="6622"/>
                          </a:lnTo>
                          <a:lnTo>
                            <a:pt x="2849" y="6768"/>
                          </a:lnTo>
                          <a:lnTo>
                            <a:pt x="3148" y="6916"/>
                          </a:lnTo>
                          <a:lnTo>
                            <a:pt x="3291" y="7063"/>
                          </a:lnTo>
                          <a:lnTo>
                            <a:pt x="3778" y="7186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4" name="Freeform 2492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2807 9675"/>
                        <a:gd name="T1" fmla="*/ T0 w 3873"/>
                        <a:gd name="T2" fmla="+- 0 7876 2064"/>
                        <a:gd name="T3" fmla="*/ 7876 h 7946"/>
                        <a:gd name="T4" fmla="+- 0 12807 9675"/>
                        <a:gd name="T5" fmla="*/ T4 w 3873"/>
                        <a:gd name="T6" fmla="+- 0 7508 2064"/>
                        <a:gd name="T7" fmla="*/ 7508 h 7946"/>
                        <a:gd name="T8" fmla="+- 0 12698 9675"/>
                        <a:gd name="T9" fmla="*/ T8 w 3873"/>
                        <a:gd name="T10" fmla="+- 0 7655 2064"/>
                        <a:gd name="T11" fmla="*/ 7655 h 7946"/>
                        <a:gd name="T12" fmla="+- 0 12555 9675"/>
                        <a:gd name="T13" fmla="*/ T12 w 3873"/>
                        <a:gd name="T14" fmla="+- 0 7802 2064"/>
                        <a:gd name="T15" fmla="*/ 7802 h 7946"/>
                        <a:gd name="T16" fmla="+- 0 12807 9675"/>
                        <a:gd name="T17" fmla="*/ T16 w 3873"/>
                        <a:gd name="T18" fmla="+- 0 7876 2064"/>
                        <a:gd name="T19" fmla="*/ 7876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132" y="5812"/>
                          </a:moveTo>
                          <a:lnTo>
                            <a:pt x="3132" y="5444"/>
                          </a:lnTo>
                          <a:lnTo>
                            <a:pt x="3023" y="5591"/>
                          </a:lnTo>
                          <a:lnTo>
                            <a:pt x="2880" y="5738"/>
                          </a:lnTo>
                          <a:lnTo>
                            <a:pt x="3132" y="5812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5" name="Freeform 2491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059 9675"/>
                        <a:gd name="T1" fmla="*/ T0 w 3873"/>
                        <a:gd name="T2" fmla="+- 0 8386 2064"/>
                        <a:gd name="T3" fmla="*/ 8386 h 7946"/>
                        <a:gd name="T4" fmla="+- 0 13059 9675"/>
                        <a:gd name="T5" fmla="*/ T4 w 3873"/>
                        <a:gd name="T6" fmla="+- 0 7950 2064"/>
                        <a:gd name="T7" fmla="*/ 7950 h 7946"/>
                        <a:gd name="T8" fmla="+- 0 13028 9675"/>
                        <a:gd name="T9" fmla="*/ T8 w 3873"/>
                        <a:gd name="T10" fmla="+- 0 8096 2064"/>
                        <a:gd name="T11" fmla="*/ 8096 h 7946"/>
                        <a:gd name="T12" fmla="+- 0 12588 9675"/>
                        <a:gd name="T13" fmla="*/ T12 w 3873"/>
                        <a:gd name="T14" fmla="+- 0 8244 2064"/>
                        <a:gd name="T15" fmla="*/ 8244 h 7946"/>
                        <a:gd name="T16" fmla="+- 0 13059 9675"/>
                        <a:gd name="T17" fmla="*/ T16 w 3873"/>
                        <a:gd name="T18" fmla="+- 0 8386 2064"/>
                        <a:gd name="T19" fmla="*/ 8386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384" y="6322"/>
                          </a:moveTo>
                          <a:lnTo>
                            <a:pt x="3384" y="5886"/>
                          </a:lnTo>
                          <a:lnTo>
                            <a:pt x="3353" y="6032"/>
                          </a:lnTo>
                          <a:lnTo>
                            <a:pt x="2913" y="6180"/>
                          </a:lnTo>
                          <a:lnTo>
                            <a:pt x="3384" y="6322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96" name="Freeform 2490"/>
                    <p:cNvSpPr>
                      <a:spLocks/>
                    </p:cNvSpPr>
                    <p:nvPr/>
                  </p:nvSpPr>
                  <p:spPr bwMode="auto">
                    <a:xfrm>
                      <a:off x="9675" y="2064"/>
                      <a:ext cx="3873" cy="7946"/>
                    </a:xfrm>
                    <a:custGeom>
                      <a:avLst/>
                      <a:gdLst>
                        <a:gd name="T0" fmla="+- 0 13075 9675"/>
                        <a:gd name="T1" fmla="*/ T0 w 3873"/>
                        <a:gd name="T2" fmla="+- 0 8567 2064"/>
                        <a:gd name="T3" fmla="*/ 8567 h 7946"/>
                        <a:gd name="T4" fmla="+- 0 13075 9675"/>
                        <a:gd name="T5" fmla="*/ T4 w 3873"/>
                        <a:gd name="T6" fmla="+- 0 8390 2064"/>
                        <a:gd name="T7" fmla="*/ 8390 h 7946"/>
                        <a:gd name="T8" fmla="+- 0 12981 9675"/>
                        <a:gd name="T9" fmla="*/ T8 w 3873"/>
                        <a:gd name="T10" fmla="+- 0 8538 2064"/>
                        <a:gd name="T11" fmla="*/ 8538 h 7946"/>
                        <a:gd name="T12" fmla="+- 0 13075 9675"/>
                        <a:gd name="T13" fmla="*/ T12 w 3873"/>
                        <a:gd name="T14" fmla="+- 0 8567 2064"/>
                        <a:gd name="T15" fmla="*/ 8567 h 794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946">
                          <a:moveTo>
                            <a:pt x="3400" y="6503"/>
                          </a:moveTo>
                          <a:lnTo>
                            <a:pt x="3400" y="6326"/>
                          </a:lnTo>
                          <a:lnTo>
                            <a:pt x="3306" y="6474"/>
                          </a:lnTo>
                          <a:lnTo>
                            <a:pt x="3400" y="6503"/>
                          </a:lnTo>
                          <a:close/>
                        </a:path>
                      </a:pathLst>
                    </a:custGeom>
                    <a:solidFill>
                      <a:srgbClr val="99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" name="Group 2462"/>
                  <p:cNvGrpSpPr>
                    <a:grpSpLocks/>
                  </p:cNvGrpSpPr>
                  <p:nvPr/>
                </p:nvGrpSpPr>
                <p:grpSpPr bwMode="auto">
                  <a:xfrm>
                    <a:off x="20406374" y="17210819"/>
                    <a:ext cx="2745651" cy="5646438"/>
                    <a:chOff x="9675" y="2358"/>
                    <a:chExt cx="3873" cy="7652"/>
                  </a:xfrm>
                </p:grpSpPr>
                <p:sp>
                  <p:nvSpPr>
                    <p:cNvPr id="1453" name="Freeform 248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115 9675"/>
                        <a:gd name="T1" fmla="*/ T0 w 3873"/>
                        <a:gd name="T2" fmla="+- 0 9878 2358"/>
                        <a:gd name="T3" fmla="*/ 9878 h 7652"/>
                        <a:gd name="T4" fmla="+- 0 12115 9675"/>
                        <a:gd name="T5" fmla="*/ T4 w 3873"/>
                        <a:gd name="T6" fmla="+- 0 9863 2358"/>
                        <a:gd name="T7" fmla="*/ 9863 h 7652"/>
                        <a:gd name="T8" fmla="+- 0 9675 9675"/>
                        <a:gd name="T9" fmla="*/ T8 w 3873"/>
                        <a:gd name="T10" fmla="+- 0 10009 2358"/>
                        <a:gd name="T11" fmla="*/ 10009 h 7652"/>
                        <a:gd name="T12" fmla="+- 0 12115 9675"/>
                        <a:gd name="T13" fmla="*/ T12 w 3873"/>
                        <a:gd name="T14" fmla="+- 0 9878 2358"/>
                        <a:gd name="T15" fmla="*/ 987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440" y="7520"/>
                          </a:moveTo>
                          <a:lnTo>
                            <a:pt x="2440" y="7505"/>
                          </a:lnTo>
                          <a:lnTo>
                            <a:pt x="0" y="7651"/>
                          </a:lnTo>
                          <a:lnTo>
                            <a:pt x="2440" y="7520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4" name="Freeform 248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398 9675"/>
                        <a:gd name="T1" fmla="*/ T0 w 3873"/>
                        <a:gd name="T2" fmla="+- 0 9863 2358"/>
                        <a:gd name="T3" fmla="*/ 9863 h 7652"/>
                        <a:gd name="T4" fmla="+- 0 10635 9675"/>
                        <a:gd name="T5" fmla="*/ T4 w 3873"/>
                        <a:gd name="T6" fmla="+- 0 9715 2358"/>
                        <a:gd name="T7" fmla="*/ 9715 h 7652"/>
                        <a:gd name="T8" fmla="+- 0 12115 9675"/>
                        <a:gd name="T9" fmla="*/ T8 w 3873"/>
                        <a:gd name="T10" fmla="+- 0 9863 2358"/>
                        <a:gd name="T11" fmla="*/ 9863 h 7652"/>
                        <a:gd name="T12" fmla="+- 0 12115 9675"/>
                        <a:gd name="T13" fmla="*/ T12 w 3873"/>
                        <a:gd name="T14" fmla="+- 0 9878 2358"/>
                        <a:gd name="T15" fmla="*/ 9878 h 7652"/>
                        <a:gd name="T16" fmla="+- 0 12398 9675"/>
                        <a:gd name="T17" fmla="*/ T16 w 3873"/>
                        <a:gd name="T18" fmla="+- 0 9863 2358"/>
                        <a:gd name="T19" fmla="*/ 986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723" y="7505"/>
                          </a:moveTo>
                          <a:lnTo>
                            <a:pt x="960" y="7357"/>
                          </a:lnTo>
                          <a:lnTo>
                            <a:pt x="2440" y="7505"/>
                          </a:lnTo>
                          <a:lnTo>
                            <a:pt x="2440" y="7520"/>
                          </a:lnTo>
                          <a:lnTo>
                            <a:pt x="2723" y="7505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5" name="Freeform 248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863 9675"/>
                        <a:gd name="T1" fmla="*/ T0 w 3873"/>
                        <a:gd name="T2" fmla="+- 0 4712 2358"/>
                        <a:gd name="T3" fmla="*/ 4712 h 7652"/>
                        <a:gd name="T4" fmla="+- 0 11108 9675"/>
                        <a:gd name="T5" fmla="*/ T4 w 3873"/>
                        <a:gd name="T6" fmla="+- 0 4565 2358"/>
                        <a:gd name="T7" fmla="*/ 4565 h 7652"/>
                        <a:gd name="T8" fmla="+- 0 11076 9675"/>
                        <a:gd name="T9" fmla="*/ T8 w 3873"/>
                        <a:gd name="T10" fmla="+- 0 4418 2358"/>
                        <a:gd name="T11" fmla="*/ 4418 h 7652"/>
                        <a:gd name="T12" fmla="+- 0 10965 9675"/>
                        <a:gd name="T13" fmla="*/ T12 w 3873"/>
                        <a:gd name="T14" fmla="+- 0 4565 2358"/>
                        <a:gd name="T15" fmla="*/ 4565 h 7652"/>
                        <a:gd name="T16" fmla="+- 0 11863 9675"/>
                        <a:gd name="T17" fmla="*/ T16 w 3873"/>
                        <a:gd name="T18" fmla="+- 0 4712 2358"/>
                        <a:gd name="T19" fmla="*/ 4712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188" y="2354"/>
                          </a:moveTo>
                          <a:lnTo>
                            <a:pt x="1433" y="2207"/>
                          </a:lnTo>
                          <a:lnTo>
                            <a:pt x="1401" y="2060"/>
                          </a:lnTo>
                          <a:lnTo>
                            <a:pt x="1290" y="2207"/>
                          </a:lnTo>
                          <a:lnTo>
                            <a:pt x="2188" y="2354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6" name="Freeform 248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3977 2358"/>
                        <a:gd name="T3" fmla="*/ 3977 h 7652"/>
                        <a:gd name="T4" fmla="+- 0 12367 9675"/>
                        <a:gd name="T5" fmla="*/ T4 w 3873"/>
                        <a:gd name="T6" fmla="+- 0 4123 2358"/>
                        <a:gd name="T7" fmla="*/ 4123 h 7652"/>
                        <a:gd name="T8" fmla="+- 0 11171 9675"/>
                        <a:gd name="T9" fmla="*/ T8 w 3873"/>
                        <a:gd name="T10" fmla="+- 0 4271 2358"/>
                        <a:gd name="T11" fmla="*/ 4271 h 7652"/>
                        <a:gd name="T12" fmla="+- 0 12603 9675"/>
                        <a:gd name="T13" fmla="*/ T12 w 3873"/>
                        <a:gd name="T14" fmla="+- 0 4123 2358"/>
                        <a:gd name="T15" fmla="*/ 4123 h 7652"/>
                        <a:gd name="T16" fmla="+- 0 13548 9675"/>
                        <a:gd name="T17" fmla="*/ T16 w 3873"/>
                        <a:gd name="T18" fmla="+- 0 3977 2358"/>
                        <a:gd name="T19" fmla="*/ 3977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873" y="1619"/>
                          </a:moveTo>
                          <a:lnTo>
                            <a:pt x="2692" y="1765"/>
                          </a:lnTo>
                          <a:lnTo>
                            <a:pt x="1496" y="1913"/>
                          </a:lnTo>
                          <a:lnTo>
                            <a:pt x="2928" y="1765"/>
                          </a:lnTo>
                          <a:lnTo>
                            <a:pt x="3873" y="1619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7" name="Freeform 248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997 9675"/>
                        <a:gd name="T1" fmla="*/ T0 w 3873"/>
                        <a:gd name="T2" fmla="+- 0 5765 2358"/>
                        <a:gd name="T3" fmla="*/ 5765 h 7652"/>
                        <a:gd name="T4" fmla="+- 0 12997 9675"/>
                        <a:gd name="T5" fmla="*/ T4 w 3873"/>
                        <a:gd name="T6" fmla="+- 0 5742 2358"/>
                        <a:gd name="T7" fmla="*/ 5742 h 7652"/>
                        <a:gd name="T8" fmla="+- 0 11533 9675"/>
                        <a:gd name="T9" fmla="*/ T8 w 3873"/>
                        <a:gd name="T10" fmla="+- 0 5890 2358"/>
                        <a:gd name="T11" fmla="*/ 5890 h 7652"/>
                        <a:gd name="T12" fmla="+- 0 12997 9675"/>
                        <a:gd name="T13" fmla="*/ T12 w 3873"/>
                        <a:gd name="T14" fmla="+- 0 5765 2358"/>
                        <a:gd name="T15" fmla="*/ 5765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322" y="3407"/>
                          </a:moveTo>
                          <a:lnTo>
                            <a:pt x="3322" y="3384"/>
                          </a:lnTo>
                          <a:lnTo>
                            <a:pt x="1858" y="3532"/>
                          </a:lnTo>
                          <a:lnTo>
                            <a:pt x="3322" y="3407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8" name="Freeform 248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336 9675"/>
                        <a:gd name="T1" fmla="*/ T0 w 3873"/>
                        <a:gd name="T2" fmla="+- 0 3388 2358"/>
                        <a:gd name="T3" fmla="*/ 3388 h 7652"/>
                        <a:gd name="T4" fmla="+- 0 11659 9675"/>
                        <a:gd name="T5" fmla="*/ T4 w 3873"/>
                        <a:gd name="T6" fmla="+- 0 3535 2358"/>
                        <a:gd name="T7" fmla="*/ 3535 h 7652"/>
                        <a:gd name="T8" fmla="+- 0 11894 9675"/>
                        <a:gd name="T9" fmla="*/ T8 w 3873"/>
                        <a:gd name="T10" fmla="+- 0 3657 2358"/>
                        <a:gd name="T11" fmla="*/ 3657 h 7652"/>
                        <a:gd name="T12" fmla="+- 0 11894 9675"/>
                        <a:gd name="T13" fmla="*/ T12 w 3873"/>
                        <a:gd name="T14" fmla="+- 0 3535 2358"/>
                        <a:gd name="T15" fmla="*/ 3535 h 7652"/>
                        <a:gd name="T16" fmla="+- 0 12336 9675"/>
                        <a:gd name="T17" fmla="*/ T16 w 3873"/>
                        <a:gd name="T18" fmla="+- 0 3388 2358"/>
                        <a:gd name="T19" fmla="*/ 338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661" y="1030"/>
                          </a:moveTo>
                          <a:lnTo>
                            <a:pt x="1984" y="1177"/>
                          </a:lnTo>
                          <a:lnTo>
                            <a:pt x="2219" y="1299"/>
                          </a:lnTo>
                          <a:lnTo>
                            <a:pt x="2219" y="1177"/>
                          </a:lnTo>
                          <a:lnTo>
                            <a:pt x="2661" y="1030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9" name="Freeform 2482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942 9675"/>
                        <a:gd name="T1" fmla="*/ T0 w 3873"/>
                        <a:gd name="T2" fmla="+- 0 3682 2358"/>
                        <a:gd name="T3" fmla="*/ 3682 h 7652"/>
                        <a:gd name="T4" fmla="+- 0 11894 9675"/>
                        <a:gd name="T5" fmla="*/ T4 w 3873"/>
                        <a:gd name="T6" fmla="+- 0 3535 2358"/>
                        <a:gd name="T7" fmla="*/ 3535 h 7652"/>
                        <a:gd name="T8" fmla="+- 0 11894 9675"/>
                        <a:gd name="T9" fmla="*/ T8 w 3873"/>
                        <a:gd name="T10" fmla="+- 0 3657 2358"/>
                        <a:gd name="T11" fmla="*/ 3657 h 7652"/>
                        <a:gd name="T12" fmla="+- 0 11942 9675"/>
                        <a:gd name="T13" fmla="*/ T12 w 3873"/>
                        <a:gd name="T14" fmla="+- 0 3682 2358"/>
                        <a:gd name="T15" fmla="*/ 3682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267" y="1324"/>
                          </a:moveTo>
                          <a:lnTo>
                            <a:pt x="2219" y="1177"/>
                          </a:lnTo>
                          <a:lnTo>
                            <a:pt x="2219" y="1299"/>
                          </a:lnTo>
                          <a:lnTo>
                            <a:pt x="2267" y="1324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0" name="Freeform 2481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902 9675"/>
                        <a:gd name="T1" fmla="*/ T0 w 3873"/>
                        <a:gd name="T2" fmla="+- 0 5051 2358"/>
                        <a:gd name="T3" fmla="*/ 5051 h 7652"/>
                        <a:gd name="T4" fmla="+- 0 12902 9675"/>
                        <a:gd name="T5" fmla="*/ T4 w 3873"/>
                        <a:gd name="T6" fmla="+- 0 5006 2358"/>
                        <a:gd name="T7" fmla="*/ 5006 h 7652"/>
                        <a:gd name="T8" fmla="+- 0 11958 9675"/>
                        <a:gd name="T9" fmla="*/ T8 w 3873"/>
                        <a:gd name="T10" fmla="+- 0 5154 2358"/>
                        <a:gd name="T11" fmla="*/ 5154 h 7652"/>
                        <a:gd name="T12" fmla="+- 0 12179 9675"/>
                        <a:gd name="T13" fmla="*/ T12 w 3873"/>
                        <a:gd name="T14" fmla="+- 0 5243 2358"/>
                        <a:gd name="T15" fmla="*/ 5243 h 7652"/>
                        <a:gd name="T16" fmla="+- 0 12179 9675"/>
                        <a:gd name="T17" fmla="*/ T16 w 3873"/>
                        <a:gd name="T18" fmla="+- 0 5154 2358"/>
                        <a:gd name="T19" fmla="*/ 5154 h 7652"/>
                        <a:gd name="T20" fmla="+- 0 12902 9675"/>
                        <a:gd name="T21" fmla="*/ T20 w 3873"/>
                        <a:gd name="T22" fmla="+- 0 5051 2358"/>
                        <a:gd name="T23" fmla="*/ 5051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227" y="2693"/>
                          </a:moveTo>
                          <a:lnTo>
                            <a:pt x="3227" y="2648"/>
                          </a:lnTo>
                          <a:lnTo>
                            <a:pt x="2283" y="2796"/>
                          </a:lnTo>
                          <a:lnTo>
                            <a:pt x="2504" y="2885"/>
                          </a:lnTo>
                          <a:lnTo>
                            <a:pt x="2504" y="2796"/>
                          </a:lnTo>
                          <a:lnTo>
                            <a:pt x="3227" y="2693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1" name="Freeform 2480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265 9675"/>
                        <a:gd name="T1" fmla="*/ T0 w 3873"/>
                        <a:gd name="T2" fmla="+- 0 5742 2358"/>
                        <a:gd name="T3" fmla="*/ 5742 h 7652"/>
                        <a:gd name="T4" fmla="+- 0 12509 9675"/>
                        <a:gd name="T5" fmla="*/ T4 w 3873"/>
                        <a:gd name="T6" fmla="+- 0 5596 2358"/>
                        <a:gd name="T7" fmla="*/ 5596 h 7652"/>
                        <a:gd name="T8" fmla="+- 0 12477 9675"/>
                        <a:gd name="T9" fmla="*/ T8 w 3873"/>
                        <a:gd name="T10" fmla="+- 0 5448 2358"/>
                        <a:gd name="T11" fmla="*/ 5448 h 7652"/>
                        <a:gd name="T12" fmla="+- 0 12320 9675"/>
                        <a:gd name="T13" fmla="*/ T12 w 3873"/>
                        <a:gd name="T14" fmla="+- 0 5300 2358"/>
                        <a:gd name="T15" fmla="*/ 5300 h 7652"/>
                        <a:gd name="T16" fmla="+- 0 12146 9675"/>
                        <a:gd name="T17" fmla="*/ T16 w 3873"/>
                        <a:gd name="T18" fmla="+- 0 5448 2358"/>
                        <a:gd name="T19" fmla="*/ 5448 h 7652"/>
                        <a:gd name="T20" fmla="+- 0 12383 9675"/>
                        <a:gd name="T21" fmla="*/ T20 w 3873"/>
                        <a:gd name="T22" fmla="+- 0 5596 2358"/>
                        <a:gd name="T23" fmla="*/ 5596 h 7652"/>
                        <a:gd name="T24" fmla="+- 0 12997 9675"/>
                        <a:gd name="T25" fmla="*/ T24 w 3873"/>
                        <a:gd name="T26" fmla="+- 0 5742 2358"/>
                        <a:gd name="T27" fmla="*/ 5742 h 7652"/>
                        <a:gd name="T28" fmla="+- 0 12997 9675"/>
                        <a:gd name="T29" fmla="*/ T28 w 3873"/>
                        <a:gd name="T30" fmla="+- 0 5765 2358"/>
                        <a:gd name="T31" fmla="*/ 5765 h 7652"/>
                        <a:gd name="T32" fmla="+- 0 13265 9675"/>
                        <a:gd name="T33" fmla="*/ T32 w 3873"/>
                        <a:gd name="T34" fmla="+- 0 5742 2358"/>
                        <a:gd name="T35" fmla="*/ 5742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590" y="3384"/>
                          </a:moveTo>
                          <a:lnTo>
                            <a:pt x="2834" y="3238"/>
                          </a:lnTo>
                          <a:lnTo>
                            <a:pt x="2802" y="3090"/>
                          </a:lnTo>
                          <a:lnTo>
                            <a:pt x="2645" y="2942"/>
                          </a:lnTo>
                          <a:lnTo>
                            <a:pt x="2471" y="3090"/>
                          </a:lnTo>
                          <a:lnTo>
                            <a:pt x="2708" y="3238"/>
                          </a:lnTo>
                          <a:lnTo>
                            <a:pt x="3322" y="3384"/>
                          </a:lnTo>
                          <a:lnTo>
                            <a:pt x="3322" y="3407"/>
                          </a:lnTo>
                          <a:lnTo>
                            <a:pt x="3590" y="3384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2" name="Freeform 2479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807 9675"/>
                        <a:gd name="T1" fmla="*/ T0 w 3873"/>
                        <a:gd name="T2" fmla="+- 0 7251 2358"/>
                        <a:gd name="T3" fmla="*/ 7251 h 7652"/>
                        <a:gd name="T4" fmla="+- 0 12807 9675"/>
                        <a:gd name="T5" fmla="*/ T4 w 3873"/>
                        <a:gd name="T6" fmla="+- 0 7213 2358"/>
                        <a:gd name="T7" fmla="*/ 7213 h 7652"/>
                        <a:gd name="T8" fmla="+- 0 12146 9675"/>
                        <a:gd name="T9" fmla="*/ T8 w 3873"/>
                        <a:gd name="T10" fmla="+- 0 7361 2358"/>
                        <a:gd name="T11" fmla="*/ 7361 h 7652"/>
                        <a:gd name="T12" fmla="+- 0 12257 9675"/>
                        <a:gd name="T13" fmla="*/ T12 w 3873"/>
                        <a:gd name="T14" fmla="+- 0 7390 2358"/>
                        <a:gd name="T15" fmla="*/ 7390 h 7652"/>
                        <a:gd name="T16" fmla="+- 0 12257 9675"/>
                        <a:gd name="T17" fmla="*/ T16 w 3873"/>
                        <a:gd name="T18" fmla="+- 0 7361 2358"/>
                        <a:gd name="T19" fmla="*/ 7361 h 7652"/>
                        <a:gd name="T20" fmla="+- 0 12807 9675"/>
                        <a:gd name="T21" fmla="*/ T20 w 3873"/>
                        <a:gd name="T22" fmla="+- 0 7251 2358"/>
                        <a:gd name="T23" fmla="*/ 7251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132" y="4893"/>
                          </a:moveTo>
                          <a:lnTo>
                            <a:pt x="3132" y="4855"/>
                          </a:lnTo>
                          <a:lnTo>
                            <a:pt x="2471" y="5003"/>
                          </a:lnTo>
                          <a:lnTo>
                            <a:pt x="2582" y="5032"/>
                          </a:lnTo>
                          <a:lnTo>
                            <a:pt x="2582" y="5003"/>
                          </a:lnTo>
                          <a:lnTo>
                            <a:pt x="3132" y="4893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3" name="Freeform 247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320 9675"/>
                        <a:gd name="T1" fmla="*/ T0 w 3873"/>
                        <a:gd name="T2" fmla="+- 0 5300 2358"/>
                        <a:gd name="T3" fmla="*/ 5300 h 7652"/>
                        <a:gd name="T4" fmla="+- 0 12179 9675"/>
                        <a:gd name="T5" fmla="*/ T4 w 3873"/>
                        <a:gd name="T6" fmla="+- 0 5154 2358"/>
                        <a:gd name="T7" fmla="*/ 5154 h 7652"/>
                        <a:gd name="T8" fmla="+- 0 12179 9675"/>
                        <a:gd name="T9" fmla="*/ T8 w 3873"/>
                        <a:gd name="T10" fmla="+- 0 5243 2358"/>
                        <a:gd name="T11" fmla="*/ 5243 h 7652"/>
                        <a:gd name="T12" fmla="+- 0 12320 9675"/>
                        <a:gd name="T13" fmla="*/ T12 w 3873"/>
                        <a:gd name="T14" fmla="+- 0 5300 2358"/>
                        <a:gd name="T15" fmla="*/ 530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645" y="2942"/>
                          </a:moveTo>
                          <a:lnTo>
                            <a:pt x="2504" y="2796"/>
                          </a:lnTo>
                          <a:lnTo>
                            <a:pt x="2504" y="2885"/>
                          </a:lnTo>
                          <a:lnTo>
                            <a:pt x="2645" y="2942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4" name="Freeform 247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462 9675"/>
                        <a:gd name="T1" fmla="*/ T0 w 3873"/>
                        <a:gd name="T2" fmla="+- 0 6625 2358"/>
                        <a:gd name="T3" fmla="*/ 6625 h 7652"/>
                        <a:gd name="T4" fmla="+- 0 12194 9675"/>
                        <a:gd name="T5" fmla="*/ T4 w 3873"/>
                        <a:gd name="T6" fmla="+- 0 6773 2358"/>
                        <a:gd name="T7" fmla="*/ 6773 h 7652"/>
                        <a:gd name="T8" fmla="+- 0 12446 9675"/>
                        <a:gd name="T9" fmla="*/ T8 w 3873"/>
                        <a:gd name="T10" fmla="+- 0 6816 2358"/>
                        <a:gd name="T11" fmla="*/ 6816 h 7652"/>
                        <a:gd name="T12" fmla="+- 0 12446 9675"/>
                        <a:gd name="T13" fmla="*/ T12 w 3873"/>
                        <a:gd name="T14" fmla="+- 0 6773 2358"/>
                        <a:gd name="T15" fmla="*/ 6773 h 7652"/>
                        <a:gd name="T16" fmla="+- 0 12462 9675"/>
                        <a:gd name="T17" fmla="*/ T16 w 3873"/>
                        <a:gd name="T18" fmla="+- 0 6625 2358"/>
                        <a:gd name="T19" fmla="*/ 6625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787" y="4267"/>
                          </a:moveTo>
                          <a:lnTo>
                            <a:pt x="2519" y="4415"/>
                          </a:lnTo>
                          <a:lnTo>
                            <a:pt x="2771" y="4458"/>
                          </a:lnTo>
                          <a:lnTo>
                            <a:pt x="2771" y="4415"/>
                          </a:lnTo>
                          <a:lnTo>
                            <a:pt x="2787" y="4267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5" name="Freeform 247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807 9675"/>
                        <a:gd name="T1" fmla="*/ T0 w 3873"/>
                        <a:gd name="T2" fmla="+- 0 7508 2358"/>
                        <a:gd name="T3" fmla="*/ 7508 h 7652"/>
                        <a:gd name="T4" fmla="+- 0 12257 9675"/>
                        <a:gd name="T5" fmla="*/ T4 w 3873"/>
                        <a:gd name="T6" fmla="+- 0 7361 2358"/>
                        <a:gd name="T7" fmla="*/ 7361 h 7652"/>
                        <a:gd name="T8" fmla="+- 0 12257 9675"/>
                        <a:gd name="T9" fmla="*/ T8 w 3873"/>
                        <a:gd name="T10" fmla="+- 0 7390 2358"/>
                        <a:gd name="T11" fmla="*/ 7390 h 7652"/>
                        <a:gd name="T12" fmla="+- 0 12714 9675"/>
                        <a:gd name="T13" fmla="*/ T12 w 3873"/>
                        <a:gd name="T14" fmla="+- 0 7508 2358"/>
                        <a:gd name="T15" fmla="*/ 7508 h 7652"/>
                        <a:gd name="T16" fmla="+- 0 12714 9675"/>
                        <a:gd name="T17" fmla="*/ T16 w 3873"/>
                        <a:gd name="T18" fmla="+- 0 7634 2358"/>
                        <a:gd name="T19" fmla="*/ 7634 h 7652"/>
                        <a:gd name="T20" fmla="+- 0 12807 9675"/>
                        <a:gd name="T21" fmla="*/ T20 w 3873"/>
                        <a:gd name="T22" fmla="+- 0 7508 2358"/>
                        <a:gd name="T23" fmla="*/ 750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132" y="5150"/>
                          </a:moveTo>
                          <a:lnTo>
                            <a:pt x="2582" y="5003"/>
                          </a:lnTo>
                          <a:lnTo>
                            <a:pt x="2582" y="5032"/>
                          </a:lnTo>
                          <a:lnTo>
                            <a:pt x="3039" y="5150"/>
                          </a:lnTo>
                          <a:lnTo>
                            <a:pt x="3039" y="5276"/>
                          </a:lnTo>
                          <a:lnTo>
                            <a:pt x="3132" y="5150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6" name="Freeform 247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2358 2358"/>
                        <a:gd name="T3" fmla="*/ 2358 h 7652"/>
                        <a:gd name="T4" fmla="+- 0 12320 9675"/>
                        <a:gd name="T5" fmla="*/ T4 w 3873"/>
                        <a:gd name="T6" fmla="+- 0 2504 2358"/>
                        <a:gd name="T7" fmla="*/ 2504 h 7652"/>
                        <a:gd name="T8" fmla="+- 0 12493 9675"/>
                        <a:gd name="T9" fmla="*/ T8 w 3873"/>
                        <a:gd name="T10" fmla="+- 0 2600 2358"/>
                        <a:gd name="T11" fmla="*/ 2600 h 7652"/>
                        <a:gd name="T12" fmla="+- 0 12493 9675"/>
                        <a:gd name="T13" fmla="*/ T12 w 3873"/>
                        <a:gd name="T14" fmla="+- 0 2504 2358"/>
                        <a:gd name="T15" fmla="*/ 2504 h 7652"/>
                        <a:gd name="T16" fmla="+- 0 12588 9675"/>
                        <a:gd name="T17" fmla="*/ T16 w 3873"/>
                        <a:gd name="T18" fmla="+- 0 2358 2358"/>
                        <a:gd name="T19" fmla="*/ 235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913" y="0"/>
                          </a:moveTo>
                          <a:lnTo>
                            <a:pt x="2645" y="146"/>
                          </a:lnTo>
                          <a:lnTo>
                            <a:pt x="2818" y="242"/>
                          </a:lnTo>
                          <a:lnTo>
                            <a:pt x="2818" y="146"/>
                          </a:lnTo>
                          <a:lnTo>
                            <a:pt x="2913" y="0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7" name="Freeform 247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997 9675"/>
                        <a:gd name="T1" fmla="*/ T0 w 3873"/>
                        <a:gd name="T2" fmla="+- 0 7213 2358"/>
                        <a:gd name="T3" fmla="*/ 7213 h 7652"/>
                        <a:gd name="T4" fmla="+- 0 12336 9675"/>
                        <a:gd name="T5" fmla="*/ T4 w 3873"/>
                        <a:gd name="T6" fmla="+- 0 7067 2358"/>
                        <a:gd name="T7" fmla="*/ 7067 h 7652"/>
                        <a:gd name="T8" fmla="+- 0 12807 9675"/>
                        <a:gd name="T9" fmla="*/ T8 w 3873"/>
                        <a:gd name="T10" fmla="+- 0 7213 2358"/>
                        <a:gd name="T11" fmla="*/ 7213 h 7652"/>
                        <a:gd name="T12" fmla="+- 0 12807 9675"/>
                        <a:gd name="T13" fmla="*/ T12 w 3873"/>
                        <a:gd name="T14" fmla="+- 0 7251 2358"/>
                        <a:gd name="T15" fmla="*/ 7251 h 7652"/>
                        <a:gd name="T16" fmla="+- 0 12997 9675"/>
                        <a:gd name="T17" fmla="*/ T16 w 3873"/>
                        <a:gd name="T18" fmla="+- 0 7213 2358"/>
                        <a:gd name="T19" fmla="*/ 721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322" y="4855"/>
                          </a:moveTo>
                          <a:lnTo>
                            <a:pt x="2661" y="4709"/>
                          </a:lnTo>
                          <a:lnTo>
                            <a:pt x="3132" y="4855"/>
                          </a:lnTo>
                          <a:lnTo>
                            <a:pt x="3132" y="4893"/>
                          </a:lnTo>
                          <a:lnTo>
                            <a:pt x="3322" y="4855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8" name="Freeform 247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217 9675"/>
                        <a:gd name="T1" fmla="*/ T0 w 3873"/>
                        <a:gd name="T2" fmla="+- 0 5006 2358"/>
                        <a:gd name="T3" fmla="*/ 5006 h 7652"/>
                        <a:gd name="T4" fmla="+- 0 12367 9675"/>
                        <a:gd name="T5" fmla="*/ T4 w 3873"/>
                        <a:gd name="T6" fmla="+- 0 4859 2358"/>
                        <a:gd name="T7" fmla="*/ 4859 h 7652"/>
                        <a:gd name="T8" fmla="+- 0 12902 9675"/>
                        <a:gd name="T9" fmla="*/ T8 w 3873"/>
                        <a:gd name="T10" fmla="+- 0 5006 2358"/>
                        <a:gd name="T11" fmla="*/ 5006 h 7652"/>
                        <a:gd name="T12" fmla="+- 0 12902 9675"/>
                        <a:gd name="T13" fmla="*/ T12 w 3873"/>
                        <a:gd name="T14" fmla="+- 0 5051 2358"/>
                        <a:gd name="T15" fmla="*/ 5051 h 7652"/>
                        <a:gd name="T16" fmla="+- 0 13217 9675"/>
                        <a:gd name="T17" fmla="*/ T16 w 3873"/>
                        <a:gd name="T18" fmla="+- 0 5006 2358"/>
                        <a:gd name="T19" fmla="*/ 500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542" y="2648"/>
                          </a:moveTo>
                          <a:lnTo>
                            <a:pt x="2692" y="2501"/>
                          </a:lnTo>
                          <a:lnTo>
                            <a:pt x="3227" y="2648"/>
                          </a:lnTo>
                          <a:lnTo>
                            <a:pt x="3227" y="2693"/>
                          </a:lnTo>
                          <a:lnTo>
                            <a:pt x="3542" y="2648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69" name="Freeform 2472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044 9675"/>
                        <a:gd name="T1" fmla="*/ T0 w 3873"/>
                        <a:gd name="T2" fmla="+- 0 6919 2358"/>
                        <a:gd name="T3" fmla="*/ 6919 h 7652"/>
                        <a:gd name="T4" fmla="+- 0 12446 9675"/>
                        <a:gd name="T5" fmla="*/ T4 w 3873"/>
                        <a:gd name="T6" fmla="+- 0 6773 2358"/>
                        <a:gd name="T7" fmla="*/ 6773 h 7652"/>
                        <a:gd name="T8" fmla="+- 0 12446 9675"/>
                        <a:gd name="T9" fmla="*/ T8 w 3873"/>
                        <a:gd name="T10" fmla="+- 0 6816 2358"/>
                        <a:gd name="T11" fmla="*/ 6816 h 7652"/>
                        <a:gd name="T12" fmla="+- 0 13044 9675"/>
                        <a:gd name="T13" fmla="*/ T12 w 3873"/>
                        <a:gd name="T14" fmla="+- 0 6919 2358"/>
                        <a:gd name="T15" fmla="*/ 6919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369" y="4561"/>
                          </a:moveTo>
                          <a:lnTo>
                            <a:pt x="2771" y="4415"/>
                          </a:lnTo>
                          <a:lnTo>
                            <a:pt x="2771" y="4458"/>
                          </a:lnTo>
                          <a:lnTo>
                            <a:pt x="3369" y="4561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0" name="Freeform 2471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249 9675"/>
                        <a:gd name="T1" fmla="*/ T0 w 3873"/>
                        <a:gd name="T2" fmla="+- 0 8718 2358"/>
                        <a:gd name="T3" fmla="*/ 8718 h 7652"/>
                        <a:gd name="T4" fmla="+- 0 13249 9675"/>
                        <a:gd name="T5" fmla="*/ T4 w 3873"/>
                        <a:gd name="T6" fmla="+- 0 8686 2358"/>
                        <a:gd name="T7" fmla="*/ 8686 h 7652"/>
                        <a:gd name="T8" fmla="+- 0 12446 9675"/>
                        <a:gd name="T9" fmla="*/ T8 w 3873"/>
                        <a:gd name="T10" fmla="+- 0 8832 2358"/>
                        <a:gd name="T11" fmla="*/ 8832 h 7652"/>
                        <a:gd name="T12" fmla="+- 0 12493 9675"/>
                        <a:gd name="T13" fmla="*/ T12 w 3873"/>
                        <a:gd name="T14" fmla="+- 0 8980 2358"/>
                        <a:gd name="T15" fmla="*/ 8980 h 7652"/>
                        <a:gd name="T16" fmla="+- 0 12524 9675"/>
                        <a:gd name="T17" fmla="*/ T16 w 3873"/>
                        <a:gd name="T18" fmla="+- 0 8991 2358"/>
                        <a:gd name="T19" fmla="*/ 8991 h 7652"/>
                        <a:gd name="T20" fmla="+- 0 12524 9675"/>
                        <a:gd name="T21" fmla="*/ T20 w 3873"/>
                        <a:gd name="T22" fmla="+- 0 8832 2358"/>
                        <a:gd name="T23" fmla="*/ 8832 h 7652"/>
                        <a:gd name="T24" fmla="+- 0 13249 9675"/>
                        <a:gd name="T25" fmla="*/ T24 w 3873"/>
                        <a:gd name="T26" fmla="+- 0 8718 2358"/>
                        <a:gd name="T27" fmla="*/ 871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574" y="6360"/>
                          </a:moveTo>
                          <a:lnTo>
                            <a:pt x="3574" y="6328"/>
                          </a:lnTo>
                          <a:lnTo>
                            <a:pt x="2771" y="6474"/>
                          </a:lnTo>
                          <a:lnTo>
                            <a:pt x="2818" y="6622"/>
                          </a:lnTo>
                          <a:lnTo>
                            <a:pt x="2849" y="6633"/>
                          </a:lnTo>
                          <a:lnTo>
                            <a:pt x="2849" y="6474"/>
                          </a:lnTo>
                          <a:lnTo>
                            <a:pt x="3574" y="6360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1" name="Freeform 2470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2652 2358"/>
                        <a:gd name="T3" fmla="*/ 2652 h 7652"/>
                        <a:gd name="T4" fmla="+- 0 12493 9675"/>
                        <a:gd name="T5" fmla="*/ T4 w 3873"/>
                        <a:gd name="T6" fmla="+- 0 2504 2358"/>
                        <a:gd name="T7" fmla="*/ 2504 h 7652"/>
                        <a:gd name="T8" fmla="+- 0 12493 9675"/>
                        <a:gd name="T9" fmla="*/ T8 w 3873"/>
                        <a:gd name="T10" fmla="+- 0 2600 2358"/>
                        <a:gd name="T11" fmla="*/ 2600 h 7652"/>
                        <a:gd name="T12" fmla="+- 0 12588 9675"/>
                        <a:gd name="T13" fmla="*/ T12 w 3873"/>
                        <a:gd name="T14" fmla="+- 0 2652 2358"/>
                        <a:gd name="T15" fmla="*/ 2652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913" y="294"/>
                          </a:moveTo>
                          <a:lnTo>
                            <a:pt x="2818" y="146"/>
                          </a:lnTo>
                          <a:lnTo>
                            <a:pt x="2818" y="242"/>
                          </a:lnTo>
                          <a:lnTo>
                            <a:pt x="2913" y="294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2" name="Freeform 2469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698 9675"/>
                        <a:gd name="T1" fmla="*/ T0 w 3873"/>
                        <a:gd name="T2" fmla="+- 0 7655 2358"/>
                        <a:gd name="T3" fmla="*/ 7655 h 7652"/>
                        <a:gd name="T4" fmla="+- 0 12493 9675"/>
                        <a:gd name="T5" fmla="*/ T4 w 3873"/>
                        <a:gd name="T6" fmla="+- 0 7802 2358"/>
                        <a:gd name="T7" fmla="*/ 7802 h 7652"/>
                        <a:gd name="T8" fmla="+- 0 12555 9675"/>
                        <a:gd name="T9" fmla="*/ T8 w 3873"/>
                        <a:gd name="T10" fmla="+- 0 7819 2358"/>
                        <a:gd name="T11" fmla="*/ 7819 h 7652"/>
                        <a:gd name="T12" fmla="+- 0 12555 9675"/>
                        <a:gd name="T13" fmla="*/ T12 w 3873"/>
                        <a:gd name="T14" fmla="+- 0 7802 2358"/>
                        <a:gd name="T15" fmla="*/ 7802 h 7652"/>
                        <a:gd name="T16" fmla="+- 0 12698 9675"/>
                        <a:gd name="T17" fmla="*/ T16 w 3873"/>
                        <a:gd name="T18" fmla="+- 0 7655 2358"/>
                        <a:gd name="T19" fmla="*/ 7655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023" y="5297"/>
                          </a:moveTo>
                          <a:lnTo>
                            <a:pt x="2818" y="5444"/>
                          </a:lnTo>
                          <a:lnTo>
                            <a:pt x="2880" y="5461"/>
                          </a:lnTo>
                          <a:lnTo>
                            <a:pt x="2880" y="5444"/>
                          </a:lnTo>
                          <a:lnTo>
                            <a:pt x="3023" y="5297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3" name="Freeform 246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274 2358"/>
                        <a:gd name="T3" fmla="*/ 9274 h 7652"/>
                        <a:gd name="T4" fmla="+- 0 12966 9675"/>
                        <a:gd name="T5" fmla="*/ T4 w 3873"/>
                        <a:gd name="T6" fmla="+- 0 9127 2358"/>
                        <a:gd name="T7" fmla="*/ 9127 h 7652"/>
                        <a:gd name="T8" fmla="+- 0 12823 9675"/>
                        <a:gd name="T9" fmla="*/ T8 w 3873"/>
                        <a:gd name="T10" fmla="+- 0 8980 2358"/>
                        <a:gd name="T11" fmla="*/ 8980 h 7652"/>
                        <a:gd name="T12" fmla="+- 0 12524 9675"/>
                        <a:gd name="T13" fmla="*/ T12 w 3873"/>
                        <a:gd name="T14" fmla="+- 0 8832 2358"/>
                        <a:gd name="T15" fmla="*/ 8832 h 7652"/>
                        <a:gd name="T16" fmla="+- 0 12524 9675"/>
                        <a:gd name="T17" fmla="*/ T16 w 3873"/>
                        <a:gd name="T18" fmla="+- 0 8991 2358"/>
                        <a:gd name="T19" fmla="*/ 8991 h 7652"/>
                        <a:gd name="T20" fmla="+- 0 12887 9675"/>
                        <a:gd name="T21" fmla="*/ T20 w 3873"/>
                        <a:gd name="T22" fmla="+- 0 9127 2358"/>
                        <a:gd name="T23" fmla="*/ 9127 h 7652"/>
                        <a:gd name="T24" fmla="+- 0 13548 9675"/>
                        <a:gd name="T25" fmla="*/ T24 w 3873"/>
                        <a:gd name="T26" fmla="+- 0 9274 2358"/>
                        <a:gd name="T27" fmla="*/ 927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873" y="6916"/>
                          </a:moveTo>
                          <a:lnTo>
                            <a:pt x="3291" y="6769"/>
                          </a:lnTo>
                          <a:lnTo>
                            <a:pt x="3148" y="6622"/>
                          </a:lnTo>
                          <a:lnTo>
                            <a:pt x="2849" y="6474"/>
                          </a:lnTo>
                          <a:lnTo>
                            <a:pt x="2849" y="6633"/>
                          </a:lnTo>
                          <a:lnTo>
                            <a:pt x="3212" y="6769"/>
                          </a:lnTo>
                          <a:lnTo>
                            <a:pt x="3873" y="6916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4" name="Freeform 246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059 9675"/>
                        <a:gd name="T1" fmla="*/ T0 w 3873"/>
                        <a:gd name="T2" fmla="+- 0 7950 2358"/>
                        <a:gd name="T3" fmla="*/ 7950 h 7652"/>
                        <a:gd name="T4" fmla="+- 0 12555 9675"/>
                        <a:gd name="T5" fmla="*/ T4 w 3873"/>
                        <a:gd name="T6" fmla="+- 0 7802 2358"/>
                        <a:gd name="T7" fmla="*/ 7802 h 7652"/>
                        <a:gd name="T8" fmla="+- 0 12555 9675"/>
                        <a:gd name="T9" fmla="*/ T8 w 3873"/>
                        <a:gd name="T10" fmla="+- 0 7819 2358"/>
                        <a:gd name="T11" fmla="*/ 7819 h 7652"/>
                        <a:gd name="T12" fmla="+- 0 13059 9675"/>
                        <a:gd name="T13" fmla="*/ T12 w 3873"/>
                        <a:gd name="T14" fmla="+- 0 7950 2358"/>
                        <a:gd name="T15" fmla="*/ 795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384" y="5592"/>
                          </a:moveTo>
                          <a:lnTo>
                            <a:pt x="2880" y="5444"/>
                          </a:lnTo>
                          <a:lnTo>
                            <a:pt x="2880" y="5461"/>
                          </a:lnTo>
                          <a:lnTo>
                            <a:pt x="3384" y="5592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5" name="Freeform 246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075 9675"/>
                        <a:gd name="T1" fmla="*/ T0 w 3873"/>
                        <a:gd name="T2" fmla="+- 0 8390 2358"/>
                        <a:gd name="T3" fmla="*/ 8390 h 7652"/>
                        <a:gd name="T4" fmla="+- 0 12588 9675"/>
                        <a:gd name="T5" fmla="*/ T4 w 3873"/>
                        <a:gd name="T6" fmla="+- 0 8244 2358"/>
                        <a:gd name="T7" fmla="*/ 8244 h 7652"/>
                        <a:gd name="T8" fmla="+- 0 12840 9675"/>
                        <a:gd name="T9" fmla="*/ T8 w 3873"/>
                        <a:gd name="T10" fmla="+- 0 8390 2358"/>
                        <a:gd name="T11" fmla="*/ 8390 h 7652"/>
                        <a:gd name="T12" fmla="+- 0 12840 9675"/>
                        <a:gd name="T13" fmla="*/ T12 w 3873"/>
                        <a:gd name="T14" fmla="+- 0 8553 2358"/>
                        <a:gd name="T15" fmla="*/ 8553 h 7652"/>
                        <a:gd name="T16" fmla="+- 0 12981 9675"/>
                        <a:gd name="T17" fmla="*/ T16 w 3873"/>
                        <a:gd name="T18" fmla="+- 0 8599 2358"/>
                        <a:gd name="T19" fmla="*/ 8599 h 7652"/>
                        <a:gd name="T20" fmla="+- 0 12981 9675"/>
                        <a:gd name="T21" fmla="*/ T20 w 3873"/>
                        <a:gd name="T22" fmla="+- 0 8538 2358"/>
                        <a:gd name="T23" fmla="*/ 8538 h 7652"/>
                        <a:gd name="T24" fmla="+- 0 13075 9675"/>
                        <a:gd name="T25" fmla="*/ T24 w 3873"/>
                        <a:gd name="T26" fmla="+- 0 8390 2358"/>
                        <a:gd name="T27" fmla="*/ 839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400" y="6032"/>
                          </a:moveTo>
                          <a:lnTo>
                            <a:pt x="2913" y="5886"/>
                          </a:lnTo>
                          <a:lnTo>
                            <a:pt x="3165" y="6032"/>
                          </a:lnTo>
                          <a:lnTo>
                            <a:pt x="3165" y="6195"/>
                          </a:lnTo>
                          <a:lnTo>
                            <a:pt x="3306" y="6241"/>
                          </a:lnTo>
                          <a:lnTo>
                            <a:pt x="3306" y="6180"/>
                          </a:lnTo>
                          <a:lnTo>
                            <a:pt x="3400" y="6032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6" name="Freeform 246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714 9675"/>
                        <a:gd name="T1" fmla="*/ T0 w 3873"/>
                        <a:gd name="T2" fmla="+- 0 7634 2358"/>
                        <a:gd name="T3" fmla="*/ 7634 h 7652"/>
                        <a:gd name="T4" fmla="+- 0 12714 9675"/>
                        <a:gd name="T5" fmla="*/ T4 w 3873"/>
                        <a:gd name="T6" fmla="+- 0 7508 2358"/>
                        <a:gd name="T7" fmla="*/ 7508 h 7652"/>
                        <a:gd name="T8" fmla="+- 0 12698 9675"/>
                        <a:gd name="T9" fmla="*/ T8 w 3873"/>
                        <a:gd name="T10" fmla="+- 0 7655 2358"/>
                        <a:gd name="T11" fmla="*/ 7655 h 7652"/>
                        <a:gd name="T12" fmla="+- 0 12714 9675"/>
                        <a:gd name="T13" fmla="*/ T12 w 3873"/>
                        <a:gd name="T14" fmla="+- 0 7634 2358"/>
                        <a:gd name="T15" fmla="*/ 763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039" y="5276"/>
                          </a:moveTo>
                          <a:lnTo>
                            <a:pt x="3039" y="5150"/>
                          </a:lnTo>
                          <a:lnTo>
                            <a:pt x="3023" y="5297"/>
                          </a:lnTo>
                          <a:lnTo>
                            <a:pt x="3039" y="5276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7" name="Freeform 246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2840 9675"/>
                        <a:gd name="T1" fmla="*/ T0 w 3873"/>
                        <a:gd name="T2" fmla="+- 0 8553 2358"/>
                        <a:gd name="T3" fmla="*/ 8553 h 7652"/>
                        <a:gd name="T4" fmla="+- 0 12840 9675"/>
                        <a:gd name="T5" fmla="*/ T4 w 3873"/>
                        <a:gd name="T6" fmla="+- 0 8390 2358"/>
                        <a:gd name="T7" fmla="*/ 8390 h 7652"/>
                        <a:gd name="T8" fmla="+- 0 12792 9675"/>
                        <a:gd name="T9" fmla="*/ T8 w 3873"/>
                        <a:gd name="T10" fmla="+- 0 8538 2358"/>
                        <a:gd name="T11" fmla="*/ 8538 h 7652"/>
                        <a:gd name="T12" fmla="+- 0 12840 9675"/>
                        <a:gd name="T13" fmla="*/ T12 w 3873"/>
                        <a:gd name="T14" fmla="+- 0 8553 2358"/>
                        <a:gd name="T15" fmla="*/ 855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165" y="6195"/>
                          </a:moveTo>
                          <a:lnTo>
                            <a:pt x="3165" y="6032"/>
                          </a:lnTo>
                          <a:lnTo>
                            <a:pt x="3117" y="6180"/>
                          </a:lnTo>
                          <a:lnTo>
                            <a:pt x="3165" y="6195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78" name="Freeform 246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453 9675"/>
                        <a:gd name="T1" fmla="*/ T0 w 3873"/>
                        <a:gd name="T2" fmla="+- 0 8686 2358"/>
                        <a:gd name="T3" fmla="*/ 8686 h 7652"/>
                        <a:gd name="T4" fmla="+- 0 12981 9675"/>
                        <a:gd name="T5" fmla="*/ T4 w 3873"/>
                        <a:gd name="T6" fmla="+- 0 8538 2358"/>
                        <a:gd name="T7" fmla="*/ 8538 h 7652"/>
                        <a:gd name="T8" fmla="+- 0 12981 9675"/>
                        <a:gd name="T9" fmla="*/ T8 w 3873"/>
                        <a:gd name="T10" fmla="+- 0 8599 2358"/>
                        <a:gd name="T11" fmla="*/ 8599 h 7652"/>
                        <a:gd name="T12" fmla="+- 0 13249 9675"/>
                        <a:gd name="T13" fmla="*/ T12 w 3873"/>
                        <a:gd name="T14" fmla="+- 0 8686 2358"/>
                        <a:gd name="T15" fmla="*/ 8686 h 7652"/>
                        <a:gd name="T16" fmla="+- 0 13249 9675"/>
                        <a:gd name="T17" fmla="*/ T16 w 3873"/>
                        <a:gd name="T18" fmla="+- 0 8718 2358"/>
                        <a:gd name="T19" fmla="*/ 8718 h 7652"/>
                        <a:gd name="T20" fmla="+- 0 13453 9675"/>
                        <a:gd name="T21" fmla="*/ T20 w 3873"/>
                        <a:gd name="T22" fmla="+- 0 8686 2358"/>
                        <a:gd name="T23" fmla="*/ 868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778" y="6328"/>
                          </a:moveTo>
                          <a:lnTo>
                            <a:pt x="3306" y="6180"/>
                          </a:lnTo>
                          <a:lnTo>
                            <a:pt x="3306" y="6241"/>
                          </a:lnTo>
                          <a:lnTo>
                            <a:pt x="3574" y="6328"/>
                          </a:lnTo>
                          <a:lnTo>
                            <a:pt x="3574" y="6360"/>
                          </a:lnTo>
                          <a:lnTo>
                            <a:pt x="3778" y="6328"/>
                          </a:lnTo>
                          <a:close/>
                        </a:path>
                      </a:pathLst>
                    </a:custGeom>
                    <a:solidFill>
                      <a:srgbClr val="9934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" name="Group 2425"/>
                  <p:cNvGrpSpPr>
                    <a:grpSpLocks/>
                  </p:cNvGrpSpPr>
                  <p:nvPr/>
                </p:nvGrpSpPr>
                <p:grpSpPr bwMode="auto">
                  <a:xfrm>
                    <a:off x="20406374" y="16776137"/>
                    <a:ext cx="2745651" cy="6081120"/>
                    <a:chOff x="9675" y="1769"/>
                    <a:chExt cx="3873" cy="8241"/>
                  </a:xfrm>
                </p:grpSpPr>
                <p:sp>
                  <p:nvSpPr>
                    <p:cNvPr id="1417" name="Freeform 2461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2064 1769"/>
                        <a:gd name="T3" fmla="*/ 2064 h 8241"/>
                        <a:gd name="T4" fmla="+- 0 13548 9675"/>
                        <a:gd name="T5" fmla="*/ T4 w 3873"/>
                        <a:gd name="T6" fmla="+- 0 1769 1769"/>
                        <a:gd name="T7" fmla="*/ 1769 h 8241"/>
                        <a:gd name="T8" fmla="+- 0 9675 9675"/>
                        <a:gd name="T9" fmla="*/ T8 w 3873"/>
                        <a:gd name="T10" fmla="+- 0 1916 1769"/>
                        <a:gd name="T11" fmla="*/ 1916 h 8241"/>
                        <a:gd name="T12" fmla="+- 0 9675 9675"/>
                        <a:gd name="T13" fmla="*/ T12 w 3873"/>
                        <a:gd name="T14" fmla="+- 0 2210 1769"/>
                        <a:gd name="T15" fmla="*/ 2210 h 8241"/>
                        <a:gd name="T16" fmla="+- 0 10651 9675"/>
                        <a:gd name="T17" fmla="*/ T16 w 3873"/>
                        <a:gd name="T18" fmla="+- 0 2358 1769"/>
                        <a:gd name="T19" fmla="*/ 2358 h 8241"/>
                        <a:gd name="T20" fmla="+- 0 11611 9675"/>
                        <a:gd name="T21" fmla="*/ T20 w 3873"/>
                        <a:gd name="T22" fmla="+- 0 2482 1769"/>
                        <a:gd name="T23" fmla="*/ 2482 h 8241"/>
                        <a:gd name="T24" fmla="+- 0 11611 9675"/>
                        <a:gd name="T25" fmla="*/ T24 w 3873"/>
                        <a:gd name="T26" fmla="+- 0 2210 1769"/>
                        <a:gd name="T27" fmla="*/ 2210 h 8241"/>
                        <a:gd name="T28" fmla="+- 0 13548 9675"/>
                        <a:gd name="T29" fmla="*/ T28 w 3873"/>
                        <a:gd name="T30" fmla="+- 0 2064 1769"/>
                        <a:gd name="T31" fmla="*/ 2064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873" y="295"/>
                          </a:moveTo>
                          <a:lnTo>
                            <a:pt x="3873" y="0"/>
                          </a:lnTo>
                          <a:lnTo>
                            <a:pt x="0" y="147"/>
                          </a:lnTo>
                          <a:lnTo>
                            <a:pt x="0" y="441"/>
                          </a:lnTo>
                          <a:lnTo>
                            <a:pt x="976" y="589"/>
                          </a:lnTo>
                          <a:lnTo>
                            <a:pt x="1936" y="713"/>
                          </a:lnTo>
                          <a:lnTo>
                            <a:pt x="1936" y="441"/>
                          </a:lnTo>
                          <a:lnTo>
                            <a:pt x="3873" y="295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8" name="Freeform 2460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0195 9675"/>
                        <a:gd name="T1" fmla="*/ T0 w 3873"/>
                        <a:gd name="T2" fmla="+- 0 4023 1769"/>
                        <a:gd name="T3" fmla="*/ 4023 h 8241"/>
                        <a:gd name="T4" fmla="+- 0 10195 9675"/>
                        <a:gd name="T5" fmla="*/ T4 w 3873"/>
                        <a:gd name="T6" fmla="+- 0 2800 1769"/>
                        <a:gd name="T7" fmla="*/ 2800 h 8241"/>
                        <a:gd name="T8" fmla="+- 0 9675 9675"/>
                        <a:gd name="T9" fmla="*/ T8 w 3873"/>
                        <a:gd name="T10" fmla="+- 0 2946 1769"/>
                        <a:gd name="T11" fmla="*/ 2946 h 8241"/>
                        <a:gd name="T12" fmla="+- 0 9675 9675"/>
                        <a:gd name="T13" fmla="*/ T12 w 3873"/>
                        <a:gd name="T14" fmla="+- 0 3241 1769"/>
                        <a:gd name="T15" fmla="*/ 3241 h 8241"/>
                        <a:gd name="T16" fmla="+- 0 10163 9675"/>
                        <a:gd name="T17" fmla="*/ T16 w 3873"/>
                        <a:gd name="T18" fmla="+- 0 3388 1769"/>
                        <a:gd name="T19" fmla="*/ 3388 h 8241"/>
                        <a:gd name="T20" fmla="+- 0 10163 9675"/>
                        <a:gd name="T21" fmla="*/ T20 w 3873"/>
                        <a:gd name="T22" fmla="+- 0 4020 1769"/>
                        <a:gd name="T23" fmla="*/ 4020 h 8241"/>
                        <a:gd name="T24" fmla="+- 0 10195 9675"/>
                        <a:gd name="T25" fmla="*/ T24 w 3873"/>
                        <a:gd name="T26" fmla="+- 0 4023 1769"/>
                        <a:gd name="T27" fmla="*/ 4023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520" y="2254"/>
                          </a:moveTo>
                          <a:lnTo>
                            <a:pt x="520" y="1031"/>
                          </a:lnTo>
                          <a:lnTo>
                            <a:pt x="0" y="1177"/>
                          </a:lnTo>
                          <a:lnTo>
                            <a:pt x="0" y="1472"/>
                          </a:lnTo>
                          <a:lnTo>
                            <a:pt x="488" y="1619"/>
                          </a:lnTo>
                          <a:lnTo>
                            <a:pt x="488" y="2251"/>
                          </a:lnTo>
                          <a:lnTo>
                            <a:pt x="520" y="2254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9" name="Freeform 2459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0163 9675"/>
                        <a:gd name="T1" fmla="*/ T0 w 3873"/>
                        <a:gd name="T2" fmla="+- 0 4020 1769"/>
                        <a:gd name="T3" fmla="*/ 4020 h 8241"/>
                        <a:gd name="T4" fmla="+- 0 10163 9675"/>
                        <a:gd name="T5" fmla="*/ T4 w 3873"/>
                        <a:gd name="T6" fmla="+- 0 3388 1769"/>
                        <a:gd name="T7" fmla="*/ 3388 h 8241"/>
                        <a:gd name="T8" fmla="+- 0 10085 9675"/>
                        <a:gd name="T9" fmla="*/ T8 w 3873"/>
                        <a:gd name="T10" fmla="+- 0 3535 1769"/>
                        <a:gd name="T11" fmla="*/ 3535 h 8241"/>
                        <a:gd name="T12" fmla="+- 0 9675 9675"/>
                        <a:gd name="T13" fmla="*/ T12 w 3873"/>
                        <a:gd name="T14" fmla="+- 0 3682 1769"/>
                        <a:gd name="T15" fmla="*/ 3682 h 8241"/>
                        <a:gd name="T16" fmla="+- 0 9833 9675"/>
                        <a:gd name="T17" fmla="*/ T16 w 3873"/>
                        <a:gd name="T18" fmla="+- 0 3829 1769"/>
                        <a:gd name="T19" fmla="*/ 3829 h 8241"/>
                        <a:gd name="T20" fmla="+- 0 9833 9675"/>
                        <a:gd name="T21" fmla="*/ T20 w 3873"/>
                        <a:gd name="T22" fmla="+- 0 3991 1769"/>
                        <a:gd name="T23" fmla="*/ 3991 h 8241"/>
                        <a:gd name="T24" fmla="+- 0 10163 9675"/>
                        <a:gd name="T25" fmla="*/ T24 w 3873"/>
                        <a:gd name="T26" fmla="+- 0 4020 1769"/>
                        <a:gd name="T27" fmla="*/ 402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488" y="2251"/>
                          </a:moveTo>
                          <a:lnTo>
                            <a:pt x="488" y="1619"/>
                          </a:lnTo>
                          <a:lnTo>
                            <a:pt x="410" y="1766"/>
                          </a:lnTo>
                          <a:lnTo>
                            <a:pt x="0" y="1913"/>
                          </a:lnTo>
                          <a:lnTo>
                            <a:pt x="158" y="2060"/>
                          </a:lnTo>
                          <a:lnTo>
                            <a:pt x="158" y="2222"/>
                          </a:lnTo>
                          <a:lnTo>
                            <a:pt x="488" y="225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0" name="Freeform 2458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9833 9675"/>
                        <a:gd name="T1" fmla="*/ T0 w 3873"/>
                        <a:gd name="T2" fmla="+- 0 3991 1769"/>
                        <a:gd name="T3" fmla="*/ 3991 h 8241"/>
                        <a:gd name="T4" fmla="+- 0 9833 9675"/>
                        <a:gd name="T5" fmla="*/ T4 w 3873"/>
                        <a:gd name="T6" fmla="+- 0 3829 1769"/>
                        <a:gd name="T7" fmla="*/ 3829 h 8241"/>
                        <a:gd name="T8" fmla="+- 0 9675 9675"/>
                        <a:gd name="T9" fmla="*/ T8 w 3873"/>
                        <a:gd name="T10" fmla="+- 0 3977 1769"/>
                        <a:gd name="T11" fmla="*/ 3977 h 8241"/>
                        <a:gd name="T12" fmla="+- 0 9833 9675"/>
                        <a:gd name="T13" fmla="*/ T12 w 3873"/>
                        <a:gd name="T14" fmla="+- 0 3991 1769"/>
                        <a:gd name="T15" fmla="*/ 3991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158" y="2222"/>
                          </a:moveTo>
                          <a:lnTo>
                            <a:pt x="158" y="2060"/>
                          </a:lnTo>
                          <a:lnTo>
                            <a:pt x="0" y="2208"/>
                          </a:lnTo>
                          <a:lnTo>
                            <a:pt x="158" y="222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1" name="Freeform 2457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493 9675"/>
                        <a:gd name="T1" fmla="*/ T0 w 3873"/>
                        <a:gd name="T2" fmla="+- 0 9381 1769"/>
                        <a:gd name="T3" fmla="*/ 9381 h 8241"/>
                        <a:gd name="T4" fmla="+- 0 12493 9675"/>
                        <a:gd name="T5" fmla="*/ T4 w 3873"/>
                        <a:gd name="T6" fmla="+- 0 9127 1769"/>
                        <a:gd name="T7" fmla="*/ 9127 h 8241"/>
                        <a:gd name="T8" fmla="+- 0 9675 9675"/>
                        <a:gd name="T9" fmla="*/ T8 w 3873"/>
                        <a:gd name="T10" fmla="+- 0 9274 1769"/>
                        <a:gd name="T11" fmla="*/ 9274 h 8241"/>
                        <a:gd name="T12" fmla="+- 0 12493 9675"/>
                        <a:gd name="T13" fmla="*/ T12 w 3873"/>
                        <a:gd name="T14" fmla="+- 0 9381 1769"/>
                        <a:gd name="T15" fmla="*/ 9381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818" y="7612"/>
                          </a:moveTo>
                          <a:lnTo>
                            <a:pt x="2818" y="7358"/>
                          </a:lnTo>
                          <a:lnTo>
                            <a:pt x="0" y="7505"/>
                          </a:lnTo>
                          <a:lnTo>
                            <a:pt x="2818" y="761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2" name="Freeform 2456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675 9675"/>
                        <a:gd name="T1" fmla="*/ T0 w 3873"/>
                        <a:gd name="T2" fmla="+- 0 9889 1769"/>
                        <a:gd name="T3" fmla="*/ 9889 h 8241"/>
                        <a:gd name="T4" fmla="+- 0 11675 9675"/>
                        <a:gd name="T5" fmla="*/ T4 w 3873"/>
                        <a:gd name="T6" fmla="+- 0 9863 1769"/>
                        <a:gd name="T7" fmla="*/ 9863 h 8241"/>
                        <a:gd name="T8" fmla="+- 0 9675 9675"/>
                        <a:gd name="T9" fmla="*/ T8 w 3873"/>
                        <a:gd name="T10" fmla="+- 0 10009 1769"/>
                        <a:gd name="T11" fmla="*/ 10009 h 8241"/>
                        <a:gd name="T12" fmla="+- 0 11675 9675"/>
                        <a:gd name="T13" fmla="*/ T12 w 3873"/>
                        <a:gd name="T14" fmla="+- 0 9889 1769"/>
                        <a:gd name="T15" fmla="*/ 9889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000" y="8120"/>
                          </a:moveTo>
                          <a:lnTo>
                            <a:pt x="2000" y="8094"/>
                          </a:lnTo>
                          <a:lnTo>
                            <a:pt x="0" y="8240"/>
                          </a:lnTo>
                          <a:lnTo>
                            <a:pt x="2000" y="8120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3" name="Freeform 2455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0383 9675"/>
                        <a:gd name="T1" fmla="*/ T0 w 3873"/>
                        <a:gd name="T2" fmla="+- 0 4667 1769"/>
                        <a:gd name="T3" fmla="*/ 4667 h 8241"/>
                        <a:gd name="T4" fmla="+- 0 10383 9675"/>
                        <a:gd name="T5" fmla="*/ T4 w 3873"/>
                        <a:gd name="T6" fmla="+- 0 4418 1769"/>
                        <a:gd name="T7" fmla="*/ 4418 h 8241"/>
                        <a:gd name="T8" fmla="+- 0 10100 9675"/>
                        <a:gd name="T9" fmla="*/ T8 w 3873"/>
                        <a:gd name="T10" fmla="+- 0 4565 1769"/>
                        <a:gd name="T11" fmla="*/ 4565 h 8241"/>
                        <a:gd name="T12" fmla="+- 0 10383 9675"/>
                        <a:gd name="T13" fmla="*/ T12 w 3873"/>
                        <a:gd name="T14" fmla="+- 0 4667 1769"/>
                        <a:gd name="T15" fmla="*/ 4667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708" y="2898"/>
                          </a:moveTo>
                          <a:lnTo>
                            <a:pt x="708" y="2649"/>
                          </a:lnTo>
                          <a:lnTo>
                            <a:pt x="425" y="2796"/>
                          </a:lnTo>
                          <a:lnTo>
                            <a:pt x="708" y="2898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4" name="Freeform 2454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785 9675"/>
                        <a:gd name="T1" fmla="*/ T0 w 3873"/>
                        <a:gd name="T2" fmla="+- 0 2791 1769"/>
                        <a:gd name="T3" fmla="*/ 2791 h 8241"/>
                        <a:gd name="T4" fmla="+- 0 11785 9675"/>
                        <a:gd name="T5" fmla="*/ T4 w 3873"/>
                        <a:gd name="T6" fmla="+- 0 2504 1769"/>
                        <a:gd name="T7" fmla="*/ 2504 h 8241"/>
                        <a:gd name="T8" fmla="+- 0 10163 9675"/>
                        <a:gd name="T9" fmla="*/ T8 w 3873"/>
                        <a:gd name="T10" fmla="+- 0 2652 1769"/>
                        <a:gd name="T11" fmla="*/ 2652 h 8241"/>
                        <a:gd name="T12" fmla="+- 0 10195 9675"/>
                        <a:gd name="T13" fmla="*/ T12 w 3873"/>
                        <a:gd name="T14" fmla="+- 0 2800 1769"/>
                        <a:gd name="T15" fmla="*/ 2800 h 8241"/>
                        <a:gd name="T16" fmla="+- 0 10195 9675"/>
                        <a:gd name="T17" fmla="*/ T16 w 3873"/>
                        <a:gd name="T18" fmla="+- 0 4023 1769"/>
                        <a:gd name="T19" fmla="*/ 4023 h 8241"/>
                        <a:gd name="T20" fmla="+- 0 10965 9675"/>
                        <a:gd name="T21" fmla="*/ T20 w 3873"/>
                        <a:gd name="T22" fmla="+- 0 4092 1769"/>
                        <a:gd name="T23" fmla="*/ 4092 h 8241"/>
                        <a:gd name="T24" fmla="+- 0 10965 9675"/>
                        <a:gd name="T25" fmla="*/ T24 w 3873"/>
                        <a:gd name="T26" fmla="+- 0 2946 1769"/>
                        <a:gd name="T27" fmla="*/ 2946 h 8241"/>
                        <a:gd name="T28" fmla="+- 0 11737 9675"/>
                        <a:gd name="T29" fmla="*/ T28 w 3873"/>
                        <a:gd name="T30" fmla="+- 0 2800 1769"/>
                        <a:gd name="T31" fmla="*/ 2800 h 8241"/>
                        <a:gd name="T32" fmla="+- 0 11785 9675"/>
                        <a:gd name="T33" fmla="*/ T32 w 3873"/>
                        <a:gd name="T34" fmla="+- 0 2791 1769"/>
                        <a:gd name="T35" fmla="*/ 2791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110" y="1022"/>
                          </a:moveTo>
                          <a:lnTo>
                            <a:pt x="2110" y="735"/>
                          </a:lnTo>
                          <a:lnTo>
                            <a:pt x="488" y="883"/>
                          </a:lnTo>
                          <a:lnTo>
                            <a:pt x="520" y="1031"/>
                          </a:lnTo>
                          <a:lnTo>
                            <a:pt x="520" y="2254"/>
                          </a:lnTo>
                          <a:lnTo>
                            <a:pt x="1290" y="2323"/>
                          </a:lnTo>
                          <a:lnTo>
                            <a:pt x="1290" y="1177"/>
                          </a:lnTo>
                          <a:lnTo>
                            <a:pt x="2062" y="1031"/>
                          </a:lnTo>
                          <a:lnTo>
                            <a:pt x="2110" y="102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5" name="Freeform 2453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776 9675"/>
                        <a:gd name="T1" fmla="*/ T0 w 3873"/>
                        <a:gd name="T2" fmla="+- 0 9568 1769"/>
                        <a:gd name="T3" fmla="*/ 9568 h 8241"/>
                        <a:gd name="T4" fmla="+- 0 10163 9675"/>
                        <a:gd name="T5" fmla="*/ T4 w 3873"/>
                        <a:gd name="T6" fmla="+- 0 9715 1769"/>
                        <a:gd name="T7" fmla="*/ 9715 h 8241"/>
                        <a:gd name="T8" fmla="+- 0 10635 9675"/>
                        <a:gd name="T9" fmla="*/ T8 w 3873"/>
                        <a:gd name="T10" fmla="+- 0 9761 1769"/>
                        <a:gd name="T11" fmla="*/ 9761 h 8241"/>
                        <a:gd name="T12" fmla="+- 0 10635 9675"/>
                        <a:gd name="T13" fmla="*/ T12 w 3873"/>
                        <a:gd name="T14" fmla="+- 0 9715 1769"/>
                        <a:gd name="T15" fmla="*/ 9715 h 8241"/>
                        <a:gd name="T16" fmla="+- 0 12776 9675"/>
                        <a:gd name="T17" fmla="*/ T16 w 3873"/>
                        <a:gd name="T18" fmla="+- 0 9568 1769"/>
                        <a:gd name="T19" fmla="*/ 9568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101" y="7799"/>
                          </a:moveTo>
                          <a:lnTo>
                            <a:pt x="488" y="7946"/>
                          </a:lnTo>
                          <a:lnTo>
                            <a:pt x="960" y="7992"/>
                          </a:lnTo>
                          <a:lnTo>
                            <a:pt x="960" y="7946"/>
                          </a:lnTo>
                          <a:lnTo>
                            <a:pt x="3101" y="7799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6" name="Freeform 2452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312 9675"/>
                        <a:gd name="T1" fmla="*/ T0 w 3873"/>
                        <a:gd name="T2" fmla="+- 0 4253 1769"/>
                        <a:gd name="T3" fmla="*/ 4253 h 8241"/>
                        <a:gd name="T4" fmla="+- 0 11312 9675"/>
                        <a:gd name="T5" fmla="*/ T4 w 3873"/>
                        <a:gd name="T6" fmla="+- 0 4123 1769"/>
                        <a:gd name="T7" fmla="*/ 4123 h 8241"/>
                        <a:gd name="T8" fmla="+- 0 10273 9675"/>
                        <a:gd name="T9" fmla="*/ T8 w 3873"/>
                        <a:gd name="T10" fmla="+- 0 4271 1769"/>
                        <a:gd name="T11" fmla="*/ 4271 h 8241"/>
                        <a:gd name="T12" fmla="+- 0 10383 9675"/>
                        <a:gd name="T13" fmla="*/ T12 w 3873"/>
                        <a:gd name="T14" fmla="+- 0 4418 1769"/>
                        <a:gd name="T15" fmla="*/ 4418 h 8241"/>
                        <a:gd name="T16" fmla="+- 0 10383 9675"/>
                        <a:gd name="T17" fmla="*/ T16 w 3873"/>
                        <a:gd name="T18" fmla="+- 0 4667 1769"/>
                        <a:gd name="T19" fmla="*/ 4667 h 8241"/>
                        <a:gd name="T20" fmla="+- 0 10509 9675"/>
                        <a:gd name="T21" fmla="*/ T20 w 3873"/>
                        <a:gd name="T22" fmla="+- 0 4712 1769"/>
                        <a:gd name="T23" fmla="*/ 4712 h 8241"/>
                        <a:gd name="T24" fmla="+- 0 10965 9675"/>
                        <a:gd name="T25" fmla="*/ T24 w 3873"/>
                        <a:gd name="T26" fmla="+- 0 4811 1769"/>
                        <a:gd name="T27" fmla="*/ 4811 h 8241"/>
                        <a:gd name="T28" fmla="+- 0 10965 9675"/>
                        <a:gd name="T29" fmla="*/ T28 w 3873"/>
                        <a:gd name="T30" fmla="+- 0 4565 1769"/>
                        <a:gd name="T31" fmla="*/ 4565 h 8241"/>
                        <a:gd name="T32" fmla="+- 0 11076 9675"/>
                        <a:gd name="T33" fmla="*/ T32 w 3873"/>
                        <a:gd name="T34" fmla="+- 0 4418 1769"/>
                        <a:gd name="T35" fmla="*/ 4418 h 8241"/>
                        <a:gd name="T36" fmla="+- 0 11171 9675"/>
                        <a:gd name="T37" fmla="*/ T36 w 3873"/>
                        <a:gd name="T38" fmla="+- 0 4271 1769"/>
                        <a:gd name="T39" fmla="*/ 4271 h 8241"/>
                        <a:gd name="T40" fmla="+- 0 11312 9675"/>
                        <a:gd name="T41" fmla="*/ T40 w 3873"/>
                        <a:gd name="T42" fmla="+- 0 4253 1769"/>
                        <a:gd name="T43" fmla="*/ 4253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1637" y="2484"/>
                          </a:moveTo>
                          <a:lnTo>
                            <a:pt x="1637" y="2354"/>
                          </a:lnTo>
                          <a:lnTo>
                            <a:pt x="598" y="2502"/>
                          </a:lnTo>
                          <a:lnTo>
                            <a:pt x="708" y="2649"/>
                          </a:lnTo>
                          <a:lnTo>
                            <a:pt x="708" y="2898"/>
                          </a:lnTo>
                          <a:lnTo>
                            <a:pt x="834" y="2943"/>
                          </a:lnTo>
                          <a:lnTo>
                            <a:pt x="1290" y="3042"/>
                          </a:lnTo>
                          <a:lnTo>
                            <a:pt x="1290" y="2796"/>
                          </a:lnTo>
                          <a:lnTo>
                            <a:pt x="1401" y="2649"/>
                          </a:lnTo>
                          <a:lnTo>
                            <a:pt x="1496" y="2502"/>
                          </a:lnTo>
                          <a:lnTo>
                            <a:pt x="1637" y="2484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7" name="Freeform 2451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502 9675"/>
                        <a:gd name="T1" fmla="*/ T0 w 3873"/>
                        <a:gd name="T2" fmla="+- 0 6459 1769"/>
                        <a:gd name="T3" fmla="*/ 6459 h 8241"/>
                        <a:gd name="T4" fmla="+- 0 11502 9675"/>
                        <a:gd name="T5" fmla="*/ T4 w 3873"/>
                        <a:gd name="T6" fmla="+- 0 6036 1769"/>
                        <a:gd name="T7" fmla="*/ 6036 h 8241"/>
                        <a:gd name="T8" fmla="+- 0 11250 9675"/>
                        <a:gd name="T9" fmla="*/ T8 w 3873"/>
                        <a:gd name="T10" fmla="+- 0 6184 1769"/>
                        <a:gd name="T11" fmla="*/ 6184 h 8241"/>
                        <a:gd name="T12" fmla="+- 0 10321 9675"/>
                        <a:gd name="T13" fmla="*/ T12 w 3873"/>
                        <a:gd name="T14" fmla="+- 0 6331 1769"/>
                        <a:gd name="T15" fmla="*/ 6331 h 8241"/>
                        <a:gd name="T16" fmla="+- 0 10903 9675"/>
                        <a:gd name="T17" fmla="*/ T16 w 3873"/>
                        <a:gd name="T18" fmla="+- 0 6478 1769"/>
                        <a:gd name="T19" fmla="*/ 6478 h 8241"/>
                        <a:gd name="T20" fmla="+- 0 11438 9675"/>
                        <a:gd name="T21" fmla="*/ T20 w 3873"/>
                        <a:gd name="T22" fmla="+- 0 6548 1769"/>
                        <a:gd name="T23" fmla="*/ 6548 h 8241"/>
                        <a:gd name="T24" fmla="+- 0 11438 9675"/>
                        <a:gd name="T25" fmla="*/ T24 w 3873"/>
                        <a:gd name="T26" fmla="+- 0 6478 1769"/>
                        <a:gd name="T27" fmla="*/ 6478 h 8241"/>
                        <a:gd name="T28" fmla="+- 0 11502 9675"/>
                        <a:gd name="T29" fmla="*/ T28 w 3873"/>
                        <a:gd name="T30" fmla="+- 0 6459 1769"/>
                        <a:gd name="T31" fmla="*/ 6459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1827" y="4690"/>
                          </a:moveTo>
                          <a:lnTo>
                            <a:pt x="1827" y="4267"/>
                          </a:lnTo>
                          <a:lnTo>
                            <a:pt x="1575" y="4415"/>
                          </a:lnTo>
                          <a:lnTo>
                            <a:pt x="646" y="4562"/>
                          </a:lnTo>
                          <a:lnTo>
                            <a:pt x="1228" y="4709"/>
                          </a:lnTo>
                          <a:lnTo>
                            <a:pt x="1763" y="4779"/>
                          </a:lnTo>
                          <a:lnTo>
                            <a:pt x="1763" y="4709"/>
                          </a:lnTo>
                          <a:lnTo>
                            <a:pt x="1827" y="4690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8" name="Freeform 2450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879 9675"/>
                        <a:gd name="T1" fmla="*/ T0 w 3873"/>
                        <a:gd name="T2" fmla="+- 0 5855 1769"/>
                        <a:gd name="T3" fmla="*/ 5855 h 8241"/>
                        <a:gd name="T4" fmla="+- 0 11879 9675"/>
                        <a:gd name="T5" fmla="*/ T4 w 3873"/>
                        <a:gd name="T6" fmla="+- 0 5300 1769"/>
                        <a:gd name="T7" fmla="*/ 5300 h 8241"/>
                        <a:gd name="T8" fmla="+- 0 11737 9675"/>
                        <a:gd name="T9" fmla="*/ T8 w 3873"/>
                        <a:gd name="T10" fmla="+- 0 5448 1769"/>
                        <a:gd name="T11" fmla="*/ 5448 h 8241"/>
                        <a:gd name="T12" fmla="+- 0 11737 9675"/>
                        <a:gd name="T13" fmla="*/ T12 w 3873"/>
                        <a:gd name="T14" fmla="+- 0 5596 1769"/>
                        <a:gd name="T15" fmla="*/ 5596 h 8241"/>
                        <a:gd name="T16" fmla="+- 0 11611 9675"/>
                        <a:gd name="T17" fmla="*/ T16 w 3873"/>
                        <a:gd name="T18" fmla="+- 0 5742 1769"/>
                        <a:gd name="T19" fmla="*/ 5742 h 8241"/>
                        <a:gd name="T20" fmla="+- 0 10509 9675"/>
                        <a:gd name="T21" fmla="*/ T20 w 3873"/>
                        <a:gd name="T22" fmla="+- 0 5890 1769"/>
                        <a:gd name="T23" fmla="*/ 5890 h 8241"/>
                        <a:gd name="T24" fmla="+- 0 11502 9675"/>
                        <a:gd name="T25" fmla="*/ T24 w 3873"/>
                        <a:gd name="T26" fmla="+- 0 6036 1769"/>
                        <a:gd name="T27" fmla="*/ 6036 h 8241"/>
                        <a:gd name="T28" fmla="+- 0 11502 9675"/>
                        <a:gd name="T29" fmla="*/ T28 w 3873"/>
                        <a:gd name="T30" fmla="+- 0 6459 1769"/>
                        <a:gd name="T31" fmla="*/ 6459 h 8241"/>
                        <a:gd name="T32" fmla="+- 0 11533 9675"/>
                        <a:gd name="T33" fmla="*/ T32 w 3873"/>
                        <a:gd name="T34" fmla="+- 0 6450 1769"/>
                        <a:gd name="T35" fmla="*/ 6450 h 8241"/>
                        <a:gd name="T36" fmla="+- 0 11533 9675"/>
                        <a:gd name="T37" fmla="*/ T36 w 3873"/>
                        <a:gd name="T38" fmla="+- 0 5890 1769"/>
                        <a:gd name="T39" fmla="*/ 5890 h 8241"/>
                        <a:gd name="T40" fmla="+- 0 11879 9675"/>
                        <a:gd name="T41" fmla="*/ T40 w 3873"/>
                        <a:gd name="T42" fmla="+- 0 5855 1769"/>
                        <a:gd name="T43" fmla="*/ 5855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204" y="4086"/>
                          </a:moveTo>
                          <a:lnTo>
                            <a:pt x="2204" y="3531"/>
                          </a:lnTo>
                          <a:lnTo>
                            <a:pt x="2062" y="3679"/>
                          </a:lnTo>
                          <a:lnTo>
                            <a:pt x="2062" y="3827"/>
                          </a:lnTo>
                          <a:lnTo>
                            <a:pt x="1936" y="3973"/>
                          </a:lnTo>
                          <a:lnTo>
                            <a:pt x="834" y="4121"/>
                          </a:lnTo>
                          <a:lnTo>
                            <a:pt x="1827" y="4267"/>
                          </a:lnTo>
                          <a:lnTo>
                            <a:pt x="1827" y="4690"/>
                          </a:lnTo>
                          <a:lnTo>
                            <a:pt x="1858" y="4681"/>
                          </a:lnTo>
                          <a:lnTo>
                            <a:pt x="1858" y="4121"/>
                          </a:lnTo>
                          <a:lnTo>
                            <a:pt x="2204" y="4086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29" name="Freeform 2449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115 9675"/>
                        <a:gd name="T1" fmla="*/ T0 w 3873"/>
                        <a:gd name="T2" fmla="+- 0 9863 1769"/>
                        <a:gd name="T3" fmla="*/ 9863 h 8241"/>
                        <a:gd name="T4" fmla="+- 0 10635 9675"/>
                        <a:gd name="T5" fmla="*/ T4 w 3873"/>
                        <a:gd name="T6" fmla="+- 0 9715 1769"/>
                        <a:gd name="T7" fmla="*/ 9715 h 8241"/>
                        <a:gd name="T8" fmla="+- 0 10635 9675"/>
                        <a:gd name="T9" fmla="*/ T8 w 3873"/>
                        <a:gd name="T10" fmla="+- 0 9761 1769"/>
                        <a:gd name="T11" fmla="*/ 9761 h 8241"/>
                        <a:gd name="T12" fmla="+- 0 11675 9675"/>
                        <a:gd name="T13" fmla="*/ T12 w 3873"/>
                        <a:gd name="T14" fmla="+- 0 9863 1769"/>
                        <a:gd name="T15" fmla="*/ 9863 h 8241"/>
                        <a:gd name="T16" fmla="+- 0 11675 9675"/>
                        <a:gd name="T17" fmla="*/ T16 w 3873"/>
                        <a:gd name="T18" fmla="+- 0 9889 1769"/>
                        <a:gd name="T19" fmla="*/ 9889 h 8241"/>
                        <a:gd name="T20" fmla="+- 0 12115 9675"/>
                        <a:gd name="T21" fmla="*/ T20 w 3873"/>
                        <a:gd name="T22" fmla="+- 0 9863 1769"/>
                        <a:gd name="T23" fmla="*/ 9863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440" y="8094"/>
                          </a:moveTo>
                          <a:lnTo>
                            <a:pt x="960" y="7946"/>
                          </a:lnTo>
                          <a:lnTo>
                            <a:pt x="960" y="7992"/>
                          </a:lnTo>
                          <a:lnTo>
                            <a:pt x="2000" y="8094"/>
                          </a:lnTo>
                          <a:lnTo>
                            <a:pt x="2000" y="8120"/>
                          </a:lnTo>
                          <a:lnTo>
                            <a:pt x="2440" y="8094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0" name="Freeform 2448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336 9675"/>
                        <a:gd name="T1" fmla="*/ T0 w 3873"/>
                        <a:gd name="T2" fmla="+- 0 3388 1769"/>
                        <a:gd name="T3" fmla="*/ 3388 h 8241"/>
                        <a:gd name="T4" fmla="+- 0 10965 9675"/>
                        <a:gd name="T5" fmla="*/ T4 w 3873"/>
                        <a:gd name="T6" fmla="+- 0 3241 1769"/>
                        <a:gd name="T7" fmla="*/ 3241 h 8241"/>
                        <a:gd name="T8" fmla="+- 0 10965 9675"/>
                        <a:gd name="T9" fmla="*/ T8 w 3873"/>
                        <a:gd name="T10" fmla="+- 0 4092 1769"/>
                        <a:gd name="T11" fmla="*/ 4092 h 8241"/>
                        <a:gd name="T12" fmla="+- 0 11312 9675"/>
                        <a:gd name="T13" fmla="*/ T12 w 3873"/>
                        <a:gd name="T14" fmla="+- 0 4123 1769"/>
                        <a:gd name="T15" fmla="*/ 4123 h 8241"/>
                        <a:gd name="T16" fmla="+- 0 11312 9675"/>
                        <a:gd name="T17" fmla="*/ T16 w 3873"/>
                        <a:gd name="T18" fmla="+- 0 4253 1769"/>
                        <a:gd name="T19" fmla="*/ 4253 h 8241"/>
                        <a:gd name="T20" fmla="+- 0 11659 9675"/>
                        <a:gd name="T21" fmla="*/ T20 w 3873"/>
                        <a:gd name="T22" fmla="+- 0 4211 1769"/>
                        <a:gd name="T23" fmla="*/ 4211 h 8241"/>
                        <a:gd name="T24" fmla="+- 0 11659 9675"/>
                        <a:gd name="T25" fmla="*/ T24 w 3873"/>
                        <a:gd name="T26" fmla="+- 0 3535 1769"/>
                        <a:gd name="T27" fmla="*/ 3535 h 8241"/>
                        <a:gd name="T28" fmla="+- 0 12336 9675"/>
                        <a:gd name="T29" fmla="*/ T28 w 3873"/>
                        <a:gd name="T30" fmla="+- 0 3388 1769"/>
                        <a:gd name="T31" fmla="*/ 3388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661" y="1619"/>
                          </a:moveTo>
                          <a:lnTo>
                            <a:pt x="1290" y="1472"/>
                          </a:lnTo>
                          <a:lnTo>
                            <a:pt x="1290" y="2323"/>
                          </a:lnTo>
                          <a:lnTo>
                            <a:pt x="1637" y="2354"/>
                          </a:lnTo>
                          <a:lnTo>
                            <a:pt x="1637" y="2484"/>
                          </a:lnTo>
                          <a:lnTo>
                            <a:pt x="1984" y="2442"/>
                          </a:lnTo>
                          <a:lnTo>
                            <a:pt x="1984" y="1766"/>
                          </a:lnTo>
                          <a:lnTo>
                            <a:pt x="2661" y="1619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1" name="Freeform 2447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902 9675"/>
                        <a:gd name="T1" fmla="*/ T0 w 3873"/>
                        <a:gd name="T2" fmla="+- 0 5006 1769"/>
                        <a:gd name="T3" fmla="*/ 5006 h 8241"/>
                        <a:gd name="T4" fmla="+- 0 12367 9675"/>
                        <a:gd name="T5" fmla="*/ T4 w 3873"/>
                        <a:gd name="T6" fmla="+- 0 4859 1769"/>
                        <a:gd name="T7" fmla="*/ 4859 h 8241"/>
                        <a:gd name="T8" fmla="+- 0 11863 9675"/>
                        <a:gd name="T9" fmla="*/ T8 w 3873"/>
                        <a:gd name="T10" fmla="+- 0 4712 1769"/>
                        <a:gd name="T11" fmla="*/ 4712 h 8241"/>
                        <a:gd name="T12" fmla="+- 0 10965 9675"/>
                        <a:gd name="T13" fmla="*/ T12 w 3873"/>
                        <a:gd name="T14" fmla="+- 0 4565 1769"/>
                        <a:gd name="T15" fmla="*/ 4565 h 8241"/>
                        <a:gd name="T16" fmla="+- 0 10965 9675"/>
                        <a:gd name="T17" fmla="*/ T16 w 3873"/>
                        <a:gd name="T18" fmla="+- 0 4811 1769"/>
                        <a:gd name="T19" fmla="*/ 4811 h 8241"/>
                        <a:gd name="T20" fmla="+- 0 11186 9675"/>
                        <a:gd name="T21" fmla="*/ T20 w 3873"/>
                        <a:gd name="T22" fmla="+- 0 4859 1769"/>
                        <a:gd name="T23" fmla="*/ 4859 h 8241"/>
                        <a:gd name="T24" fmla="+- 0 11611 9675"/>
                        <a:gd name="T25" fmla="*/ T24 w 3873"/>
                        <a:gd name="T26" fmla="+- 0 5006 1769"/>
                        <a:gd name="T27" fmla="*/ 5006 h 8241"/>
                        <a:gd name="T28" fmla="+- 0 11611 9675"/>
                        <a:gd name="T29" fmla="*/ T28 w 3873"/>
                        <a:gd name="T30" fmla="+- 0 5253 1769"/>
                        <a:gd name="T31" fmla="*/ 5253 h 8241"/>
                        <a:gd name="T32" fmla="+- 0 11879 9675"/>
                        <a:gd name="T33" fmla="*/ T32 w 3873"/>
                        <a:gd name="T34" fmla="+- 0 5300 1769"/>
                        <a:gd name="T35" fmla="*/ 5300 h 8241"/>
                        <a:gd name="T36" fmla="+- 0 11879 9675"/>
                        <a:gd name="T37" fmla="*/ T36 w 3873"/>
                        <a:gd name="T38" fmla="+- 0 5855 1769"/>
                        <a:gd name="T39" fmla="*/ 5855 h 8241"/>
                        <a:gd name="T40" fmla="+- 0 11958 9675"/>
                        <a:gd name="T41" fmla="*/ T40 w 3873"/>
                        <a:gd name="T42" fmla="+- 0 5847 1769"/>
                        <a:gd name="T43" fmla="*/ 5847 h 8241"/>
                        <a:gd name="T44" fmla="+- 0 11958 9675"/>
                        <a:gd name="T45" fmla="*/ T44 w 3873"/>
                        <a:gd name="T46" fmla="+- 0 5154 1769"/>
                        <a:gd name="T47" fmla="*/ 5154 h 8241"/>
                        <a:gd name="T48" fmla="+- 0 12902 9675"/>
                        <a:gd name="T49" fmla="*/ T48 w 3873"/>
                        <a:gd name="T50" fmla="+- 0 5006 1769"/>
                        <a:gd name="T51" fmla="*/ 5006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227" y="3237"/>
                          </a:moveTo>
                          <a:lnTo>
                            <a:pt x="2692" y="3090"/>
                          </a:lnTo>
                          <a:lnTo>
                            <a:pt x="2188" y="2943"/>
                          </a:lnTo>
                          <a:lnTo>
                            <a:pt x="1290" y="2796"/>
                          </a:lnTo>
                          <a:lnTo>
                            <a:pt x="1290" y="3042"/>
                          </a:lnTo>
                          <a:lnTo>
                            <a:pt x="1511" y="3090"/>
                          </a:lnTo>
                          <a:lnTo>
                            <a:pt x="1936" y="3237"/>
                          </a:lnTo>
                          <a:lnTo>
                            <a:pt x="1936" y="3484"/>
                          </a:lnTo>
                          <a:lnTo>
                            <a:pt x="2204" y="3531"/>
                          </a:lnTo>
                          <a:lnTo>
                            <a:pt x="2204" y="4086"/>
                          </a:lnTo>
                          <a:lnTo>
                            <a:pt x="2283" y="4078"/>
                          </a:lnTo>
                          <a:lnTo>
                            <a:pt x="2283" y="3385"/>
                          </a:lnTo>
                          <a:lnTo>
                            <a:pt x="3227" y="3237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2" name="Freeform 2446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611 9675"/>
                        <a:gd name="T1" fmla="*/ T0 w 3873"/>
                        <a:gd name="T2" fmla="+- 0 5253 1769"/>
                        <a:gd name="T3" fmla="*/ 5253 h 8241"/>
                        <a:gd name="T4" fmla="+- 0 11611 9675"/>
                        <a:gd name="T5" fmla="*/ T4 w 3873"/>
                        <a:gd name="T6" fmla="+- 0 5006 1769"/>
                        <a:gd name="T7" fmla="*/ 5006 h 8241"/>
                        <a:gd name="T8" fmla="+- 0 11045 9675"/>
                        <a:gd name="T9" fmla="*/ T8 w 3873"/>
                        <a:gd name="T10" fmla="+- 0 5154 1769"/>
                        <a:gd name="T11" fmla="*/ 5154 h 8241"/>
                        <a:gd name="T12" fmla="+- 0 11611 9675"/>
                        <a:gd name="T13" fmla="*/ T12 w 3873"/>
                        <a:gd name="T14" fmla="+- 0 5253 1769"/>
                        <a:gd name="T15" fmla="*/ 5253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1936" y="3484"/>
                          </a:moveTo>
                          <a:lnTo>
                            <a:pt x="1936" y="3237"/>
                          </a:lnTo>
                          <a:lnTo>
                            <a:pt x="1370" y="3385"/>
                          </a:lnTo>
                          <a:lnTo>
                            <a:pt x="1936" y="3484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3" name="Freeform 2445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020 9675"/>
                        <a:gd name="T1" fmla="*/ T0 w 3873"/>
                        <a:gd name="T2" fmla="+- 0 7017 1769"/>
                        <a:gd name="T3" fmla="*/ 7017 h 8241"/>
                        <a:gd name="T4" fmla="+- 0 12020 9675"/>
                        <a:gd name="T5" fmla="*/ T4 w 3873"/>
                        <a:gd name="T6" fmla="+- 0 6625 1769"/>
                        <a:gd name="T7" fmla="*/ 6625 h 8241"/>
                        <a:gd name="T8" fmla="+- 0 11376 9675"/>
                        <a:gd name="T9" fmla="*/ T8 w 3873"/>
                        <a:gd name="T10" fmla="+- 0 6773 1769"/>
                        <a:gd name="T11" fmla="*/ 6773 h 8241"/>
                        <a:gd name="T12" fmla="+- 0 11863 9675"/>
                        <a:gd name="T13" fmla="*/ T12 w 3873"/>
                        <a:gd name="T14" fmla="+- 0 6919 1769"/>
                        <a:gd name="T15" fmla="*/ 6919 h 8241"/>
                        <a:gd name="T16" fmla="+- 0 12020 9675"/>
                        <a:gd name="T17" fmla="*/ T16 w 3873"/>
                        <a:gd name="T18" fmla="+- 0 7017 1769"/>
                        <a:gd name="T19" fmla="*/ 7017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345" y="5248"/>
                          </a:moveTo>
                          <a:lnTo>
                            <a:pt x="2345" y="4856"/>
                          </a:lnTo>
                          <a:lnTo>
                            <a:pt x="1701" y="5004"/>
                          </a:lnTo>
                          <a:lnTo>
                            <a:pt x="2188" y="5150"/>
                          </a:lnTo>
                          <a:lnTo>
                            <a:pt x="2345" y="5248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4" name="Freeform 2444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462 9675"/>
                        <a:gd name="T1" fmla="*/ T0 w 3873"/>
                        <a:gd name="T2" fmla="+- 0 6625 1769"/>
                        <a:gd name="T3" fmla="*/ 6625 h 8241"/>
                        <a:gd name="T4" fmla="+- 0 11438 9675"/>
                        <a:gd name="T5" fmla="*/ T4 w 3873"/>
                        <a:gd name="T6" fmla="+- 0 6478 1769"/>
                        <a:gd name="T7" fmla="*/ 6478 h 8241"/>
                        <a:gd name="T8" fmla="+- 0 11438 9675"/>
                        <a:gd name="T9" fmla="*/ T8 w 3873"/>
                        <a:gd name="T10" fmla="+- 0 6548 1769"/>
                        <a:gd name="T11" fmla="*/ 6548 h 8241"/>
                        <a:gd name="T12" fmla="+- 0 12020 9675"/>
                        <a:gd name="T13" fmla="*/ T12 w 3873"/>
                        <a:gd name="T14" fmla="+- 0 6625 1769"/>
                        <a:gd name="T15" fmla="*/ 6625 h 8241"/>
                        <a:gd name="T16" fmla="+- 0 12020 9675"/>
                        <a:gd name="T17" fmla="*/ T16 w 3873"/>
                        <a:gd name="T18" fmla="+- 0 7017 1769"/>
                        <a:gd name="T19" fmla="*/ 7017 h 8241"/>
                        <a:gd name="T20" fmla="+- 0 12099 9675"/>
                        <a:gd name="T21" fmla="*/ T20 w 3873"/>
                        <a:gd name="T22" fmla="+- 0 7067 1769"/>
                        <a:gd name="T23" fmla="*/ 7067 h 8241"/>
                        <a:gd name="T24" fmla="+- 0 12099 9675"/>
                        <a:gd name="T25" fmla="*/ T24 w 3873"/>
                        <a:gd name="T26" fmla="+- 0 7950 1769"/>
                        <a:gd name="T27" fmla="*/ 7950 h 8241"/>
                        <a:gd name="T28" fmla="+- 0 12146 9675"/>
                        <a:gd name="T29" fmla="*/ T28 w 3873"/>
                        <a:gd name="T30" fmla="+- 0 7983 1769"/>
                        <a:gd name="T31" fmla="*/ 7983 h 8241"/>
                        <a:gd name="T32" fmla="+- 0 12146 9675"/>
                        <a:gd name="T33" fmla="*/ T32 w 3873"/>
                        <a:gd name="T34" fmla="+- 0 7361 1769"/>
                        <a:gd name="T35" fmla="*/ 7361 h 8241"/>
                        <a:gd name="T36" fmla="+- 0 12194 9675"/>
                        <a:gd name="T37" fmla="*/ T36 w 3873"/>
                        <a:gd name="T38" fmla="+- 0 7350 1769"/>
                        <a:gd name="T39" fmla="*/ 7350 h 8241"/>
                        <a:gd name="T40" fmla="+- 0 12194 9675"/>
                        <a:gd name="T41" fmla="*/ T40 w 3873"/>
                        <a:gd name="T42" fmla="+- 0 6773 1769"/>
                        <a:gd name="T43" fmla="*/ 6773 h 8241"/>
                        <a:gd name="T44" fmla="+- 0 12462 9675"/>
                        <a:gd name="T45" fmla="*/ T44 w 3873"/>
                        <a:gd name="T46" fmla="+- 0 6625 1769"/>
                        <a:gd name="T47" fmla="*/ 6625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787" y="4856"/>
                          </a:moveTo>
                          <a:lnTo>
                            <a:pt x="1763" y="4709"/>
                          </a:lnTo>
                          <a:lnTo>
                            <a:pt x="1763" y="4779"/>
                          </a:lnTo>
                          <a:lnTo>
                            <a:pt x="2345" y="4856"/>
                          </a:lnTo>
                          <a:lnTo>
                            <a:pt x="2345" y="5248"/>
                          </a:lnTo>
                          <a:lnTo>
                            <a:pt x="2424" y="5298"/>
                          </a:lnTo>
                          <a:lnTo>
                            <a:pt x="2424" y="6181"/>
                          </a:lnTo>
                          <a:lnTo>
                            <a:pt x="2471" y="6214"/>
                          </a:lnTo>
                          <a:lnTo>
                            <a:pt x="2471" y="5592"/>
                          </a:lnTo>
                          <a:lnTo>
                            <a:pt x="2519" y="5581"/>
                          </a:lnTo>
                          <a:lnTo>
                            <a:pt x="2519" y="5004"/>
                          </a:lnTo>
                          <a:lnTo>
                            <a:pt x="2787" y="4856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5" name="Freeform 2443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099 9675"/>
                        <a:gd name="T1" fmla="*/ T0 w 3873"/>
                        <a:gd name="T2" fmla="+- 0 7950 1769"/>
                        <a:gd name="T3" fmla="*/ 7950 h 8241"/>
                        <a:gd name="T4" fmla="+- 0 12099 9675"/>
                        <a:gd name="T5" fmla="*/ T4 w 3873"/>
                        <a:gd name="T6" fmla="+- 0 7067 1769"/>
                        <a:gd name="T7" fmla="*/ 7067 h 8241"/>
                        <a:gd name="T8" fmla="+- 0 11706 9675"/>
                        <a:gd name="T9" fmla="*/ T8 w 3873"/>
                        <a:gd name="T10" fmla="+- 0 7213 1769"/>
                        <a:gd name="T11" fmla="*/ 7213 h 8241"/>
                        <a:gd name="T12" fmla="+- 0 11502 9675"/>
                        <a:gd name="T13" fmla="*/ T12 w 3873"/>
                        <a:gd name="T14" fmla="+- 0 7361 1769"/>
                        <a:gd name="T15" fmla="*/ 7361 h 8241"/>
                        <a:gd name="T16" fmla="+- 0 11564 9675"/>
                        <a:gd name="T17" fmla="*/ T16 w 3873"/>
                        <a:gd name="T18" fmla="+- 0 7508 1769"/>
                        <a:gd name="T19" fmla="*/ 7508 h 8241"/>
                        <a:gd name="T20" fmla="+- 0 11847 9675"/>
                        <a:gd name="T21" fmla="*/ T20 w 3873"/>
                        <a:gd name="T22" fmla="+- 0 7655 1769"/>
                        <a:gd name="T23" fmla="*/ 7655 h 8241"/>
                        <a:gd name="T24" fmla="+- 0 11847 9675"/>
                        <a:gd name="T25" fmla="*/ T24 w 3873"/>
                        <a:gd name="T26" fmla="+- 0 7852 1769"/>
                        <a:gd name="T27" fmla="*/ 7852 h 8241"/>
                        <a:gd name="T28" fmla="+- 0 12099 9675"/>
                        <a:gd name="T29" fmla="*/ T28 w 3873"/>
                        <a:gd name="T30" fmla="+- 0 7950 1769"/>
                        <a:gd name="T31" fmla="*/ 795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424" y="6181"/>
                          </a:moveTo>
                          <a:lnTo>
                            <a:pt x="2424" y="5298"/>
                          </a:lnTo>
                          <a:lnTo>
                            <a:pt x="2031" y="5444"/>
                          </a:lnTo>
                          <a:lnTo>
                            <a:pt x="1827" y="5592"/>
                          </a:lnTo>
                          <a:lnTo>
                            <a:pt x="1889" y="5739"/>
                          </a:lnTo>
                          <a:lnTo>
                            <a:pt x="2172" y="5886"/>
                          </a:lnTo>
                          <a:lnTo>
                            <a:pt x="2172" y="6083"/>
                          </a:lnTo>
                          <a:lnTo>
                            <a:pt x="2424" y="618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6" name="Freeform 2442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414 9675"/>
                        <a:gd name="T1" fmla="*/ T0 w 3873"/>
                        <a:gd name="T2" fmla="+- 0 6036 1769"/>
                        <a:gd name="T3" fmla="*/ 6036 h 8241"/>
                        <a:gd name="T4" fmla="+- 0 11533 9675"/>
                        <a:gd name="T5" fmla="*/ T4 w 3873"/>
                        <a:gd name="T6" fmla="+- 0 5890 1769"/>
                        <a:gd name="T7" fmla="*/ 5890 h 8241"/>
                        <a:gd name="T8" fmla="+- 0 11533 9675"/>
                        <a:gd name="T9" fmla="*/ T8 w 3873"/>
                        <a:gd name="T10" fmla="+- 0 6450 1769"/>
                        <a:gd name="T11" fmla="*/ 6450 h 8241"/>
                        <a:gd name="T12" fmla="+- 0 11832 9675"/>
                        <a:gd name="T13" fmla="*/ T12 w 3873"/>
                        <a:gd name="T14" fmla="+- 0 6363 1769"/>
                        <a:gd name="T15" fmla="*/ 6363 h 8241"/>
                        <a:gd name="T16" fmla="+- 0 11832 9675"/>
                        <a:gd name="T17" fmla="*/ T16 w 3873"/>
                        <a:gd name="T18" fmla="+- 0 6184 1769"/>
                        <a:gd name="T19" fmla="*/ 6184 h 8241"/>
                        <a:gd name="T20" fmla="+- 0 12414 9675"/>
                        <a:gd name="T21" fmla="*/ T20 w 3873"/>
                        <a:gd name="T22" fmla="+- 0 6036 1769"/>
                        <a:gd name="T23" fmla="*/ 6036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739" y="4267"/>
                          </a:moveTo>
                          <a:lnTo>
                            <a:pt x="1858" y="4121"/>
                          </a:lnTo>
                          <a:lnTo>
                            <a:pt x="1858" y="4681"/>
                          </a:lnTo>
                          <a:lnTo>
                            <a:pt x="2157" y="4594"/>
                          </a:lnTo>
                          <a:lnTo>
                            <a:pt x="2157" y="4415"/>
                          </a:lnTo>
                          <a:lnTo>
                            <a:pt x="2739" y="4267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7" name="Freeform 2441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2358 1769"/>
                        <a:gd name="T3" fmla="*/ 2358 h 8241"/>
                        <a:gd name="T4" fmla="+- 0 11611 9675"/>
                        <a:gd name="T5" fmla="*/ T4 w 3873"/>
                        <a:gd name="T6" fmla="+- 0 2210 1769"/>
                        <a:gd name="T7" fmla="*/ 2210 h 8241"/>
                        <a:gd name="T8" fmla="+- 0 11611 9675"/>
                        <a:gd name="T9" fmla="*/ T8 w 3873"/>
                        <a:gd name="T10" fmla="+- 0 2482 1769"/>
                        <a:gd name="T11" fmla="*/ 2482 h 8241"/>
                        <a:gd name="T12" fmla="+- 0 11785 9675"/>
                        <a:gd name="T13" fmla="*/ T12 w 3873"/>
                        <a:gd name="T14" fmla="+- 0 2504 1769"/>
                        <a:gd name="T15" fmla="*/ 2504 h 8241"/>
                        <a:gd name="T16" fmla="+- 0 11785 9675"/>
                        <a:gd name="T17" fmla="*/ T16 w 3873"/>
                        <a:gd name="T18" fmla="+- 0 2791 1769"/>
                        <a:gd name="T19" fmla="*/ 2791 h 8241"/>
                        <a:gd name="T20" fmla="+- 0 12320 9675"/>
                        <a:gd name="T21" fmla="*/ T20 w 3873"/>
                        <a:gd name="T22" fmla="+- 0 2698 1769"/>
                        <a:gd name="T23" fmla="*/ 2698 h 8241"/>
                        <a:gd name="T24" fmla="+- 0 12320 9675"/>
                        <a:gd name="T25" fmla="*/ T24 w 3873"/>
                        <a:gd name="T26" fmla="+- 0 2504 1769"/>
                        <a:gd name="T27" fmla="*/ 2504 h 8241"/>
                        <a:gd name="T28" fmla="+- 0 12588 9675"/>
                        <a:gd name="T29" fmla="*/ T28 w 3873"/>
                        <a:gd name="T30" fmla="+- 0 2358 1769"/>
                        <a:gd name="T31" fmla="*/ 2358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913" y="589"/>
                          </a:moveTo>
                          <a:lnTo>
                            <a:pt x="1936" y="441"/>
                          </a:lnTo>
                          <a:lnTo>
                            <a:pt x="1936" y="713"/>
                          </a:lnTo>
                          <a:lnTo>
                            <a:pt x="2110" y="735"/>
                          </a:lnTo>
                          <a:lnTo>
                            <a:pt x="2110" y="1022"/>
                          </a:lnTo>
                          <a:lnTo>
                            <a:pt x="2645" y="929"/>
                          </a:lnTo>
                          <a:lnTo>
                            <a:pt x="2645" y="735"/>
                          </a:lnTo>
                          <a:lnTo>
                            <a:pt x="2913" y="589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8" name="Freeform 2440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305 9675"/>
                        <a:gd name="T1" fmla="*/ T0 w 3873"/>
                        <a:gd name="T2" fmla="+- 0 8366 1769"/>
                        <a:gd name="T3" fmla="*/ 8366 h 8241"/>
                        <a:gd name="T4" fmla="+- 0 12305 9675"/>
                        <a:gd name="T5" fmla="*/ T4 w 3873"/>
                        <a:gd name="T6" fmla="+- 0 8096 1769"/>
                        <a:gd name="T7" fmla="*/ 8096 h 8241"/>
                        <a:gd name="T8" fmla="+- 0 11611 9675"/>
                        <a:gd name="T9" fmla="*/ T8 w 3873"/>
                        <a:gd name="T10" fmla="+- 0 8244 1769"/>
                        <a:gd name="T11" fmla="*/ 8244 h 8241"/>
                        <a:gd name="T12" fmla="+- 0 12305 9675"/>
                        <a:gd name="T13" fmla="*/ T12 w 3873"/>
                        <a:gd name="T14" fmla="+- 0 8366 1769"/>
                        <a:gd name="T15" fmla="*/ 8366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630" y="6597"/>
                          </a:moveTo>
                          <a:lnTo>
                            <a:pt x="2630" y="6327"/>
                          </a:lnTo>
                          <a:lnTo>
                            <a:pt x="1936" y="6475"/>
                          </a:lnTo>
                          <a:lnTo>
                            <a:pt x="2630" y="6597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39" name="Freeform 2439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949 9675"/>
                        <a:gd name="T1" fmla="*/ T0 w 3873"/>
                        <a:gd name="T2" fmla="+- 0 8740 1769"/>
                        <a:gd name="T3" fmla="*/ 8740 h 8241"/>
                        <a:gd name="T4" fmla="+- 0 12949 9675"/>
                        <a:gd name="T5" fmla="*/ T4 w 3873"/>
                        <a:gd name="T6" fmla="+- 0 8686 1769"/>
                        <a:gd name="T7" fmla="*/ 8686 h 8241"/>
                        <a:gd name="T8" fmla="+- 0 11894 9675"/>
                        <a:gd name="T9" fmla="*/ T8 w 3873"/>
                        <a:gd name="T10" fmla="+- 0 8832 1769"/>
                        <a:gd name="T11" fmla="*/ 8832 h 8241"/>
                        <a:gd name="T12" fmla="+- 0 11643 9675"/>
                        <a:gd name="T13" fmla="*/ T12 w 3873"/>
                        <a:gd name="T14" fmla="+- 0 8980 1769"/>
                        <a:gd name="T15" fmla="*/ 8980 h 8241"/>
                        <a:gd name="T16" fmla="+- 0 12446 9675"/>
                        <a:gd name="T17" fmla="*/ T16 w 3873"/>
                        <a:gd name="T18" fmla="+- 0 9119 1769"/>
                        <a:gd name="T19" fmla="*/ 9119 h 8241"/>
                        <a:gd name="T20" fmla="+- 0 12446 9675"/>
                        <a:gd name="T21" fmla="*/ T20 w 3873"/>
                        <a:gd name="T22" fmla="+- 0 8832 1769"/>
                        <a:gd name="T23" fmla="*/ 8832 h 8241"/>
                        <a:gd name="T24" fmla="+- 0 12949 9675"/>
                        <a:gd name="T25" fmla="*/ T24 w 3873"/>
                        <a:gd name="T26" fmla="+- 0 8740 1769"/>
                        <a:gd name="T27" fmla="*/ 874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274" y="6971"/>
                          </a:moveTo>
                          <a:lnTo>
                            <a:pt x="3274" y="6917"/>
                          </a:lnTo>
                          <a:lnTo>
                            <a:pt x="2219" y="7063"/>
                          </a:lnTo>
                          <a:lnTo>
                            <a:pt x="1968" y="7211"/>
                          </a:lnTo>
                          <a:lnTo>
                            <a:pt x="2771" y="7350"/>
                          </a:lnTo>
                          <a:lnTo>
                            <a:pt x="2771" y="7063"/>
                          </a:lnTo>
                          <a:lnTo>
                            <a:pt x="3274" y="697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0" name="Freeform 2438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3977 1769"/>
                        <a:gd name="T3" fmla="*/ 3977 h 8241"/>
                        <a:gd name="T4" fmla="+- 0 12619 9675"/>
                        <a:gd name="T5" fmla="*/ T4 w 3873"/>
                        <a:gd name="T6" fmla="+- 0 3829 1769"/>
                        <a:gd name="T7" fmla="*/ 3829 h 8241"/>
                        <a:gd name="T8" fmla="+- 0 11942 9675"/>
                        <a:gd name="T9" fmla="*/ T8 w 3873"/>
                        <a:gd name="T10" fmla="+- 0 3682 1769"/>
                        <a:gd name="T11" fmla="*/ 3682 h 8241"/>
                        <a:gd name="T12" fmla="+- 0 11659 9675"/>
                        <a:gd name="T13" fmla="*/ T12 w 3873"/>
                        <a:gd name="T14" fmla="+- 0 3535 1769"/>
                        <a:gd name="T15" fmla="*/ 3535 h 8241"/>
                        <a:gd name="T16" fmla="+- 0 11659 9675"/>
                        <a:gd name="T17" fmla="*/ T16 w 3873"/>
                        <a:gd name="T18" fmla="+- 0 4211 1769"/>
                        <a:gd name="T19" fmla="*/ 4211 h 8241"/>
                        <a:gd name="T20" fmla="+- 0 12367 9675"/>
                        <a:gd name="T21" fmla="*/ T20 w 3873"/>
                        <a:gd name="T22" fmla="+- 0 4123 1769"/>
                        <a:gd name="T23" fmla="*/ 4123 h 8241"/>
                        <a:gd name="T24" fmla="+- 0 13548 9675"/>
                        <a:gd name="T25" fmla="*/ T24 w 3873"/>
                        <a:gd name="T26" fmla="+- 0 3977 1769"/>
                        <a:gd name="T27" fmla="*/ 3977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873" y="2208"/>
                          </a:moveTo>
                          <a:lnTo>
                            <a:pt x="2944" y="2060"/>
                          </a:lnTo>
                          <a:lnTo>
                            <a:pt x="2267" y="1913"/>
                          </a:lnTo>
                          <a:lnTo>
                            <a:pt x="1984" y="1766"/>
                          </a:lnTo>
                          <a:lnTo>
                            <a:pt x="1984" y="2442"/>
                          </a:lnTo>
                          <a:lnTo>
                            <a:pt x="2692" y="2354"/>
                          </a:lnTo>
                          <a:lnTo>
                            <a:pt x="3873" y="2208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1" name="Freeform 2437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847 9675"/>
                        <a:gd name="T1" fmla="*/ T0 w 3873"/>
                        <a:gd name="T2" fmla="+- 0 7852 1769"/>
                        <a:gd name="T3" fmla="*/ 7852 h 8241"/>
                        <a:gd name="T4" fmla="+- 0 11847 9675"/>
                        <a:gd name="T5" fmla="*/ T4 w 3873"/>
                        <a:gd name="T6" fmla="+- 0 7655 1769"/>
                        <a:gd name="T7" fmla="*/ 7655 h 8241"/>
                        <a:gd name="T8" fmla="+- 0 11721 9675"/>
                        <a:gd name="T9" fmla="*/ T8 w 3873"/>
                        <a:gd name="T10" fmla="+- 0 7802 1769"/>
                        <a:gd name="T11" fmla="*/ 7802 h 8241"/>
                        <a:gd name="T12" fmla="+- 0 11847 9675"/>
                        <a:gd name="T13" fmla="*/ T12 w 3873"/>
                        <a:gd name="T14" fmla="+- 0 7852 1769"/>
                        <a:gd name="T15" fmla="*/ 7852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172" y="6083"/>
                          </a:moveTo>
                          <a:lnTo>
                            <a:pt x="2172" y="5886"/>
                          </a:lnTo>
                          <a:lnTo>
                            <a:pt x="2046" y="6033"/>
                          </a:lnTo>
                          <a:lnTo>
                            <a:pt x="2172" y="6083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2" name="Freeform 2436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1942 9675"/>
                        <a:gd name="T1" fmla="*/ T0 w 3873"/>
                        <a:gd name="T2" fmla="+- 0 6331 1769"/>
                        <a:gd name="T3" fmla="*/ 6331 h 8241"/>
                        <a:gd name="T4" fmla="+- 0 11832 9675"/>
                        <a:gd name="T5" fmla="*/ T4 w 3873"/>
                        <a:gd name="T6" fmla="+- 0 6184 1769"/>
                        <a:gd name="T7" fmla="*/ 6184 h 8241"/>
                        <a:gd name="T8" fmla="+- 0 11832 9675"/>
                        <a:gd name="T9" fmla="*/ T8 w 3873"/>
                        <a:gd name="T10" fmla="+- 0 6363 1769"/>
                        <a:gd name="T11" fmla="*/ 6363 h 8241"/>
                        <a:gd name="T12" fmla="+- 0 11942 9675"/>
                        <a:gd name="T13" fmla="*/ T12 w 3873"/>
                        <a:gd name="T14" fmla="+- 0 6331 1769"/>
                        <a:gd name="T15" fmla="*/ 6331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267" y="4562"/>
                          </a:moveTo>
                          <a:lnTo>
                            <a:pt x="2157" y="4415"/>
                          </a:lnTo>
                          <a:lnTo>
                            <a:pt x="2157" y="4594"/>
                          </a:lnTo>
                          <a:lnTo>
                            <a:pt x="2267" y="456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3" name="Freeform 2435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320 9675"/>
                        <a:gd name="T1" fmla="*/ T0 w 3873"/>
                        <a:gd name="T2" fmla="+- 0 5300 1769"/>
                        <a:gd name="T3" fmla="*/ 5300 h 8241"/>
                        <a:gd name="T4" fmla="+- 0 11958 9675"/>
                        <a:gd name="T5" fmla="*/ T4 w 3873"/>
                        <a:gd name="T6" fmla="+- 0 5154 1769"/>
                        <a:gd name="T7" fmla="*/ 5154 h 8241"/>
                        <a:gd name="T8" fmla="+- 0 11958 9675"/>
                        <a:gd name="T9" fmla="*/ T8 w 3873"/>
                        <a:gd name="T10" fmla="+- 0 5847 1769"/>
                        <a:gd name="T11" fmla="*/ 5847 h 8241"/>
                        <a:gd name="T12" fmla="+- 0 12146 9675"/>
                        <a:gd name="T13" fmla="*/ T12 w 3873"/>
                        <a:gd name="T14" fmla="+- 0 5828 1769"/>
                        <a:gd name="T15" fmla="*/ 5828 h 8241"/>
                        <a:gd name="T16" fmla="+- 0 12146 9675"/>
                        <a:gd name="T17" fmla="*/ T16 w 3873"/>
                        <a:gd name="T18" fmla="+- 0 5448 1769"/>
                        <a:gd name="T19" fmla="*/ 5448 h 8241"/>
                        <a:gd name="T20" fmla="+- 0 12320 9675"/>
                        <a:gd name="T21" fmla="*/ T20 w 3873"/>
                        <a:gd name="T22" fmla="+- 0 5300 1769"/>
                        <a:gd name="T23" fmla="*/ 530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645" y="3531"/>
                          </a:moveTo>
                          <a:lnTo>
                            <a:pt x="2283" y="3385"/>
                          </a:lnTo>
                          <a:lnTo>
                            <a:pt x="2283" y="4078"/>
                          </a:lnTo>
                          <a:lnTo>
                            <a:pt x="2471" y="4059"/>
                          </a:lnTo>
                          <a:lnTo>
                            <a:pt x="2471" y="3679"/>
                          </a:lnTo>
                          <a:lnTo>
                            <a:pt x="2645" y="353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4" name="Freeform 2434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997 9675"/>
                        <a:gd name="T1" fmla="*/ T0 w 3873"/>
                        <a:gd name="T2" fmla="+- 0 5742 1769"/>
                        <a:gd name="T3" fmla="*/ 5742 h 8241"/>
                        <a:gd name="T4" fmla="+- 0 12383 9675"/>
                        <a:gd name="T5" fmla="*/ T4 w 3873"/>
                        <a:gd name="T6" fmla="+- 0 5596 1769"/>
                        <a:gd name="T7" fmla="*/ 5596 h 8241"/>
                        <a:gd name="T8" fmla="+- 0 12146 9675"/>
                        <a:gd name="T9" fmla="*/ T8 w 3873"/>
                        <a:gd name="T10" fmla="+- 0 5448 1769"/>
                        <a:gd name="T11" fmla="*/ 5448 h 8241"/>
                        <a:gd name="T12" fmla="+- 0 12146 9675"/>
                        <a:gd name="T13" fmla="*/ T12 w 3873"/>
                        <a:gd name="T14" fmla="+- 0 5828 1769"/>
                        <a:gd name="T15" fmla="*/ 5828 h 8241"/>
                        <a:gd name="T16" fmla="+- 0 12997 9675"/>
                        <a:gd name="T17" fmla="*/ T16 w 3873"/>
                        <a:gd name="T18" fmla="+- 0 5742 1769"/>
                        <a:gd name="T19" fmla="*/ 5742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322" y="3973"/>
                          </a:moveTo>
                          <a:lnTo>
                            <a:pt x="2708" y="3827"/>
                          </a:lnTo>
                          <a:lnTo>
                            <a:pt x="2471" y="3679"/>
                          </a:lnTo>
                          <a:lnTo>
                            <a:pt x="2471" y="4059"/>
                          </a:lnTo>
                          <a:lnTo>
                            <a:pt x="3322" y="3973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5" name="Freeform 2433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714 9675"/>
                        <a:gd name="T1" fmla="*/ T0 w 3873"/>
                        <a:gd name="T2" fmla="+- 0 7508 1769"/>
                        <a:gd name="T3" fmla="*/ 7508 h 8241"/>
                        <a:gd name="T4" fmla="+- 0 12146 9675"/>
                        <a:gd name="T5" fmla="*/ T4 w 3873"/>
                        <a:gd name="T6" fmla="+- 0 7361 1769"/>
                        <a:gd name="T7" fmla="*/ 7361 h 8241"/>
                        <a:gd name="T8" fmla="+- 0 12146 9675"/>
                        <a:gd name="T9" fmla="*/ T8 w 3873"/>
                        <a:gd name="T10" fmla="+- 0 7983 1769"/>
                        <a:gd name="T11" fmla="*/ 7983 h 8241"/>
                        <a:gd name="T12" fmla="+- 0 12305 9675"/>
                        <a:gd name="T13" fmla="*/ T12 w 3873"/>
                        <a:gd name="T14" fmla="+- 0 8096 1769"/>
                        <a:gd name="T15" fmla="*/ 8096 h 8241"/>
                        <a:gd name="T16" fmla="+- 0 12305 9675"/>
                        <a:gd name="T17" fmla="*/ T16 w 3873"/>
                        <a:gd name="T18" fmla="+- 0 8366 1769"/>
                        <a:gd name="T19" fmla="*/ 8366 h 8241"/>
                        <a:gd name="T20" fmla="+- 0 12446 9675"/>
                        <a:gd name="T21" fmla="*/ T20 w 3873"/>
                        <a:gd name="T22" fmla="+- 0 8390 1769"/>
                        <a:gd name="T23" fmla="*/ 8390 h 8241"/>
                        <a:gd name="T24" fmla="+- 0 12493 9675"/>
                        <a:gd name="T25" fmla="*/ T24 w 3873"/>
                        <a:gd name="T26" fmla="+- 0 8420 1769"/>
                        <a:gd name="T27" fmla="*/ 8420 h 8241"/>
                        <a:gd name="T28" fmla="+- 0 12493 9675"/>
                        <a:gd name="T29" fmla="*/ T28 w 3873"/>
                        <a:gd name="T30" fmla="+- 0 7802 1769"/>
                        <a:gd name="T31" fmla="*/ 7802 h 8241"/>
                        <a:gd name="T32" fmla="+- 0 12698 9675"/>
                        <a:gd name="T33" fmla="*/ T32 w 3873"/>
                        <a:gd name="T34" fmla="+- 0 7655 1769"/>
                        <a:gd name="T35" fmla="*/ 7655 h 8241"/>
                        <a:gd name="T36" fmla="+- 0 12714 9675"/>
                        <a:gd name="T37" fmla="*/ T36 w 3873"/>
                        <a:gd name="T38" fmla="+- 0 7508 1769"/>
                        <a:gd name="T39" fmla="*/ 7508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039" y="5739"/>
                          </a:moveTo>
                          <a:lnTo>
                            <a:pt x="2471" y="5592"/>
                          </a:lnTo>
                          <a:lnTo>
                            <a:pt x="2471" y="6214"/>
                          </a:lnTo>
                          <a:lnTo>
                            <a:pt x="2630" y="6327"/>
                          </a:lnTo>
                          <a:lnTo>
                            <a:pt x="2630" y="6597"/>
                          </a:lnTo>
                          <a:lnTo>
                            <a:pt x="2771" y="6621"/>
                          </a:lnTo>
                          <a:lnTo>
                            <a:pt x="2818" y="6651"/>
                          </a:lnTo>
                          <a:lnTo>
                            <a:pt x="2818" y="6033"/>
                          </a:lnTo>
                          <a:lnTo>
                            <a:pt x="3023" y="5886"/>
                          </a:lnTo>
                          <a:lnTo>
                            <a:pt x="3039" y="5739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6" name="Freeform 2432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044 9675"/>
                        <a:gd name="T1" fmla="*/ T0 w 3873"/>
                        <a:gd name="T2" fmla="+- 0 6919 1769"/>
                        <a:gd name="T3" fmla="*/ 6919 h 8241"/>
                        <a:gd name="T4" fmla="+- 0 12194 9675"/>
                        <a:gd name="T5" fmla="*/ T4 w 3873"/>
                        <a:gd name="T6" fmla="+- 0 6773 1769"/>
                        <a:gd name="T7" fmla="*/ 6773 h 8241"/>
                        <a:gd name="T8" fmla="+- 0 12194 9675"/>
                        <a:gd name="T9" fmla="*/ T8 w 3873"/>
                        <a:gd name="T10" fmla="+- 0 7350 1769"/>
                        <a:gd name="T11" fmla="*/ 7350 h 8241"/>
                        <a:gd name="T12" fmla="+- 0 12336 9675"/>
                        <a:gd name="T13" fmla="*/ T12 w 3873"/>
                        <a:gd name="T14" fmla="+- 0 7318 1769"/>
                        <a:gd name="T15" fmla="*/ 7318 h 8241"/>
                        <a:gd name="T16" fmla="+- 0 12336 9675"/>
                        <a:gd name="T17" fmla="*/ T16 w 3873"/>
                        <a:gd name="T18" fmla="+- 0 7067 1769"/>
                        <a:gd name="T19" fmla="*/ 7067 h 8241"/>
                        <a:gd name="T20" fmla="+- 0 13044 9675"/>
                        <a:gd name="T21" fmla="*/ T20 w 3873"/>
                        <a:gd name="T22" fmla="+- 0 6919 1769"/>
                        <a:gd name="T23" fmla="*/ 6919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369" y="5150"/>
                          </a:moveTo>
                          <a:lnTo>
                            <a:pt x="2519" y="5004"/>
                          </a:lnTo>
                          <a:lnTo>
                            <a:pt x="2519" y="5581"/>
                          </a:lnTo>
                          <a:lnTo>
                            <a:pt x="2661" y="5549"/>
                          </a:lnTo>
                          <a:lnTo>
                            <a:pt x="2661" y="5298"/>
                          </a:lnTo>
                          <a:lnTo>
                            <a:pt x="3369" y="5150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7" name="Freeform 2431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588 9675"/>
                        <a:gd name="T1" fmla="*/ T0 w 3873"/>
                        <a:gd name="T2" fmla="+- 0 2652 1769"/>
                        <a:gd name="T3" fmla="*/ 2652 h 8241"/>
                        <a:gd name="T4" fmla="+- 0 12320 9675"/>
                        <a:gd name="T5" fmla="*/ T4 w 3873"/>
                        <a:gd name="T6" fmla="+- 0 2504 1769"/>
                        <a:gd name="T7" fmla="*/ 2504 h 8241"/>
                        <a:gd name="T8" fmla="+- 0 12320 9675"/>
                        <a:gd name="T9" fmla="*/ T8 w 3873"/>
                        <a:gd name="T10" fmla="+- 0 2698 1769"/>
                        <a:gd name="T11" fmla="*/ 2698 h 8241"/>
                        <a:gd name="T12" fmla="+- 0 12588 9675"/>
                        <a:gd name="T13" fmla="*/ T12 w 3873"/>
                        <a:gd name="T14" fmla="+- 0 2652 1769"/>
                        <a:gd name="T15" fmla="*/ 2652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2913" y="883"/>
                          </a:moveTo>
                          <a:lnTo>
                            <a:pt x="2645" y="735"/>
                          </a:lnTo>
                          <a:lnTo>
                            <a:pt x="2645" y="929"/>
                          </a:lnTo>
                          <a:lnTo>
                            <a:pt x="2913" y="883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8" name="Freeform 2430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807 9675"/>
                        <a:gd name="T1" fmla="*/ T0 w 3873"/>
                        <a:gd name="T2" fmla="+- 0 7213 1769"/>
                        <a:gd name="T3" fmla="*/ 7213 h 8241"/>
                        <a:gd name="T4" fmla="+- 0 12336 9675"/>
                        <a:gd name="T5" fmla="*/ T4 w 3873"/>
                        <a:gd name="T6" fmla="+- 0 7067 1769"/>
                        <a:gd name="T7" fmla="*/ 7067 h 8241"/>
                        <a:gd name="T8" fmla="+- 0 12336 9675"/>
                        <a:gd name="T9" fmla="*/ T8 w 3873"/>
                        <a:gd name="T10" fmla="+- 0 7318 1769"/>
                        <a:gd name="T11" fmla="*/ 7318 h 8241"/>
                        <a:gd name="T12" fmla="+- 0 12807 9675"/>
                        <a:gd name="T13" fmla="*/ T12 w 3873"/>
                        <a:gd name="T14" fmla="+- 0 7213 1769"/>
                        <a:gd name="T15" fmla="*/ 7213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132" y="5444"/>
                          </a:moveTo>
                          <a:lnTo>
                            <a:pt x="2661" y="5298"/>
                          </a:lnTo>
                          <a:lnTo>
                            <a:pt x="2661" y="5549"/>
                          </a:lnTo>
                          <a:lnTo>
                            <a:pt x="3132" y="5444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49" name="Freeform 2429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421 1769"/>
                        <a:gd name="T3" fmla="*/ 9421 h 8241"/>
                        <a:gd name="T4" fmla="+- 0 13548 9675"/>
                        <a:gd name="T5" fmla="*/ T4 w 3873"/>
                        <a:gd name="T6" fmla="+- 0 9274 1769"/>
                        <a:gd name="T7" fmla="*/ 9274 h 8241"/>
                        <a:gd name="T8" fmla="+- 0 12887 9675"/>
                        <a:gd name="T9" fmla="*/ T8 w 3873"/>
                        <a:gd name="T10" fmla="+- 0 9127 1769"/>
                        <a:gd name="T11" fmla="*/ 9127 h 8241"/>
                        <a:gd name="T12" fmla="+- 0 12493 9675"/>
                        <a:gd name="T13" fmla="*/ T12 w 3873"/>
                        <a:gd name="T14" fmla="+- 0 8980 1769"/>
                        <a:gd name="T15" fmla="*/ 8980 h 8241"/>
                        <a:gd name="T16" fmla="+- 0 12446 9675"/>
                        <a:gd name="T17" fmla="*/ T16 w 3873"/>
                        <a:gd name="T18" fmla="+- 0 8832 1769"/>
                        <a:gd name="T19" fmla="*/ 8832 h 8241"/>
                        <a:gd name="T20" fmla="+- 0 12446 9675"/>
                        <a:gd name="T21" fmla="*/ T20 w 3873"/>
                        <a:gd name="T22" fmla="+- 0 9119 1769"/>
                        <a:gd name="T23" fmla="*/ 9119 h 8241"/>
                        <a:gd name="T24" fmla="+- 0 12493 9675"/>
                        <a:gd name="T25" fmla="*/ T24 w 3873"/>
                        <a:gd name="T26" fmla="+- 0 9127 1769"/>
                        <a:gd name="T27" fmla="*/ 9127 h 8241"/>
                        <a:gd name="T28" fmla="+- 0 12493 9675"/>
                        <a:gd name="T29" fmla="*/ T28 w 3873"/>
                        <a:gd name="T30" fmla="+- 0 9381 1769"/>
                        <a:gd name="T31" fmla="*/ 9381 h 8241"/>
                        <a:gd name="T32" fmla="+- 0 13548 9675"/>
                        <a:gd name="T33" fmla="*/ T32 w 3873"/>
                        <a:gd name="T34" fmla="+- 0 9421 1769"/>
                        <a:gd name="T35" fmla="*/ 9421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873" y="7652"/>
                          </a:moveTo>
                          <a:lnTo>
                            <a:pt x="3873" y="7505"/>
                          </a:lnTo>
                          <a:lnTo>
                            <a:pt x="3212" y="7358"/>
                          </a:lnTo>
                          <a:lnTo>
                            <a:pt x="2818" y="7211"/>
                          </a:lnTo>
                          <a:lnTo>
                            <a:pt x="2771" y="7063"/>
                          </a:lnTo>
                          <a:lnTo>
                            <a:pt x="2771" y="7350"/>
                          </a:lnTo>
                          <a:lnTo>
                            <a:pt x="2818" y="7358"/>
                          </a:lnTo>
                          <a:lnTo>
                            <a:pt x="2818" y="7612"/>
                          </a:lnTo>
                          <a:lnTo>
                            <a:pt x="3873" y="7652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0" name="Freeform 2428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059 9675"/>
                        <a:gd name="T1" fmla="*/ T0 w 3873"/>
                        <a:gd name="T2" fmla="+- 0 7950 1769"/>
                        <a:gd name="T3" fmla="*/ 7950 h 8241"/>
                        <a:gd name="T4" fmla="+- 0 12493 9675"/>
                        <a:gd name="T5" fmla="*/ T4 w 3873"/>
                        <a:gd name="T6" fmla="+- 0 7802 1769"/>
                        <a:gd name="T7" fmla="*/ 7802 h 8241"/>
                        <a:gd name="T8" fmla="+- 0 12493 9675"/>
                        <a:gd name="T9" fmla="*/ T8 w 3873"/>
                        <a:gd name="T10" fmla="+- 0 8420 1769"/>
                        <a:gd name="T11" fmla="*/ 8420 h 8241"/>
                        <a:gd name="T12" fmla="+- 0 12588 9675"/>
                        <a:gd name="T13" fmla="*/ T12 w 3873"/>
                        <a:gd name="T14" fmla="+- 0 8479 1769"/>
                        <a:gd name="T15" fmla="*/ 8479 h 8241"/>
                        <a:gd name="T16" fmla="+- 0 12588 9675"/>
                        <a:gd name="T17" fmla="*/ T16 w 3873"/>
                        <a:gd name="T18" fmla="+- 0 8244 1769"/>
                        <a:gd name="T19" fmla="*/ 8244 h 8241"/>
                        <a:gd name="T20" fmla="+- 0 13028 9675"/>
                        <a:gd name="T21" fmla="*/ T20 w 3873"/>
                        <a:gd name="T22" fmla="+- 0 8096 1769"/>
                        <a:gd name="T23" fmla="*/ 8096 h 8241"/>
                        <a:gd name="T24" fmla="+- 0 13059 9675"/>
                        <a:gd name="T25" fmla="*/ T24 w 3873"/>
                        <a:gd name="T26" fmla="+- 0 7950 1769"/>
                        <a:gd name="T27" fmla="*/ 795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384" y="6181"/>
                          </a:moveTo>
                          <a:lnTo>
                            <a:pt x="2818" y="6033"/>
                          </a:lnTo>
                          <a:lnTo>
                            <a:pt x="2818" y="6651"/>
                          </a:lnTo>
                          <a:lnTo>
                            <a:pt x="2913" y="6710"/>
                          </a:lnTo>
                          <a:lnTo>
                            <a:pt x="2913" y="6475"/>
                          </a:lnTo>
                          <a:lnTo>
                            <a:pt x="3353" y="6327"/>
                          </a:lnTo>
                          <a:lnTo>
                            <a:pt x="3384" y="618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1" name="Freeform 2427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2840 9675"/>
                        <a:gd name="T1" fmla="*/ T0 w 3873"/>
                        <a:gd name="T2" fmla="+- 0 8390 1769"/>
                        <a:gd name="T3" fmla="*/ 8390 h 8241"/>
                        <a:gd name="T4" fmla="+- 0 12588 9675"/>
                        <a:gd name="T5" fmla="*/ T4 w 3873"/>
                        <a:gd name="T6" fmla="+- 0 8244 1769"/>
                        <a:gd name="T7" fmla="*/ 8244 h 8241"/>
                        <a:gd name="T8" fmla="+- 0 12588 9675"/>
                        <a:gd name="T9" fmla="*/ T8 w 3873"/>
                        <a:gd name="T10" fmla="+- 0 8479 1769"/>
                        <a:gd name="T11" fmla="*/ 8479 h 8241"/>
                        <a:gd name="T12" fmla="+- 0 12681 9675"/>
                        <a:gd name="T13" fmla="*/ T12 w 3873"/>
                        <a:gd name="T14" fmla="+- 0 8538 1769"/>
                        <a:gd name="T15" fmla="*/ 8538 h 8241"/>
                        <a:gd name="T16" fmla="+- 0 12792 9675"/>
                        <a:gd name="T17" fmla="*/ T16 w 3873"/>
                        <a:gd name="T18" fmla="+- 0 8599 1769"/>
                        <a:gd name="T19" fmla="*/ 8599 h 8241"/>
                        <a:gd name="T20" fmla="+- 0 12792 9675"/>
                        <a:gd name="T21" fmla="*/ T20 w 3873"/>
                        <a:gd name="T22" fmla="+- 0 8538 1769"/>
                        <a:gd name="T23" fmla="*/ 8538 h 8241"/>
                        <a:gd name="T24" fmla="+- 0 12840 9675"/>
                        <a:gd name="T25" fmla="*/ T24 w 3873"/>
                        <a:gd name="T26" fmla="+- 0 8390 1769"/>
                        <a:gd name="T27" fmla="*/ 8390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165" y="6621"/>
                          </a:moveTo>
                          <a:lnTo>
                            <a:pt x="2913" y="6475"/>
                          </a:lnTo>
                          <a:lnTo>
                            <a:pt x="2913" y="6710"/>
                          </a:lnTo>
                          <a:lnTo>
                            <a:pt x="3006" y="6769"/>
                          </a:lnTo>
                          <a:lnTo>
                            <a:pt x="3117" y="6830"/>
                          </a:lnTo>
                          <a:lnTo>
                            <a:pt x="3117" y="6769"/>
                          </a:lnTo>
                          <a:lnTo>
                            <a:pt x="3165" y="6621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52" name="Freeform 2426"/>
                    <p:cNvSpPr>
                      <a:spLocks/>
                    </p:cNvSpPr>
                    <p:nvPr/>
                  </p:nvSpPr>
                  <p:spPr bwMode="auto">
                    <a:xfrm>
                      <a:off x="9675" y="1769"/>
                      <a:ext cx="3873" cy="8241"/>
                    </a:xfrm>
                    <a:custGeom>
                      <a:avLst/>
                      <a:gdLst>
                        <a:gd name="T0" fmla="+- 0 13249 9675"/>
                        <a:gd name="T1" fmla="*/ T0 w 3873"/>
                        <a:gd name="T2" fmla="+- 0 8686 1769"/>
                        <a:gd name="T3" fmla="*/ 8686 h 8241"/>
                        <a:gd name="T4" fmla="+- 0 12792 9675"/>
                        <a:gd name="T5" fmla="*/ T4 w 3873"/>
                        <a:gd name="T6" fmla="+- 0 8538 1769"/>
                        <a:gd name="T7" fmla="*/ 8538 h 8241"/>
                        <a:gd name="T8" fmla="+- 0 12792 9675"/>
                        <a:gd name="T9" fmla="*/ T8 w 3873"/>
                        <a:gd name="T10" fmla="+- 0 8599 1769"/>
                        <a:gd name="T11" fmla="*/ 8599 h 8241"/>
                        <a:gd name="T12" fmla="+- 0 12949 9675"/>
                        <a:gd name="T13" fmla="*/ T12 w 3873"/>
                        <a:gd name="T14" fmla="+- 0 8686 1769"/>
                        <a:gd name="T15" fmla="*/ 8686 h 8241"/>
                        <a:gd name="T16" fmla="+- 0 12949 9675"/>
                        <a:gd name="T17" fmla="*/ T16 w 3873"/>
                        <a:gd name="T18" fmla="+- 0 8740 1769"/>
                        <a:gd name="T19" fmla="*/ 8740 h 8241"/>
                        <a:gd name="T20" fmla="+- 0 13249 9675"/>
                        <a:gd name="T21" fmla="*/ T20 w 3873"/>
                        <a:gd name="T22" fmla="+- 0 8686 1769"/>
                        <a:gd name="T23" fmla="*/ 8686 h 824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8241">
                          <a:moveTo>
                            <a:pt x="3574" y="6917"/>
                          </a:moveTo>
                          <a:lnTo>
                            <a:pt x="3117" y="6769"/>
                          </a:lnTo>
                          <a:lnTo>
                            <a:pt x="3117" y="6830"/>
                          </a:lnTo>
                          <a:lnTo>
                            <a:pt x="3274" y="6917"/>
                          </a:lnTo>
                          <a:lnTo>
                            <a:pt x="3274" y="6971"/>
                          </a:lnTo>
                          <a:lnTo>
                            <a:pt x="3574" y="6917"/>
                          </a:lnTo>
                          <a:close/>
                        </a:path>
                      </a:pathLst>
                    </a:custGeom>
                    <a:solidFill>
                      <a:srgbClr val="FFFF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" name="Group 2398"/>
                  <p:cNvGrpSpPr>
                    <a:grpSpLocks/>
                  </p:cNvGrpSpPr>
                  <p:nvPr/>
                </p:nvGrpSpPr>
                <p:grpSpPr bwMode="auto">
                  <a:xfrm>
                    <a:off x="20406374" y="17318567"/>
                    <a:ext cx="2321007" cy="4995522"/>
                    <a:chOff x="9675" y="2504"/>
                    <a:chExt cx="3274" cy="6770"/>
                  </a:xfrm>
                </p:grpSpPr>
                <p:sp>
                  <p:nvSpPr>
                    <p:cNvPr id="1391" name="Freeform 2424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785 9675"/>
                        <a:gd name="T1" fmla="*/ T0 w 3274"/>
                        <a:gd name="T2" fmla="+- 0 2504 2504"/>
                        <a:gd name="T3" fmla="*/ 2504 h 6770"/>
                        <a:gd name="T4" fmla="+- 0 9675 9675"/>
                        <a:gd name="T5" fmla="*/ T4 w 3274"/>
                        <a:gd name="T6" fmla="+- 0 2652 2504"/>
                        <a:gd name="T7" fmla="*/ 2652 h 6770"/>
                        <a:gd name="T8" fmla="+- 0 9675 9675"/>
                        <a:gd name="T9" fmla="*/ T8 w 3274"/>
                        <a:gd name="T10" fmla="+- 0 2946 2504"/>
                        <a:gd name="T11" fmla="*/ 2946 h 6770"/>
                        <a:gd name="T12" fmla="+- 0 10163 9675"/>
                        <a:gd name="T13" fmla="*/ T12 w 3274"/>
                        <a:gd name="T14" fmla="+- 0 2809 2504"/>
                        <a:gd name="T15" fmla="*/ 2809 h 6770"/>
                        <a:gd name="T16" fmla="+- 0 10163 9675"/>
                        <a:gd name="T17" fmla="*/ T16 w 3274"/>
                        <a:gd name="T18" fmla="+- 0 2652 2504"/>
                        <a:gd name="T19" fmla="*/ 2652 h 6770"/>
                        <a:gd name="T20" fmla="+- 0 11785 9675"/>
                        <a:gd name="T21" fmla="*/ T20 w 3274"/>
                        <a:gd name="T22" fmla="+- 0 2504 2504"/>
                        <a:gd name="T23" fmla="*/ 2504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110" y="0"/>
                          </a:moveTo>
                          <a:lnTo>
                            <a:pt x="0" y="148"/>
                          </a:lnTo>
                          <a:lnTo>
                            <a:pt x="0" y="442"/>
                          </a:lnTo>
                          <a:lnTo>
                            <a:pt x="488" y="305"/>
                          </a:lnTo>
                          <a:lnTo>
                            <a:pt x="488" y="148"/>
                          </a:lnTo>
                          <a:lnTo>
                            <a:pt x="2110" y="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2" name="Freeform 2423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0163 9675"/>
                        <a:gd name="T1" fmla="*/ T0 w 3274"/>
                        <a:gd name="T2" fmla="+- 0 3388 2504"/>
                        <a:gd name="T3" fmla="*/ 3388 h 6770"/>
                        <a:gd name="T4" fmla="+- 0 9675 9675"/>
                        <a:gd name="T5" fmla="*/ T4 w 3274"/>
                        <a:gd name="T6" fmla="+- 0 3241 2504"/>
                        <a:gd name="T7" fmla="*/ 3241 h 6770"/>
                        <a:gd name="T8" fmla="+- 0 9675 9675"/>
                        <a:gd name="T9" fmla="*/ T8 w 3274"/>
                        <a:gd name="T10" fmla="+- 0 3388 2504"/>
                        <a:gd name="T11" fmla="*/ 3388 h 6770"/>
                        <a:gd name="T12" fmla="+- 0 9753 9675"/>
                        <a:gd name="T13" fmla="*/ T12 w 3274"/>
                        <a:gd name="T14" fmla="+- 0 3535 2504"/>
                        <a:gd name="T15" fmla="*/ 3535 h 6770"/>
                        <a:gd name="T16" fmla="+- 0 9753 9675"/>
                        <a:gd name="T17" fmla="*/ T16 w 3274"/>
                        <a:gd name="T18" fmla="+- 0 3654 2504"/>
                        <a:gd name="T19" fmla="*/ 3654 h 6770"/>
                        <a:gd name="T20" fmla="+- 0 10085 9675"/>
                        <a:gd name="T21" fmla="*/ T20 w 3274"/>
                        <a:gd name="T22" fmla="+- 0 3535 2504"/>
                        <a:gd name="T23" fmla="*/ 3535 h 6770"/>
                        <a:gd name="T24" fmla="+- 0 10163 9675"/>
                        <a:gd name="T25" fmla="*/ T24 w 3274"/>
                        <a:gd name="T26" fmla="+- 0 3388 2504"/>
                        <a:gd name="T27" fmla="*/ 3388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488" y="884"/>
                          </a:moveTo>
                          <a:lnTo>
                            <a:pt x="0" y="737"/>
                          </a:lnTo>
                          <a:lnTo>
                            <a:pt x="0" y="884"/>
                          </a:lnTo>
                          <a:lnTo>
                            <a:pt x="78" y="1031"/>
                          </a:lnTo>
                          <a:lnTo>
                            <a:pt x="78" y="1150"/>
                          </a:lnTo>
                          <a:lnTo>
                            <a:pt x="410" y="1031"/>
                          </a:lnTo>
                          <a:lnTo>
                            <a:pt x="488" y="884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3" name="Freeform 2422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9753 9675"/>
                        <a:gd name="T1" fmla="*/ T0 w 3274"/>
                        <a:gd name="T2" fmla="+- 0 3654 2504"/>
                        <a:gd name="T3" fmla="*/ 3654 h 6770"/>
                        <a:gd name="T4" fmla="+- 0 9753 9675"/>
                        <a:gd name="T5" fmla="*/ T4 w 3274"/>
                        <a:gd name="T6" fmla="+- 0 3535 2504"/>
                        <a:gd name="T7" fmla="*/ 3535 h 6770"/>
                        <a:gd name="T8" fmla="+- 0 9675 9675"/>
                        <a:gd name="T9" fmla="*/ T8 w 3274"/>
                        <a:gd name="T10" fmla="+- 0 3682 2504"/>
                        <a:gd name="T11" fmla="*/ 3682 h 6770"/>
                        <a:gd name="T12" fmla="+- 0 9753 9675"/>
                        <a:gd name="T13" fmla="*/ T12 w 3274"/>
                        <a:gd name="T14" fmla="+- 0 3654 2504"/>
                        <a:gd name="T15" fmla="*/ 3654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78" y="1150"/>
                          </a:moveTo>
                          <a:lnTo>
                            <a:pt x="78" y="1031"/>
                          </a:lnTo>
                          <a:lnTo>
                            <a:pt x="0" y="1178"/>
                          </a:lnTo>
                          <a:lnTo>
                            <a:pt x="78" y="115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4" name="Freeform 2421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312 9675"/>
                        <a:gd name="T1" fmla="*/ T0 w 3274"/>
                        <a:gd name="T2" fmla="+- 0 4123 2504"/>
                        <a:gd name="T3" fmla="*/ 4123 h 6770"/>
                        <a:gd name="T4" fmla="+- 0 9675 9675"/>
                        <a:gd name="T5" fmla="*/ T4 w 3274"/>
                        <a:gd name="T6" fmla="+- 0 3977 2504"/>
                        <a:gd name="T7" fmla="*/ 3977 h 6770"/>
                        <a:gd name="T8" fmla="+- 0 11202 9675"/>
                        <a:gd name="T9" fmla="*/ T8 w 3274"/>
                        <a:gd name="T10" fmla="+- 0 4123 2504"/>
                        <a:gd name="T11" fmla="*/ 4123 h 6770"/>
                        <a:gd name="T12" fmla="+- 0 11202 9675"/>
                        <a:gd name="T13" fmla="*/ T12 w 3274"/>
                        <a:gd name="T14" fmla="+- 0 4139 2504"/>
                        <a:gd name="T15" fmla="*/ 4139 h 6770"/>
                        <a:gd name="T16" fmla="+- 0 11312 9675"/>
                        <a:gd name="T17" fmla="*/ T16 w 3274"/>
                        <a:gd name="T18" fmla="+- 0 4123 2504"/>
                        <a:gd name="T19" fmla="*/ 4123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637" y="1619"/>
                          </a:moveTo>
                          <a:lnTo>
                            <a:pt x="0" y="1473"/>
                          </a:lnTo>
                          <a:lnTo>
                            <a:pt x="1527" y="1619"/>
                          </a:lnTo>
                          <a:lnTo>
                            <a:pt x="1527" y="1635"/>
                          </a:lnTo>
                          <a:lnTo>
                            <a:pt x="1637" y="1619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5" name="Freeform 2420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493 9675"/>
                        <a:gd name="T1" fmla="*/ T0 w 3274"/>
                        <a:gd name="T2" fmla="+- 0 9127 2504"/>
                        <a:gd name="T3" fmla="*/ 9127 h 6770"/>
                        <a:gd name="T4" fmla="+- 0 11643 9675"/>
                        <a:gd name="T5" fmla="*/ T4 w 3274"/>
                        <a:gd name="T6" fmla="+- 0 8980 2504"/>
                        <a:gd name="T7" fmla="*/ 8980 h 6770"/>
                        <a:gd name="T8" fmla="+- 0 11643 9675"/>
                        <a:gd name="T9" fmla="*/ T8 w 3274"/>
                        <a:gd name="T10" fmla="+- 0 9127 2504"/>
                        <a:gd name="T11" fmla="*/ 9127 h 6770"/>
                        <a:gd name="T12" fmla="+- 0 9675 9675"/>
                        <a:gd name="T13" fmla="*/ T12 w 3274"/>
                        <a:gd name="T14" fmla="+- 0 9274 2504"/>
                        <a:gd name="T15" fmla="*/ 9274 h 6770"/>
                        <a:gd name="T16" fmla="+- 0 12493 9675"/>
                        <a:gd name="T17" fmla="*/ T16 w 3274"/>
                        <a:gd name="T18" fmla="+- 0 9127 2504"/>
                        <a:gd name="T19" fmla="*/ 9127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818" y="6623"/>
                          </a:moveTo>
                          <a:lnTo>
                            <a:pt x="1968" y="6476"/>
                          </a:lnTo>
                          <a:lnTo>
                            <a:pt x="1968" y="6623"/>
                          </a:lnTo>
                          <a:lnTo>
                            <a:pt x="0" y="6770"/>
                          </a:lnTo>
                          <a:lnTo>
                            <a:pt x="2818" y="6623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6" name="Freeform 2419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265 9675"/>
                        <a:gd name="T1" fmla="*/ T0 w 3274"/>
                        <a:gd name="T2" fmla="+- 0 6174 2504"/>
                        <a:gd name="T3" fmla="*/ 6174 h 6770"/>
                        <a:gd name="T4" fmla="+- 0 11265 9675"/>
                        <a:gd name="T5" fmla="*/ T4 w 3274"/>
                        <a:gd name="T6" fmla="+- 0 6036 2504"/>
                        <a:gd name="T7" fmla="*/ 6036 h 6770"/>
                        <a:gd name="T8" fmla="+- 0 11108 9675"/>
                        <a:gd name="T9" fmla="*/ T8 w 3274"/>
                        <a:gd name="T10" fmla="+- 0 6184 2504"/>
                        <a:gd name="T11" fmla="*/ 6184 h 6770"/>
                        <a:gd name="T12" fmla="+- 0 10005 9675"/>
                        <a:gd name="T13" fmla="*/ T12 w 3274"/>
                        <a:gd name="T14" fmla="+- 0 6331 2504"/>
                        <a:gd name="T15" fmla="*/ 6331 h 6770"/>
                        <a:gd name="T16" fmla="+- 0 10321 9675"/>
                        <a:gd name="T17" fmla="*/ T16 w 3274"/>
                        <a:gd name="T18" fmla="+- 0 6383 2504"/>
                        <a:gd name="T19" fmla="*/ 6383 h 6770"/>
                        <a:gd name="T20" fmla="+- 0 10321 9675"/>
                        <a:gd name="T21" fmla="*/ T20 w 3274"/>
                        <a:gd name="T22" fmla="+- 0 6331 2504"/>
                        <a:gd name="T23" fmla="*/ 6331 h 6770"/>
                        <a:gd name="T24" fmla="+- 0 11250 9675"/>
                        <a:gd name="T25" fmla="*/ T24 w 3274"/>
                        <a:gd name="T26" fmla="+- 0 6184 2504"/>
                        <a:gd name="T27" fmla="*/ 6184 h 6770"/>
                        <a:gd name="T28" fmla="+- 0 11265 9675"/>
                        <a:gd name="T29" fmla="*/ T28 w 3274"/>
                        <a:gd name="T30" fmla="+- 0 6174 2504"/>
                        <a:gd name="T31" fmla="*/ 6174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590" y="3670"/>
                          </a:moveTo>
                          <a:lnTo>
                            <a:pt x="1590" y="3532"/>
                          </a:lnTo>
                          <a:lnTo>
                            <a:pt x="1433" y="3680"/>
                          </a:lnTo>
                          <a:lnTo>
                            <a:pt x="330" y="3827"/>
                          </a:lnTo>
                          <a:lnTo>
                            <a:pt x="646" y="3879"/>
                          </a:lnTo>
                          <a:lnTo>
                            <a:pt x="646" y="3827"/>
                          </a:lnTo>
                          <a:lnTo>
                            <a:pt x="1575" y="3680"/>
                          </a:lnTo>
                          <a:lnTo>
                            <a:pt x="1590" y="367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7" name="Freeform 2418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611 9675"/>
                        <a:gd name="T1" fmla="*/ T0 w 3274"/>
                        <a:gd name="T2" fmla="+- 0 5006 2504"/>
                        <a:gd name="T3" fmla="*/ 5006 h 6770"/>
                        <a:gd name="T4" fmla="+- 0 11186 9675"/>
                        <a:gd name="T5" fmla="*/ T4 w 3274"/>
                        <a:gd name="T6" fmla="+- 0 4859 2504"/>
                        <a:gd name="T7" fmla="*/ 4859 h 6770"/>
                        <a:gd name="T8" fmla="+- 0 10509 9675"/>
                        <a:gd name="T9" fmla="*/ T8 w 3274"/>
                        <a:gd name="T10" fmla="+- 0 4712 2504"/>
                        <a:gd name="T11" fmla="*/ 4712 h 6770"/>
                        <a:gd name="T12" fmla="+- 0 10100 9675"/>
                        <a:gd name="T13" fmla="*/ T12 w 3274"/>
                        <a:gd name="T14" fmla="+- 0 4565 2504"/>
                        <a:gd name="T15" fmla="*/ 4565 h 6770"/>
                        <a:gd name="T16" fmla="+- 0 10352 9675"/>
                        <a:gd name="T17" fmla="*/ T16 w 3274"/>
                        <a:gd name="T18" fmla="+- 0 4712 2504"/>
                        <a:gd name="T19" fmla="*/ 4712 h 6770"/>
                        <a:gd name="T20" fmla="+- 0 10509 9675"/>
                        <a:gd name="T21" fmla="*/ T20 w 3274"/>
                        <a:gd name="T22" fmla="+- 0 4859 2504"/>
                        <a:gd name="T23" fmla="*/ 4859 h 6770"/>
                        <a:gd name="T24" fmla="+- 0 11281 9675"/>
                        <a:gd name="T25" fmla="*/ T24 w 3274"/>
                        <a:gd name="T26" fmla="+- 0 5006 2504"/>
                        <a:gd name="T27" fmla="*/ 5006 h 6770"/>
                        <a:gd name="T28" fmla="+- 0 11281 9675"/>
                        <a:gd name="T29" fmla="*/ T28 w 3274"/>
                        <a:gd name="T30" fmla="+- 0 5092 2504"/>
                        <a:gd name="T31" fmla="*/ 5092 h 6770"/>
                        <a:gd name="T32" fmla="+- 0 11611 9675"/>
                        <a:gd name="T33" fmla="*/ T32 w 3274"/>
                        <a:gd name="T34" fmla="+- 0 5006 2504"/>
                        <a:gd name="T35" fmla="*/ 5006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936" y="2502"/>
                          </a:moveTo>
                          <a:lnTo>
                            <a:pt x="1511" y="2355"/>
                          </a:lnTo>
                          <a:lnTo>
                            <a:pt x="834" y="2208"/>
                          </a:lnTo>
                          <a:lnTo>
                            <a:pt x="425" y="2061"/>
                          </a:lnTo>
                          <a:lnTo>
                            <a:pt x="677" y="2208"/>
                          </a:lnTo>
                          <a:lnTo>
                            <a:pt x="834" y="2355"/>
                          </a:lnTo>
                          <a:lnTo>
                            <a:pt x="1606" y="2502"/>
                          </a:lnTo>
                          <a:lnTo>
                            <a:pt x="1606" y="2588"/>
                          </a:lnTo>
                          <a:lnTo>
                            <a:pt x="1936" y="2502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8" name="Freeform 2417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0195 9675"/>
                        <a:gd name="T1" fmla="*/ T0 w 3274"/>
                        <a:gd name="T2" fmla="+- 0 2800 2504"/>
                        <a:gd name="T3" fmla="*/ 2800 h 6770"/>
                        <a:gd name="T4" fmla="+- 0 10163 9675"/>
                        <a:gd name="T5" fmla="*/ T4 w 3274"/>
                        <a:gd name="T6" fmla="+- 0 2652 2504"/>
                        <a:gd name="T7" fmla="*/ 2652 h 6770"/>
                        <a:gd name="T8" fmla="+- 0 10163 9675"/>
                        <a:gd name="T9" fmla="*/ T8 w 3274"/>
                        <a:gd name="T10" fmla="+- 0 2809 2504"/>
                        <a:gd name="T11" fmla="*/ 2809 h 6770"/>
                        <a:gd name="T12" fmla="+- 0 10195 9675"/>
                        <a:gd name="T13" fmla="*/ T12 w 3274"/>
                        <a:gd name="T14" fmla="+- 0 2800 2504"/>
                        <a:gd name="T15" fmla="*/ 2800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520" y="296"/>
                          </a:moveTo>
                          <a:lnTo>
                            <a:pt x="488" y="148"/>
                          </a:lnTo>
                          <a:lnTo>
                            <a:pt x="488" y="305"/>
                          </a:lnTo>
                          <a:lnTo>
                            <a:pt x="520" y="296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9" name="Freeform 2416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202 9675"/>
                        <a:gd name="T1" fmla="*/ T0 w 3274"/>
                        <a:gd name="T2" fmla="+- 0 4139 2504"/>
                        <a:gd name="T3" fmla="*/ 4139 h 6770"/>
                        <a:gd name="T4" fmla="+- 0 11202 9675"/>
                        <a:gd name="T5" fmla="*/ T4 w 3274"/>
                        <a:gd name="T6" fmla="+- 0 4123 2504"/>
                        <a:gd name="T7" fmla="*/ 4123 h 6770"/>
                        <a:gd name="T8" fmla="+- 0 10273 9675"/>
                        <a:gd name="T9" fmla="*/ T8 w 3274"/>
                        <a:gd name="T10" fmla="+- 0 4271 2504"/>
                        <a:gd name="T11" fmla="*/ 4271 h 6770"/>
                        <a:gd name="T12" fmla="+- 0 11202 9675"/>
                        <a:gd name="T13" fmla="*/ T12 w 3274"/>
                        <a:gd name="T14" fmla="+- 0 4139 2504"/>
                        <a:gd name="T15" fmla="*/ 4139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527" y="1635"/>
                          </a:moveTo>
                          <a:lnTo>
                            <a:pt x="1527" y="1619"/>
                          </a:lnTo>
                          <a:lnTo>
                            <a:pt x="598" y="1767"/>
                          </a:lnTo>
                          <a:lnTo>
                            <a:pt x="1527" y="163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0" name="Freeform 2415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0903 9675"/>
                        <a:gd name="T1" fmla="*/ T0 w 3274"/>
                        <a:gd name="T2" fmla="+- 0 6478 2504"/>
                        <a:gd name="T3" fmla="*/ 6478 h 6770"/>
                        <a:gd name="T4" fmla="+- 0 10321 9675"/>
                        <a:gd name="T5" fmla="*/ T4 w 3274"/>
                        <a:gd name="T6" fmla="+- 0 6331 2504"/>
                        <a:gd name="T7" fmla="*/ 6331 h 6770"/>
                        <a:gd name="T8" fmla="+- 0 10321 9675"/>
                        <a:gd name="T9" fmla="*/ T8 w 3274"/>
                        <a:gd name="T10" fmla="+- 0 6383 2504"/>
                        <a:gd name="T11" fmla="*/ 6383 h 6770"/>
                        <a:gd name="T12" fmla="+- 0 10903 9675"/>
                        <a:gd name="T13" fmla="*/ T12 w 3274"/>
                        <a:gd name="T14" fmla="+- 0 6478 2504"/>
                        <a:gd name="T15" fmla="*/ 6478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228" y="3974"/>
                          </a:moveTo>
                          <a:lnTo>
                            <a:pt x="646" y="3827"/>
                          </a:lnTo>
                          <a:lnTo>
                            <a:pt x="646" y="3879"/>
                          </a:lnTo>
                          <a:lnTo>
                            <a:pt x="1228" y="3974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1" name="Freeform 2414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343 9675"/>
                        <a:gd name="T1" fmla="*/ T0 w 3274"/>
                        <a:gd name="T2" fmla="+- 0 5778 2504"/>
                        <a:gd name="T3" fmla="*/ 5778 h 6770"/>
                        <a:gd name="T4" fmla="+- 0 11343 9675"/>
                        <a:gd name="T5" fmla="*/ T4 w 3274"/>
                        <a:gd name="T6" fmla="+- 0 5742 2504"/>
                        <a:gd name="T7" fmla="*/ 5742 h 6770"/>
                        <a:gd name="T8" fmla="+- 0 10352 9675"/>
                        <a:gd name="T9" fmla="*/ T8 w 3274"/>
                        <a:gd name="T10" fmla="+- 0 5890 2504"/>
                        <a:gd name="T11" fmla="*/ 5890 h 6770"/>
                        <a:gd name="T12" fmla="+- 0 10509 9675"/>
                        <a:gd name="T13" fmla="*/ T12 w 3274"/>
                        <a:gd name="T14" fmla="+- 0 5915 2504"/>
                        <a:gd name="T15" fmla="*/ 5915 h 6770"/>
                        <a:gd name="T16" fmla="+- 0 10509 9675"/>
                        <a:gd name="T17" fmla="*/ T16 w 3274"/>
                        <a:gd name="T18" fmla="+- 0 5890 2504"/>
                        <a:gd name="T19" fmla="*/ 5890 h 6770"/>
                        <a:gd name="T20" fmla="+- 0 11343 9675"/>
                        <a:gd name="T21" fmla="*/ T20 w 3274"/>
                        <a:gd name="T22" fmla="+- 0 5778 2504"/>
                        <a:gd name="T23" fmla="*/ 5778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668" y="3274"/>
                          </a:moveTo>
                          <a:lnTo>
                            <a:pt x="1668" y="3238"/>
                          </a:lnTo>
                          <a:lnTo>
                            <a:pt x="677" y="3386"/>
                          </a:lnTo>
                          <a:lnTo>
                            <a:pt x="834" y="3411"/>
                          </a:lnTo>
                          <a:lnTo>
                            <a:pt x="834" y="3386"/>
                          </a:lnTo>
                          <a:lnTo>
                            <a:pt x="1668" y="3274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2" name="Freeform 2413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502 9675"/>
                        <a:gd name="T1" fmla="*/ T0 w 3274"/>
                        <a:gd name="T2" fmla="+- 0 6036 2504"/>
                        <a:gd name="T3" fmla="*/ 6036 h 6770"/>
                        <a:gd name="T4" fmla="+- 0 10509 9675"/>
                        <a:gd name="T5" fmla="*/ T4 w 3274"/>
                        <a:gd name="T6" fmla="+- 0 5890 2504"/>
                        <a:gd name="T7" fmla="*/ 5890 h 6770"/>
                        <a:gd name="T8" fmla="+- 0 10509 9675"/>
                        <a:gd name="T9" fmla="*/ T8 w 3274"/>
                        <a:gd name="T10" fmla="+- 0 5915 2504"/>
                        <a:gd name="T11" fmla="*/ 5915 h 6770"/>
                        <a:gd name="T12" fmla="+- 0 11265 9675"/>
                        <a:gd name="T13" fmla="*/ T12 w 3274"/>
                        <a:gd name="T14" fmla="+- 0 6036 2504"/>
                        <a:gd name="T15" fmla="*/ 6036 h 6770"/>
                        <a:gd name="T16" fmla="+- 0 11265 9675"/>
                        <a:gd name="T17" fmla="*/ T16 w 3274"/>
                        <a:gd name="T18" fmla="+- 0 6174 2504"/>
                        <a:gd name="T19" fmla="*/ 6174 h 6770"/>
                        <a:gd name="T20" fmla="+- 0 11502 9675"/>
                        <a:gd name="T21" fmla="*/ T20 w 3274"/>
                        <a:gd name="T22" fmla="+- 0 6036 2504"/>
                        <a:gd name="T23" fmla="*/ 6036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827" y="3532"/>
                          </a:moveTo>
                          <a:lnTo>
                            <a:pt x="834" y="3386"/>
                          </a:lnTo>
                          <a:lnTo>
                            <a:pt x="834" y="3411"/>
                          </a:lnTo>
                          <a:lnTo>
                            <a:pt x="1590" y="3532"/>
                          </a:lnTo>
                          <a:lnTo>
                            <a:pt x="1590" y="3670"/>
                          </a:lnTo>
                          <a:lnTo>
                            <a:pt x="1827" y="3532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3" name="Freeform 2412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139 9675"/>
                        <a:gd name="T1" fmla="*/ T0 w 3274"/>
                        <a:gd name="T2" fmla="+- 0 8154 2504"/>
                        <a:gd name="T3" fmla="*/ 8154 h 6770"/>
                        <a:gd name="T4" fmla="+- 0 11139 9675"/>
                        <a:gd name="T5" fmla="*/ T4 w 3274"/>
                        <a:gd name="T6" fmla="+- 0 7655 2504"/>
                        <a:gd name="T7" fmla="*/ 7655 h 6770"/>
                        <a:gd name="T8" fmla="+- 0 10589 9675"/>
                        <a:gd name="T9" fmla="*/ T8 w 3274"/>
                        <a:gd name="T10" fmla="+- 0 7802 2504"/>
                        <a:gd name="T11" fmla="*/ 7802 h 6770"/>
                        <a:gd name="T12" fmla="+- 0 11124 9675"/>
                        <a:gd name="T13" fmla="*/ T12 w 3274"/>
                        <a:gd name="T14" fmla="+- 0 7950 2504"/>
                        <a:gd name="T15" fmla="*/ 7950 h 6770"/>
                        <a:gd name="T16" fmla="+- 0 11124 9675"/>
                        <a:gd name="T17" fmla="*/ T16 w 3274"/>
                        <a:gd name="T18" fmla="+- 0 8151 2504"/>
                        <a:gd name="T19" fmla="*/ 8151 h 6770"/>
                        <a:gd name="T20" fmla="+- 0 11139 9675"/>
                        <a:gd name="T21" fmla="*/ T20 w 3274"/>
                        <a:gd name="T22" fmla="+- 0 8154 2504"/>
                        <a:gd name="T23" fmla="*/ 8154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464" y="5650"/>
                          </a:moveTo>
                          <a:lnTo>
                            <a:pt x="1464" y="5151"/>
                          </a:lnTo>
                          <a:lnTo>
                            <a:pt x="914" y="5298"/>
                          </a:lnTo>
                          <a:lnTo>
                            <a:pt x="1449" y="5446"/>
                          </a:lnTo>
                          <a:lnTo>
                            <a:pt x="1449" y="5647"/>
                          </a:lnTo>
                          <a:lnTo>
                            <a:pt x="1464" y="565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4" name="Freeform 2411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124 9675"/>
                        <a:gd name="T1" fmla="*/ T0 w 3274"/>
                        <a:gd name="T2" fmla="+- 0 6871 2504"/>
                        <a:gd name="T3" fmla="*/ 6871 h 6770"/>
                        <a:gd name="T4" fmla="+- 0 11124 9675"/>
                        <a:gd name="T5" fmla="*/ T4 w 3274"/>
                        <a:gd name="T6" fmla="+- 0 6625 2504"/>
                        <a:gd name="T7" fmla="*/ 6625 h 6770"/>
                        <a:gd name="T8" fmla="+- 0 10651 9675"/>
                        <a:gd name="T9" fmla="*/ T8 w 3274"/>
                        <a:gd name="T10" fmla="+- 0 6773 2504"/>
                        <a:gd name="T11" fmla="*/ 6773 h 6770"/>
                        <a:gd name="T12" fmla="+- 0 11124 9675"/>
                        <a:gd name="T13" fmla="*/ T12 w 3274"/>
                        <a:gd name="T14" fmla="+- 0 6871 2504"/>
                        <a:gd name="T15" fmla="*/ 6871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449" y="4367"/>
                          </a:moveTo>
                          <a:lnTo>
                            <a:pt x="1449" y="4121"/>
                          </a:lnTo>
                          <a:lnTo>
                            <a:pt x="976" y="4269"/>
                          </a:lnTo>
                          <a:lnTo>
                            <a:pt x="1449" y="4367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5" name="Freeform 2410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949 9675"/>
                        <a:gd name="T1" fmla="*/ T0 w 3274"/>
                        <a:gd name="T2" fmla="+- 0 8686 2504"/>
                        <a:gd name="T3" fmla="*/ 8686 h 6770"/>
                        <a:gd name="T4" fmla="+- 0 12681 9675"/>
                        <a:gd name="T5" fmla="*/ T4 w 3274"/>
                        <a:gd name="T6" fmla="+- 0 8538 2504"/>
                        <a:gd name="T7" fmla="*/ 8538 h 6770"/>
                        <a:gd name="T8" fmla="+- 0 12446 9675"/>
                        <a:gd name="T9" fmla="*/ T8 w 3274"/>
                        <a:gd name="T10" fmla="+- 0 8390 2504"/>
                        <a:gd name="T11" fmla="*/ 8390 h 6770"/>
                        <a:gd name="T12" fmla="+- 0 11611 9675"/>
                        <a:gd name="T13" fmla="*/ T12 w 3274"/>
                        <a:gd name="T14" fmla="+- 0 8244 2504"/>
                        <a:gd name="T15" fmla="*/ 8244 h 6770"/>
                        <a:gd name="T16" fmla="+- 0 11438 9675"/>
                        <a:gd name="T17" fmla="*/ T16 w 3274"/>
                        <a:gd name="T18" fmla="+- 0 8390 2504"/>
                        <a:gd name="T19" fmla="*/ 8390 h 6770"/>
                        <a:gd name="T20" fmla="+- 0 10746 9675"/>
                        <a:gd name="T21" fmla="*/ T20 w 3274"/>
                        <a:gd name="T22" fmla="+- 0 8538 2504"/>
                        <a:gd name="T23" fmla="*/ 8538 h 6770"/>
                        <a:gd name="T24" fmla="+- 0 12257 9675"/>
                        <a:gd name="T25" fmla="*/ T24 w 3274"/>
                        <a:gd name="T26" fmla="+- 0 8686 2504"/>
                        <a:gd name="T27" fmla="*/ 8686 h 6770"/>
                        <a:gd name="T28" fmla="+- 0 12257 9675"/>
                        <a:gd name="T29" fmla="*/ T28 w 3274"/>
                        <a:gd name="T30" fmla="+- 0 8782 2504"/>
                        <a:gd name="T31" fmla="*/ 8782 h 6770"/>
                        <a:gd name="T32" fmla="+- 0 12949 9675"/>
                        <a:gd name="T33" fmla="*/ T32 w 3274"/>
                        <a:gd name="T34" fmla="+- 0 8686 2504"/>
                        <a:gd name="T35" fmla="*/ 8686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3274" y="6182"/>
                          </a:moveTo>
                          <a:lnTo>
                            <a:pt x="3006" y="6034"/>
                          </a:lnTo>
                          <a:lnTo>
                            <a:pt x="2771" y="5886"/>
                          </a:lnTo>
                          <a:lnTo>
                            <a:pt x="1936" y="5740"/>
                          </a:lnTo>
                          <a:lnTo>
                            <a:pt x="1763" y="5886"/>
                          </a:lnTo>
                          <a:lnTo>
                            <a:pt x="1071" y="6034"/>
                          </a:lnTo>
                          <a:lnTo>
                            <a:pt x="2582" y="6182"/>
                          </a:lnTo>
                          <a:lnTo>
                            <a:pt x="2582" y="6278"/>
                          </a:lnTo>
                          <a:lnTo>
                            <a:pt x="3274" y="6182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6" name="Freeform 2409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359 9675"/>
                        <a:gd name="T1" fmla="*/ T0 w 3274"/>
                        <a:gd name="T2" fmla="+- 0 8196 2504"/>
                        <a:gd name="T3" fmla="*/ 8196 h 6770"/>
                        <a:gd name="T4" fmla="+- 0 11359 9675"/>
                        <a:gd name="T5" fmla="*/ T4 w 3274"/>
                        <a:gd name="T6" fmla="+- 0 6919 2504"/>
                        <a:gd name="T7" fmla="*/ 6919 h 6770"/>
                        <a:gd name="T8" fmla="+- 0 11124 9675"/>
                        <a:gd name="T9" fmla="*/ T8 w 3274"/>
                        <a:gd name="T10" fmla="+- 0 7067 2504"/>
                        <a:gd name="T11" fmla="*/ 7067 h 6770"/>
                        <a:gd name="T12" fmla="+- 0 10777 9675"/>
                        <a:gd name="T13" fmla="*/ T12 w 3274"/>
                        <a:gd name="T14" fmla="+- 0 7213 2504"/>
                        <a:gd name="T15" fmla="*/ 7213 h 6770"/>
                        <a:gd name="T16" fmla="+- 0 11076 9675"/>
                        <a:gd name="T17" fmla="*/ T16 w 3274"/>
                        <a:gd name="T18" fmla="+- 0 7361 2504"/>
                        <a:gd name="T19" fmla="*/ 7361 h 6770"/>
                        <a:gd name="T20" fmla="+- 0 11076 9675"/>
                        <a:gd name="T21" fmla="*/ T20 w 3274"/>
                        <a:gd name="T22" fmla="+- 0 7625 2504"/>
                        <a:gd name="T23" fmla="*/ 7625 h 6770"/>
                        <a:gd name="T24" fmla="+- 0 11139 9675"/>
                        <a:gd name="T25" fmla="*/ T24 w 3274"/>
                        <a:gd name="T26" fmla="+- 0 7655 2504"/>
                        <a:gd name="T27" fmla="*/ 7655 h 6770"/>
                        <a:gd name="T28" fmla="+- 0 11139 9675"/>
                        <a:gd name="T29" fmla="*/ T28 w 3274"/>
                        <a:gd name="T30" fmla="+- 0 8154 2504"/>
                        <a:gd name="T31" fmla="*/ 8154 h 6770"/>
                        <a:gd name="T32" fmla="+- 0 11359 9675"/>
                        <a:gd name="T33" fmla="*/ T32 w 3274"/>
                        <a:gd name="T34" fmla="+- 0 8196 2504"/>
                        <a:gd name="T35" fmla="*/ 8196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684" y="5692"/>
                          </a:moveTo>
                          <a:lnTo>
                            <a:pt x="1684" y="4415"/>
                          </a:lnTo>
                          <a:lnTo>
                            <a:pt x="1449" y="4563"/>
                          </a:lnTo>
                          <a:lnTo>
                            <a:pt x="1102" y="4709"/>
                          </a:lnTo>
                          <a:lnTo>
                            <a:pt x="1401" y="4857"/>
                          </a:lnTo>
                          <a:lnTo>
                            <a:pt x="1401" y="5121"/>
                          </a:lnTo>
                          <a:lnTo>
                            <a:pt x="1464" y="5151"/>
                          </a:lnTo>
                          <a:lnTo>
                            <a:pt x="1464" y="5650"/>
                          </a:lnTo>
                          <a:lnTo>
                            <a:pt x="1684" y="5692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7" name="Freeform 2408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281 9675"/>
                        <a:gd name="T1" fmla="*/ T0 w 3274"/>
                        <a:gd name="T2" fmla="+- 0 5092 2504"/>
                        <a:gd name="T3" fmla="*/ 5092 h 6770"/>
                        <a:gd name="T4" fmla="+- 0 11281 9675"/>
                        <a:gd name="T5" fmla="*/ T4 w 3274"/>
                        <a:gd name="T6" fmla="+- 0 5006 2504"/>
                        <a:gd name="T7" fmla="*/ 5006 h 6770"/>
                        <a:gd name="T8" fmla="+- 0 10808 9675"/>
                        <a:gd name="T9" fmla="*/ T8 w 3274"/>
                        <a:gd name="T10" fmla="+- 0 5154 2504"/>
                        <a:gd name="T11" fmla="*/ 5154 h 6770"/>
                        <a:gd name="T12" fmla="+- 0 10998 9675"/>
                        <a:gd name="T13" fmla="*/ T12 w 3274"/>
                        <a:gd name="T14" fmla="+- 0 5300 2504"/>
                        <a:gd name="T15" fmla="*/ 5300 h 6770"/>
                        <a:gd name="T16" fmla="+- 0 11045 9675"/>
                        <a:gd name="T17" fmla="*/ T16 w 3274"/>
                        <a:gd name="T18" fmla="+- 0 5321 2504"/>
                        <a:gd name="T19" fmla="*/ 5321 h 6770"/>
                        <a:gd name="T20" fmla="+- 0 11045 9675"/>
                        <a:gd name="T21" fmla="*/ T20 w 3274"/>
                        <a:gd name="T22" fmla="+- 0 5154 2504"/>
                        <a:gd name="T23" fmla="*/ 5154 h 6770"/>
                        <a:gd name="T24" fmla="+- 0 11281 9675"/>
                        <a:gd name="T25" fmla="*/ T24 w 3274"/>
                        <a:gd name="T26" fmla="+- 0 5092 2504"/>
                        <a:gd name="T27" fmla="*/ 5092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606" y="2588"/>
                          </a:moveTo>
                          <a:lnTo>
                            <a:pt x="1606" y="2502"/>
                          </a:lnTo>
                          <a:lnTo>
                            <a:pt x="1133" y="2650"/>
                          </a:lnTo>
                          <a:lnTo>
                            <a:pt x="1323" y="2796"/>
                          </a:lnTo>
                          <a:lnTo>
                            <a:pt x="1370" y="2817"/>
                          </a:lnTo>
                          <a:lnTo>
                            <a:pt x="1370" y="2650"/>
                          </a:lnTo>
                          <a:lnTo>
                            <a:pt x="1606" y="2588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8" name="Freeform 2407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076 9675"/>
                        <a:gd name="T1" fmla="*/ T0 w 3274"/>
                        <a:gd name="T2" fmla="+- 0 7625 2504"/>
                        <a:gd name="T3" fmla="*/ 7625 h 6770"/>
                        <a:gd name="T4" fmla="+- 0 11076 9675"/>
                        <a:gd name="T5" fmla="*/ T4 w 3274"/>
                        <a:gd name="T6" fmla="+- 0 7361 2504"/>
                        <a:gd name="T7" fmla="*/ 7361 h 6770"/>
                        <a:gd name="T8" fmla="+- 0 10824 9675"/>
                        <a:gd name="T9" fmla="*/ T8 w 3274"/>
                        <a:gd name="T10" fmla="+- 0 7508 2504"/>
                        <a:gd name="T11" fmla="*/ 7508 h 6770"/>
                        <a:gd name="T12" fmla="+- 0 11076 9675"/>
                        <a:gd name="T13" fmla="*/ T12 w 3274"/>
                        <a:gd name="T14" fmla="+- 0 7625 2504"/>
                        <a:gd name="T15" fmla="*/ 7625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401" y="5121"/>
                          </a:moveTo>
                          <a:lnTo>
                            <a:pt x="1401" y="4857"/>
                          </a:lnTo>
                          <a:lnTo>
                            <a:pt x="1149" y="5004"/>
                          </a:lnTo>
                          <a:lnTo>
                            <a:pt x="1401" y="5121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09" name="Freeform 2406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328 9675"/>
                        <a:gd name="T1" fmla="*/ T0 w 3274"/>
                        <a:gd name="T2" fmla="+- 0 5737 2504"/>
                        <a:gd name="T3" fmla="*/ 5737 h 6770"/>
                        <a:gd name="T4" fmla="+- 0 11328 9675"/>
                        <a:gd name="T5" fmla="*/ T4 w 3274"/>
                        <a:gd name="T6" fmla="+- 0 5448 2504"/>
                        <a:gd name="T7" fmla="*/ 5448 h 6770"/>
                        <a:gd name="T8" fmla="+- 0 10841 9675"/>
                        <a:gd name="T9" fmla="*/ T8 w 3274"/>
                        <a:gd name="T10" fmla="+- 0 5596 2504"/>
                        <a:gd name="T11" fmla="*/ 5596 h 6770"/>
                        <a:gd name="T12" fmla="+- 0 11328 9675"/>
                        <a:gd name="T13" fmla="*/ T12 w 3274"/>
                        <a:gd name="T14" fmla="+- 0 5737 2504"/>
                        <a:gd name="T15" fmla="*/ 5737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653" y="3233"/>
                          </a:moveTo>
                          <a:lnTo>
                            <a:pt x="1653" y="2944"/>
                          </a:lnTo>
                          <a:lnTo>
                            <a:pt x="1166" y="3092"/>
                          </a:lnTo>
                          <a:lnTo>
                            <a:pt x="1653" y="3233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0" name="Freeform 2405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124 9675"/>
                        <a:gd name="T1" fmla="*/ T0 w 3274"/>
                        <a:gd name="T2" fmla="+- 0 8151 2504"/>
                        <a:gd name="T3" fmla="*/ 8151 h 6770"/>
                        <a:gd name="T4" fmla="+- 0 11124 9675"/>
                        <a:gd name="T5" fmla="*/ T4 w 3274"/>
                        <a:gd name="T6" fmla="+- 0 7950 2504"/>
                        <a:gd name="T7" fmla="*/ 7950 h 6770"/>
                        <a:gd name="T8" fmla="+- 0 10841 9675"/>
                        <a:gd name="T9" fmla="*/ T8 w 3274"/>
                        <a:gd name="T10" fmla="+- 0 8096 2504"/>
                        <a:gd name="T11" fmla="*/ 8096 h 6770"/>
                        <a:gd name="T12" fmla="+- 0 11124 9675"/>
                        <a:gd name="T13" fmla="*/ T12 w 3274"/>
                        <a:gd name="T14" fmla="+- 0 8151 2504"/>
                        <a:gd name="T15" fmla="*/ 8151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1449" y="5647"/>
                          </a:moveTo>
                          <a:lnTo>
                            <a:pt x="1449" y="5446"/>
                          </a:lnTo>
                          <a:lnTo>
                            <a:pt x="1166" y="5592"/>
                          </a:lnTo>
                          <a:lnTo>
                            <a:pt x="1449" y="5647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1" name="Freeform 2404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020 9675"/>
                        <a:gd name="T1" fmla="*/ T0 w 3274"/>
                        <a:gd name="T2" fmla="+- 0 6625 2504"/>
                        <a:gd name="T3" fmla="*/ 6625 h 6770"/>
                        <a:gd name="T4" fmla="+- 0 10903 9675"/>
                        <a:gd name="T5" fmla="*/ T4 w 3274"/>
                        <a:gd name="T6" fmla="+- 0 6478 2504"/>
                        <a:gd name="T7" fmla="*/ 6478 h 6770"/>
                        <a:gd name="T8" fmla="+- 0 11124 9675"/>
                        <a:gd name="T9" fmla="*/ T8 w 3274"/>
                        <a:gd name="T10" fmla="+- 0 6625 2504"/>
                        <a:gd name="T11" fmla="*/ 6625 h 6770"/>
                        <a:gd name="T12" fmla="+- 0 11124 9675"/>
                        <a:gd name="T13" fmla="*/ T12 w 3274"/>
                        <a:gd name="T14" fmla="+- 0 6871 2504"/>
                        <a:gd name="T15" fmla="*/ 6871 h 6770"/>
                        <a:gd name="T16" fmla="+- 0 11359 9675"/>
                        <a:gd name="T17" fmla="*/ T16 w 3274"/>
                        <a:gd name="T18" fmla="+- 0 6919 2504"/>
                        <a:gd name="T19" fmla="*/ 6919 h 6770"/>
                        <a:gd name="T20" fmla="+- 0 11359 9675"/>
                        <a:gd name="T21" fmla="*/ T20 w 3274"/>
                        <a:gd name="T22" fmla="+- 0 8196 2504"/>
                        <a:gd name="T23" fmla="*/ 8196 h 6770"/>
                        <a:gd name="T24" fmla="+- 0 11376 9675"/>
                        <a:gd name="T25" fmla="*/ T24 w 3274"/>
                        <a:gd name="T26" fmla="+- 0 8199 2504"/>
                        <a:gd name="T27" fmla="*/ 8199 h 6770"/>
                        <a:gd name="T28" fmla="+- 0 11376 9675"/>
                        <a:gd name="T29" fmla="*/ T28 w 3274"/>
                        <a:gd name="T30" fmla="+- 0 6773 2504"/>
                        <a:gd name="T31" fmla="*/ 6773 h 6770"/>
                        <a:gd name="T32" fmla="+- 0 12020 9675"/>
                        <a:gd name="T33" fmla="*/ T32 w 3274"/>
                        <a:gd name="T34" fmla="+- 0 6625 2504"/>
                        <a:gd name="T35" fmla="*/ 6625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345" y="4121"/>
                          </a:moveTo>
                          <a:lnTo>
                            <a:pt x="1228" y="3974"/>
                          </a:lnTo>
                          <a:lnTo>
                            <a:pt x="1449" y="4121"/>
                          </a:lnTo>
                          <a:lnTo>
                            <a:pt x="1449" y="4367"/>
                          </a:lnTo>
                          <a:lnTo>
                            <a:pt x="1684" y="4415"/>
                          </a:lnTo>
                          <a:lnTo>
                            <a:pt x="1684" y="5692"/>
                          </a:lnTo>
                          <a:lnTo>
                            <a:pt x="1701" y="5695"/>
                          </a:lnTo>
                          <a:lnTo>
                            <a:pt x="1701" y="4269"/>
                          </a:lnTo>
                          <a:lnTo>
                            <a:pt x="2345" y="4121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2" name="Freeform 2403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257 9675"/>
                        <a:gd name="T1" fmla="*/ T0 w 3274"/>
                        <a:gd name="T2" fmla="+- 0 8782 2504"/>
                        <a:gd name="T3" fmla="*/ 8782 h 6770"/>
                        <a:gd name="T4" fmla="+- 0 12257 9675"/>
                        <a:gd name="T5" fmla="*/ T4 w 3274"/>
                        <a:gd name="T6" fmla="+- 0 8686 2504"/>
                        <a:gd name="T7" fmla="*/ 8686 h 6770"/>
                        <a:gd name="T8" fmla="+- 0 11155 9675"/>
                        <a:gd name="T9" fmla="*/ T8 w 3274"/>
                        <a:gd name="T10" fmla="+- 0 8832 2504"/>
                        <a:gd name="T11" fmla="*/ 8832 h 6770"/>
                        <a:gd name="T12" fmla="+- 0 10982 9675"/>
                        <a:gd name="T13" fmla="*/ T12 w 3274"/>
                        <a:gd name="T14" fmla="+- 0 8980 2504"/>
                        <a:gd name="T15" fmla="*/ 8980 h 6770"/>
                        <a:gd name="T16" fmla="+- 0 11643 9675"/>
                        <a:gd name="T17" fmla="*/ T16 w 3274"/>
                        <a:gd name="T18" fmla="+- 0 9127 2504"/>
                        <a:gd name="T19" fmla="*/ 9127 h 6770"/>
                        <a:gd name="T20" fmla="+- 0 11643 9675"/>
                        <a:gd name="T21" fmla="*/ T20 w 3274"/>
                        <a:gd name="T22" fmla="+- 0 8980 2504"/>
                        <a:gd name="T23" fmla="*/ 8980 h 6770"/>
                        <a:gd name="T24" fmla="+- 0 11894 9675"/>
                        <a:gd name="T25" fmla="*/ T24 w 3274"/>
                        <a:gd name="T26" fmla="+- 0 8832 2504"/>
                        <a:gd name="T27" fmla="*/ 8832 h 6770"/>
                        <a:gd name="T28" fmla="+- 0 12257 9675"/>
                        <a:gd name="T29" fmla="*/ T28 w 3274"/>
                        <a:gd name="T30" fmla="+- 0 8782 2504"/>
                        <a:gd name="T31" fmla="*/ 8782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582" y="6278"/>
                          </a:moveTo>
                          <a:lnTo>
                            <a:pt x="2582" y="6182"/>
                          </a:lnTo>
                          <a:lnTo>
                            <a:pt x="1480" y="6328"/>
                          </a:lnTo>
                          <a:lnTo>
                            <a:pt x="1307" y="6476"/>
                          </a:lnTo>
                          <a:lnTo>
                            <a:pt x="1968" y="6623"/>
                          </a:lnTo>
                          <a:lnTo>
                            <a:pt x="1968" y="6476"/>
                          </a:lnTo>
                          <a:lnTo>
                            <a:pt x="2219" y="6328"/>
                          </a:lnTo>
                          <a:lnTo>
                            <a:pt x="2582" y="6278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3" name="Freeform 2402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879 9675"/>
                        <a:gd name="T1" fmla="*/ T0 w 3274"/>
                        <a:gd name="T2" fmla="+- 0 5300 2504"/>
                        <a:gd name="T3" fmla="*/ 5300 h 6770"/>
                        <a:gd name="T4" fmla="+- 0 11045 9675"/>
                        <a:gd name="T5" fmla="*/ T4 w 3274"/>
                        <a:gd name="T6" fmla="+- 0 5154 2504"/>
                        <a:gd name="T7" fmla="*/ 5154 h 6770"/>
                        <a:gd name="T8" fmla="+- 0 11045 9675"/>
                        <a:gd name="T9" fmla="*/ T8 w 3274"/>
                        <a:gd name="T10" fmla="+- 0 5321 2504"/>
                        <a:gd name="T11" fmla="*/ 5321 h 6770"/>
                        <a:gd name="T12" fmla="+- 0 11328 9675"/>
                        <a:gd name="T13" fmla="*/ T12 w 3274"/>
                        <a:gd name="T14" fmla="+- 0 5448 2504"/>
                        <a:gd name="T15" fmla="*/ 5448 h 6770"/>
                        <a:gd name="T16" fmla="+- 0 11328 9675"/>
                        <a:gd name="T17" fmla="*/ T16 w 3274"/>
                        <a:gd name="T18" fmla="+- 0 5737 2504"/>
                        <a:gd name="T19" fmla="*/ 5737 h 6770"/>
                        <a:gd name="T20" fmla="+- 0 11343 9675"/>
                        <a:gd name="T21" fmla="*/ T20 w 3274"/>
                        <a:gd name="T22" fmla="+- 0 5742 2504"/>
                        <a:gd name="T23" fmla="*/ 5742 h 6770"/>
                        <a:gd name="T24" fmla="+- 0 11343 9675"/>
                        <a:gd name="T25" fmla="*/ T24 w 3274"/>
                        <a:gd name="T26" fmla="+- 0 5778 2504"/>
                        <a:gd name="T27" fmla="*/ 5778 h 6770"/>
                        <a:gd name="T28" fmla="+- 0 11611 9675"/>
                        <a:gd name="T29" fmla="*/ T28 w 3274"/>
                        <a:gd name="T30" fmla="+- 0 5742 2504"/>
                        <a:gd name="T31" fmla="*/ 5742 h 6770"/>
                        <a:gd name="T32" fmla="+- 0 11737 9675"/>
                        <a:gd name="T33" fmla="*/ T32 w 3274"/>
                        <a:gd name="T34" fmla="+- 0 5596 2504"/>
                        <a:gd name="T35" fmla="*/ 5596 h 6770"/>
                        <a:gd name="T36" fmla="+- 0 11737 9675"/>
                        <a:gd name="T37" fmla="*/ T36 w 3274"/>
                        <a:gd name="T38" fmla="+- 0 5448 2504"/>
                        <a:gd name="T39" fmla="*/ 5448 h 6770"/>
                        <a:gd name="T40" fmla="+- 0 11879 9675"/>
                        <a:gd name="T41" fmla="*/ T40 w 3274"/>
                        <a:gd name="T42" fmla="+- 0 5300 2504"/>
                        <a:gd name="T43" fmla="*/ 5300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204" y="2796"/>
                          </a:moveTo>
                          <a:lnTo>
                            <a:pt x="1370" y="2650"/>
                          </a:lnTo>
                          <a:lnTo>
                            <a:pt x="1370" y="2817"/>
                          </a:lnTo>
                          <a:lnTo>
                            <a:pt x="1653" y="2944"/>
                          </a:lnTo>
                          <a:lnTo>
                            <a:pt x="1653" y="3233"/>
                          </a:lnTo>
                          <a:lnTo>
                            <a:pt x="1668" y="3238"/>
                          </a:lnTo>
                          <a:lnTo>
                            <a:pt x="1668" y="3274"/>
                          </a:lnTo>
                          <a:lnTo>
                            <a:pt x="1936" y="3238"/>
                          </a:lnTo>
                          <a:lnTo>
                            <a:pt x="2062" y="3092"/>
                          </a:lnTo>
                          <a:lnTo>
                            <a:pt x="2062" y="2944"/>
                          </a:lnTo>
                          <a:lnTo>
                            <a:pt x="2204" y="2796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4" name="Freeform 2401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099 9675"/>
                        <a:gd name="T1" fmla="*/ T0 w 3274"/>
                        <a:gd name="T2" fmla="+- 0 7067 2504"/>
                        <a:gd name="T3" fmla="*/ 7067 h 6770"/>
                        <a:gd name="T4" fmla="+- 0 11863 9675"/>
                        <a:gd name="T5" fmla="*/ T4 w 3274"/>
                        <a:gd name="T6" fmla="+- 0 6919 2504"/>
                        <a:gd name="T7" fmla="*/ 6919 h 6770"/>
                        <a:gd name="T8" fmla="+- 0 11376 9675"/>
                        <a:gd name="T9" fmla="*/ T8 w 3274"/>
                        <a:gd name="T10" fmla="+- 0 6773 2504"/>
                        <a:gd name="T11" fmla="*/ 6773 h 6770"/>
                        <a:gd name="T12" fmla="+- 0 11376 9675"/>
                        <a:gd name="T13" fmla="*/ T12 w 3274"/>
                        <a:gd name="T14" fmla="+- 0 8199 2504"/>
                        <a:gd name="T15" fmla="*/ 8199 h 6770"/>
                        <a:gd name="T16" fmla="+- 0 11502 9675"/>
                        <a:gd name="T17" fmla="*/ T16 w 3274"/>
                        <a:gd name="T18" fmla="+- 0 8223 2504"/>
                        <a:gd name="T19" fmla="*/ 8223 h 6770"/>
                        <a:gd name="T20" fmla="+- 0 11502 9675"/>
                        <a:gd name="T21" fmla="*/ T20 w 3274"/>
                        <a:gd name="T22" fmla="+- 0 7361 2504"/>
                        <a:gd name="T23" fmla="*/ 7361 h 6770"/>
                        <a:gd name="T24" fmla="+- 0 11706 9675"/>
                        <a:gd name="T25" fmla="*/ T24 w 3274"/>
                        <a:gd name="T26" fmla="+- 0 7213 2504"/>
                        <a:gd name="T27" fmla="*/ 7213 h 6770"/>
                        <a:gd name="T28" fmla="+- 0 12099 9675"/>
                        <a:gd name="T29" fmla="*/ T28 w 3274"/>
                        <a:gd name="T30" fmla="+- 0 7067 2504"/>
                        <a:gd name="T31" fmla="*/ 7067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424" y="4563"/>
                          </a:moveTo>
                          <a:lnTo>
                            <a:pt x="2188" y="4415"/>
                          </a:lnTo>
                          <a:lnTo>
                            <a:pt x="1701" y="4269"/>
                          </a:lnTo>
                          <a:lnTo>
                            <a:pt x="1701" y="5695"/>
                          </a:lnTo>
                          <a:lnTo>
                            <a:pt x="1827" y="5719"/>
                          </a:lnTo>
                          <a:lnTo>
                            <a:pt x="1827" y="4857"/>
                          </a:lnTo>
                          <a:lnTo>
                            <a:pt x="2031" y="4709"/>
                          </a:lnTo>
                          <a:lnTo>
                            <a:pt x="2424" y="4563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5" name="Freeform 2400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1847 9675"/>
                        <a:gd name="T1" fmla="*/ T0 w 3274"/>
                        <a:gd name="T2" fmla="+- 0 7655 2504"/>
                        <a:gd name="T3" fmla="*/ 7655 h 6770"/>
                        <a:gd name="T4" fmla="+- 0 11564 9675"/>
                        <a:gd name="T5" fmla="*/ T4 w 3274"/>
                        <a:gd name="T6" fmla="+- 0 7508 2504"/>
                        <a:gd name="T7" fmla="*/ 7508 h 6770"/>
                        <a:gd name="T8" fmla="+- 0 11502 9675"/>
                        <a:gd name="T9" fmla="*/ T8 w 3274"/>
                        <a:gd name="T10" fmla="+- 0 7361 2504"/>
                        <a:gd name="T11" fmla="*/ 7361 h 6770"/>
                        <a:gd name="T12" fmla="+- 0 11502 9675"/>
                        <a:gd name="T13" fmla="*/ T12 w 3274"/>
                        <a:gd name="T14" fmla="+- 0 8223 2504"/>
                        <a:gd name="T15" fmla="*/ 8223 h 6770"/>
                        <a:gd name="T16" fmla="+- 0 11611 9675"/>
                        <a:gd name="T17" fmla="*/ T16 w 3274"/>
                        <a:gd name="T18" fmla="+- 0 8244 2504"/>
                        <a:gd name="T19" fmla="*/ 8244 h 6770"/>
                        <a:gd name="T20" fmla="+- 0 11721 9675"/>
                        <a:gd name="T21" fmla="*/ T20 w 3274"/>
                        <a:gd name="T22" fmla="+- 0 8221 2504"/>
                        <a:gd name="T23" fmla="*/ 8221 h 6770"/>
                        <a:gd name="T24" fmla="+- 0 11721 9675"/>
                        <a:gd name="T25" fmla="*/ T24 w 3274"/>
                        <a:gd name="T26" fmla="+- 0 7802 2504"/>
                        <a:gd name="T27" fmla="*/ 7802 h 6770"/>
                        <a:gd name="T28" fmla="+- 0 11847 9675"/>
                        <a:gd name="T29" fmla="*/ T28 w 3274"/>
                        <a:gd name="T30" fmla="+- 0 7655 2504"/>
                        <a:gd name="T31" fmla="*/ 7655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172" y="5151"/>
                          </a:moveTo>
                          <a:lnTo>
                            <a:pt x="1889" y="5004"/>
                          </a:lnTo>
                          <a:lnTo>
                            <a:pt x="1827" y="4857"/>
                          </a:lnTo>
                          <a:lnTo>
                            <a:pt x="1827" y="5719"/>
                          </a:lnTo>
                          <a:lnTo>
                            <a:pt x="1936" y="5740"/>
                          </a:lnTo>
                          <a:lnTo>
                            <a:pt x="2046" y="5717"/>
                          </a:lnTo>
                          <a:lnTo>
                            <a:pt x="2046" y="5298"/>
                          </a:lnTo>
                          <a:lnTo>
                            <a:pt x="2172" y="5151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416" name="Freeform 2399"/>
                    <p:cNvSpPr>
                      <a:spLocks/>
                    </p:cNvSpPr>
                    <p:nvPr/>
                  </p:nvSpPr>
                  <p:spPr bwMode="auto">
                    <a:xfrm>
                      <a:off x="9675" y="2504"/>
                      <a:ext cx="3274" cy="6770"/>
                    </a:xfrm>
                    <a:custGeom>
                      <a:avLst/>
                      <a:gdLst>
                        <a:gd name="T0" fmla="+- 0 12305 9675"/>
                        <a:gd name="T1" fmla="*/ T0 w 3274"/>
                        <a:gd name="T2" fmla="+- 0 8096 2504"/>
                        <a:gd name="T3" fmla="*/ 8096 h 6770"/>
                        <a:gd name="T4" fmla="+- 0 12099 9675"/>
                        <a:gd name="T5" fmla="*/ T4 w 3274"/>
                        <a:gd name="T6" fmla="+- 0 7950 2504"/>
                        <a:gd name="T7" fmla="*/ 7950 h 6770"/>
                        <a:gd name="T8" fmla="+- 0 11721 9675"/>
                        <a:gd name="T9" fmla="*/ T8 w 3274"/>
                        <a:gd name="T10" fmla="+- 0 7802 2504"/>
                        <a:gd name="T11" fmla="*/ 7802 h 6770"/>
                        <a:gd name="T12" fmla="+- 0 11721 9675"/>
                        <a:gd name="T13" fmla="*/ T12 w 3274"/>
                        <a:gd name="T14" fmla="+- 0 8221 2504"/>
                        <a:gd name="T15" fmla="*/ 8221 h 6770"/>
                        <a:gd name="T16" fmla="+- 0 12305 9675"/>
                        <a:gd name="T17" fmla="*/ T16 w 3274"/>
                        <a:gd name="T18" fmla="+- 0 8096 2504"/>
                        <a:gd name="T19" fmla="*/ 8096 h 67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274" h="6770">
                          <a:moveTo>
                            <a:pt x="2630" y="5592"/>
                          </a:moveTo>
                          <a:lnTo>
                            <a:pt x="2424" y="5446"/>
                          </a:lnTo>
                          <a:lnTo>
                            <a:pt x="2046" y="5298"/>
                          </a:lnTo>
                          <a:lnTo>
                            <a:pt x="2046" y="5717"/>
                          </a:lnTo>
                          <a:lnTo>
                            <a:pt x="2630" y="5592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" name="Group 2371"/>
                  <p:cNvGrpSpPr>
                    <a:grpSpLocks/>
                  </p:cNvGrpSpPr>
                  <p:nvPr/>
                </p:nvGrpSpPr>
                <p:grpSpPr bwMode="auto">
                  <a:xfrm>
                    <a:off x="20406374" y="18405641"/>
                    <a:ext cx="2745651" cy="4451616"/>
                    <a:chOff x="9675" y="3977"/>
                    <a:chExt cx="3873" cy="6033"/>
                  </a:xfrm>
                </p:grpSpPr>
                <p:sp>
                  <p:nvSpPr>
                    <p:cNvPr id="1365" name="Freeform 2397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202 9675"/>
                        <a:gd name="T1" fmla="*/ T0 w 3873"/>
                        <a:gd name="T2" fmla="+- 0 4123 3977"/>
                        <a:gd name="T3" fmla="*/ 4123 h 6033"/>
                        <a:gd name="T4" fmla="+- 0 9675 9675"/>
                        <a:gd name="T5" fmla="*/ T4 w 3873"/>
                        <a:gd name="T6" fmla="+- 0 3977 3977"/>
                        <a:gd name="T7" fmla="*/ 3977 h 6033"/>
                        <a:gd name="T8" fmla="+- 0 10383 9675"/>
                        <a:gd name="T9" fmla="*/ T8 w 3873"/>
                        <a:gd name="T10" fmla="+- 0 4123 3977"/>
                        <a:gd name="T11" fmla="*/ 4123 h 6033"/>
                        <a:gd name="T12" fmla="+- 0 10383 9675"/>
                        <a:gd name="T13" fmla="*/ T12 w 3873"/>
                        <a:gd name="T14" fmla="+- 0 4253 3977"/>
                        <a:gd name="T15" fmla="*/ 4253 h 6033"/>
                        <a:gd name="T16" fmla="+- 0 11202 9675"/>
                        <a:gd name="T17" fmla="*/ T16 w 3873"/>
                        <a:gd name="T18" fmla="+- 0 4123 3977"/>
                        <a:gd name="T19" fmla="*/ 4123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527" y="146"/>
                          </a:moveTo>
                          <a:lnTo>
                            <a:pt x="0" y="0"/>
                          </a:lnTo>
                          <a:lnTo>
                            <a:pt x="708" y="146"/>
                          </a:lnTo>
                          <a:lnTo>
                            <a:pt x="708" y="276"/>
                          </a:lnTo>
                          <a:lnTo>
                            <a:pt x="1527" y="146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6" name="Freeform 2396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7950 3977"/>
                        <a:gd name="T3" fmla="*/ 7950 h 6033"/>
                        <a:gd name="T4" fmla="+- 0 10777 9675"/>
                        <a:gd name="T5" fmla="*/ T4 w 3873"/>
                        <a:gd name="T6" fmla="+- 0 8096 3977"/>
                        <a:gd name="T7" fmla="*/ 8096 h 6033"/>
                        <a:gd name="T8" fmla="+- 0 9675 9675"/>
                        <a:gd name="T9" fmla="*/ T8 w 3873"/>
                        <a:gd name="T10" fmla="+- 0 8244 3977"/>
                        <a:gd name="T11" fmla="*/ 8244 h 6033"/>
                        <a:gd name="T12" fmla="+- 0 10841 9675"/>
                        <a:gd name="T13" fmla="*/ T12 w 3873"/>
                        <a:gd name="T14" fmla="+- 0 8370 3977"/>
                        <a:gd name="T15" fmla="*/ 8370 h 6033"/>
                        <a:gd name="T16" fmla="+- 0 10841 9675"/>
                        <a:gd name="T17" fmla="*/ T16 w 3873"/>
                        <a:gd name="T18" fmla="+- 0 8096 3977"/>
                        <a:gd name="T19" fmla="*/ 8096 h 6033"/>
                        <a:gd name="T20" fmla="+- 0 11124 9675"/>
                        <a:gd name="T21" fmla="*/ T20 w 3873"/>
                        <a:gd name="T22" fmla="+- 0 7950 3977"/>
                        <a:gd name="T23" fmla="*/ 7950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49" y="3973"/>
                          </a:moveTo>
                          <a:lnTo>
                            <a:pt x="1102" y="4119"/>
                          </a:lnTo>
                          <a:lnTo>
                            <a:pt x="0" y="4267"/>
                          </a:lnTo>
                          <a:lnTo>
                            <a:pt x="1166" y="4393"/>
                          </a:lnTo>
                          <a:lnTo>
                            <a:pt x="1166" y="4119"/>
                          </a:lnTo>
                          <a:lnTo>
                            <a:pt x="1449" y="3973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7" name="Freeform 2395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517 9675"/>
                        <a:gd name="T1" fmla="*/ T0 w 3873"/>
                        <a:gd name="T2" fmla="+- 0 9137 3977"/>
                        <a:gd name="T3" fmla="*/ 9137 h 6033"/>
                        <a:gd name="T4" fmla="+- 0 11517 9675"/>
                        <a:gd name="T5" fmla="*/ T4 w 3873"/>
                        <a:gd name="T6" fmla="+- 0 9127 3977"/>
                        <a:gd name="T7" fmla="*/ 9127 h 6033"/>
                        <a:gd name="T8" fmla="+- 0 9675 9675"/>
                        <a:gd name="T9" fmla="*/ T8 w 3873"/>
                        <a:gd name="T10" fmla="+- 0 9274 3977"/>
                        <a:gd name="T11" fmla="*/ 9274 h 6033"/>
                        <a:gd name="T12" fmla="+- 0 11517 9675"/>
                        <a:gd name="T13" fmla="*/ T12 w 3873"/>
                        <a:gd name="T14" fmla="+- 0 9137 3977"/>
                        <a:gd name="T15" fmla="*/ 9137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842" y="5160"/>
                          </a:moveTo>
                          <a:lnTo>
                            <a:pt x="1842" y="5150"/>
                          </a:lnTo>
                          <a:lnTo>
                            <a:pt x="0" y="5297"/>
                          </a:lnTo>
                          <a:lnTo>
                            <a:pt x="1842" y="5160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8" name="Freeform 2394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533 9675"/>
                        <a:gd name="T1" fmla="*/ T0 w 3873"/>
                        <a:gd name="T2" fmla="+- 0 9873 3977"/>
                        <a:gd name="T3" fmla="*/ 9873 h 6033"/>
                        <a:gd name="T4" fmla="+- 0 11533 9675"/>
                        <a:gd name="T5" fmla="*/ T4 w 3873"/>
                        <a:gd name="T6" fmla="+- 0 9863 3977"/>
                        <a:gd name="T7" fmla="*/ 9863 h 6033"/>
                        <a:gd name="T8" fmla="+- 0 9675 9675"/>
                        <a:gd name="T9" fmla="*/ T8 w 3873"/>
                        <a:gd name="T10" fmla="+- 0 10009 3977"/>
                        <a:gd name="T11" fmla="*/ 10009 h 6033"/>
                        <a:gd name="T12" fmla="+- 0 11533 9675"/>
                        <a:gd name="T13" fmla="*/ T12 w 3873"/>
                        <a:gd name="T14" fmla="+- 0 9873 3977"/>
                        <a:gd name="T15" fmla="*/ 9873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858" y="5896"/>
                          </a:moveTo>
                          <a:lnTo>
                            <a:pt x="1858" y="5886"/>
                          </a:lnTo>
                          <a:lnTo>
                            <a:pt x="0" y="6032"/>
                          </a:lnTo>
                          <a:lnTo>
                            <a:pt x="1858" y="5896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9" name="Freeform 2393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265 9675"/>
                        <a:gd name="T1" fmla="*/ T0 w 3873"/>
                        <a:gd name="T2" fmla="+- 0 6036 3977"/>
                        <a:gd name="T3" fmla="*/ 6036 h 6033"/>
                        <a:gd name="T4" fmla="+- 0 10965 9675"/>
                        <a:gd name="T5" fmla="*/ T4 w 3873"/>
                        <a:gd name="T6" fmla="+- 0 6184 3977"/>
                        <a:gd name="T7" fmla="*/ 6184 h 6033"/>
                        <a:gd name="T8" fmla="+- 0 10005 9675"/>
                        <a:gd name="T9" fmla="*/ T8 w 3873"/>
                        <a:gd name="T10" fmla="+- 0 6331 3977"/>
                        <a:gd name="T11" fmla="*/ 6331 h 6033"/>
                        <a:gd name="T12" fmla="+- 0 11108 9675"/>
                        <a:gd name="T13" fmla="*/ T12 w 3873"/>
                        <a:gd name="T14" fmla="+- 0 6184 3977"/>
                        <a:gd name="T15" fmla="*/ 6184 h 6033"/>
                        <a:gd name="T16" fmla="+- 0 11265 9675"/>
                        <a:gd name="T17" fmla="*/ T16 w 3873"/>
                        <a:gd name="T18" fmla="+- 0 6036 3977"/>
                        <a:gd name="T19" fmla="*/ 6036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590" y="2059"/>
                          </a:moveTo>
                          <a:lnTo>
                            <a:pt x="1290" y="2207"/>
                          </a:lnTo>
                          <a:lnTo>
                            <a:pt x="330" y="2354"/>
                          </a:lnTo>
                          <a:lnTo>
                            <a:pt x="1433" y="2207"/>
                          </a:lnTo>
                          <a:lnTo>
                            <a:pt x="1590" y="2059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0" name="Freeform 2392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6625 3977"/>
                        <a:gd name="T3" fmla="*/ 6625 h 6033"/>
                        <a:gd name="T4" fmla="+- 0 10903 9675"/>
                        <a:gd name="T5" fmla="*/ T4 w 3873"/>
                        <a:gd name="T6" fmla="+- 0 6478 3977"/>
                        <a:gd name="T7" fmla="*/ 6478 h 6033"/>
                        <a:gd name="T8" fmla="+- 0 10005 9675"/>
                        <a:gd name="T9" fmla="*/ T8 w 3873"/>
                        <a:gd name="T10" fmla="+- 0 6331 3977"/>
                        <a:gd name="T11" fmla="*/ 6331 h 6033"/>
                        <a:gd name="T12" fmla="+- 0 10730 9675"/>
                        <a:gd name="T13" fmla="*/ T12 w 3873"/>
                        <a:gd name="T14" fmla="+- 0 6478 3977"/>
                        <a:gd name="T15" fmla="*/ 6478 h 6033"/>
                        <a:gd name="T16" fmla="+- 0 11124 9675"/>
                        <a:gd name="T17" fmla="*/ T16 w 3873"/>
                        <a:gd name="T18" fmla="+- 0 6625 3977"/>
                        <a:gd name="T19" fmla="*/ 6625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49" y="2648"/>
                          </a:moveTo>
                          <a:lnTo>
                            <a:pt x="1228" y="2501"/>
                          </a:lnTo>
                          <a:lnTo>
                            <a:pt x="330" y="2354"/>
                          </a:lnTo>
                          <a:lnTo>
                            <a:pt x="1055" y="2501"/>
                          </a:lnTo>
                          <a:lnTo>
                            <a:pt x="1449" y="2648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1" name="Freeform 2391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421 3977"/>
                        <a:gd name="T3" fmla="*/ 9421 h 6033"/>
                        <a:gd name="T4" fmla="+- 0 12005 9675"/>
                        <a:gd name="T5" fmla="*/ T4 w 3873"/>
                        <a:gd name="T6" fmla="+- 0 9568 3977"/>
                        <a:gd name="T7" fmla="*/ 9568 h 6033"/>
                        <a:gd name="T8" fmla="+- 0 10163 9675"/>
                        <a:gd name="T9" fmla="*/ T8 w 3873"/>
                        <a:gd name="T10" fmla="+- 0 9715 3977"/>
                        <a:gd name="T11" fmla="*/ 9715 h 6033"/>
                        <a:gd name="T12" fmla="+- 0 12776 9675"/>
                        <a:gd name="T13" fmla="*/ T12 w 3873"/>
                        <a:gd name="T14" fmla="+- 0 9568 3977"/>
                        <a:gd name="T15" fmla="*/ 9568 h 6033"/>
                        <a:gd name="T16" fmla="+- 0 13548 9675"/>
                        <a:gd name="T17" fmla="*/ T16 w 3873"/>
                        <a:gd name="T18" fmla="+- 0 9421 3977"/>
                        <a:gd name="T19" fmla="*/ 9421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3873" y="5444"/>
                          </a:moveTo>
                          <a:lnTo>
                            <a:pt x="2330" y="5591"/>
                          </a:lnTo>
                          <a:lnTo>
                            <a:pt x="488" y="5738"/>
                          </a:lnTo>
                          <a:lnTo>
                            <a:pt x="3101" y="5591"/>
                          </a:lnTo>
                          <a:lnTo>
                            <a:pt x="3873" y="5444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2" name="Freeform 2390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675 9675"/>
                        <a:gd name="T1" fmla="*/ T0 w 3873"/>
                        <a:gd name="T2" fmla="+- 0 9863 3977"/>
                        <a:gd name="T3" fmla="*/ 9863 h 6033"/>
                        <a:gd name="T4" fmla="+- 0 10163 9675"/>
                        <a:gd name="T5" fmla="*/ T4 w 3873"/>
                        <a:gd name="T6" fmla="+- 0 9715 3977"/>
                        <a:gd name="T7" fmla="*/ 9715 h 6033"/>
                        <a:gd name="T8" fmla="+- 0 11533 9675"/>
                        <a:gd name="T9" fmla="*/ T8 w 3873"/>
                        <a:gd name="T10" fmla="+- 0 9863 3977"/>
                        <a:gd name="T11" fmla="*/ 9863 h 6033"/>
                        <a:gd name="T12" fmla="+- 0 11533 9675"/>
                        <a:gd name="T13" fmla="*/ T12 w 3873"/>
                        <a:gd name="T14" fmla="+- 0 9873 3977"/>
                        <a:gd name="T15" fmla="*/ 9873 h 6033"/>
                        <a:gd name="T16" fmla="+- 0 11675 9675"/>
                        <a:gd name="T17" fmla="*/ T16 w 3873"/>
                        <a:gd name="T18" fmla="+- 0 9863 3977"/>
                        <a:gd name="T19" fmla="*/ 9863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2000" y="5886"/>
                          </a:moveTo>
                          <a:lnTo>
                            <a:pt x="488" y="5738"/>
                          </a:lnTo>
                          <a:lnTo>
                            <a:pt x="1858" y="5886"/>
                          </a:lnTo>
                          <a:lnTo>
                            <a:pt x="1858" y="5896"/>
                          </a:lnTo>
                          <a:lnTo>
                            <a:pt x="2000" y="5886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3" name="Freeform 2389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343 9675"/>
                        <a:gd name="T1" fmla="*/ T0 w 3873"/>
                        <a:gd name="T2" fmla="+- 0 5742 3977"/>
                        <a:gd name="T3" fmla="*/ 5742 h 6033"/>
                        <a:gd name="T4" fmla="+- 0 10841 9675"/>
                        <a:gd name="T5" fmla="*/ T4 w 3873"/>
                        <a:gd name="T6" fmla="+- 0 5596 3977"/>
                        <a:gd name="T7" fmla="*/ 5596 h 6033"/>
                        <a:gd name="T8" fmla="+- 0 10777 9675"/>
                        <a:gd name="T9" fmla="*/ T8 w 3873"/>
                        <a:gd name="T10" fmla="+- 0 5742 3977"/>
                        <a:gd name="T11" fmla="*/ 5742 h 6033"/>
                        <a:gd name="T12" fmla="+- 0 10179 9675"/>
                        <a:gd name="T13" fmla="*/ T12 w 3873"/>
                        <a:gd name="T14" fmla="+- 0 5890 3977"/>
                        <a:gd name="T15" fmla="*/ 5890 h 6033"/>
                        <a:gd name="T16" fmla="+- 0 10352 9675"/>
                        <a:gd name="T17" fmla="*/ T16 w 3873"/>
                        <a:gd name="T18" fmla="+- 0 5913 3977"/>
                        <a:gd name="T19" fmla="*/ 5913 h 6033"/>
                        <a:gd name="T20" fmla="+- 0 10352 9675"/>
                        <a:gd name="T21" fmla="*/ T20 w 3873"/>
                        <a:gd name="T22" fmla="+- 0 5890 3977"/>
                        <a:gd name="T23" fmla="*/ 5890 h 6033"/>
                        <a:gd name="T24" fmla="+- 0 11343 9675"/>
                        <a:gd name="T25" fmla="*/ T24 w 3873"/>
                        <a:gd name="T26" fmla="+- 0 5742 3977"/>
                        <a:gd name="T27" fmla="*/ 5742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668" y="1765"/>
                          </a:moveTo>
                          <a:lnTo>
                            <a:pt x="1166" y="1619"/>
                          </a:lnTo>
                          <a:lnTo>
                            <a:pt x="1102" y="1765"/>
                          </a:lnTo>
                          <a:lnTo>
                            <a:pt x="504" y="1913"/>
                          </a:lnTo>
                          <a:lnTo>
                            <a:pt x="677" y="1936"/>
                          </a:lnTo>
                          <a:lnTo>
                            <a:pt x="677" y="1913"/>
                          </a:lnTo>
                          <a:lnTo>
                            <a:pt x="1668" y="1765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4" name="Freeform 2388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029 9675"/>
                        <a:gd name="T1" fmla="*/ T0 w 3873"/>
                        <a:gd name="T2" fmla="+- 0 8478 3977"/>
                        <a:gd name="T3" fmla="*/ 8478 h 6033"/>
                        <a:gd name="T4" fmla="+- 0 11029 9675"/>
                        <a:gd name="T5" fmla="*/ T4 w 3873"/>
                        <a:gd name="T6" fmla="+- 0 8390 3977"/>
                        <a:gd name="T7" fmla="*/ 8390 h 6033"/>
                        <a:gd name="T8" fmla="+- 0 10242 9675"/>
                        <a:gd name="T9" fmla="*/ T8 w 3873"/>
                        <a:gd name="T10" fmla="+- 0 8538 3977"/>
                        <a:gd name="T11" fmla="*/ 8538 h 6033"/>
                        <a:gd name="T12" fmla="+- 0 10746 9675"/>
                        <a:gd name="T13" fmla="*/ T12 w 3873"/>
                        <a:gd name="T14" fmla="+- 0 8581 3977"/>
                        <a:gd name="T15" fmla="*/ 8581 h 6033"/>
                        <a:gd name="T16" fmla="+- 0 10746 9675"/>
                        <a:gd name="T17" fmla="*/ T16 w 3873"/>
                        <a:gd name="T18" fmla="+- 0 8538 3977"/>
                        <a:gd name="T19" fmla="*/ 8538 h 6033"/>
                        <a:gd name="T20" fmla="+- 0 11029 9675"/>
                        <a:gd name="T21" fmla="*/ T20 w 3873"/>
                        <a:gd name="T22" fmla="+- 0 8478 3977"/>
                        <a:gd name="T23" fmla="*/ 8478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354" y="4501"/>
                          </a:moveTo>
                          <a:lnTo>
                            <a:pt x="1354" y="4413"/>
                          </a:lnTo>
                          <a:lnTo>
                            <a:pt x="567" y="4561"/>
                          </a:lnTo>
                          <a:lnTo>
                            <a:pt x="1071" y="4604"/>
                          </a:lnTo>
                          <a:lnTo>
                            <a:pt x="1071" y="4561"/>
                          </a:lnTo>
                          <a:lnTo>
                            <a:pt x="1354" y="4501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5" name="Freeform 2387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0383 9675"/>
                        <a:gd name="T1" fmla="*/ T0 w 3873"/>
                        <a:gd name="T2" fmla="+- 0 4253 3977"/>
                        <a:gd name="T3" fmla="*/ 4253 h 6033"/>
                        <a:gd name="T4" fmla="+- 0 10383 9675"/>
                        <a:gd name="T5" fmla="*/ T4 w 3873"/>
                        <a:gd name="T6" fmla="+- 0 4123 3977"/>
                        <a:gd name="T7" fmla="*/ 4123 h 6033"/>
                        <a:gd name="T8" fmla="+- 0 10273 9675"/>
                        <a:gd name="T9" fmla="*/ T8 w 3873"/>
                        <a:gd name="T10" fmla="+- 0 4271 3977"/>
                        <a:gd name="T11" fmla="*/ 4271 h 6033"/>
                        <a:gd name="T12" fmla="+- 0 10383 9675"/>
                        <a:gd name="T13" fmla="*/ T12 w 3873"/>
                        <a:gd name="T14" fmla="+- 0 4253 3977"/>
                        <a:gd name="T15" fmla="*/ 4253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708" y="276"/>
                          </a:moveTo>
                          <a:lnTo>
                            <a:pt x="708" y="146"/>
                          </a:lnTo>
                          <a:lnTo>
                            <a:pt x="598" y="294"/>
                          </a:lnTo>
                          <a:lnTo>
                            <a:pt x="708" y="276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6" name="Freeform 2386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265 9675"/>
                        <a:gd name="T1" fmla="*/ T0 w 3873"/>
                        <a:gd name="T2" fmla="+- 0 6036 3977"/>
                        <a:gd name="T3" fmla="*/ 6036 h 6033"/>
                        <a:gd name="T4" fmla="+- 0 10352 9675"/>
                        <a:gd name="T5" fmla="*/ T4 w 3873"/>
                        <a:gd name="T6" fmla="+- 0 5890 3977"/>
                        <a:gd name="T7" fmla="*/ 5890 h 6033"/>
                        <a:gd name="T8" fmla="+- 0 10352 9675"/>
                        <a:gd name="T9" fmla="*/ T8 w 3873"/>
                        <a:gd name="T10" fmla="+- 0 5913 3977"/>
                        <a:gd name="T11" fmla="*/ 5913 h 6033"/>
                        <a:gd name="T12" fmla="+- 0 11265 9675"/>
                        <a:gd name="T13" fmla="*/ T12 w 3873"/>
                        <a:gd name="T14" fmla="+- 0 6036 3977"/>
                        <a:gd name="T15" fmla="*/ 6036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590" y="2059"/>
                          </a:moveTo>
                          <a:lnTo>
                            <a:pt x="677" y="1913"/>
                          </a:lnTo>
                          <a:lnTo>
                            <a:pt x="677" y="1936"/>
                          </a:lnTo>
                          <a:lnTo>
                            <a:pt x="1590" y="2059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7" name="Freeform 2385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359 9675"/>
                        <a:gd name="T1" fmla="*/ T0 w 3873"/>
                        <a:gd name="T2" fmla="+- 0 6919 3977"/>
                        <a:gd name="T3" fmla="*/ 6919 h 6033"/>
                        <a:gd name="T4" fmla="+- 0 10887 9675"/>
                        <a:gd name="T5" fmla="*/ T4 w 3873"/>
                        <a:gd name="T6" fmla="+- 0 7067 3977"/>
                        <a:gd name="T7" fmla="*/ 7067 h 6033"/>
                        <a:gd name="T8" fmla="+- 0 10415 9675"/>
                        <a:gd name="T9" fmla="*/ T8 w 3873"/>
                        <a:gd name="T10" fmla="+- 0 7213 3977"/>
                        <a:gd name="T11" fmla="*/ 7213 h 6033"/>
                        <a:gd name="T12" fmla="+- 0 10777 9675"/>
                        <a:gd name="T13" fmla="*/ T12 w 3873"/>
                        <a:gd name="T14" fmla="+- 0 7310 3977"/>
                        <a:gd name="T15" fmla="*/ 7310 h 6033"/>
                        <a:gd name="T16" fmla="+- 0 10777 9675"/>
                        <a:gd name="T17" fmla="*/ T16 w 3873"/>
                        <a:gd name="T18" fmla="+- 0 7213 3977"/>
                        <a:gd name="T19" fmla="*/ 7213 h 6033"/>
                        <a:gd name="T20" fmla="+- 0 11124 9675"/>
                        <a:gd name="T21" fmla="*/ T20 w 3873"/>
                        <a:gd name="T22" fmla="+- 0 7067 3977"/>
                        <a:gd name="T23" fmla="*/ 7067 h 6033"/>
                        <a:gd name="T24" fmla="+- 0 11359 9675"/>
                        <a:gd name="T25" fmla="*/ T24 w 3873"/>
                        <a:gd name="T26" fmla="+- 0 6919 3977"/>
                        <a:gd name="T27" fmla="*/ 6919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684" y="2942"/>
                          </a:moveTo>
                          <a:lnTo>
                            <a:pt x="1212" y="3090"/>
                          </a:lnTo>
                          <a:lnTo>
                            <a:pt x="740" y="3236"/>
                          </a:lnTo>
                          <a:lnTo>
                            <a:pt x="1102" y="3333"/>
                          </a:lnTo>
                          <a:lnTo>
                            <a:pt x="1102" y="3236"/>
                          </a:lnTo>
                          <a:lnTo>
                            <a:pt x="1449" y="3090"/>
                          </a:lnTo>
                          <a:lnTo>
                            <a:pt x="1684" y="2942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8" name="Freeform 2384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0761 9675"/>
                        <a:gd name="T1" fmla="*/ T0 w 3873"/>
                        <a:gd name="T2" fmla="+- 0 7756 3977"/>
                        <a:gd name="T3" fmla="*/ 7756 h 6033"/>
                        <a:gd name="T4" fmla="+- 0 10761 9675"/>
                        <a:gd name="T5" fmla="*/ T4 w 3873"/>
                        <a:gd name="T6" fmla="+- 0 7655 3977"/>
                        <a:gd name="T7" fmla="*/ 7655 h 6033"/>
                        <a:gd name="T8" fmla="+- 0 10447 9675"/>
                        <a:gd name="T9" fmla="*/ T8 w 3873"/>
                        <a:gd name="T10" fmla="+- 0 7802 3977"/>
                        <a:gd name="T11" fmla="*/ 7802 h 6033"/>
                        <a:gd name="T12" fmla="+- 0 10589 9675"/>
                        <a:gd name="T13" fmla="*/ T12 w 3873"/>
                        <a:gd name="T14" fmla="+- 0 7833 3977"/>
                        <a:gd name="T15" fmla="*/ 7833 h 6033"/>
                        <a:gd name="T16" fmla="+- 0 10589 9675"/>
                        <a:gd name="T17" fmla="*/ T16 w 3873"/>
                        <a:gd name="T18" fmla="+- 0 7802 3977"/>
                        <a:gd name="T19" fmla="*/ 7802 h 6033"/>
                        <a:gd name="T20" fmla="+- 0 10761 9675"/>
                        <a:gd name="T21" fmla="*/ T20 w 3873"/>
                        <a:gd name="T22" fmla="+- 0 7756 3977"/>
                        <a:gd name="T23" fmla="*/ 7756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086" y="3779"/>
                          </a:moveTo>
                          <a:lnTo>
                            <a:pt x="1086" y="3678"/>
                          </a:lnTo>
                          <a:lnTo>
                            <a:pt x="772" y="3825"/>
                          </a:lnTo>
                          <a:lnTo>
                            <a:pt x="914" y="3856"/>
                          </a:lnTo>
                          <a:lnTo>
                            <a:pt x="914" y="3825"/>
                          </a:lnTo>
                          <a:lnTo>
                            <a:pt x="1086" y="3779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79" name="Freeform 2383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6625 3977"/>
                        <a:gd name="T3" fmla="*/ 6625 h 6033"/>
                        <a:gd name="T4" fmla="+- 0 10478 9675"/>
                        <a:gd name="T5" fmla="*/ T4 w 3873"/>
                        <a:gd name="T6" fmla="+- 0 6773 3977"/>
                        <a:gd name="T7" fmla="*/ 6773 h 6033"/>
                        <a:gd name="T8" fmla="+- 0 10651 9675"/>
                        <a:gd name="T9" fmla="*/ T8 w 3873"/>
                        <a:gd name="T10" fmla="+- 0 6802 3977"/>
                        <a:gd name="T11" fmla="*/ 6802 h 6033"/>
                        <a:gd name="T12" fmla="+- 0 10651 9675"/>
                        <a:gd name="T13" fmla="*/ T12 w 3873"/>
                        <a:gd name="T14" fmla="+- 0 6773 3977"/>
                        <a:gd name="T15" fmla="*/ 6773 h 6033"/>
                        <a:gd name="T16" fmla="+- 0 11124 9675"/>
                        <a:gd name="T17" fmla="*/ T16 w 3873"/>
                        <a:gd name="T18" fmla="+- 0 6625 3977"/>
                        <a:gd name="T19" fmla="*/ 6625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49" y="2648"/>
                          </a:moveTo>
                          <a:lnTo>
                            <a:pt x="803" y="2796"/>
                          </a:lnTo>
                          <a:lnTo>
                            <a:pt x="976" y="2825"/>
                          </a:lnTo>
                          <a:lnTo>
                            <a:pt x="976" y="2796"/>
                          </a:lnTo>
                          <a:lnTo>
                            <a:pt x="1449" y="2648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0" name="Freeform 2382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328 9675"/>
                        <a:gd name="T1" fmla="*/ T0 w 3873"/>
                        <a:gd name="T2" fmla="+- 0 5448 3977"/>
                        <a:gd name="T3" fmla="*/ 5448 h 6033"/>
                        <a:gd name="T4" fmla="+- 0 10998 9675"/>
                        <a:gd name="T5" fmla="*/ T4 w 3873"/>
                        <a:gd name="T6" fmla="+- 0 5300 3977"/>
                        <a:gd name="T7" fmla="*/ 5300 h 6033"/>
                        <a:gd name="T8" fmla="+- 0 10808 9675"/>
                        <a:gd name="T9" fmla="*/ T8 w 3873"/>
                        <a:gd name="T10" fmla="+- 0 5154 3977"/>
                        <a:gd name="T11" fmla="*/ 5154 h 6033"/>
                        <a:gd name="T12" fmla="+- 0 10556 9675"/>
                        <a:gd name="T13" fmla="*/ T12 w 3873"/>
                        <a:gd name="T14" fmla="+- 0 5300 3977"/>
                        <a:gd name="T15" fmla="*/ 5300 h 6033"/>
                        <a:gd name="T16" fmla="+- 0 10746 9675"/>
                        <a:gd name="T17" fmla="*/ T16 w 3873"/>
                        <a:gd name="T18" fmla="+- 0 5448 3977"/>
                        <a:gd name="T19" fmla="*/ 5448 h 6033"/>
                        <a:gd name="T20" fmla="+- 0 10841 9675"/>
                        <a:gd name="T21" fmla="*/ T20 w 3873"/>
                        <a:gd name="T22" fmla="+- 0 5596 3977"/>
                        <a:gd name="T23" fmla="*/ 5596 h 6033"/>
                        <a:gd name="T24" fmla="+- 0 11328 9675"/>
                        <a:gd name="T25" fmla="*/ T24 w 3873"/>
                        <a:gd name="T26" fmla="+- 0 5448 3977"/>
                        <a:gd name="T27" fmla="*/ 5448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653" y="1471"/>
                          </a:moveTo>
                          <a:lnTo>
                            <a:pt x="1323" y="1323"/>
                          </a:lnTo>
                          <a:lnTo>
                            <a:pt x="1133" y="1177"/>
                          </a:lnTo>
                          <a:lnTo>
                            <a:pt x="881" y="1323"/>
                          </a:lnTo>
                          <a:lnTo>
                            <a:pt x="1071" y="1471"/>
                          </a:lnTo>
                          <a:lnTo>
                            <a:pt x="1166" y="1619"/>
                          </a:lnTo>
                          <a:lnTo>
                            <a:pt x="1653" y="1471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1" name="Freeform 2381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7950 3977"/>
                        <a:gd name="T3" fmla="*/ 7950 h 6033"/>
                        <a:gd name="T4" fmla="+- 0 10589 9675"/>
                        <a:gd name="T5" fmla="*/ T4 w 3873"/>
                        <a:gd name="T6" fmla="+- 0 7802 3977"/>
                        <a:gd name="T7" fmla="*/ 7802 h 6033"/>
                        <a:gd name="T8" fmla="+- 0 10589 9675"/>
                        <a:gd name="T9" fmla="*/ T8 w 3873"/>
                        <a:gd name="T10" fmla="+- 0 7833 3977"/>
                        <a:gd name="T11" fmla="*/ 7833 h 6033"/>
                        <a:gd name="T12" fmla="+- 0 11124 9675"/>
                        <a:gd name="T13" fmla="*/ T12 w 3873"/>
                        <a:gd name="T14" fmla="+- 0 7950 3977"/>
                        <a:gd name="T15" fmla="*/ 7950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49" y="3973"/>
                          </a:moveTo>
                          <a:lnTo>
                            <a:pt x="914" y="3825"/>
                          </a:lnTo>
                          <a:lnTo>
                            <a:pt x="914" y="3856"/>
                          </a:lnTo>
                          <a:lnTo>
                            <a:pt x="1449" y="3973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2" name="Freeform 2380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359 9675"/>
                        <a:gd name="T1" fmla="*/ T0 w 3873"/>
                        <a:gd name="T2" fmla="+- 0 6919 3977"/>
                        <a:gd name="T3" fmla="*/ 6919 h 6033"/>
                        <a:gd name="T4" fmla="+- 0 10651 9675"/>
                        <a:gd name="T5" fmla="*/ T4 w 3873"/>
                        <a:gd name="T6" fmla="+- 0 6773 3977"/>
                        <a:gd name="T7" fmla="*/ 6773 h 6033"/>
                        <a:gd name="T8" fmla="+- 0 10651 9675"/>
                        <a:gd name="T9" fmla="*/ T8 w 3873"/>
                        <a:gd name="T10" fmla="+- 0 6802 3977"/>
                        <a:gd name="T11" fmla="*/ 6802 h 6033"/>
                        <a:gd name="T12" fmla="+- 0 11359 9675"/>
                        <a:gd name="T13" fmla="*/ T12 w 3873"/>
                        <a:gd name="T14" fmla="+- 0 6919 3977"/>
                        <a:gd name="T15" fmla="*/ 6919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684" y="2942"/>
                          </a:moveTo>
                          <a:lnTo>
                            <a:pt x="976" y="2796"/>
                          </a:lnTo>
                          <a:lnTo>
                            <a:pt x="976" y="2825"/>
                          </a:lnTo>
                          <a:lnTo>
                            <a:pt x="1684" y="2942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3" name="Freeform 2379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55 9675"/>
                        <a:gd name="T1" fmla="*/ T0 w 3873"/>
                        <a:gd name="T2" fmla="+- 0 8832 3977"/>
                        <a:gd name="T3" fmla="*/ 8832 h 6033"/>
                        <a:gd name="T4" fmla="+- 0 10667 9675"/>
                        <a:gd name="T5" fmla="*/ T4 w 3873"/>
                        <a:gd name="T6" fmla="+- 0 8980 3977"/>
                        <a:gd name="T7" fmla="*/ 8980 h 6033"/>
                        <a:gd name="T8" fmla="+- 0 10982 9675"/>
                        <a:gd name="T9" fmla="*/ T8 w 3873"/>
                        <a:gd name="T10" fmla="+- 0 9034 3977"/>
                        <a:gd name="T11" fmla="*/ 9034 h 6033"/>
                        <a:gd name="T12" fmla="+- 0 10982 9675"/>
                        <a:gd name="T13" fmla="*/ T12 w 3873"/>
                        <a:gd name="T14" fmla="+- 0 8980 3977"/>
                        <a:gd name="T15" fmla="*/ 8980 h 6033"/>
                        <a:gd name="T16" fmla="+- 0 11155 9675"/>
                        <a:gd name="T17" fmla="*/ T16 w 3873"/>
                        <a:gd name="T18" fmla="+- 0 8832 3977"/>
                        <a:gd name="T19" fmla="*/ 8832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80" y="4855"/>
                          </a:moveTo>
                          <a:lnTo>
                            <a:pt x="992" y="5003"/>
                          </a:lnTo>
                          <a:lnTo>
                            <a:pt x="1307" y="5057"/>
                          </a:lnTo>
                          <a:lnTo>
                            <a:pt x="1307" y="5003"/>
                          </a:lnTo>
                          <a:lnTo>
                            <a:pt x="1480" y="4855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4" name="Freeform 2378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0965 9675"/>
                        <a:gd name="T1" fmla="*/ T0 w 3873"/>
                        <a:gd name="T2" fmla="+- 0 7425 3977"/>
                        <a:gd name="T3" fmla="*/ 7425 h 6033"/>
                        <a:gd name="T4" fmla="+- 0 10965 9675"/>
                        <a:gd name="T5" fmla="*/ T4 w 3873"/>
                        <a:gd name="T6" fmla="+- 0 7361 3977"/>
                        <a:gd name="T7" fmla="*/ 7361 h 6033"/>
                        <a:gd name="T8" fmla="+- 0 10715 9675"/>
                        <a:gd name="T9" fmla="*/ T8 w 3873"/>
                        <a:gd name="T10" fmla="+- 0 7508 3977"/>
                        <a:gd name="T11" fmla="*/ 7508 h 6033"/>
                        <a:gd name="T12" fmla="+- 0 10761 9675"/>
                        <a:gd name="T13" fmla="*/ T12 w 3873"/>
                        <a:gd name="T14" fmla="+- 0 7655 3977"/>
                        <a:gd name="T15" fmla="*/ 7655 h 6033"/>
                        <a:gd name="T16" fmla="+- 0 10761 9675"/>
                        <a:gd name="T17" fmla="*/ T16 w 3873"/>
                        <a:gd name="T18" fmla="+- 0 7756 3977"/>
                        <a:gd name="T19" fmla="*/ 7756 h 6033"/>
                        <a:gd name="T20" fmla="+- 0 10824 9675"/>
                        <a:gd name="T21" fmla="*/ T20 w 3873"/>
                        <a:gd name="T22" fmla="+- 0 7739 3977"/>
                        <a:gd name="T23" fmla="*/ 7739 h 6033"/>
                        <a:gd name="T24" fmla="+- 0 10824 9675"/>
                        <a:gd name="T25" fmla="*/ T24 w 3873"/>
                        <a:gd name="T26" fmla="+- 0 7508 3977"/>
                        <a:gd name="T27" fmla="*/ 7508 h 6033"/>
                        <a:gd name="T28" fmla="+- 0 10965 9675"/>
                        <a:gd name="T29" fmla="*/ T28 w 3873"/>
                        <a:gd name="T30" fmla="+- 0 7425 3977"/>
                        <a:gd name="T31" fmla="*/ 7425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290" y="3448"/>
                          </a:moveTo>
                          <a:lnTo>
                            <a:pt x="1290" y="3384"/>
                          </a:lnTo>
                          <a:lnTo>
                            <a:pt x="1040" y="3531"/>
                          </a:lnTo>
                          <a:lnTo>
                            <a:pt x="1086" y="3678"/>
                          </a:lnTo>
                          <a:lnTo>
                            <a:pt x="1086" y="3779"/>
                          </a:lnTo>
                          <a:lnTo>
                            <a:pt x="1149" y="3762"/>
                          </a:lnTo>
                          <a:lnTo>
                            <a:pt x="1149" y="3531"/>
                          </a:lnTo>
                          <a:lnTo>
                            <a:pt x="1290" y="3448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5" name="Freeform 2377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2257 9675"/>
                        <a:gd name="T1" fmla="*/ T0 w 3873"/>
                        <a:gd name="T2" fmla="+- 0 8686 3977"/>
                        <a:gd name="T3" fmla="*/ 8686 h 6033"/>
                        <a:gd name="T4" fmla="+- 0 10746 9675"/>
                        <a:gd name="T5" fmla="*/ T4 w 3873"/>
                        <a:gd name="T6" fmla="+- 0 8538 3977"/>
                        <a:gd name="T7" fmla="*/ 8538 h 6033"/>
                        <a:gd name="T8" fmla="+- 0 10746 9675"/>
                        <a:gd name="T9" fmla="*/ T8 w 3873"/>
                        <a:gd name="T10" fmla="+- 0 8581 3977"/>
                        <a:gd name="T11" fmla="*/ 8581 h 6033"/>
                        <a:gd name="T12" fmla="+- 0 11958 9675"/>
                        <a:gd name="T13" fmla="*/ T12 w 3873"/>
                        <a:gd name="T14" fmla="+- 0 8686 3977"/>
                        <a:gd name="T15" fmla="*/ 8686 h 6033"/>
                        <a:gd name="T16" fmla="+- 0 11958 9675"/>
                        <a:gd name="T17" fmla="*/ T16 w 3873"/>
                        <a:gd name="T18" fmla="+- 0 8725 3977"/>
                        <a:gd name="T19" fmla="*/ 8725 h 6033"/>
                        <a:gd name="T20" fmla="+- 0 12257 9675"/>
                        <a:gd name="T21" fmla="*/ T20 w 3873"/>
                        <a:gd name="T22" fmla="+- 0 8686 3977"/>
                        <a:gd name="T23" fmla="*/ 8686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2582" y="4709"/>
                          </a:moveTo>
                          <a:lnTo>
                            <a:pt x="1071" y="4561"/>
                          </a:lnTo>
                          <a:lnTo>
                            <a:pt x="1071" y="4604"/>
                          </a:lnTo>
                          <a:lnTo>
                            <a:pt x="2283" y="4709"/>
                          </a:lnTo>
                          <a:lnTo>
                            <a:pt x="2283" y="4748"/>
                          </a:lnTo>
                          <a:lnTo>
                            <a:pt x="2582" y="4709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6" name="Freeform 2376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076 9675"/>
                        <a:gd name="T1" fmla="*/ T0 w 3873"/>
                        <a:gd name="T2" fmla="+- 0 7361 3977"/>
                        <a:gd name="T3" fmla="*/ 7361 h 6033"/>
                        <a:gd name="T4" fmla="+- 0 10777 9675"/>
                        <a:gd name="T5" fmla="*/ T4 w 3873"/>
                        <a:gd name="T6" fmla="+- 0 7213 3977"/>
                        <a:gd name="T7" fmla="*/ 7213 h 6033"/>
                        <a:gd name="T8" fmla="+- 0 10777 9675"/>
                        <a:gd name="T9" fmla="*/ T8 w 3873"/>
                        <a:gd name="T10" fmla="+- 0 7310 3977"/>
                        <a:gd name="T11" fmla="*/ 7310 h 6033"/>
                        <a:gd name="T12" fmla="+- 0 10965 9675"/>
                        <a:gd name="T13" fmla="*/ T12 w 3873"/>
                        <a:gd name="T14" fmla="+- 0 7361 3977"/>
                        <a:gd name="T15" fmla="*/ 7361 h 6033"/>
                        <a:gd name="T16" fmla="+- 0 10965 9675"/>
                        <a:gd name="T17" fmla="*/ T16 w 3873"/>
                        <a:gd name="T18" fmla="+- 0 7425 3977"/>
                        <a:gd name="T19" fmla="*/ 7425 h 6033"/>
                        <a:gd name="T20" fmla="+- 0 11076 9675"/>
                        <a:gd name="T21" fmla="*/ T20 w 3873"/>
                        <a:gd name="T22" fmla="+- 0 7361 3977"/>
                        <a:gd name="T23" fmla="*/ 7361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01" y="3384"/>
                          </a:moveTo>
                          <a:lnTo>
                            <a:pt x="1102" y="3236"/>
                          </a:lnTo>
                          <a:lnTo>
                            <a:pt x="1102" y="3333"/>
                          </a:lnTo>
                          <a:lnTo>
                            <a:pt x="1290" y="3384"/>
                          </a:lnTo>
                          <a:lnTo>
                            <a:pt x="1290" y="3448"/>
                          </a:lnTo>
                          <a:lnTo>
                            <a:pt x="1401" y="3384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7" name="Freeform 2375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139 9675"/>
                        <a:gd name="T1" fmla="*/ T0 w 3873"/>
                        <a:gd name="T2" fmla="+- 0 7655 3977"/>
                        <a:gd name="T3" fmla="*/ 7655 h 6033"/>
                        <a:gd name="T4" fmla="+- 0 10824 9675"/>
                        <a:gd name="T5" fmla="*/ T4 w 3873"/>
                        <a:gd name="T6" fmla="+- 0 7508 3977"/>
                        <a:gd name="T7" fmla="*/ 7508 h 6033"/>
                        <a:gd name="T8" fmla="+- 0 10824 9675"/>
                        <a:gd name="T9" fmla="*/ T8 w 3873"/>
                        <a:gd name="T10" fmla="+- 0 7739 3977"/>
                        <a:gd name="T11" fmla="*/ 7739 h 6033"/>
                        <a:gd name="T12" fmla="+- 0 11139 9675"/>
                        <a:gd name="T13" fmla="*/ T12 w 3873"/>
                        <a:gd name="T14" fmla="+- 0 7655 3977"/>
                        <a:gd name="T15" fmla="*/ 7655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464" y="3678"/>
                          </a:moveTo>
                          <a:lnTo>
                            <a:pt x="1149" y="3531"/>
                          </a:lnTo>
                          <a:lnTo>
                            <a:pt x="1149" y="3762"/>
                          </a:lnTo>
                          <a:lnTo>
                            <a:pt x="1464" y="3678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8" name="Freeform 2374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611 9675"/>
                        <a:gd name="T1" fmla="*/ T0 w 3873"/>
                        <a:gd name="T2" fmla="+- 0 8244 3977"/>
                        <a:gd name="T3" fmla="*/ 8244 h 6033"/>
                        <a:gd name="T4" fmla="+- 0 10841 9675"/>
                        <a:gd name="T5" fmla="*/ T4 w 3873"/>
                        <a:gd name="T6" fmla="+- 0 8096 3977"/>
                        <a:gd name="T7" fmla="*/ 8096 h 6033"/>
                        <a:gd name="T8" fmla="+- 0 10841 9675"/>
                        <a:gd name="T9" fmla="*/ T8 w 3873"/>
                        <a:gd name="T10" fmla="+- 0 8370 3977"/>
                        <a:gd name="T11" fmla="*/ 8370 h 6033"/>
                        <a:gd name="T12" fmla="+- 0 11029 9675"/>
                        <a:gd name="T13" fmla="*/ T12 w 3873"/>
                        <a:gd name="T14" fmla="+- 0 8390 3977"/>
                        <a:gd name="T15" fmla="*/ 8390 h 6033"/>
                        <a:gd name="T16" fmla="+- 0 11029 9675"/>
                        <a:gd name="T17" fmla="*/ T16 w 3873"/>
                        <a:gd name="T18" fmla="+- 0 8478 3977"/>
                        <a:gd name="T19" fmla="*/ 8478 h 6033"/>
                        <a:gd name="T20" fmla="+- 0 11438 9675"/>
                        <a:gd name="T21" fmla="*/ T20 w 3873"/>
                        <a:gd name="T22" fmla="+- 0 8390 3977"/>
                        <a:gd name="T23" fmla="*/ 8390 h 6033"/>
                        <a:gd name="T24" fmla="+- 0 11611 9675"/>
                        <a:gd name="T25" fmla="*/ T24 w 3873"/>
                        <a:gd name="T26" fmla="+- 0 8244 3977"/>
                        <a:gd name="T27" fmla="*/ 8244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936" y="4267"/>
                          </a:moveTo>
                          <a:lnTo>
                            <a:pt x="1166" y="4119"/>
                          </a:lnTo>
                          <a:lnTo>
                            <a:pt x="1166" y="4393"/>
                          </a:lnTo>
                          <a:lnTo>
                            <a:pt x="1354" y="4413"/>
                          </a:lnTo>
                          <a:lnTo>
                            <a:pt x="1354" y="4501"/>
                          </a:lnTo>
                          <a:lnTo>
                            <a:pt x="1763" y="4413"/>
                          </a:lnTo>
                          <a:lnTo>
                            <a:pt x="1936" y="4267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89" name="Freeform 2373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643 9675"/>
                        <a:gd name="T1" fmla="*/ T0 w 3873"/>
                        <a:gd name="T2" fmla="+- 0 9127 3977"/>
                        <a:gd name="T3" fmla="*/ 9127 h 6033"/>
                        <a:gd name="T4" fmla="+- 0 10982 9675"/>
                        <a:gd name="T5" fmla="*/ T4 w 3873"/>
                        <a:gd name="T6" fmla="+- 0 8980 3977"/>
                        <a:gd name="T7" fmla="*/ 8980 h 6033"/>
                        <a:gd name="T8" fmla="+- 0 10982 9675"/>
                        <a:gd name="T9" fmla="*/ T8 w 3873"/>
                        <a:gd name="T10" fmla="+- 0 9034 3977"/>
                        <a:gd name="T11" fmla="*/ 9034 h 6033"/>
                        <a:gd name="T12" fmla="+- 0 11517 9675"/>
                        <a:gd name="T13" fmla="*/ T12 w 3873"/>
                        <a:gd name="T14" fmla="+- 0 9127 3977"/>
                        <a:gd name="T15" fmla="*/ 9127 h 6033"/>
                        <a:gd name="T16" fmla="+- 0 11517 9675"/>
                        <a:gd name="T17" fmla="*/ T16 w 3873"/>
                        <a:gd name="T18" fmla="+- 0 9137 3977"/>
                        <a:gd name="T19" fmla="*/ 9137 h 6033"/>
                        <a:gd name="T20" fmla="+- 0 11643 9675"/>
                        <a:gd name="T21" fmla="*/ T20 w 3873"/>
                        <a:gd name="T22" fmla="+- 0 9127 3977"/>
                        <a:gd name="T23" fmla="*/ 9127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1968" y="5150"/>
                          </a:moveTo>
                          <a:lnTo>
                            <a:pt x="1307" y="5003"/>
                          </a:lnTo>
                          <a:lnTo>
                            <a:pt x="1307" y="5057"/>
                          </a:lnTo>
                          <a:lnTo>
                            <a:pt x="1842" y="5150"/>
                          </a:lnTo>
                          <a:lnTo>
                            <a:pt x="1842" y="5160"/>
                          </a:lnTo>
                          <a:lnTo>
                            <a:pt x="1968" y="5150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90" name="Freeform 2372"/>
                    <p:cNvSpPr>
                      <a:spLocks/>
                    </p:cNvSpPr>
                    <p:nvPr/>
                  </p:nvSpPr>
                  <p:spPr bwMode="auto">
                    <a:xfrm>
                      <a:off x="9675" y="3977"/>
                      <a:ext cx="3873" cy="6033"/>
                    </a:xfrm>
                    <a:custGeom>
                      <a:avLst/>
                      <a:gdLst>
                        <a:gd name="T0" fmla="+- 0 11958 9675"/>
                        <a:gd name="T1" fmla="*/ T0 w 3873"/>
                        <a:gd name="T2" fmla="+- 0 8725 3977"/>
                        <a:gd name="T3" fmla="*/ 8725 h 6033"/>
                        <a:gd name="T4" fmla="+- 0 11958 9675"/>
                        <a:gd name="T5" fmla="*/ T4 w 3873"/>
                        <a:gd name="T6" fmla="+- 0 8686 3977"/>
                        <a:gd name="T7" fmla="*/ 8686 h 6033"/>
                        <a:gd name="T8" fmla="+- 0 11155 9675"/>
                        <a:gd name="T9" fmla="*/ T8 w 3873"/>
                        <a:gd name="T10" fmla="+- 0 8832 3977"/>
                        <a:gd name="T11" fmla="*/ 8832 h 6033"/>
                        <a:gd name="T12" fmla="+- 0 11958 9675"/>
                        <a:gd name="T13" fmla="*/ T12 w 3873"/>
                        <a:gd name="T14" fmla="+- 0 8725 3977"/>
                        <a:gd name="T15" fmla="*/ 8725 h 60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6033">
                          <a:moveTo>
                            <a:pt x="2283" y="4748"/>
                          </a:moveTo>
                          <a:lnTo>
                            <a:pt x="2283" y="4709"/>
                          </a:lnTo>
                          <a:lnTo>
                            <a:pt x="1480" y="4855"/>
                          </a:lnTo>
                          <a:lnTo>
                            <a:pt x="2283" y="4748"/>
                          </a:lnTo>
                          <a:close/>
                        </a:path>
                      </a:pathLst>
                    </a:custGeom>
                    <a:solidFill>
                      <a:srgbClr val="670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" name="Group 2341"/>
                  <p:cNvGrpSpPr>
                    <a:grpSpLocks/>
                  </p:cNvGrpSpPr>
                  <p:nvPr/>
                </p:nvGrpSpPr>
                <p:grpSpPr bwMode="auto">
                  <a:xfrm>
                    <a:off x="20406374" y="17210819"/>
                    <a:ext cx="2745651" cy="5646438"/>
                    <a:chOff x="9675" y="2358"/>
                    <a:chExt cx="3873" cy="7652"/>
                  </a:xfrm>
                </p:grpSpPr>
                <p:sp>
                  <p:nvSpPr>
                    <p:cNvPr id="1336" name="Freeform 2370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903 9675"/>
                        <a:gd name="T1" fmla="*/ T0 w 3873"/>
                        <a:gd name="T2" fmla="+- 0 2566 2358"/>
                        <a:gd name="T3" fmla="*/ 2566 h 7652"/>
                        <a:gd name="T4" fmla="+- 0 10903 9675"/>
                        <a:gd name="T5" fmla="*/ T4 w 3873"/>
                        <a:gd name="T6" fmla="+- 0 2504 2358"/>
                        <a:gd name="T7" fmla="*/ 2504 h 7652"/>
                        <a:gd name="T8" fmla="+- 0 9675 9675"/>
                        <a:gd name="T9" fmla="*/ T8 w 3873"/>
                        <a:gd name="T10" fmla="+- 0 2652 2358"/>
                        <a:gd name="T11" fmla="*/ 2652 h 7652"/>
                        <a:gd name="T12" fmla="+- 0 10903 9675"/>
                        <a:gd name="T13" fmla="*/ T12 w 3873"/>
                        <a:gd name="T14" fmla="+- 0 2566 2358"/>
                        <a:gd name="T15" fmla="*/ 256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228" y="208"/>
                          </a:moveTo>
                          <a:lnTo>
                            <a:pt x="1228" y="146"/>
                          </a:lnTo>
                          <a:lnTo>
                            <a:pt x="0" y="294"/>
                          </a:lnTo>
                          <a:lnTo>
                            <a:pt x="1228" y="208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7" name="Freeform 2369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9833 9675"/>
                        <a:gd name="T1" fmla="*/ T0 w 3873"/>
                        <a:gd name="T2" fmla="+- 0 3829 2358"/>
                        <a:gd name="T3" fmla="*/ 3829 h 7652"/>
                        <a:gd name="T4" fmla="+- 0 9675 9675"/>
                        <a:gd name="T5" fmla="*/ T4 w 3873"/>
                        <a:gd name="T6" fmla="+- 0 3682 2358"/>
                        <a:gd name="T7" fmla="*/ 3682 h 7652"/>
                        <a:gd name="T8" fmla="+- 0 9675 9675"/>
                        <a:gd name="T9" fmla="*/ T8 w 3873"/>
                        <a:gd name="T10" fmla="+- 0 3977 2358"/>
                        <a:gd name="T11" fmla="*/ 3977 h 7652"/>
                        <a:gd name="T12" fmla="+- 0 9833 9675"/>
                        <a:gd name="T13" fmla="*/ T12 w 3873"/>
                        <a:gd name="T14" fmla="+- 0 3829 2358"/>
                        <a:gd name="T15" fmla="*/ 3829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58" y="1471"/>
                          </a:moveTo>
                          <a:lnTo>
                            <a:pt x="0" y="1324"/>
                          </a:lnTo>
                          <a:lnTo>
                            <a:pt x="0" y="1619"/>
                          </a:lnTo>
                          <a:lnTo>
                            <a:pt x="158" y="1471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8" name="Freeform 236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383 9675"/>
                        <a:gd name="T1" fmla="*/ T0 w 3873"/>
                        <a:gd name="T2" fmla="+- 0 4123 2358"/>
                        <a:gd name="T3" fmla="*/ 4123 h 7652"/>
                        <a:gd name="T4" fmla="+- 0 9974 9675"/>
                        <a:gd name="T5" fmla="*/ T4 w 3873"/>
                        <a:gd name="T6" fmla="+- 0 4271 2358"/>
                        <a:gd name="T7" fmla="*/ 4271 h 7652"/>
                        <a:gd name="T8" fmla="+- 0 9675 9675"/>
                        <a:gd name="T9" fmla="*/ T8 w 3873"/>
                        <a:gd name="T10" fmla="+- 0 4418 2358"/>
                        <a:gd name="T11" fmla="*/ 4418 h 7652"/>
                        <a:gd name="T12" fmla="+- 0 10100 9675"/>
                        <a:gd name="T13" fmla="*/ T12 w 3873"/>
                        <a:gd name="T14" fmla="+- 0 4565 2358"/>
                        <a:gd name="T15" fmla="*/ 4565 h 7652"/>
                        <a:gd name="T16" fmla="+- 0 10273 9675"/>
                        <a:gd name="T17" fmla="*/ T16 w 3873"/>
                        <a:gd name="T18" fmla="+- 0 4475 2358"/>
                        <a:gd name="T19" fmla="*/ 4475 h 7652"/>
                        <a:gd name="T20" fmla="+- 0 10273 9675"/>
                        <a:gd name="T21" fmla="*/ T20 w 3873"/>
                        <a:gd name="T22" fmla="+- 0 4271 2358"/>
                        <a:gd name="T23" fmla="*/ 4271 h 7652"/>
                        <a:gd name="T24" fmla="+- 0 10383 9675"/>
                        <a:gd name="T25" fmla="*/ T24 w 3873"/>
                        <a:gd name="T26" fmla="+- 0 4123 2358"/>
                        <a:gd name="T27" fmla="*/ 412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708" y="1765"/>
                          </a:moveTo>
                          <a:lnTo>
                            <a:pt x="299" y="1913"/>
                          </a:lnTo>
                          <a:lnTo>
                            <a:pt x="0" y="2060"/>
                          </a:lnTo>
                          <a:lnTo>
                            <a:pt x="425" y="2207"/>
                          </a:lnTo>
                          <a:lnTo>
                            <a:pt x="598" y="2117"/>
                          </a:lnTo>
                          <a:lnTo>
                            <a:pt x="598" y="1913"/>
                          </a:lnTo>
                          <a:lnTo>
                            <a:pt x="708" y="1765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9" name="Freeform 236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698 9675"/>
                        <a:gd name="T1" fmla="*/ T0 w 3873"/>
                        <a:gd name="T2" fmla="+- 0 8107 2358"/>
                        <a:gd name="T3" fmla="*/ 8107 h 7652"/>
                        <a:gd name="T4" fmla="+- 0 10698 9675"/>
                        <a:gd name="T5" fmla="*/ T4 w 3873"/>
                        <a:gd name="T6" fmla="+- 0 8096 2358"/>
                        <a:gd name="T7" fmla="*/ 8096 h 7652"/>
                        <a:gd name="T8" fmla="+- 0 9675 9675"/>
                        <a:gd name="T9" fmla="*/ T8 w 3873"/>
                        <a:gd name="T10" fmla="+- 0 8244 2358"/>
                        <a:gd name="T11" fmla="*/ 8244 h 7652"/>
                        <a:gd name="T12" fmla="+- 0 10698 9675"/>
                        <a:gd name="T13" fmla="*/ T12 w 3873"/>
                        <a:gd name="T14" fmla="+- 0 8107 2358"/>
                        <a:gd name="T15" fmla="*/ 8107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023" y="5749"/>
                          </a:moveTo>
                          <a:lnTo>
                            <a:pt x="1023" y="5738"/>
                          </a:lnTo>
                          <a:lnTo>
                            <a:pt x="0" y="5886"/>
                          </a:lnTo>
                          <a:lnTo>
                            <a:pt x="1023" y="5749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0" name="Freeform 236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029 9675"/>
                        <a:gd name="T1" fmla="*/ T0 w 3873"/>
                        <a:gd name="T2" fmla="+- 0 8390 2358"/>
                        <a:gd name="T3" fmla="*/ 8390 h 7652"/>
                        <a:gd name="T4" fmla="+- 0 9675 9675"/>
                        <a:gd name="T5" fmla="*/ T4 w 3873"/>
                        <a:gd name="T6" fmla="+- 0 8244 2358"/>
                        <a:gd name="T7" fmla="*/ 8244 h 7652"/>
                        <a:gd name="T8" fmla="+- 0 10887 9675"/>
                        <a:gd name="T9" fmla="*/ T8 w 3873"/>
                        <a:gd name="T10" fmla="+- 0 8390 2358"/>
                        <a:gd name="T11" fmla="*/ 8390 h 7652"/>
                        <a:gd name="T12" fmla="+- 0 10887 9675"/>
                        <a:gd name="T13" fmla="*/ T12 w 3873"/>
                        <a:gd name="T14" fmla="+- 0 8417 2358"/>
                        <a:gd name="T15" fmla="*/ 8417 h 7652"/>
                        <a:gd name="T16" fmla="+- 0 11029 9675"/>
                        <a:gd name="T17" fmla="*/ T16 w 3873"/>
                        <a:gd name="T18" fmla="+- 0 8390 2358"/>
                        <a:gd name="T19" fmla="*/ 839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354" y="6032"/>
                          </a:moveTo>
                          <a:lnTo>
                            <a:pt x="0" y="5886"/>
                          </a:lnTo>
                          <a:lnTo>
                            <a:pt x="1212" y="6032"/>
                          </a:lnTo>
                          <a:lnTo>
                            <a:pt x="1212" y="6059"/>
                          </a:lnTo>
                          <a:lnTo>
                            <a:pt x="1354" y="6032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1" name="Freeform 236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186 9675"/>
                        <a:gd name="T1" fmla="*/ T0 w 3873"/>
                        <a:gd name="T2" fmla="+- 0 9154 2358"/>
                        <a:gd name="T3" fmla="*/ 9154 h 7652"/>
                        <a:gd name="T4" fmla="+- 0 11186 9675"/>
                        <a:gd name="T5" fmla="*/ T4 w 3873"/>
                        <a:gd name="T6" fmla="+- 0 9127 2358"/>
                        <a:gd name="T7" fmla="*/ 9127 h 7652"/>
                        <a:gd name="T8" fmla="+- 0 9675 9675"/>
                        <a:gd name="T9" fmla="*/ T8 w 3873"/>
                        <a:gd name="T10" fmla="+- 0 9274 2358"/>
                        <a:gd name="T11" fmla="*/ 9274 h 7652"/>
                        <a:gd name="T12" fmla="+- 0 11186 9675"/>
                        <a:gd name="T13" fmla="*/ T12 w 3873"/>
                        <a:gd name="T14" fmla="+- 0 9154 2358"/>
                        <a:gd name="T15" fmla="*/ 915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511" y="6796"/>
                          </a:moveTo>
                          <a:lnTo>
                            <a:pt x="1511" y="6769"/>
                          </a:lnTo>
                          <a:lnTo>
                            <a:pt x="0" y="6916"/>
                          </a:lnTo>
                          <a:lnTo>
                            <a:pt x="1511" y="6796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2" name="Freeform 236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391 9675"/>
                        <a:gd name="T1" fmla="*/ T0 w 3873"/>
                        <a:gd name="T2" fmla="+- 0 9874 2358"/>
                        <a:gd name="T3" fmla="*/ 9874 h 7652"/>
                        <a:gd name="T4" fmla="+- 0 11391 9675"/>
                        <a:gd name="T5" fmla="*/ T4 w 3873"/>
                        <a:gd name="T6" fmla="+- 0 9863 2358"/>
                        <a:gd name="T7" fmla="*/ 9863 h 7652"/>
                        <a:gd name="T8" fmla="+- 0 9675 9675"/>
                        <a:gd name="T9" fmla="*/ T8 w 3873"/>
                        <a:gd name="T10" fmla="+- 0 10009 2358"/>
                        <a:gd name="T11" fmla="*/ 10009 h 7652"/>
                        <a:gd name="T12" fmla="+- 0 11391 9675"/>
                        <a:gd name="T13" fmla="*/ T12 w 3873"/>
                        <a:gd name="T14" fmla="+- 0 9874 2358"/>
                        <a:gd name="T15" fmla="*/ 987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716" y="7516"/>
                          </a:moveTo>
                          <a:lnTo>
                            <a:pt x="1716" y="7505"/>
                          </a:lnTo>
                          <a:lnTo>
                            <a:pt x="0" y="7651"/>
                          </a:lnTo>
                          <a:lnTo>
                            <a:pt x="1716" y="7516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3" name="Freeform 236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887 9675"/>
                        <a:gd name="T1" fmla="*/ T0 w 3873"/>
                        <a:gd name="T2" fmla="+- 0 7067 2358"/>
                        <a:gd name="T3" fmla="*/ 7067 h 7652"/>
                        <a:gd name="T4" fmla="+- 0 9864 9675"/>
                        <a:gd name="T5" fmla="*/ T4 w 3873"/>
                        <a:gd name="T6" fmla="+- 0 7213 2358"/>
                        <a:gd name="T7" fmla="*/ 7213 h 7652"/>
                        <a:gd name="T8" fmla="+- 0 10415 9675"/>
                        <a:gd name="T9" fmla="*/ T8 w 3873"/>
                        <a:gd name="T10" fmla="+- 0 7287 2358"/>
                        <a:gd name="T11" fmla="*/ 7287 h 7652"/>
                        <a:gd name="T12" fmla="+- 0 10415 9675"/>
                        <a:gd name="T13" fmla="*/ T12 w 3873"/>
                        <a:gd name="T14" fmla="+- 0 7213 2358"/>
                        <a:gd name="T15" fmla="*/ 7213 h 7652"/>
                        <a:gd name="T16" fmla="+- 0 10887 9675"/>
                        <a:gd name="T17" fmla="*/ T16 w 3873"/>
                        <a:gd name="T18" fmla="+- 0 7067 2358"/>
                        <a:gd name="T19" fmla="*/ 7067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212" y="4709"/>
                          </a:moveTo>
                          <a:lnTo>
                            <a:pt x="189" y="4855"/>
                          </a:lnTo>
                          <a:lnTo>
                            <a:pt x="740" y="4929"/>
                          </a:lnTo>
                          <a:lnTo>
                            <a:pt x="740" y="4855"/>
                          </a:lnTo>
                          <a:lnTo>
                            <a:pt x="1212" y="4709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4" name="Freeform 2362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573 9675"/>
                        <a:gd name="T1" fmla="*/ T0 w 3873"/>
                        <a:gd name="T2" fmla="+- 0 5792 2358"/>
                        <a:gd name="T3" fmla="*/ 5792 h 7652"/>
                        <a:gd name="T4" fmla="+- 0 10573 9675"/>
                        <a:gd name="T5" fmla="*/ T4 w 3873"/>
                        <a:gd name="T6" fmla="+- 0 5596 2358"/>
                        <a:gd name="T7" fmla="*/ 5596 h 7652"/>
                        <a:gd name="T8" fmla="+- 0 10226 9675"/>
                        <a:gd name="T9" fmla="*/ T8 w 3873"/>
                        <a:gd name="T10" fmla="+- 0 5742 2358"/>
                        <a:gd name="T11" fmla="*/ 5742 h 7652"/>
                        <a:gd name="T12" fmla="+- 0 10005 9675"/>
                        <a:gd name="T13" fmla="*/ T12 w 3873"/>
                        <a:gd name="T14" fmla="+- 0 5890 2358"/>
                        <a:gd name="T15" fmla="*/ 5890 h 7652"/>
                        <a:gd name="T16" fmla="+- 0 10179 9675"/>
                        <a:gd name="T17" fmla="*/ T16 w 3873"/>
                        <a:gd name="T18" fmla="+- 0 5910 2358"/>
                        <a:gd name="T19" fmla="*/ 5910 h 7652"/>
                        <a:gd name="T20" fmla="+- 0 10179 9675"/>
                        <a:gd name="T21" fmla="*/ T20 w 3873"/>
                        <a:gd name="T22" fmla="+- 0 5890 2358"/>
                        <a:gd name="T23" fmla="*/ 5890 h 7652"/>
                        <a:gd name="T24" fmla="+- 0 10573 9675"/>
                        <a:gd name="T25" fmla="*/ T24 w 3873"/>
                        <a:gd name="T26" fmla="+- 0 5792 2358"/>
                        <a:gd name="T27" fmla="*/ 5792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898" y="3434"/>
                          </a:moveTo>
                          <a:lnTo>
                            <a:pt x="898" y="3238"/>
                          </a:lnTo>
                          <a:lnTo>
                            <a:pt x="551" y="3384"/>
                          </a:lnTo>
                          <a:lnTo>
                            <a:pt x="330" y="3532"/>
                          </a:lnTo>
                          <a:lnTo>
                            <a:pt x="504" y="3552"/>
                          </a:lnTo>
                          <a:lnTo>
                            <a:pt x="504" y="3532"/>
                          </a:lnTo>
                          <a:lnTo>
                            <a:pt x="898" y="3434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5" name="Freeform 2361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6625 2358"/>
                        <a:gd name="T3" fmla="*/ 6625 h 7652"/>
                        <a:gd name="T4" fmla="+- 0 10730 9675"/>
                        <a:gd name="T5" fmla="*/ T4 w 3873"/>
                        <a:gd name="T6" fmla="+- 0 6478 2358"/>
                        <a:gd name="T7" fmla="*/ 6478 h 7652"/>
                        <a:gd name="T8" fmla="+- 0 10005 9675"/>
                        <a:gd name="T9" fmla="*/ T8 w 3873"/>
                        <a:gd name="T10" fmla="+- 0 6331 2358"/>
                        <a:gd name="T11" fmla="*/ 6331 h 7652"/>
                        <a:gd name="T12" fmla="+- 0 10556 9675"/>
                        <a:gd name="T13" fmla="*/ T12 w 3873"/>
                        <a:gd name="T14" fmla="+- 0 6478 2358"/>
                        <a:gd name="T15" fmla="*/ 6478 h 7652"/>
                        <a:gd name="T16" fmla="+- 0 10841 9675"/>
                        <a:gd name="T17" fmla="*/ T16 w 3873"/>
                        <a:gd name="T18" fmla="+- 0 6625 2358"/>
                        <a:gd name="T19" fmla="*/ 6625 h 7652"/>
                        <a:gd name="T20" fmla="+- 0 10841 9675"/>
                        <a:gd name="T21" fmla="*/ T20 w 3873"/>
                        <a:gd name="T22" fmla="+- 0 6690 2358"/>
                        <a:gd name="T23" fmla="*/ 6690 h 7652"/>
                        <a:gd name="T24" fmla="+- 0 11124 9675"/>
                        <a:gd name="T25" fmla="*/ T24 w 3873"/>
                        <a:gd name="T26" fmla="+- 0 6625 2358"/>
                        <a:gd name="T27" fmla="*/ 6625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449" y="4267"/>
                          </a:moveTo>
                          <a:lnTo>
                            <a:pt x="1055" y="4120"/>
                          </a:lnTo>
                          <a:lnTo>
                            <a:pt x="330" y="3973"/>
                          </a:lnTo>
                          <a:lnTo>
                            <a:pt x="881" y="4120"/>
                          </a:lnTo>
                          <a:lnTo>
                            <a:pt x="1166" y="4267"/>
                          </a:lnTo>
                          <a:lnTo>
                            <a:pt x="1166" y="4332"/>
                          </a:lnTo>
                          <a:lnTo>
                            <a:pt x="1449" y="4267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6" name="Freeform 2360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509 9675"/>
                        <a:gd name="T1" fmla="*/ T0 w 3873"/>
                        <a:gd name="T2" fmla="+- 0 4859 2358"/>
                        <a:gd name="T3" fmla="*/ 4859 h 7652"/>
                        <a:gd name="T4" fmla="+- 0 10352 9675"/>
                        <a:gd name="T5" fmla="*/ T4 w 3873"/>
                        <a:gd name="T6" fmla="+- 0 4712 2358"/>
                        <a:gd name="T7" fmla="*/ 4712 h 7652"/>
                        <a:gd name="T8" fmla="+- 0 10100 9675"/>
                        <a:gd name="T9" fmla="*/ T8 w 3873"/>
                        <a:gd name="T10" fmla="+- 0 4565 2358"/>
                        <a:gd name="T11" fmla="*/ 4565 h 7652"/>
                        <a:gd name="T12" fmla="+- 0 10179 9675"/>
                        <a:gd name="T13" fmla="*/ T12 w 3873"/>
                        <a:gd name="T14" fmla="+- 0 4712 2358"/>
                        <a:gd name="T15" fmla="*/ 4712 h 7652"/>
                        <a:gd name="T16" fmla="+- 0 10509 9675"/>
                        <a:gd name="T17" fmla="*/ T16 w 3873"/>
                        <a:gd name="T18" fmla="+- 0 4859 2358"/>
                        <a:gd name="T19" fmla="*/ 4859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834" y="2501"/>
                          </a:moveTo>
                          <a:lnTo>
                            <a:pt x="677" y="2354"/>
                          </a:lnTo>
                          <a:lnTo>
                            <a:pt x="425" y="2207"/>
                          </a:lnTo>
                          <a:lnTo>
                            <a:pt x="504" y="2354"/>
                          </a:lnTo>
                          <a:lnTo>
                            <a:pt x="834" y="2501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7" name="Freeform 2359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421 2358"/>
                        <a:gd name="T3" fmla="*/ 9421 h 7652"/>
                        <a:gd name="T4" fmla="+- 0 11217 9675"/>
                        <a:gd name="T5" fmla="*/ T4 w 3873"/>
                        <a:gd name="T6" fmla="+- 0 9568 2358"/>
                        <a:gd name="T7" fmla="*/ 9568 h 7652"/>
                        <a:gd name="T8" fmla="+- 0 10163 9675"/>
                        <a:gd name="T9" fmla="*/ T8 w 3873"/>
                        <a:gd name="T10" fmla="+- 0 9715 2358"/>
                        <a:gd name="T11" fmla="*/ 9715 h 7652"/>
                        <a:gd name="T12" fmla="+- 0 12005 9675"/>
                        <a:gd name="T13" fmla="*/ T12 w 3873"/>
                        <a:gd name="T14" fmla="+- 0 9568 2358"/>
                        <a:gd name="T15" fmla="*/ 9568 h 7652"/>
                        <a:gd name="T16" fmla="+- 0 13548 9675"/>
                        <a:gd name="T17" fmla="*/ T16 w 3873"/>
                        <a:gd name="T18" fmla="+- 0 9421 2358"/>
                        <a:gd name="T19" fmla="*/ 9421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3873" y="7063"/>
                          </a:moveTo>
                          <a:lnTo>
                            <a:pt x="1542" y="7210"/>
                          </a:lnTo>
                          <a:lnTo>
                            <a:pt x="488" y="7357"/>
                          </a:lnTo>
                          <a:lnTo>
                            <a:pt x="2330" y="7210"/>
                          </a:lnTo>
                          <a:lnTo>
                            <a:pt x="3873" y="7063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8" name="Freeform 235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533 9675"/>
                        <a:gd name="T1" fmla="*/ T0 w 3873"/>
                        <a:gd name="T2" fmla="+- 0 9863 2358"/>
                        <a:gd name="T3" fmla="*/ 9863 h 7652"/>
                        <a:gd name="T4" fmla="+- 0 10163 9675"/>
                        <a:gd name="T5" fmla="*/ T4 w 3873"/>
                        <a:gd name="T6" fmla="+- 0 9715 2358"/>
                        <a:gd name="T7" fmla="*/ 9715 h 7652"/>
                        <a:gd name="T8" fmla="+- 0 11391 9675"/>
                        <a:gd name="T9" fmla="*/ T8 w 3873"/>
                        <a:gd name="T10" fmla="+- 0 9863 2358"/>
                        <a:gd name="T11" fmla="*/ 9863 h 7652"/>
                        <a:gd name="T12" fmla="+- 0 11391 9675"/>
                        <a:gd name="T13" fmla="*/ T12 w 3873"/>
                        <a:gd name="T14" fmla="+- 0 9874 2358"/>
                        <a:gd name="T15" fmla="*/ 9874 h 7652"/>
                        <a:gd name="T16" fmla="+- 0 11533 9675"/>
                        <a:gd name="T17" fmla="*/ T16 w 3873"/>
                        <a:gd name="T18" fmla="+- 0 9863 2358"/>
                        <a:gd name="T19" fmla="*/ 986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858" y="7505"/>
                          </a:moveTo>
                          <a:lnTo>
                            <a:pt x="488" y="7357"/>
                          </a:lnTo>
                          <a:lnTo>
                            <a:pt x="1716" y="7505"/>
                          </a:lnTo>
                          <a:lnTo>
                            <a:pt x="1716" y="7516"/>
                          </a:lnTo>
                          <a:lnTo>
                            <a:pt x="1858" y="7505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49" name="Freeform 235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265 9675"/>
                        <a:gd name="T1" fmla="*/ T0 w 3873"/>
                        <a:gd name="T2" fmla="+- 0 6036 2358"/>
                        <a:gd name="T3" fmla="*/ 6036 h 7652"/>
                        <a:gd name="T4" fmla="+- 0 10179 9675"/>
                        <a:gd name="T5" fmla="*/ T4 w 3873"/>
                        <a:gd name="T6" fmla="+- 0 5890 2358"/>
                        <a:gd name="T7" fmla="*/ 5890 h 7652"/>
                        <a:gd name="T8" fmla="+- 0 10179 9675"/>
                        <a:gd name="T9" fmla="*/ T8 w 3873"/>
                        <a:gd name="T10" fmla="+- 0 5910 2358"/>
                        <a:gd name="T11" fmla="*/ 5910 h 7652"/>
                        <a:gd name="T12" fmla="+- 0 11265 9675"/>
                        <a:gd name="T13" fmla="*/ T12 w 3873"/>
                        <a:gd name="T14" fmla="+- 0 6036 2358"/>
                        <a:gd name="T15" fmla="*/ 603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590" y="3678"/>
                          </a:moveTo>
                          <a:lnTo>
                            <a:pt x="504" y="3532"/>
                          </a:lnTo>
                          <a:lnTo>
                            <a:pt x="504" y="3552"/>
                          </a:lnTo>
                          <a:lnTo>
                            <a:pt x="1590" y="3678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0" name="Freeform 235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887 9675"/>
                        <a:gd name="T1" fmla="*/ T0 w 3873"/>
                        <a:gd name="T2" fmla="+- 0 8417 2358"/>
                        <a:gd name="T3" fmla="*/ 8417 h 7652"/>
                        <a:gd name="T4" fmla="+- 0 10887 9675"/>
                        <a:gd name="T5" fmla="*/ T4 w 3873"/>
                        <a:gd name="T6" fmla="+- 0 8390 2358"/>
                        <a:gd name="T7" fmla="*/ 8390 h 7652"/>
                        <a:gd name="T8" fmla="+- 0 10179 9675"/>
                        <a:gd name="T9" fmla="*/ T8 w 3873"/>
                        <a:gd name="T10" fmla="+- 0 8538 2358"/>
                        <a:gd name="T11" fmla="*/ 8538 h 7652"/>
                        <a:gd name="T12" fmla="+- 0 10242 9675"/>
                        <a:gd name="T13" fmla="*/ T12 w 3873"/>
                        <a:gd name="T14" fmla="+- 0 8544 2358"/>
                        <a:gd name="T15" fmla="*/ 8544 h 7652"/>
                        <a:gd name="T16" fmla="+- 0 10242 9675"/>
                        <a:gd name="T17" fmla="*/ T16 w 3873"/>
                        <a:gd name="T18" fmla="+- 0 8538 2358"/>
                        <a:gd name="T19" fmla="*/ 8538 h 7652"/>
                        <a:gd name="T20" fmla="+- 0 10887 9675"/>
                        <a:gd name="T21" fmla="*/ T20 w 3873"/>
                        <a:gd name="T22" fmla="+- 0 8417 2358"/>
                        <a:gd name="T23" fmla="*/ 8417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212" y="6059"/>
                          </a:moveTo>
                          <a:lnTo>
                            <a:pt x="1212" y="6032"/>
                          </a:lnTo>
                          <a:lnTo>
                            <a:pt x="504" y="6180"/>
                          </a:lnTo>
                          <a:lnTo>
                            <a:pt x="567" y="6186"/>
                          </a:lnTo>
                          <a:lnTo>
                            <a:pt x="567" y="6180"/>
                          </a:lnTo>
                          <a:lnTo>
                            <a:pt x="1212" y="6059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1" name="Freeform 235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958 9675"/>
                        <a:gd name="T1" fmla="*/ T0 w 3873"/>
                        <a:gd name="T2" fmla="+- 0 8686 2358"/>
                        <a:gd name="T3" fmla="*/ 8686 h 7652"/>
                        <a:gd name="T4" fmla="+- 0 10242 9675"/>
                        <a:gd name="T5" fmla="*/ T4 w 3873"/>
                        <a:gd name="T6" fmla="+- 0 8538 2358"/>
                        <a:gd name="T7" fmla="*/ 8538 h 7652"/>
                        <a:gd name="T8" fmla="+- 0 10242 9675"/>
                        <a:gd name="T9" fmla="*/ T8 w 3873"/>
                        <a:gd name="T10" fmla="+- 0 8544 2358"/>
                        <a:gd name="T11" fmla="*/ 8544 h 7652"/>
                        <a:gd name="T12" fmla="+- 0 11659 9675"/>
                        <a:gd name="T13" fmla="*/ T12 w 3873"/>
                        <a:gd name="T14" fmla="+- 0 8686 2358"/>
                        <a:gd name="T15" fmla="*/ 8686 h 7652"/>
                        <a:gd name="T16" fmla="+- 0 11659 9675"/>
                        <a:gd name="T17" fmla="*/ T16 w 3873"/>
                        <a:gd name="T18" fmla="+- 0 8740 2358"/>
                        <a:gd name="T19" fmla="*/ 8740 h 7652"/>
                        <a:gd name="T20" fmla="+- 0 11958 9675"/>
                        <a:gd name="T21" fmla="*/ T20 w 3873"/>
                        <a:gd name="T22" fmla="+- 0 8686 2358"/>
                        <a:gd name="T23" fmla="*/ 868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283" y="6328"/>
                          </a:moveTo>
                          <a:lnTo>
                            <a:pt x="567" y="6180"/>
                          </a:lnTo>
                          <a:lnTo>
                            <a:pt x="567" y="6186"/>
                          </a:lnTo>
                          <a:lnTo>
                            <a:pt x="1984" y="6328"/>
                          </a:lnTo>
                          <a:lnTo>
                            <a:pt x="1984" y="6382"/>
                          </a:lnTo>
                          <a:lnTo>
                            <a:pt x="2283" y="6328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2" name="Freeform 235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383 9675"/>
                        <a:gd name="T1" fmla="*/ T0 w 3873"/>
                        <a:gd name="T2" fmla="+- 0 4418 2358"/>
                        <a:gd name="T3" fmla="*/ 4418 h 7652"/>
                        <a:gd name="T4" fmla="+- 0 10273 9675"/>
                        <a:gd name="T5" fmla="*/ T4 w 3873"/>
                        <a:gd name="T6" fmla="+- 0 4271 2358"/>
                        <a:gd name="T7" fmla="*/ 4271 h 7652"/>
                        <a:gd name="T8" fmla="+- 0 10273 9675"/>
                        <a:gd name="T9" fmla="*/ T8 w 3873"/>
                        <a:gd name="T10" fmla="+- 0 4475 2358"/>
                        <a:gd name="T11" fmla="*/ 4475 h 7652"/>
                        <a:gd name="T12" fmla="+- 0 10383 9675"/>
                        <a:gd name="T13" fmla="*/ T12 w 3873"/>
                        <a:gd name="T14" fmla="+- 0 4418 2358"/>
                        <a:gd name="T15" fmla="*/ 4418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708" y="2060"/>
                          </a:moveTo>
                          <a:lnTo>
                            <a:pt x="598" y="1913"/>
                          </a:lnTo>
                          <a:lnTo>
                            <a:pt x="598" y="2117"/>
                          </a:lnTo>
                          <a:lnTo>
                            <a:pt x="708" y="206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3" name="Freeform 235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808 9675"/>
                        <a:gd name="T1" fmla="*/ T0 w 3873"/>
                        <a:gd name="T2" fmla="+- 0 5154 2358"/>
                        <a:gd name="T3" fmla="*/ 5154 h 7652"/>
                        <a:gd name="T4" fmla="+- 0 10289 9675"/>
                        <a:gd name="T5" fmla="*/ T4 w 3873"/>
                        <a:gd name="T6" fmla="+- 0 5300 2358"/>
                        <a:gd name="T7" fmla="*/ 5300 h 7652"/>
                        <a:gd name="T8" fmla="+- 0 10494 9675"/>
                        <a:gd name="T9" fmla="*/ T8 w 3873"/>
                        <a:gd name="T10" fmla="+- 0 5448 2358"/>
                        <a:gd name="T11" fmla="*/ 5448 h 7652"/>
                        <a:gd name="T12" fmla="+- 0 10556 9675"/>
                        <a:gd name="T13" fmla="*/ T12 w 3873"/>
                        <a:gd name="T14" fmla="+- 0 5564 2358"/>
                        <a:gd name="T15" fmla="*/ 5564 h 7652"/>
                        <a:gd name="T16" fmla="+- 0 10556 9675"/>
                        <a:gd name="T17" fmla="*/ T16 w 3873"/>
                        <a:gd name="T18" fmla="+- 0 5300 2358"/>
                        <a:gd name="T19" fmla="*/ 5300 h 7652"/>
                        <a:gd name="T20" fmla="+- 0 10808 9675"/>
                        <a:gd name="T21" fmla="*/ T20 w 3873"/>
                        <a:gd name="T22" fmla="+- 0 5154 2358"/>
                        <a:gd name="T23" fmla="*/ 515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133" y="2796"/>
                          </a:moveTo>
                          <a:lnTo>
                            <a:pt x="614" y="2942"/>
                          </a:lnTo>
                          <a:lnTo>
                            <a:pt x="819" y="3090"/>
                          </a:lnTo>
                          <a:lnTo>
                            <a:pt x="881" y="3206"/>
                          </a:lnTo>
                          <a:lnTo>
                            <a:pt x="881" y="2942"/>
                          </a:lnTo>
                          <a:lnTo>
                            <a:pt x="1133" y="2796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4" name="Freeform 2352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965 9675"/>
                        <a:gd name="T1" fmla="*/ T0 w 3873"/>
                        <a:gd name="T2" fmla="+- 0 7361 2358"/>
                        <a:gd name="T3" fmla="*/ 7361 h 7652"/>
                        <a:gd name="T4" fmla="+- 0 10620 9675"/>
                        <a:gd name="T5" fmla="*/ T4 w 3873"/>
                        <a:gd name="T6" fmla="+- 0 7508 2358"/>
                        <a:gd name="T7" fmla="*/ 7508 h 7652"/>
                        <a:gd name="T8" fmla="+- 0 10447 9675"/>
                        <a:gd name="T9" fmla="*/ T8 w 3873"/>
                        <a:gd name="T10" fmla="+- 0 7655 2358"/>
                        <a:gd name="T11" fmla="*/ 7655 h 7652"/>
                        <a:gd name="T12" fmla="+- 0 10383 9675"/>
                        <a:gd name="T13" fmla="*/ T12 w 3873"/>
                        <a:gd name="T14" fmla="+- 0 7802 2358"/>
                        <a:gd name="T15" fmla="*/ 7802 h 7652"/>
                        <a:gd name="T16" fmla="+- 0 10447 9675"/>
                        <a:gd name="T17" fmla="*/ T16 w 3873"/>
                        <a:gd name="T18" fmla="+- 0 7837 2358"/>
                        <a:gd name="T19" fmla="*/ 7837 h 7652"/>
                        <a:gd name="T20" fmla="+- 0 10447 9675"/>
                        <a:gd name="T21" fmla="*/ T20 w 3873"/>
                        <a:gd name="T22" fmla="+- 0 7802 2358"/>
                        <a:gd name="T23" fmla="*/ 7802 h 7652"/>
                        <a:gd name="T24" fmla="+- 0 10715 9675"/>
                        <a:gd name="T25" fmla="*/ T24 w 3873"/>
                        <a:gd name="T26" fmla="+- 0 7677 2358"/>
                        <a:gd name="T27" fmla="*/ 7677 h 7652"/>
                        <a:gd name="T28" fmla="+- 0 10715 9675"/>
                        <a:gd name="T29" fmla="*/ T28 w 3873"/>
                        <a:gd name="T30" fmla="+- 0 7508 2358"/>
                        <a:gd name="T31" fmla="*/ 7508 h 7652"/>
                        <a:gd name="T32" fmla="+- 0 10965 9675"/>
                        <a:gd name="T33" fmla="*/ T32 w 3873"/>
                        <a:gd name="T34" fmla="+- 0 7361 2358"/>
                        <a:gd name="T35" fmla="*/ 7361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290" y="5003"/>
                          </a:moveTo>
                          <a:lnTo>
                            <a:pt x="945" y="5150"/>
                          </a:lnTo>
                          <a:lnTo>
                            <a:pt x="772" y="5297"/>
                          </a:lnTo>
                          <a:lnTo>
                            <a:pt x="708" y="5444"/>
                          </a:lnTo>
                          <a:lnTo>
                            <a:pt x="772" y="5479"/>
                          </a:lnTo>
                          <a:lnTo>
                            <a:pt x="772" y="5444"/>
                          </a:lnTo>
                          <a:lnTo>
                            <a:pt x="1040" y="5319"/>
                          </a:lnTo>
                          <a:lnTo>
                            <a:pt x="1040" y="5150"/>
                          </a:lnTo>
                          <a:lnTo>
                            <a:pt x="1290" y="5003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5" name="Freeform 2351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841 9675"/>
                        <a:gd name="T1" fmla="*/ T0 w 3873"/>
                        <a:gd name="T2" fmla="+- 0 6690 2358"/>
                        <a:gd name="T3" fmla="*/ 6690 h 7652"/>
                        <a:gd name="T4" fmla="+- 0 10841 9675"/>
                        <a:gd name="T5" fmla="*/ T4 w 3873"/>
                        <a:gd name="T6" fmla="+- 0 6625 2358"/>
                        <a:gd name="T7" fmla="*/ 6625 h 7652"/>
                        <a:gd name="T8" fmla="+- 0 10399 9675"/>
                        <a:gd name="T9" fmla="*/ T8 w 3873"/>
                        <a:gd name="T10" fmla="+- 0 6773 2358"/>
                        <a:gd name="T11" fmla="*/ 6773 h 7652"/>
                        <a:gd name="T12" fmla="+- 0 10478 9675"/>
                        <a:gd name="T13" fmla="*/ T12 w 3873"/>
                        <a:gd name="T14" fmla="+- 0 6788 2358"/>
                        <a:gd name="T15" fmla="*/ 6788 h 7652"/>
                        <a:gd name="T16" fmla="+- 0 10478 9675"/>
                        <a:gd name="T17" fmla="*/ T16 w 3873"/>
                        <a:gd name="T18" fmla="+- 0 6773 2358"/>
                        <a:gd name="T19" fmla="*/ 6773 h 7652"/>
                        <a:gd name="T20" fmla="+- 0 10841 9675"/>
                        <a:gd name="T21" fmla="*/ T20 w 3873"/>
                        <a:gd name="T22" fmla="+- 0 6690 2358"/>
                        <a:gd name="T23" fmla="*/ 669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166" y="4332"/>
                          </a:moveTo>
                          <a:lnTo>
                            <a:pt x="1166" y="4267"/>
                          </a:lnTo>
                          <a:lnTo>
                            <a:pt x="724" y="4415"/>
                          </a:lnTo>
                          <a:lnTo>
                            <a:pt x="803" y="4430"/>
                          </a:lnTo>
                          <a:lnTo>
                            <a:pt x="803" y="4415"/>
                          </a:lnTo>
                          <a:lnTo>
                            <a:pt x="1166" y="4332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6" name="Freeform 2350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965 9675"/>
                        <a:gd name="T1" fmla="*/ T0 w 3873"/>
                        <a:gd name="T2" fmla="+- 0 7361 2358"/>
                        <a:gd name="T3" fmla="*/ 7361 h 7652"/>
                        <a:gd name="T4" fmla="+- 0 10415 9675"/>
                        <a:gd name="T5" fmla="*/ T4 w 3873"/>
                        <a:gd name="T6" fmla="+- 0 7213 2358"/>
                        <a:gd name="T7" fmla="*/ 7213 h 7652"/>
                        <a:gd name="T8" fmla="+- 0 10415 9675"/>
                        <a:gd name="T9" fmla="*/ T8 w 3873"/>
                        <a:gd name="T10" fmla="+- 0 7287 2358"/>
                        <a:gd name="T11" fmla="*/ 7287 h 7652"/>
                        <a:gd name="T12" fmla="+- 0 10965 9675"/>
                        <a:gd name="T13" fmla="*/ T12 w 3873"/>
                        <a:gd name="T14" fmla="+- 0 7361 2358"/>
                        <a:gd name="T15" fmla="*/ 7361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290" y="5003"/>
                          </a:moveTo>
                          <a:lnTo>
                            <a:pt x="740" y="4855"/>
                          </a:lnTo>
                          <a:lnTo>
                            <a:pt x="740" y="4929"/>
                          </a:lnTo>
                          <a:lnTo>
                            <a:pt x="1290" y="5003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7" name="Freeform 2349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124 9675"/>
                        <a:gd name="T1" fmla="*/ T0 w 3873"/>
                        <a:gd name="T2" fmla="+- 0 7950 2358"/>
                        <a:gd name="T3" fmla="*/ 7950 h 7652"/>
                        <a:gd name="T4" fmla="+- 0 10447 9675"/>
                        <a:gd name="T5" fmla="*/ T4 w 3873"/>
                        <a:gd name="T6" fmla="+- 0 7802 2358"/>
                        <a:gd name="T7" fmla="*/ 7802 h 7652"/>
                        <a:gd name="T8" fmla="+- 0 10447 9675"/>
                        <a:gd name="T9" fmla="*/ T8 w 3873"/>
                        <a:gd name="T10" fmla="+- 0 7837 2358"/>
                        <a:gd name="T11" fmla="*/ 7837 h 7652"/>
                        <a:gd name="T12" fmla="+- 0 10651 9675"/>
                        <a:gd name="T13" fmla="*/ T12 w 3873"/>
                        <a:gd name="T14" fmla="+- 0 7950 2358"/>
                        <a:gd name="T15" fmla="*/ 7950 h 7652"/>
                        <a:gd name="T16" fmla="+- 0 10698 9675"/>
                        <a:gd name="T17" fmla="*/ T16 w 3873"/>
                        <a:gd name="T18" fmla="+- 0 8096 2358"/>
                        <a:gd name="T19" fmla="*/ 8096 h 7652"/>
                        <a:gd name="T20" fmla="+- 0 10698 9675"/>
                        <a:gd name="T21" fmla="*/ T20 w 3873"/>
                        <a:gd name="T22" fmla="+- 0 8107 2358"/>
                        <a:gd name="T23" fmla="*/ 8107 h 7652"/>
                        <a:gd name="T24" fmla="+- 0 10777 9675"/>
                        <a:gd name="T25" fmla="*/ T24 w 3873"/>
                        <a:gd name="T26" fmla="+- 0 8096 2358"/>
                        <a:gd name="T27" fmla="*/ 8096 h 7652"/>
                        <a:gd name="T28" fmla="+- 0 11124 9675"/>
                        <a:gd name="T29" fmla="*/ T28 w 3873"/>
                        <a:gd name="T30" fmla="+- 0 7950 2358"/>
                        <a:gd name="T31" fmla="*/ 795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449" y="5592"/>
                          </a:moveTo>
                          <a:lnTo>
                            <a:pt x="772" y="5444"/>
                          </a:lnTo>
                          <a:lnTo>
                            <a:pt x="772" y="5479"/>
                          </a:lnTo>
                          <a:lnTo>
                            <a:pt x="976" y="5592"/>
                          </a:lnTo>
                          <a:lnTo>
                            <a:pt x="1023" y="5738"/>
                          </a:lnTo>
                          <a:lnTo>
                            <a:pt x="1023" y="5749"/>
                          </a:lnTo>
                          <a:lnTo>
                            <a:pt x="1102" y="5738"/>
                          </a:lnTo>
                          <a:lnTo>
                            <a:pt x="1449" y="5592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8" name="Freeform 2348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659 9675"/>
                        <a:gd name="T1" fmla="*/ T0 w 3873"/>
                        <a:gd name="T2" fmla="+- 0 8740 2358"/>
                        <a:gd name="T3" fmla="*/ 8740 h 7652"/>
                        <a:gd name="T4" fmla="+- 0 11659 9675"/>
                        <a:gd name="T5" fmla="*/ T4 w 3873"/>
                        <a:gd name="T6" fmla="+- 0 8686 2358"/>
                        <a:gd name="T7" fmla="*/ 8686 h 7652"/>
                        <a:gd name="T8" fmla="+- 0 10965 9675"/>
                        <a:gd name="T9" fmla="*/ T8 w 3873"/>
                        <a:gd name="T10" fmla="+- 0 8832 2358"/>
                        <a:gd name="T11" fmla="*/ 8832 h 7652"/>
                        <a:gd name="T12" fmla="+- 0 10463 9675"/>
                        <a:gd name="T13" fmla="*/ T12 w 3873"/>
                        <a:gd name="T14" fmla="+- 0 8980 2358"/>
                        <a:gd name="T15" fmla="*/ 8980 h 7652"/>
                        <a:gd name="T16" fmla="+- 0 10667 9675"/>
                        <a:gd name="T17" fmla="*/ T16 w 3873"/>
                        <a:gd name="T18" fmla="+- 0 9021 2358"/>
                        <a:gd name="T19" fmla="*/ 9021 h 7652"/>
                        <a:gd name="T20" fmla="+- 0 10667 9675"/>
                        <a:gd name="T21" fmla="*/ T20 w 3873"/>
                        <a:gd name="T22" fmla="+- 0 8980 2358"/>
                        <a:gd name="T23" fmla="*/ 8980 h 7652"/>
                        <a:gd name="T24" fmla="+- 0 11155 9675"/>
                        <a:gd name="T25" fmla="*/ T24 w 3873"/>
                        <a:gd name="T26" fmla="+- 0 8832 2358"/>
                        <a:gd name="T27" fmla="*/ 8832 h 7652"/>
                        <a:gd name="T28" fmla="+- 0 11659 9675"/>
                        <a:gd name="T29" fmla="*/ T28 w 3873"/>
                        <a:gd name="T30" fmla="+- 0 8740 2358"/>
                        <a:gd name="T31" fmla="*/ 8740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984" y="6382"/>
                          </a:moveTo>
                          <a:lnTo>
                            <a:pt x="1984" y="6328"/>
                          </a:lnTo>
                          <a:lnTo>
                            <a:pt x="1290" y="6474"/>
                          </a:lnTo>
                          <a:lnTo>
                            <a:pt x="788" y="6622"/>
                          </a:lnTo>
                          <a:lnTo>
                            <a:pt x="992" y="6663"/>
                          </a:lnTo>
                          <a:lnTo>
                            <a:pt x="992" y="6622"/>
                          </a:lnTo>
                          <a:lnTo>
                            <a:pt x="1480" y="6474"/>
                          </a:lnTo>
                          <a:lnTo>
                            <a:pt x="1984" y="6382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59" name="Freeform 2347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359 9675"/>
                        <a:gd name="T1" fmla="*/ T0 w 3873"/>
                        <a:gd name="T2" fmla="+- 0 6919 2358"/>
                        <a:gd name="T3" fmla="*/ 6919 h 7652"/>
                        <a:gd name="T4" fmla="+- 0 10478 9675"/>
                        <a:gd name="T5" fmla="*/ T4 w 3873"/>
                        <a:gd name="T6" fmla="+- 0 6773 2358"/>
                        <a:gd name="T7" fmla="*/ 6773 h 7652"/>
                        <a:gd name="T8" fmla="+- 0 10478 9675"/>
                        <a:gd name="T9" fmla="*/ T8 w 3873"/>
                        <a:gd name="T10" fmla="+- 0 6788 2358"/>
                        <a:gd name="T11" fmla="*/ 6788 h 7652"/>
                        <a:gd name="T12" fmla="+- 0 11186 9675"/>
                        <a:gd name="T13" fmla="*/ T12 w 3873"/>
                        <a:gd name="T14" fmla="+- 0 6919 2358"/>
                        <a:gd name="T15" fmla="*/ 6919 h 7652"/>
                        <a:gd name="T16" fmla="+- 0 11186 9675"/>
                        <a:gd name="T17" fmla="*/ T16 w 3873"/>
                        <a:gd name="T18" fmla="+- 0 6973 2358"/>
                        <a:gd name="T19" fmla="*/ 6973 h 7652"/>
                        <a:gd name="T20" fmla="+- 0 11359 9675"/>
                        <a:gd name="T21" fmla="*/ T20 w 3873"/>
                        <a:gd name="T22" fmla="+- 0 6919 2358"/>
                        <a:gd name="T23" fmla="*/ 6919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684" y="4561"/>
                          </a:moveTo>
                          <a:lnTo>
                            <a:pt x="803" y="4415"/>
                          </a:lnTo>
                          <a:lnTo>
                            <a:pt x="803" y="4430"/>
                          </a:lnTo>
                          <a:lnTo>
                            <a:pt x="1511" y="4561"/>
                          </a:lnTo>
                          <a:lnTo>
                            <a:pt x="1511" y="4615"/>
                          </a:lnTo>
                          <a:lnTo>
                            <a:pt x="1684" y="4561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0" name="Freeform 2346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841 9675"/>
                        <a:gd name="T1" fmla="*/ T0 w 3873"/>
                        <a:gd name="T2" fmla="+- 0 5596 2358"/>
                        <a:gd name="T3" fmla="*/ 5596 h 7652"/>
                        <a:gd name="T4" fmla="+- 0 10746 9675"/>
                        <a:gd name="T5" fmla="*/ T4 w 3873"/>
                        <a:gd name="T6" fmla="+- 0 5448 2358"/>
                        <a:gd name="T7" fmla="*/ 5448 h 7652"/>
                        <a:gd name="T8" fmla="+- 0 10556 9675"/>
                        <a:gd name="T9" fmla="*/ T8 w 3873"/>
                        <a:gd name="T10" fmla="+- 0 5300 2358"/>
                        <a:gd name="T11" fmla="*/ 5300 h 7652"/>
                        <a:gd name="T12" fmla="+- 0 10556 9675"/>
                        <a:gd name="T13" fmla="*/ T12 w 3873"/>
                        <a:gd name="T14" fmla="+- 0 5564 2358"/>
                        <a:gd name="T15" fmla="*/ 5564 h 7652"/>
                        <a:gd name="T16" fmla="+- 0 10573 9675"/>
                        <a:gd name="T17" fmla="*/ T16 w 3873"/>
                        <a:gd name="T18" fmla="+- 0 5596 2358"/>
                        <a:gd name="T19" fmla="*/ 5596 h 7652"/>
                        <a:gd name="T20" fmla="+- 0 10573 9675"/>
                        <a:gd name="T21" fmla="*/ T20 w 3873"/>
                        <a:gd name="T22" fmla="+- 0 5792 2358"/>
                        <a:gd name="T23" fmla="*/ 5792 h 7652"/>
                        <a:gd name="T24" fmla="+- 0 10777 9675"/>
                        <a:gd name="T25" fmla="*/ T24 w 3873"/>
                        <a:gd name="T26" fmla="+- 0 5742 2358"/>
                        <a:gd name="T27" fmla="*/ 5742 h 7652"/>
                        <a:gd name="T28" fmla="+- 0 10841 9675"/>
                        <a:gd name="T29" fmla="*/ T28 w 3873"/>
                        <a:gd name="T30" fmla="+- 0 5596 2358"/>
                        <a:gd name="T31" fmla="*/ 5596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166" y="3238"/>
                          </a:moveTo>
                          <a:lnTo>
                            <a:pt x="1071" y="3090"/>
                          </a:lnTo>
                          <a:lnTo>
                            <a:pt x="881" y="2942"/>
                          </a:lnTo>
                          <a:lnTo>
                            <a:pt x="881" y="3206"/>
                          </a:lnTo>
                          <a:lnTo>
                            <a:pt x="898" y="3238"/>
                          </a:lnTo>
                          <a:lnTo>
                            <a:pt x="898" y="3434"/>
                          </a:lnTo>
                          <a:lnTo>
                            <a:pt x="1102" y="3384"/>
                          </a:lnTo>
                          <a:lnTo>
                            <a:pt x="1166" y="3238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1" name="Freeform 2345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785 9675"/>
                        <a:gd name="T1" fmla="*/ T0 w 3873"/>
                        <a:gd name="T2" fmla="+- 0 2504 2358"/>
                        <a:gd name="T3" fmla="*/ 2504 h 7652"/>
                        <a:gd name="T4" fmla="+- 0 10651 9675"/>
                        <a:gd name="T5" fmla="*/ T4 w 3873"/>
                        <a:gd name="T6" fmla="+- 0 2358 2358"/>
                        <a:gd name="T7" fmla="*/ 2358 h 7652"/>
                        <a:gd name="T8" fmla="+- 0 10903 9675"/>
                        <a:gd name="T9" fmla="*/ T8 w 3873"/>
                        <a:gd name="T10" fmla="+- 0 2504 2358"/>
                        <a:gd name="T11" fmla="*/ 2504 h 7652"/>
                        <a:gd name="T12" fmla="+- 0 10903 9675"/>
                        <a:gd name="T13" fmla="*/ T12 w 3873"/>
                        <a:gd name="T14" fmla="+- 0 2566 2358"/>
                        <a:gd name="T15" fmla="*/ 2566 h 7652"/>
                        <a:gd name="T16" fmla="+- 0 11785 9675"/>
                        <a:gd name="T17" fmla="*/ T16 w 3873"/>
                        <a:gd name="T18" fmla="+- 0 2504 2358"/>
                        <a:gd name="T19" fmla="*/ 2504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2110" y="146"/>
                          </a:moveTo>
                          <a:lnTo>
                            <a:pt x="976" y="0"/>
                          </a:lnTo>
                          <a:lnTo>
                            <a:pt x="1228" y="146"/>
                          </a:lnTo>
                          <a:lnTo>
                            <a:pt x="1228" y="208"/>
                          </a:lnTo>
                          <a:lnTo>
                            <a:pt x="2110" y="146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2" name="Freeform 2344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517 9675"/>
                        <a:gd name="T1" fmla="*/ T0 w 3873"/>
                        <a:gd name="T2" fmla="+- 0 9127 2358"/>
                        <a:gd name="T3" fmla="*/ 9127 h 7652"/>
                        <a:gd name="T4" fmla="+- 0 10667 9675"/>
                        <a:gd name="T5" fmla="*/ T4 w 3873"/>
                        <a:gd name="T6" fmla="+- 0 8980 2358"/>
                        <a:gd name="T7" fmla="*/ 8980 h 7652"/>
                        <a:gd name="T8" fmla="+- 0 10667 9675"/>
                        <a:gd name="T9" fmla="*/ T8 w 3873"/>
                        <a:gd name="T10" fmla="+- 0 9021 2358"/>
                        <a:gd name="T11" fmla="*/ 9021 h 7652"/>
                        <a:gd name="T12" fmla="+- 0 11186 9675"/>
                        <a:gd name="T13" fmla="*/ T12 w 3873"/>
                        <a:gd name="T14" fmla="+- 0 9127 2358"/>
                        <a:gd name="T15" fmla="*/ 9127 h 7652"/>
                        <a:gd name="T16" fmla="+- 0 11186 9675"/>
                        <a:gd name="T17" fmla="*/ T16 w 3873"/>
                        <a:gd name="T18" fmla="+- 0 9154 2358"/>
                        <a:gd name="T19" fmla="*/ 9154 h 7652"/>
                        <a:gd name="T20" fmla="+- 0 11517 9675"/>
                        <a:gd name="T21" fmla="*/ T20 w 3873"/>
                        <a:gd name="T22" fmla="+- 0 9127 2358"/>
                        <a:gd name="T23" fmla="*/ 9127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842" y="6769"/>
                          </a:moveTo>
                          <a:lnTo>
                            <a:pt x="992" y="6622"/>
                          </a:lnTo>
                          <a:lnTo>
                            <a:pt x="992" y="6663"/>
                          </a:lnTo>
                          <a:lnTo>
                            <a:pt x="1511" y="6769"/>
                          </a:lnTo>
                          <a:lnTo>
                            <a:pt x="1511" y="6796"/>
                          </a:lnTo>
                          <a:lnTo>
                            <a:pt x="1842" y="6769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3" name="Freeform 2343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0761 9675"/>
                        <a:gd name="T1" fmla="*/ T0 w 3873"/>
                        <a:gd name="T2" fmla="+- 0 7655 2358"/>
                        <a:gd name="T3" fmla="*/ 7655 h 7652"/>
                        <a:gd name="T4" fmla="+- 0 10715 9675"/>
                        <a:gd name="T5" fmla="*/ T4 w 3873"/>
                        <a:gd name="T6" fmla="+- 0 7508 2358"/>
                        <a:gd name="T7" fmla="*/ 7508 h 7652"/>
                        <a:gd name="T8" fmla="+- 0 10715 9675"/>
                        <a:gd name="T9" fmla="*/ T8 w 3873"/>
                        <a:gd name="T10" fmla="+- 0 7677 2358"/>
                        <a:gd name="T11" fmla="*/ 7677 h 7652"/>
                        <a:gd name="T12" fmla="+- 0 10761 9675"/>
                        <a:gd name="T13" fmla="*/ T12 w 3873"/>
                        <a:gd name="T14" fmla="+- 0 7655 2358"/>
                        <a:gd name="T15" fmla="*/ 7655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086" y="5297"/>
                          </a:moveTo>
                          <a:lnTo>
                            <a:pt x="1040" y="5150"/>
                          </a:lnTo>
                          <a:lnTo>
                            <a:pt x="1040" y="5319"/>
                          </a:lnTo>
                          <a:lnTo>
                            <a:pt x="1086" y="5297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64" name="Freeform 2342"/>
                    <p:cNvSpPr>
                      <a:spLocks/>
                    </p:cNvSpPr>
                    <p:nvPr/>
                  </p:nvSpPr>
                  <p:spPr bwMode="auto">
                    <a:xfrm>
                      <a:off x="9675" y="2358"/>
                      <a:ext cx="3873" cy="7652"/>
                    </a:xfrm>
                    <a:custGeom>
                      <a:avLst/>
                      <a:gdLst>
                        <a:gd name="T0" fmla="+- 0 11186 9675"/>
                        <a:gd name="T1" fmla="*/ T0 w 3873"/>
                        <a:gd name="T2" fmla="+- 0 6973 2358"/>
                        <a:gd name="T3" fmla="*/ 6973 h 7652"/>
                        <a:gd name="T4" fmla="+- 0 11186 9675"/>
                        <a:gd name="T5" fmla="*/ T4 w 3873"/>
                        <a:gd name="T6" fmla="+- 0 6919 2358"/>
                        <a:gd name="T7" fmla="*/ 6919 h 7652"/>
                        <a:gd name="T8" fmla="+- 0 10887 9675"/>
                        <a:gd name="T9" fmla="*/ T8 w 3873"/>
                        <a:gd name="T10" fmla="+- 0 7067 2358"/>
                        <a:gd name="T11" fmla="*/ 7067 h 7652"/>
                        <a:gd name="T12" fmla="+- 0 11186 9675"/>
                        <a:gd name="T13" fmla="*/ T12 w 3873"/>
                        <a:gd name="T14" fmla="+- 0 6973 2358"/>
                        <a:gd name="T15" fmla="*/ 6973 h 765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652">
                          <a:moveTo>
                            <a:pt x="1511" y="4615"/>
                          </a:moveTo>
                          <a:lnTo>
                            <a:pt x="1511" y="4561"/>
                          </a:lnTo>
                          <a:lnTo>
                            <a:pt x="1212" y="4709"/>
                          </a:lnTo>
                          <a:lnTo>
                            <a:pt x="1511" y="4615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" name="Group 2325"/>
                  <p:cNvGrpSpPr>
                    <a:grpSpLocks/>
                  </p:cNvGrpSpPr>
                  <p:nvPr/>
                </p:nvGrpSpPr>
                <p:grpSpPr bwMode="auto">
                  <a:xfrm>
                    <a:off x="20406374" y="17970959"/>
                    <a:ext cx="1406499" cy="4343130"/>
                    <a:chOff x="9675" y="3388"/>
                    <a:chExt cx="1984" cy="5886"/>
                  </a:xfrm>
                </p:grpSpPr>
                <p:sp>
                  <p:nvSpPr>
                    <p:cNvPr id="1321" name="Freeform 2340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9753 9675"/>
                        <a:gd name="T1" fmla="*/ T0 w 1984"/>
                        <a:gd name="T2" fmla="+- 0 3535 3388"/>
                        <a:gd name="T3" fmla="*/ 3535 h 5886"/>
                        <a:gd name="T4" fmla="+- 0 9675 9675"/>
                        <a:gd name="T5" fmla="*/ T4 w 1984"/>
                        <a:gd name="T6" fmla="+- 0 3388 3388"/>
                        <a:gd name="T7" fmla="*/ 3388 h 5886"/>
                        <a:gd name="T8" fmla="+- 0 9675 9675"/>
                        <a:gd name="T9" fmla="*/ T8 w 1984"/>
                        <a:gd name="T10" fmla="+- 0 3682 3388"/>
                        <a:gd name="T11" fmla="*/ 3682 h 5886"/>
                        <a:gd name="T12" fmla="+- 0 9753 9675"/>
                        <a:gd name="T13" fmla="*/ T12 w 1984"/>
                        <a:gd name="T14" fmla="+- 0 3535 3388"/>
                        <a:gd name="T15" fmla="*/ 3535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78" y="147"/>
                          </a:moveTo>
                          <a:lnTo>
                            <a:pt x="0" y="0"/>
                          </a:lnTo>
                          <a:lnTo>
                            <a:pt x="0" y="294"/>
                          </a:lnTo>
                          <a:lnTo>
                            <a:pt x="78" y="147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2" name="Freeform 2339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383 9675"/>
                        <a:gd name="T1" fmla="*/ T0 w 1984"/>
                        <a:gd name="T2" fmla="+- 0 4123 3388"/>
                        <a:gd name="T3" fmla="*/ 4123 h 5886"/>
                        <a:gd name="T4" fmla="+- 0 9675 9675"/>
                        <a:gd name="T5" fmla="*/ T4 w 1984"/>
                        <a:gd name="T6" fmla="+- 0 4271 3388"/>
                        <a:gd name="T7" fmla="*/ 4271 h 5886"/>
                        <a:gd name="T8" fmla="+- 0 9675 9675"/>
                        <a:gd name="T9" fmla="*/ T8 w 1984"/>
                        <a:gd name="T10" fmla="+- 0 4418 3388"/>
                        <a:gd name="T11" fmla="*/ 4418 h 5886"/>
                        <a:gd name="T12" fmla="+- 0 9974 9675"/>
                        <a:gd name="T13" fmla="*/ T12 w 1984"/>
                        <a:gd name="T14" fmla="+- 0 4271 3388"/>
                        <a:gd name="T15" fmla="*/ 4271 h 5886"/>
                        <a:gd name="T16" fmla="+- 0 10383 9675"/>
                        <a:gd name="T17" fmla="*/ T16 w 1984"/>
                        <a:gd name="T18" fmla="+- 0 4123 3388"/>
                        <a:gd name="T19" fmla="*/ 4123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708" y="735"/>
                          </a:moveTo>
                          <a:lnTo>
                            <a:pt x="0" y="883"/>
                          </a:lnTo>
                          <a:lnTo>
                            <a:pt x="0" y="1030"/>
                          </a:lnTo>
                          <a:lnTo>
                            <a:pt x="299" y="883"/>
                          </a:lnTo>
                          <a:lnTo>
                            <a:pt x="708" y="735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3" name="Freeform 2338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887 9675"/>
                        <a:gd name="T1" fmla="*/ T0 w 1984"/>
                        <a:gd name="T2" fmla="+- 0 7067 3388"/>
                        <a:gd name="T3" fmla="*/ 7067 h 5886"/>
                        <a:gd name="T4" fmla="+- 0 9675 9675"/>
                        <a:gd name="T5" fmla="*/ T4 w 1984"/>
                        <a:gd name="T6" fmla="+- 0 7213 3388"/>
                        <a:gd name="T7" fmla="*/ 7213 h 5886"/>
                        <a:gd name="T8" fmla="+- 0 9864 9675"/>
                        <a:gd name="T9" fmla="*/ T8 w 1984"/>
                        <a:gd name="T10" fmla="+- 0 7235 3388"/>
                        <a:gd name="T11" fmla="*/ 7235 h 5886"/>
                        <a:gd name="T12" fmla="+- 0 9864 9675"/>
                        <a:gd name="T13" fmla="*/ T12 w 1984"/>
                        <a:gd name="T14" fmla="+- 0 7213 3388"/>
                        <a:gd name="T15" fmla="*/ 7213 h 5886"/>
                        <a:gd name="T16" fmla="+- 0 10887 9675"/>
                        <a:gd name="T17" fmla="*/ T16 w 1984"/>
                        <a:gd name="T18" fmla="+- 0 7067 3388"/>
                        <a:gd name="T19" fmla="*/ 7067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212" y="3679"/>
                          </a:moveTo>
                          <a:lnTo>
                            <a:pt x="0" y="3825"/>
                          </a:lnTo>
                          <a:lnTo>
                            <a:pt x="189" y="3847"/>
                          </a:lnTo>
                          <a:lnTo>
                            <a:pt x="189" y="3825"/>
                          </a:lnTo>
                          <a:lnTo>
                            <a:pt x="1212" y="3679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4" name="Freeform 2337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698 9675"/>
                        <a:gd name="T1" fmla="*/ T0 w 1984"/>
                        <a:gd name="T2" fmla="+- 0 8096 3388"/>
                        <a:gd name="T3" fmla="*/ 8096 h 5886"/>
                        <a:gd name="T4" fmla="+- 0 10651 9675"/>
                        <a:gd name="T5" fmla="*/ T4 w 1984"/>
                        <a:gd name="T6" fmla="+- 0 7950 3388"/>
                        <a:gd name="T7" fmla="*/ 7950 h 5886"/>
                        <a:gd name="T8" fmla="+- 0 9974 9675"/>
                        <a:gd name="T9" fmla="*/ T8 w 1984"/>
                        <a:gd name="T10" fmla="+- 0 8096 3388"/>
                        <a:gd name="T11" fmla="*/ 8096 h 5886"/>
                        <a:gd name="T12" fmla="+- 0 9675 9675"/>
                        <a:gd name="T13" fmla="*/ T12 w 1984"/>
                        <a:gd name="T14" fmla="+- 0 8244 3388"/>
                        <a:gd name="T15" fmla="*/ 8244 h 5886"/>
                        <a:gd name="T16" fmla="+- 0 10698 9675"/>
                        <a:gd name="T17" fmla="*/ T16 w 1984"/>
                        <a:gd name="T18" fmla="+- 0 8096 3388"/>
                        <a:gd name="T19" fmla="*/ 8096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023" y="4708"/>
                          </a:moveTo>
                          <a:lnTo>
                            <a:pt x="976" y="4562"/>
                          </a:lnTo>
                          <a:lnTo>
                            <a:pt x="299" y="4708"/>
                          </a:lnTo>
                          <a:lnTo>
                            <a:pt x="0" y="4856"/>
                          </a:lnTo>
                          <a:lnTo>
                            <a:pt x="1023" y="4708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5" name="Freeform 2336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887 9675"/>
                        <a:gd name="T1" fmla="*/ T0 w 1984"/>
                        <a:gd name="T2" fmla="+- 0 8390 3388"/>
                        <a:gd name="T3" fmla="*/ 8390 h 5886"/>
                        <a:gd name="T4" fmla="+- 0 9675 9675"/>
                        <a:gd name="T5" fmla="*/ T4 w 1984"/>
                        <a:gd name="T6" fmla="+- 0 8244 3388"/>
                        <a:gd name="T7" fmla="*/ 8244 h 5886"/>
                        <a:gd name="T8" fmla="+- 0 10824 9675"/>
                        <a:gd name="T9" fmla="*/ T8 w 1984"/>
                        <a:gd name="T10" fmla="+- 0 8390 3388"/>
                        <a:gd name="T11" fmla="*/ 8390 h 5886"/>
                        <a:gd name="T12" fmla="+- 0 10824 9675"/>
                        <a:gd name="T13" fmla="*/ T12 w 1984"/>
                        <a:gd name="T14" fmla="+- 0 8404 3388"/>
                        <a:gd name="T15" fmla="*/ 8404 h 5886"/>
                        <a:gd name="T16" fmla="+- 0 10887 9675"/>
                        <a:gd name="T17" fmla="*/ T16 w 1984"/>
                        <a:gd name="T18" fmla="+- 0 8390 3388"/>
                        <a:gd name="T19" fmla="*/ 8390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212" y="5002"/>
                          </a:moveTo>
                          <a:lnTo>
                            <a:pt x="0" y="4856"/>
                          </a:lnTo>
                          <a:lnTo>
                            <a:pt x="1149" y="5002"/>
                          </a:lnTo>
                          <a:lnTo>
                            <a:pt x="1149" y="5016"/>
                          </a:lnTo>
                          <a:lnTo>
                            <a:pt x="1212" y="5002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6" name="Freeform 2335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1060 9675"/>
                        <a:gd name="T1" fmla="*/ T0 w 1984"/>
                        <a:gd name="T2" fmla="+- 0 9139 3388"/>
                        <a:gd name="T3" fmla="*/ 9139 h 5886"/>
                        <a:gd name="T4" fmla="+- 0 11060 9675"/>
                        <a:gd name="T5" fmla="*/ T4 w 1984"/>
                        <a:gd name="T6" fmla="+- 0 9127 3388"/>
                        <a:gd name="T7" fmla="*/ 9127 h 5886"/>
                        <a:gd name="T8" fmla="+- 0 9675 9675"/>
                        <a:gd name="T9" fmla="*/ T8 w 1984"/>
                        <a:gd name="T10" fmla="+- 0 9274 3388"/>
                        <a:gd name="T11" fmla="*/ 9274 h 5886"/>
                        <a:gd name="T12" fmla="+- 0 11060 9675"/>
                        <a:gd name="T13" fmla="*/ T12 w 1984"/>
                        <a:gd name="T14" fmla="+- 0 9139 3388"/>
                        <a:gd name="T15" fmla="*/ 9139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385" y="5751"/>
                          </a:moveTo>
                          <a:lnTo>
                            <a:pt x="1385" y="5739"/>
                          </a:lnTo>
                          <a:lnTo>
                            <a:pt x="0" y="5886"/>
                          </a:lnTo>
                          <a:lnTo>
                            <a:pt x="1385" y="5751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7" name="Freeform 2334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965 9675"/>
                        <a:gd name="T1" fmla="*/ T0 w 1984"/>
                        <a:gd name="T2" fmla="+- 0 7361 3388"/>
                        <a:gd name="T3" fmla="*/ 7361 h 5886"/>
                        <a:gd name="T4" fmla="+- 0 9864 9675"/>
                        <a:gd name="T5" fmla="*/ T4 w 1984"/>
                        <a:gd name="T6" fmla="+- 0 7213 3388"/>
                        <a:gd name="T7" fmla="*/ 7213 h 5886"/>
                        <a:gd name="T8" fmla="+- 0 9864 9675"/>
                        <a:gd name="T9" fmla="*/ T8 w 1984"/>
                        <a:gd name="T10" fmla="+- 0 7235 3388"/>
                        <a:gd name="T11" fmla="*/ 7235 h 5886"/>
                        <a:gd name="T12" fmla="+- 0 10965 9675"/>
                        <a:gd name="T13" fmla="*/ T12 w 1984"/>
                        <a:gd name="T14" fmla="+- 0 7361 3388"/>
                        <a:gd name="T15" fmla="*/ 7361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290" y="3973"/>
                          </a:moveTo>
                          <a:lnTo>
                            <a:pt x="189" y="3825"/>
                          </a:lnTo>
                          <a:lnTo>
                            <a:pt x="189" y="3847"/>
                          </a:lnTo>
                          <a:lnTo>
                            <a:pt x="1290" y="3973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8" name="Freeform 2333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667 9675"/>
                        <a:gd name="T1" fmla="*/ T0 w 1984"/>
                        <a:gd name="T2" fmla="+- 0 6683 3388"/>
                        <a:gd name="T3" fmla="*/ 6683 h 5886"/>
                        <a:gd name="T4" fmla="+- 0 10667 9675"/>
                        <a:gd name="T5" fmla="*/ T4 w 1984"/>
                        <a:gd name="T6" fmla="+- 0 6625 3388"/>
                        <a:gd name="T7" fmla="*/ 6625 h 5886"/>
                        <a:gd name="T8" fmla="+- 0 9974 9675"/>
                        <a:gd name="T9" fmla="*/ T8 w 1984"/>
                        <a:gd name="T10" fmla="+- 0 6773 3388"/>
                        <a:gd name="T11" fmla="*/ 6773 h 5886"/>
                        <a:gd name="T12" fmla="+- 0 10399 9675"/>
                        <a:gd name="T13" fmla="*/ T12 w 1984"/>
                        <a:gd name="T14" fmla="+- 0 6824 3388"/>
                        <a:gd name="T15" fmla="*/ 6824 h 5886"/>
                        <a:gd name="T16" fmla="+- 0 10399 9675"/>
                        <a:gd name="T17" fmla="*/ T16 w 1984"/>
                        <a:gd name="T18" fmla="+- 0 6773 3388"/>
                        <a:gd name="T19" fmla="*/ 6773 h 5886"/>
                        <a:gd name="T20" fmla="+- 0 10667 9675"/>
                        <a:gd name="T21" fmla="*/ T20 w 1984"/>
                        <a:gd name="T22" fmla="+- 0 6683 3388"/>
                        <a:gd name="T23" fmla="*/ 6683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992" y="3295"/>
                          </a:moveTo>
                          <a:lnTo>
                            <a:pt x="992" y="3237"/>
                          </a:lnTo>
                          <a:lnTo>
                            <a:pt x="299" y="3385"/>
                          </a:lnTo>
                          <a:lnTo>
                            <a:pt x="724" y="3436"/>
                          </a:lnTo>
                          <a:lnTo>
                            <a:pt x="724" y="3385"/>
                          </a:lnTo>
                          <a:lnTo>
                            <a:pt x="992" y="3295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9" name="Freeform 2332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824 9675"/>
                        <a:gd name="T1" fmla="*/ T0 w 1984"/>
                        <a:gd name="T2" fmla="+- 0 8404 3388"/>
                        <a:gd name="T3" fmla="*/ 8404 h 5886"/>
                        <a:gd name="T4" fmla="+- 0 10824 9675"/>
                        <a:gd name="T5" fmla="*/ T4 w 1984"/>
                        <a:gd name="T6" fmla="+- 0 8390 3388"/>
                        <a:gd name="T7" fmla="*/ 8390 h 5886"/>
                        <a:gd name="T8" fmla="+- 0 10147 9675"/>
                        <a:gd name="T9" fmla="*/ T8 w 1984"/>
                        <a:gd name="T10" fmla="+- 0 8538 3388"/>
                        <a:gd name="T11" fmla="*/ 8538 h 5886"/>
                        <a:gd name="T12" fmla="+- 0 10179 9675"/>
                        <a:gd name="T13" fmla="*/ T12 w 1984"/>
                        <a:gd name="T14" fmla="+- 0 8542 3388"/>
                        <a:gd name="T15" fmla="*/ 8542 h 5886"/>
                        <a:gd name="T16" fmla="+- 0 10179 9675"/>
                        <a:gd name="T17" fmla="*/ T16 w 1984"/>
                        <a:gd name="T18" fmla="+- 0 8538 3388"/>
                        <a:gd name="T19" fmla="*/ 8538 h 5886"/>
                        <a:gd name="T20" fmla="+- 0 10824 9675"/>
                        <a:gd name="T21" fmla="*/ T20 w 1984"/>
                        <a:gd name="T22" fmla="+- 0 8404 3388"/>
                        <a:gd name="T23" fmla="*/ 8404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149" y="5016"/>
                          </a:moveTo>
                          <a:lnTo>
                            <a:pt x="1149" y="5002"/>
                          </a:lnTo>
                          <a:lnTo>
                            <a:pt x="472" y="5150"/>
                          </a:lnTo>
                          <a:lnTo>
                            <a:pt x="504" y="5154"/>
                          </a:lnTo>
                          <a:lnTo>
                            <a:pt x="504" y="5150"/>
                          </a:lnTo>
                          <a:lnTo>
                            <a:pt x="1149" y="5016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0" name="Freeform 2331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1659 9675"/>
                        <a:gd name="T1" fmla="*/ T0 w 1984"/>
                        <a:gd name="T2" fmla="+- 0 8686 3388"/>
                        <a:gd name="T3" fmla="*/ 8686 h 5886"/>
                        <a:gd name="T4" fmla="+- 0 10179 9675"/>
                        <a:gd name="T5" fmla="*/ T4 w 1984"/>
                        <a:gd name="T6" fmla="+- 0 8538 3388"/>
                        <a:gd name="T7" fmla="*/ 8538 h 5886"/>
                        <a:gd name="T8" fmla="+- 0 10179 9675"/>
                        <a:gd name="T9" fmla="*/ T8 w 1984"/>
                        <a:gd name="T10" fmla="+- 0 8542 3388"/>
                        <a:gd name="T11" fmla="*/ 8542 h 5886"/>
                        <a:gd name="T12" fmla="+- 0 11265 9675"/>
                        <a:gd name="T13" fmla="*/ T12 w 1984"/>
                        <a:gd name="T14" fmla="+- 0 8686 3388"/>
                        <a:gd name="T15" fmla="*/ 8686 h 5886"/>
                        <a:gd name="T16" fmla="+- 0 11265 9675"/>
                        <a:gd name="T17" fmla="*/ T16 w 1984"/>
                        <a:gd name="T18" fmla="+- 0 8769 3388"/>
                        <a:gd name="T19" fmla="*/ 8769 h 5886"/>
                        <a:gd name="T20" fmla="+- 0 11659 9675"/>
                        <a:gd name="T21" fmla="*/ T20 w 1984"/>
                        <a:gd name="T22" fmla="+- 0 8686 3388"/>
                        <a:gd name="T23" fmla="*/ 8686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984" y="5298"/>
                          </a:moveTo>
                          <a:lnTo>
                            <a:pt x="504" y="5150"/>
                          </a:lnTo>
                          <a:lnTo>
                            <a:pt x="504" y="5154"/>
                          </a:lnTo>
                          <a:lnTo>
                            <a:pt x="1590" y="5298"/>
                          </a:lnTo>
                          <a:lnTo>
                            <a:pt x="1590" y="5381"/>
                          </a:lnTo>
                          <a:lnTo>
                            <a:pt x="1984" y="5298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1" name="Freeform 2330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1186 9675"/>
                        <a:gd name="T1" fmla="*/ T0 w 1984"/>
                        <a:gd name="T2" fmla="+- 0 6919 3388"/>
                        <a:gd name="T3" fmla="*/ 6919 h 5886"/>
                        <a:gd name="T4" fmla="+- 0 10399 9675"/>
                        <a:gd name="T5" fmla="*/ T4 w 1984"/>
                        <a:gd name="T6" fmla="+- 0 6773 3388"/>
                        <a:gd name="T7" fmla="*/ 6773 h 5886"/>
                        <a:gd name="T8" fmla="+- 0 10399 9675"/>
                        <a:gd name="T9" fmla="*/ T8 w 1984"/>
                        <a:gd name="T10" fmla="+- 0 6824 3388"/>
                        <a:gd name="T11" fmla="*/ 6824 h 5886"/>
                        <a:gd name="T12" fmla="+- 0 11186 9675"/>
                        <a:gd name="T13" fmla="*/ T12 w 1984"/>
                        <a:gd name="T14" fmla="+- 0 6919 3388"/>
                        <a:gd name="T15" fmla="*/ 6919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511" y="3531"/>
                          </a:moveTo>
                          <a:lnTo>
                            <a:pt x="724" y="3385"/>
                          </a:lnTo>
                          <a:lnTo>
                            <a:pt x="724" y="3436"/>
                          </a:lnTo>
                          <a:lnTo>
                            <a:pt x="1511" y="3531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2" name="Freeform 2329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965 9675"/>
                        <a:gd name="T1" fmla="*/ T0 w 1984"/>
                        <a:gd name="T2" fmla="+- 0 8832 3388"/>
                        <a:gd name="T3" fmla="*/ 8832 h 5886"/>
                        <a:gd name="T4" fmla="+- 0 10399 9675"/>
                        <a:gd name="T5" fmla="*/ T4 w 1984"/>
                        <a:gd name="T6" fmla="+- 0 8980 3388"/>
                        <a:gd name="T7" fmla="*/ 8980 h 5886"/>
                        <a:gd name="T8" fmla="+- 0 10463 9675"/>
                        <a:gd name="T9" fmla="*/ T8 w 1984"/>
                        <a:gd name="T10" fmla="+- 0 8994 3388"/>
                        <a:gd name="T11" fmla="*/ 8994 h 5886"/>
                        <a:gd name="T12" fmla="+- 0 10463 9675"/>
                        <a:gd name="T13" fmla="*/ T12 w 1984"/>
                        <a:gd name="T14" fmla="+- 0 8980 3388"/>
                        <a:gd name="T15" fmla="*/ 8980 h 5886"/>
                        <a:gd name="T16" fmla="+- 0 10965 9675"/>
                        <a:gd name="T17" fmla="*/ T16 w 1984"/>
                        <a:gd name="T18" fmla="+- 0 8832 3388"/>
                        <a:gd name="T19" fmla="*/ 8832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290" y="5444"/>
                          </a:moveTo>
                          <a:lnTo>
                            <a:pt x="724" y="5592"/>
                          </a:lnTo>
                          <a:lnTo>
                            <a:pt x="788" y="5606"/>
                          </a:lnTo>
                          <a:lnTo>
                            <a:pt x="788" y="5592"/>
                          </a:lnTo>
                          <a:lnTo>
                            <a:pt x="1290" y="5444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3" name="Freeform 2328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1186 9675"/>
                        <a:gd name="T1" fmla="*/ T0 w 1984"/>
                        <a:gd name="T2" fmla="+- 0 9127 3388"/>
                        <a:gd name="T3" fmla="*/ 9127 h 5886"/>
                        <a:gd name="T4" fmla="+- 0 10463 9675"/>
                        <a:gd name="T5" fmla="*/ T4 w 1984"/>
                        <a:gd name="T6" fmla="+- 0 8980 3388"/>
                        <a:gd name="T7" fmla="*/ 8980 h 5886"/>
                        <a:gd name="T8" fmla="+- 0 10463 9675"/>
                        <a:gd name="T9" fmla="*/ T8 w 1984"/>
                        <a:gd name="T10" fmla="+- 0 8994 3388"/>
                        <a:gd name="T11" fmla="*/ 8994 h 5886"/>
                        <a:gd name="T12" fmla="+- 0 11060 9675"/>
                        <a:gd name="T13" fmla="*/ T12 w 1984"/>
                        <a:gd name="T14" fmla="+- 0 9127 3388"/>
                        <a:gd name="T15" fmla="*/ 9127 h 5886"/>
                        <a:gd name="T16" fmla="+- 0 11060 9675"/>
                        <a:gd name="T17" fmla="*/ T16 w 1984"/>
                        <a:gd name="T18" fmla="+- 0 9139 3388"/>
                        <a:gd name="T19" fmla="*/ 9139 h 5886"/>
                        <a:gd name="T20" fmla="+- 0 11186 9675"/>
                        <a:gd name="T21" fmla="*/ T20 w 1984"/>
                        <a:gd name="T22" fmla="+- 0 9127 3388"/>
                        <a:gd name="T23" fmla="*/ 9127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511" y="5739"/>
                          </a:moveTo>
                          <a:lnTo>
                            <a:pt x="788" y="5592"/>
                          </a:lnTo>
                          <a:lnTo>
                            <a:pt x="788" y="5606"/>
                          </a:lnTo>
                          <a:lnTo>
                            <a:pt x="1385" y="5739"/>
                          </a:lnTo>
                          <a:lnTo>
                            <a:pt x="1385" y="5751"/>
                          </a:lnTo>
                          <a:lnTo>
                            <a:pt x="1511" y="5739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4" name="Freeform 2327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0841 9675"/>
                        <a:gd name="T1" fmla="*/ T0 w 1984"/>
                        <a:gd name="T2" fmla="+- 0 6625 3388"/>
                        <a:gd name="T3" fmla="*/ 6625 h 5886"/>
                        <a:gd name="T4" fmla="+- 0 10556 9675"/>
                        <a:gd name="T5" fmla="*/ T4 w 1984"/>
                        <a:gd name="T6" fmla="+- 0 6478 3388"/>
                        <a:gd name="T7" fmla="*/ 6478 h 5886"/>
                        <a:gd name="T8" fmla="+- 0 10667 9675"/>
                        <a:gd name="T9" fmla="*/ T8 w 1984"/>
                        <a:gd name="T10" fmla="+- 0 6625 3388"/>
                        <a:gd name="T11" fmla="*/ 6625 h 5886"/>
                        <a:gd name="T12" fmla="+- 0 10667 9675"/>
                        <a:gd name="T13" fmla="*/ T12 w 1984"/>
                        <a:gd name="T14" fmla="+- 0 6683 3388"/>
                        <a:gd name="T15" fmla="*/ 6683 h 5886"/>
                        <a:gd name="T16" fmla="+- 0 10841 9675"/>
                        <a:gd name="T17" fmla="*/ T16 w 1984"/>
                        <a:gd name="T18" fmla="+- 0 6625 3388"/>
                        <a:gd name="T19" fmla="*/ 6625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166" y="3237"/>
                          </a:moveTo>
                          <a:lnTo>
                            <a:pt x="881" y="3090"/>
                          </a:lnTo>
                          <a:lnTo>
                            <a:pt x="992" y="3237"/>
                          </a:lnTo>
                          <a:lnTo>
                            <a:pt x="992" y="3295"/>
                          </a:lnTo>
                          <a:lnTo>
                            <a:pt x="1166" y="3237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35" name="Freeform 2326"/>
                    <p:cNvSpPr>
                      <a:spLocks/>
                    </p:cNvSpPr>
                    <p:nvPr/>
                  </p:nvSpPr>
                  <p:spPr bwMode="auto">
                    <a:xfrm>
                      <a:off x="9675" y="3388"/>
                      <a:ext cx="1984" cy="5886"/>
                    </a:xfrm>
                    <a:custGeom>
                      <a:avLst/>
                      <a:gdLst>
                        <a:gd name="T0" fmla="+- 0 11265 9675"/>
                        <a:gd name="T1" fmla="*/ T0 w 1984"/>
                        <a:gd name="T2" fmla="+- 0 8769 3388"/>
                        <a:gd name="T3" fmla="*/ 8769 h 5886"/>
                        <a:gd name="T4" fmla="+- 0 11265 9675"/>
                        <a:gd name="T5" fmla="*/ T4 w 1984"/>
                        <a:gd name="T6" fmla="+- 0 8686 3388"/>
                        <a:gd name="T7" fmla="*/ 8686 h 5886"/>
                        <a:gd name="T8" fmla="+- 0 10965 9675"/>
                        <a:gd name="T9" fmla="*/ T8 w 1984"/>
                        <a:gd name="T10" fmla="+- 0 8832 3388"/>
                        <a:gd name="T11" fmla="*/ 8832 h 5886"/>
                        <a:gd name="T12" fmla="+- 0 11265 9675"/>
                        <a:gd name="T13" fmla="*/ T12 w 1984"/>
                        <a:gd name="T14" fmla="+- 0 8769 3388"/>
                        <a:gd name="T15" fmla="*/ 8769 h 588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84" h="5886">
                          <a:moveTo>
                            <a:pt x="1590" y="5381"/>
                          </a:moveTo>
                          <a:lnTo>
                            <a:pt x="1590" y="5298"/>
                          </a:lnTo>
                          <a:lnTo>
                            <a:pt x="1290" y="5444"/>
                          </a:lnTo>
                          <a:lnTo>
                            <a:pt x="1590" y="5381"/>
                          </a:lnTo>
                          <a:close/>
                        </a:path>
                      </a:pathLst>
                    </a:custGeom>
                    <a:solidFill>
                      <a:srgbClr val="0167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" name="Group 2309"/>
                  <p:cNvGrpSpPr>
                    <a:grpSpLocks/>
                  </p:cNvGrpSpPr>
                  <p:nvPr/>
                </p:nvGrpSpPr>
                <p:grpSpPr bwMode="auto">
                  <a:xfrm>
                    <a:off x="20406374" y="17101595"/>
                    <a:ext cx="2745651" cy="5754924"/>
                    <a:chOff x="9675" y="2210"/>
                    <a:chExt cx="3873" cy="7799"/>
                  </a:xfrm>
                </p:grpSpPr>
                <p:sp>
                  <p:nvSpPr>
                    <p:cNvPr id="1306" name="Freeform 2324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903 9675"/>
                        <a:gd name="T1" fmla="*/ T0 w 3873"/>
                        <a:gd name="T2" fmla="+- 0 2504 2210"/>
                        <a:gd name="T3" fmla="*/ 2504 h 7799"/>
                        <a:gd name="T4" fmla="+- 0 10651 9675"/>
                        <a:gd name="T5" fmla="*/ T4 w 3873"/>
                        <a:gd name="T6" fmla="+- 0 2358 2210"/>
                        <a:gd name="T7" fmla="*/ 2358 h 7799"/>
                        <a:gd name="T8" fmla="+- 0 9675 9675"/>
                        <a:gd name="T9" fmla="*/ T8 w 3873"/>
                        <a:gd name="T10" fmla="+- 0 2210 2210"/>
                        <a:gd name="T11" fmla="*/ 2210 h 7799"/>
                        <a:gd name="T12" fmla="+- 0 9675 9675"/>
                        <a:gd name="T13" fmla="*/ T12 w 3873"/>
                        <a:gd name="T14" fmla="+- 0 2652 2210"/>
                        <a:gd name="T15" fmla="*/ 2652 h 7799"/>
                        <a:gd name="T16" fmla="+- 0 10903 9675"/>
                        <a:gd name="T17" fmla="*/ T16 w 3873"/>
                        <a:gd name="T18" fmla="+- 0 2504 2210"/>
                        <a:gd name="T19" fmla="*/ 2504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228" y="294"/>
                          </a:moveTo>
                          <a:lnTo>
                            <a:pt x="976" y="148"/>
                          </a:lnTo>
                          <a:lnTo>
                            <a:pt x="0" y="0"/>
                          </a:lnTo>
                          <a:lnTo>
                            <a:pt x="0" y="442"/>
                          </a:lnTo>
                          <a:lnTo>
                            <a:pt x="1228" y="294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07" name="Freeform 2323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383 9675"/>
                        <a:gd name="T1" fmla="*/ T0 w 3873"/>
                        <a:gd name="T2" fmla="+- 0 4123 2210"/>
                        <a:gd name="T3" fmla="*/ 4123 h 7799"/>
                        <a:gd name="T4" fmla="+- 0 9675 9675"/>
                        <a:gd name="T5" fmla="*/ T4 w 3873"/>
                        <a:gd name="T6" fmla="+- 0 3977 2210"/>
                        <a:gd name="T7" fmla="*/ 3977 h 7799"/>
                        <a:gd name="T8" fmla="+- 0 9675 9675"/>
                        <a:gd name="T9" fmla="*/ T8 w 3873"/>
                        <a:gd name="T10" fmla="+- 0 4271 2210"/>
                        <a:gd name="T11" fmla="*/ 4271 h 7799"/>
                        <a:gd name="T12" fmla="+- 0 10383 9675"/>
                        <a:gd name="T13" fmla="*/ T12 w 3873"/>
                        <a:gd name="T14" fmla="+- 0 4123 2210"/>
                        <a:gd name="T15" fmla="*/ 4123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708" y="1913"/>
                          </a:moveTo>
                          <a:lnTo>
                            <a:pt x="0" y="1767"/>
                          </a:lnTo>
                          <a:lnTo>
                            <a:pt x="0" y="2061"/>
                          </a:lnTo>
                          <a:lnTo>
                            <a:pt x="708" y="1913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08" name="Freeform 2322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281 9675"/>
                        <a:gd name="T1" fmla="*/ T0 w 3873"/>
                        <a:gd name="T2" fmla="+- 0 5006 2210"/>
                        <a:gd name="T3" fmla="*/ 5006 h 7799"/>
                        <a:gd name="T4" fmla="+- 0 10509 9675"/>
                        <a:gd name="T5" fmla="*/ T4 w 3873"/>
                        <a:gd name="T6" fmla="+- 0 4859 2210"/>
                        <a:gd name="T7" fmla="*/ 4859 h 7799"/>
                        <a:gd name="T8" fmla="+- 0 10179 9675"/>
                        <a:gd name="T9" fmla="*/ T8 w 3873"/>
                        <a:gd name="T10" fmla="+- 0 4712 2210"/>
                        <a:gd name="T11" fmla="*/ 4712 h 7799"/>
                        <a:gd name="T12" fmla="+- 0 10100 9675"/>
                        <a:gd name="T13" fmla="*/ T12 w 3873"/>
                        <a:gd name="T14" fmla="+- 0 4565 2210"/>
                        <a:gd name="T15" fmla="*/ 4565 h 7799"/>
                        <a:gd name="T16" fmla="+- 0 9675 9675"/>
                        <a:gd name="T17" fmla="*/ T16 w 3873"/>
                        <a:gd name="T18" fmla="+- 0 4418 2210"/>
                        <a:gd name="T19" fmla="*/ 4418 h 7799"/>
                        <a:gd name="T20" fmla="+- 0 9675 9675"/>
                        <a:gd name="T21" fmla="*/ T20 w 3873"/>
                        <a:gd name="T22" fmla="+- 0 6773 2210"/>
                        <a:gd name="T23" fmla="*/ 6773 h 7799"/>
                        <a:gd name="T24" fmla="+- 0 9848 9675"/>
                        <a:gd name="T25" fmla="*/ T24 w 3873"/>
                        <a:gd name="T26" fmla="+- 0 6919 2210"/>
                        <a:gd name="T27" fmla="*/ 6919 h 7799"/>
                        <a:gd name="T28" fmla="+- 0 9848 9675"/>
                        <a:gd name="T29" fmla="*/ T28 w 3873"/>
                        <a:gd name="T30" fmla="+- 0 7192 2210"/>
                        <a:gd name="T31" fmla="*/ 7192 h 7799"/>
                        <a:gd name="T32" fmla="+- 0 9974 9675"/>
                        <a:gd name="T33" fmla="*/ T32 w 3873"/>
                        <a:gd name="T34" fmla="+- 0 7177 2210"/>
                        <a:gd name="T35" fmla="*/ 7177 h 7799"/>
                        <a:gd name="T36" fmla="+- 0 9974 9675"/>
                        <a:gd name="T37" fmla="*/ T36 w 3873"/>
                        <a:gd name="T38" fmla="+- 0 6773 2210"/>
                        <a:gd name="T39" fmla="*/ 6773 h 7799"/>
                        <a:gd name="T40" fmla="+- 0 10005 9675"/>
                        <a:gd name="T41" fmla="*/ T40 w 3873"/>
                        <a:gd name="T42" fmla="+- 0 6766 2210"/>
                        <a:gd name="T43" fmla="*/ 6766 h 7799"/>
                        <a:gd name="T44" fmla="+- 0 10005 9675"/>
                        <a:gd name="T45" fmla="*/ T44 w 3873"/>
                        <a:gd name="T46" fmla="+- 0 5890 2210"/>
                        <a:gd name="T47" fmla="*/ 5890 h 7799"/>
                        <a:gd name="T48" fmla="+- 0 10226 9675"/>
                        <a:gd name="T49" fmla="*/ T48 w 3873"/>
                        <a:gd name="T50" fmla="+- 0 5742 2210"/>
                        <a:gd name="T51" fmla="*/ 5742 h 7799"/>
                        <a:gd name="T52" fmla="+- 0 10289 9675"/>
                        <a:gd name="T53" fmla="*/ T52 w 3873"/>
                        <a:gd name="T54" fmla="+- 0 5716 2210"/>
                        <a:gd name="T55" fmla="*/ 5716 h 7799"/>
                        <a:gd name="T56" fmla="+- 0 10289 9675"/>
                        <a:gd name="T57" fmla="*/ T56 w 3873"/>
                        <a:gd name="T58" fmla="+- 0 5300 2210"/>
                        <a:gd name="T59" fmla="*/ 5300 h 7799"/>
                        <a:gd name="T60" fmla="+- 0 10808 9675"/>
                        <a:gd name="T61" fmla="*/ T60 w 3873"/>
                        <a:gd name="T62" fmla="+- 0 5154 2210"/>
                        <a:gd name="T63" fmla="*/ 5154 h 7799"/>
                        <a:gd name="T64" fmla="+- 0 11281 9675"/>
                        <a:gd name="T65" fmla="*/ T64 w 3873"/>
                        <a:gd name="T66" fmla="+- 0 5006 2210"/>
                        <a:gd name="T67" fmla="*/ 5006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  <a:cxn ang="0">
                          <a:pos x="T53" y="T55"/>
                        </a:cxn>
                        <a:cxn ang="0">
                          <a:pos x="T57" y="T59"/>
                        </a:cxn>
                        <a:cxn ang="0">
                          <a:pos x="T61" y="T63"/>
                        </a:cxn>
                        <a:cxn ang="0">
                          <a:pos x="T65" y="T67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606" y="2796"/>
                          </a:moveTo>
                          <a:lnTo>
                            <a:pt x="834" y="2649"/>
                          </a:lnTo>
                          <a:lnTo>
                            <a:pt x="504" y="2502"/>
                          </a:lnTo>
                          <a:lnTo>
                            <a:pt x="425" y="2355"/>
                          </a:lnTo>
                          <a:lnTo>
                            <a:pt x="0" y="2208"/>
                          </a:lnTo>
                          <a:lnTo>
                            <a:pt x="0" y="4563"/>
                          </a:lnTo>
                          <a:lnTo>
                            <a:pt x="173" y="4709"/>
                          </a:lnTo>
                          <a:lnTo>
                            <a:pt x="173" y="4982"/>
                          </a:lnTo>
                          <a:lnTo>
                            <a:pt x="299" y="4967"/>
                          </a:lnTo>
                          <a:lnTo>
                            <a:pt x="299" y="4563"/>
                          </a:lnTo>
                          <a:lnTo>
                            <a:pt x="330" y="4556"/>
                          </a:lnTo>
                          <a:lnTo>
                            <a:pt x="330" y="3680"/>
                          </a:lnTo>
                          <a:lnTo>
                            <a:pt x="551" y="3532"/>
                          </a:lnTo>
                          <a:lnTo>
                            <a:pt x="614" y="3506"/>
                          </a:lnTo>
                          <a:lnTo>
                            <a:pt x="614" y="3090"/>
                          </a:lnTo>
                          <a:lnTo>
                            <a:pt x="1133" y="2944"/>
                          </a:lnTo>
                          <a:lnTo>
                            <a:pt x="1606" y="2796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09" name="Freeform 2321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9848 9675"/>
                        <a:gd name="T1" fmla="*/ T0 w 3873"/>
                        <a:gd name="T2" fmla="+- 0 7192 2210"/>
                        <a:gd name="T3" fmla="*/ 7192 h 7799"/>
                        <a:gd name="T4" fmla="+- 0 9848 9675"/>
                        <a:gd name="T5" fmla="*/ T4 w 3873"/>
                        <a:gd name="T6" fmla="+- 0 6919 2210"/>
                        <a:gd name="T7" fmla="*/ 6919 h 7799"/>
                        <a:gd name="T8" fmla="+- 0 9675 9675"/>
                        <a:gd name="T9" fmla="*/ T8 w 3873"/>
                        <a:gd name="T10" fmla="+- 0 7067 2210"/>
                        <a:gd name="T11" fmla="*/ 7067 h 7799"/>
                        <a:gd name="T12" fmla="+- 0 9675 9675"/>
                        <a:gd name="T13" fmla="*/ T12 w 3873"/>
                        <a:gd name="T14" fmla="+- 0 7213 2210"/>
                        <a:gd name="T15" fmla="*/ 7213 h 7799"/>
                        <a:gd name="T16" fmla="+- 0 9848 9675"/>
                        <a:gd name="T17" fmla="*/ T16 w 3873"/>
                        <a:gd name="T18" fmla="+- 0 7192 2210"/>
                        <a:gd name="T19" fmla="*/ 7192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73" y="4982"/>
                          </a:moveTo>
                          <a:lnTo>
                            <a:pt x="173" y="4709"/>
                          </a:lnTo>
                          <a:lnTo>
                            <a:pt x="0" y="4857"/>
                          </a:lnTo>
                          <a:lnTo>
                            <a:pt x="0" y="5003"/>
                          </a:lnTo>
                          <a:lnTo>
                            <a:pt x="173" y="4982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0" name="Freeform 2320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965 9675"/>
                        <a:gd name="T1" fmla="*/ T0 w 3873"/>
                        <a:gd name="T2" fmla="+- 0 7361 2210"/>
                        <a:gd name="T3" fmla="*/ 7361 h 7799"/>
                        <a:gd name="T4" fmla="+- 0 9675 9675"/>
                        <a:gd name="T5" fmla="*/ T4 w 3873"/>
                        <a:gd name="T6" fmla="+- 0 7213 2210"/>
                        <a:gd name="T7" fmla="*/ 7213 h 7799"/>
                        <a:gd name="T8" fmla="+- 0 9675 9675"/>
                        <a:gd name="T9" fmla="*/ T8 w 3873"/>
                        <a:gd name="T10" fmla="+- 0 8244 2210"/>
                        <a:gd name="T11" fmla="*/ 8244 h 7799"/>
                        <a:gd name="T12" fmla="+- 0 9974 9675"/>
                        <a:gd name="T13" fmla="*/ T12 w 3873"/>
                        <a:gd name="T14" fmla="+- 0 8096 2210"/>
                        <a:gd name="T15" fmla="*/ 8096 h 7799"/>
                        <a:gd name="T16" fmla="+- 0 10383 9675"/>
                        <a:gd name="T17" fmla="*/ T16 w 3873"/>
                        <a:gd name="T18" fmla="+- 0 8008 2210"/>
                        <a:gd name="T19" fmla="*/ 8008 h 7799"/>
                        <a:gd name="T20" fmla="+- 0 10383 9675"/>
                        <a:gd name="T21" fmla="*/ T20 w 3873"/>
                        <a:gd name="T22" fmla="+- 0 7802 2210"/>
                        <a:gd name="T23" fmla="*/ 7802 h 7799"/>
                        <a:gd name="T24" fmla="+- 0 10447 9675"/>
                        <a:gd name="T25" fmla="*/ T24 w 3873"/>
                        <a:gd name="T26" fmla="+- 0 7655 2210"/>
                        <a:gd name="T27" fmla="*/ 7655 h 7799"/>
                        <a:gd name="T28" fmla="+- 0 10620 9675"/>
                        <a:gd name="T29" fmla="*/ T28 w 3873"/>
                        <a:gd name="T30" fmla="+- 0 7508 2210"/>
                        <a:gd name="T31" fmla="*/ 7508 h 7799"/>
                        <a:gd name="T32" fmla="+- 0 10965 9675"/>
                        <a:gd name="T33" fmla="*/ T32 w 3873"/>
                        <a:gd name="T34" fmla="+- 0 7361 2210"/>
                        <a:gd name="T35" fmla="*/ 7361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290" y="5151"/>
                          </a:moveTo>
                          <a:lnTo>
                            <a:pt x="0" y="5003"/>
                          </a:lnTo>
                          <a:lnTo>
                            <a:pt x="0" y="6034"/>
                          </a:lnTo>
                          <a:lnTo>
                            <a:pt x="299" y="5886"/>
                          </a:lnTo>
                          <a:lnTo>
                            <a:pt x="708" y="5798"/>
                          </a:lnTo>
                          <a:lnTo>
                            <a:pt x="708" y="5592"/>
                          </a:lnTo>
                          <a:lnTo>
                            <a:pt x="772" y="5445"/>
                          </a:lnTo>
                          <a:lnTo>
                            <a:pt x="945" y="5298"/>
                          </a:lnTo>
                          <a:lnTo>
                            <a:pt x="1290" y="5151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1" name="Freeform 2319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824 9675"/>
                        <a:gd name="T1" fmla="*/ T0 w 3873"/>
                        <a:gd name="T2" fmla="+- 0 8390 2210"/>
                        <a:gd name="T3" fmla="*/ 8390 h 7799"/>
                        <a:gd name="T4" fmla="+- 0 9675 9675"/>
                        <a:gd name="T5" fmla="*/ T4 w 3873"/>
                        <a:gd name="T6" fmla="+- 0 8244 2210"/>
                        <a:gd name="T7" fmla="*/ 8244 h 7799"/>
                        <a:gd name="T8" fmla="+- 0 9675 9675"/>
                        <a:gd name="T9" fmla="*/ T8 w 3873"/>
                        <a:gd name="T10" fmla="+- 0 9274 2210"/>
                        <a:gd name="T11" fmla="*/ 9274 h 7799"/>
                        <a:gd name="T12" fmla="+- 0 10147 9675"/>
                        <a:gd name="T13" fmla="*/ T12 w 3873"/>
                        <a:gd name="T14" fmla="+- 0 9224 2210"/>
                        <a:gd name="T15" fmla="*/ 9224 h 7799"/>
                        <a:gd name="T16" fmla="+- 0 10147 9675"/>
                        <a:gd name="T17" fmla="*/ T16 w 3873"/>
                        <a:gd name="T18" fmla="+- 0 8538 2210"/>
                        <a:gd name="T19" fmla="*/ 8538 h 7799"/>
                        <a:gd name="T20" fmla="+- 0 10824 9675"/>
                        <a:gd name="T21" fmla="*/ T20 w 3873"/>
                        <a:gd name="T22" fmla="+- 0 8390 2210"/>
                        <a:gd name="T23" fmla="*/ 8390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149" y="6180"/>
                          </a:moveTo>
                          <a:lnTo>
                            <a:pt x="0" y="6034"/>
                          </a:lnTo>
                          <a:lnTo>
                            <a:pt x="0" y="7064"/>
                          </a:lnTo>
                          <a:lnTo>
                            <a:pt x="472" y="7014"/>
                          </a:lnTo>
                          <a:lnTo>
                            <a:pt x="472" y="6328"/>
                          </a:lnTo>
                          <a:lnTo>
                            <a:pt x="1149" y="6180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2" name="Freeform 2318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9421 2210"/>
                        <a:gd name="T3" fmla="*/ 9421 h 7799"/>
                        <a:gd name="T4" fmla="+- 0 9675 9675"/>
                        <a:gd name="T5" fmla="*/ T4 w 3873"/>
                        <a:gd name="T6" fmla="+- 0 9568 2210"/>
                        <a:gd name="T7" fmla="*/ 9568 h 7799"/>
                        <a:gd name="T8" fmla="+- 0 9675 9675"/>
                        <a:gd name="T9" fmla="*/ T8 w 3873"/>
                        <a:gd name="T10" fmla="+- 0 10009 2210"/>
                        <a:gd name="T11" fmla="*/ 10009 h 7799"/>
                        <a:gd name="T12" fmla="+- 0 10163 9675"/>
                        <a:gd name="T13" fmla="*/ T12 w 3873"/>
                        <a:gd name="T14" fmla="+- 0 9968 2210"/>
                        <a:gd name="T15" fmla="*/ 9968 h 7799"/>
                        <a:gd name="T16" fmla="+- 0 10163 9675"/>
                        <a:gd name="T17" fmla="*/ T16 w 3873"/>
                        <a:gd name="T18" fmla="+- 0 9715 2210"/>
                        <a:gd name="T19" fmla="*/ 9715 h 7799"/>
                        <a:gd name="T20" fmla="+- 0 11217 9675"/>
                        <a:gd name="T21" fmla="*/ T20 w 3873"/>
                        <a:gd name="T22" fmla="+- 0 9568 2210"/>
                        <a:gd name="T23" fmla="*/ 9568 h 7799"/>
                        <a:gd name="T24" fmla="+- 0 13548 9675"/>
                        <a:gd name="T25" fmla="*/ T24 w 3873"/>
                        <a:gd name="T26" fmla="+- 0 9421 2210"/>
                        <a:gd name="T27" fmla="*/ 9421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3873" y="7211"/>
                          </a:moveTo>
                          <a:lnTo>
                            <a:pt x="0" y="7358"/>
                          </a:lnTo>
                          <a:lnTo>
                            <a:pt x="0" y="7799"/>
                          </a:lnTo>
                          <a:lnTo>
                            <a:pt x="488" y="7758"/>
                          </a:lnTo>
                          <a:lnTo>
                            <a:pt x="488" y="7505"/>
                          </a:lnTo>
                          <a:lnTo>
                            <a:pt x="1542" y="7358"/>
                          </a:lnTo>
                          <a:lnTo>
                            <a:pt x="3873" y="7211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3" name="Freeform 2317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186 9675"/>
                        <a:gd name="T1" fmla="*/ T0 w 3873"/>
                        <a:gd name="T2" fmla="+- 0 6919 2210"/>
                        <a:gd name="T3" fmla="*/ 6919 h 7799"/>
                        <a:gd name="T4" fmla="+- 0 9974 9675"/>
                        <a:gd name="T5" fmla="*/ T4 w 3873"/>
                        <a:gd name="T6" fmla="+- 0 6773 2210"/>
                        <a:gd name="T7" fmla="*/ 6773 h 7799"/>
                        <a:gd name="T8" fmla="+- 0 9974 9675"/>
                        <a:gd name="T9" fmla="*/ T8 w 3873"/>
                        <a:gd name="T10" fmla="+- 0 7177 2210"/>
                        <a:gd name="T11" fmla="*/ 7177 h 7799"/>
                        <a:gd name="T12" fmla="+- 0 10887 9675"/>
                        <a:gd name="T13" fmla="*/ T12 w 3873"/>
                        <a:gd name="T14" fmla="+- 0 7067 2210"/>
                        <a:gd name="T15" fmla="*/ 7067 h 7799"/>
                        <a:gd name="T16" fmla="+- 0 11186 9675"/>
                        <a:gd name="T17" fmla="*/ T16 w 3873"/>
                        <a:gd name="T18" fmla="+- 0 6919 2210"/>
                        <a:gd name="T19" fmla="*/ 6919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511" y="4709"/>
                          </a:moveTo>
                          <a:lnTo>
                            <a:pt x="299" y="4563"/>
                          </a:lnTo>
                          <a:lnTo>
                            <a:pt x="299" y="4967"/>
                          </a:lnTo>
                          <a:lnTo>
                            <a:pt x="1212" y="4857"/>
                          </a:lnTo>
                          <a:lnTo>
                            <a:pt x="1511" y="4709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4" name="Freeform 2316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265 9675"/>
                        <a:gd name="T1" fmla="*/ T0 w 3873"/>
                        <a:gd name="T2" fmla="+- 0 6036 2210"/>
                        <a:gd name="T3" fmla="*/ 6036 h 7799"/>
                        <a:gd name="T4" fmla="+- 0 10005 9675"/>
                        <a:gd name="T5" fmla="*/ T4 w 3873"/>
                        <a:gd name="T6" fmla="+- 0 5890 2210"/>
                        <a:gd name="T7" fmla="*/ 5890 h 7799"/>
                        <a:gd name="T8" fmla="+- 0 10005 9675"/>
                        <a:gd name="T9" fmla="*/ T8 w 3873"/>
                        <a:gd name="T10" fmla="+- 0 6331 2210"/>
                        <a:gd name="T11" fmla="*/ 6331 h 7799"/>
                        <a:gd name="T12" fmla="+- 0 10965 9675"/>
                        <a:gd name="T13" fmla="*/ T12 w 3873"/>
                        <a:gd name="T14" fmla="+- 0 6184 2210"/>
                        <a:gd name="T15" fmla="*/ 6184 h 7799"/>
                        <a:gd name="T16" fmla="+- 0 11265 9675"/>
                        <a:gd name="T17" fmla="*/ T16 w 3873"/>
                        <a:gd name="T18" fmla="+- 0 6036 2210"/>
                        <a:gd name="T19" fmla="*/ 6036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590" y="3826"/>
                          </a:moveTo>
                          <a:lnTo>
                            <a:pt x="330" y="3680"/>
                          </a:lnTo>
                          <a:lnTo>
                            <a:pt x="330" y="4121"/>
                          </a:lnTo>
                          <a:lnTo>
                            <a:pt x="1290" y="3974"/>
                          </a:lnTo>
                          <a:lnTo>
                            <a:pt x="1590" y="3826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5" name="Freeform 2315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667 9675"/>
                        <a:gd name="T1" fmla="*/ T0 w 3873"/>
                        <a:gd name="T2" fmla="+- 0 6625 2210"/>
                        <a:gd name="T3" fmla="*/ 6625 h 7799"/>
                        <a:gd name="T4" fmla="+- 0 10556 9675"/>
                        <a:gd name="T5" fmla="*/ T4 w 3873"/>
                        <a:gd name="T6" fmla="+- 0 6478 2210"/>
                        <a:gd name="T7" fmla="*/ 6478 h 7799"/>
                        <a:gd name="T8" fmla="+- 0 10005 9675"/>
                        <a:gd name="T9" fmla="*/ T8 w 3873"/>
                        <a:gd name="T10" fmla="+- 0 6331 2210"/>
                        <a:gd name="T11" fmla="*/ 6331 h 7799"/>
                        <a:gd name="T12" fmla="+- 0 10005 9675"/>
                        <a:gd name="T13" fmla="*/ T12 w 3873"/>
                        <a:gd name="T14" fmla="+- 0 6766 2210"/>
                        <a:gd name="T15" fmla="*/ 6766 h 7799"/>
                        <a:gd name="T16" fmla="+- 0 10667 9675"/>
                        <a:gd name="T17" fmla="*/ T16 w 3873"/>
                        <a:gd name="T18" fmla="+- 0 6625 2210"/>
                        <a:gd name="T19" fmla="*/ 6625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992" y="4415"/>
                          </a:moveTo>
                          <a:lnTo>
                            <a:pt x="881" y="4268"/>
                          </a:lnTo>
                          <a:lnTo>
                            <a:pt x="330" y="4121"/>
                          </a:lnTo>
                          <a:lnTo>
                            <a:pt x="330" y="4556"/>
                          </a:lnTo>
                          <a:lnTo>
                            <a:pt x="992" y="4415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6" name="Freeform 2314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265 9675"/>
                        <a:gd name="T1" fmla="*/ T0 w 3873"/>
                        <a:gd name="T2" fmla="+- 0 8686 2210"/>
                        <a:gd name="T3" fmla="*/ 8686 h 7799"/>
                        <a:gd name="T4" fmla="+- 0 10147 9675"/>
                        <a:gd name="T5" fmla="*/ T4 w 3873"/>
                        <a:gd name="T6" fmla="+- 0 8538 2210"/>
                        <a:gd name="T7" fmla="*/ 8538 h 7799"/>
                        <a:gd name="T8" fmla="+- 0 10147 9675"/>
                        <a:gd name="T9" fmla="*/ T8 w 3873"/>
                        <a:gd name="T10" fmla="+- 0 9224 2210"/>
                        <a:gd name="T11" fmla="*/ 9224 h 7799"/>
                        <a:gd name="T12" fmla="+- 0 10399 9675"/>
                        <a:gd name="T13" fmla="*/ T12 w 3873"/>
                        <a:gd name="T14" fmla="+- 0 9197 2210"/>
                        <a:gd name="T15" fmla="*/ 9197 h 7799"/>
                        <a:gd name="T16" fmla="+- 0 10399 9675"/>
                        <a:gd name="T17" fmla="*/ T16 w 3873"/>
                        <a:gd name="T18" fmla="+- 0 8980 2210"/>
                        <a:gd name="T19" fmla="*/ 8980 h 7799"/>
                        <a:gd name="T20" fmla="+- 0 10965 9675"/>
                        <a:gd name="T21" fmla="*/ T20 w 3873"/>
                        <a:gd name="T22" fmla="+- 0 8832 2210"/>
                        <a:gd name="T23" fmla="*/ 8832 h 7799"/>
                        <a:gd name="T24" fmla="+- 0 11265 9675"/>
                        <a:gd name="T25" fmla="*/ T24 w 3873"/>
                        <a:gd name="T26" fmla="+- 0 8686 2210"/>
                        <a:gd name="T27" fmla="*/ 8686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590" y="6476"/>
                          </a:moveTo>
                          <a:lnTo>
                            <a:pt x="472" y="6328"/>
                          </a:lnTo>
                          <a:lnTo>
                            <a:pt x="472" y="7014"/>
                          </a:lnTo>
                          <a:lnTo>
                            <a:pt x="724" y="6987"/>
                          </a:lnTo>
                          <a:lnTo>
                            <a:pt x="724" y="6770"/>
                          </a:lnTo>
                          <a:lnTo>
                            <a:pt x="1290" y="6622"/>
                          </a:lnTo>
                          <a:lnTo>
                            <a:pt x="1590" y="6476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7" name="Freeform 2313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391 9675"/>
                        <a:gd name="T1" fmla="*/ T0 w 3873"/>
                        <a:gd name="T2" fmla="+- 0 9863 2210"/>
                        <a:gd name="T3" fmla="*/ 9863 h 7799"/>
                        <a:gd name="T4" fmla="+- 0 10163 9675"/>
                        <a:gd name="T5" fmla="*/ T4 w 3873"/>
                        <a:gd name="T6" fmla="+- 0 9715 2210"/>
                        <a:gd name="T7" fmla="*/ 9715 h 7799"/>
                        <a:gd name="T8" fmla="+- 0 10163 9675"/>
                        <a:gd name="T9" fmla="*/ T8 w 3873"/>
                        <a:gd name="T10" fmla="+- 0 9968 2210"/>
                        <a:gd name="T11" fmla="*/ 9968 h 7799"/>
                        <a:gd name="T12" fmla="+- 0 11391 9675"/>
                        <a:gd name="T13" fmla="*/ T12 w 3873"/>
                        <a:gd name="T14" fmla="+- 0 9863 2210"/>
                        <a:gd name="T15" fmla="*/ 9863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716" y="7653"/>
                          </a:moveTo>
                          <a:lnTo>
                            <a:pt x="488" y="7505"/>
                          </a:lnTo>
                          <a:lnTo>
                            <a:pt x="488" y="7758"/>
                          </a:lnTo>
                          <a:lnTo>
                            <a:pt x="1716" y="7653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8" name="Freeform 2312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573 9675"/>
                        <a:gd name="T1" fmla="*/ T0 w 3873"/>
                        <a:gd name="T2" fmla="+- 0 5596 2210"/>
                        <a:gd name="T3" fmla="*/ 5596 h 7799"/>
                        <a:gd name="T4" fmla="+- 0 10494 9675"/>
                        <a:gd name="T5" fmla="*/ T4 w 3873"/>
                        <a:gd name="T6" fmla="+- 0 5448 2210"/>
                        <a:gd name="T7" fmla="*/ 5448 h 7799"/>
                        <a:gd name="T8" fmla="+- 0 10289 9675"/>
                        <a:gd name="T9" fmla="*/ T8 w 3873"/>
                        <a:gd name="T10" fmla="+- 0 5300 2210"/>
                        <a:gd name="T11" fmla="*/ 5300 h 7799"/>
                        <a:gd name="T12" fmla="+- 0 10289 9675"/>
                        <a:gd name="T13" fmla="*/ T12 w 3873"/>
                        <a:gd name="T14" fmla="+- 0 5716 2210"/>
                        <a:gd name="T15" fmla="*/ 5716 h 7799"/>
                        <a:gd name="T16" fmla="+- 0 10573 9675"/>
                        <a:gd name="T17" fmla="*/ T16 w 3873"/>
                        <a:gd name="T18" fmla="+- 0 5596 2210"/>
                        <a:gd name="T19" fmla="*/ 5596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898" y="3386"/>
                          </a:moveTo>
                          <a:lnTo>
                            <a:pt x="819" y="3238"/>
                          </a:lnTo>
                          <a:lnTo>
                            <a:pt x="614" y="3090"/>
                          </a:lnTo>
                          <a:lnTo>
                            <a:pt x="614" y="3506"/>
                          </a:lnTo>
                          <a:lnTo>
                            <a:pt x="898" y="3386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19" name="Freeform 2311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0651 9675"/>
                        <a:gd name="T1" fmla="*/ T0 w 3873"/>
                        <a:gd name="T2" fmla="+- 0 7950 2210"/>
                        <a:gd name="T3" fmla="*/ 7950 h 7799"/>
                        <a:gd name="T4" fmla="+- 0 10383 9675"/>
                        <a:gd name="T5" fmla="*/ T4 w 3873"/>
                        <a:gd name="T6" fmla="+- 0 7802 2210"/>
                        <a:gd name="T7" fmla="*/ 7802 h 7799"/>
                        <a:gd name="T8" fmla="+- 0 10383 9675"/>
                        <a:gd name="T9" fmla="*/ T8 w 3873"/>
                        <a:gd name="T10" fmla="+- 0 8008 2210"/>
                        <a:gd name="T11" fmla="*/ 8008 h 7799"/>
                        <a:gd name="T12" fmla="+- 0 10651 9675"/>
                        <a:gd name="T13" fmla="*/ T12 w 3873"/>
                        <a:gd name="T14" fmla="+- 0 7950 2210"/>
                        <a:gd name="T15" fmla="*/ 7950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976" y="5740"/>
                          </a:moveTo>
                          <a:lnTo>
                            <a:pt x="708" y="5592"/>
                          </a:lnTo>
                          <a:lnTo>
                            <a:pt x="708" y="5798"/>
                          </a:lnTo>
                          <a:lnTo>
                            <a:pt x="976" y="5740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320" name="Freeform 2310"/>
                    <p:cNvSpPr>
                      <a:spLocks/>
                    </p:cNvSpPr>
                    <p:nvPr/>
                  </p:nvSpPr>
                  <p:spPr bwMode="auto">
                    <a:xfrm>
                      <a:off x="9675" y="2210"/>
                      <a:ext cx="3873" cy="7799"/>
                    </a:xfrm>
                    <a:custGeom>
                      <a:avLst/>
                      <a:gdLst>
                        <a:gd name="T0" fmla="+- 0 11060 9675"/>
                        <a:gd name="T1" fmla="*/ T0 w 3873"/>
                        <a:gd name="T2" fmla="+- 0 9127 2210"/>
                        <a:gd name="T3" fmla="*/ 9127 h 7799"/>
                        <a:gd name="T4" fmla="+- 0 10399 9675"/>
                        <a:gd name="T5" fmla="*/ T4 w 3873"/>
                        <a:gd name="T6" fmla="+- 0 8980 2210"/>
                        <a:gd name="T7" fmla="*/ 8980 h 7799"/>
                        <a:gd name="T8" fmla="+- 0 10399 9675"/>
                        <a:gd name="T9" fmla="*/ T8 w 3873"/>
                        <a:gd name="T10" fmla="+- 0 9197 2210"/>
                        <a:gd name="T11" fmla="*/ 9197 h 7799"/>
                        <a:gd name="T12" fmla="+- 0 11060 9675"/>
                        <a:gd name="T13" fmla="*/ T12 w 3873"/>
                        <a:gd name="T14" fmla="+- 0 9127 2210"/>
                        <a:gd name="T15" fmla="*/ 9127 h 77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873" h="7799">
                          <a:moveTo>
                            <a:pt x="1385" y="6917"/>
                          </a:moveTo>
                          <a:lnTo>
                            <a:pt x="724" y="6770"/>
                          </a:lnTo>
                          <a:lnTo>
                            <a:pt x="724" y="6987"/>
                          </a:lnTo>
                          <a:lnTo>
                            <a:pt x="1385" y="6917"/>
                          </a:lnTo>
                          <a:close/>
                        </a:path>
                      </a:pathLst>
                    </a:custGeom>
                    <a:solidFill>
                      <a:srgbClr val="CC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" name="Group 2307"/>
                  <p:cNvGrpSpPr>
                    <a:grpSpLocks/>
                  </p:cNvGrpSpPr>
                  <p:nvPr/>
                </p:nvGrpSpPr>
                <p:grpSpPr bwMode="auto">
                  <a:xfrm>
                    <a:off x="20406374" y="20468351"/>
                    <a:ext cx="122643" cy="216972"/>
                    <a:chOff x="9675" y="6773"/>
                    <a:chExt cx="173" cy="294"/>
                  </a:xfrm>
                </p:grpSpPr>
                <p:sp>
                  <p:nvSpPr>
                    <p:cNvPr id="1305" name="Freeform 2308"/>
                    <p:cNvSpPr>
                      <a:spLocks/>
                    </p:cNvSpPr>
                    <p:nvPr/>
                  </p:nvSpPr>
                  <p:spPr bwMode="auto">
                    <a:xfrm>
                      <a:off x="9675" y="6773"/>
                      <a:ext cx="173" cy="294"/>
                    </a:xfrm>
                    <a:custGeom>
                      <a:avLst/>
                      <a:gdLst>
                        <a:gd name="T0" fmla="+- 0 9848 9675"/>
                        <a:gd name="T1" fmla="*/ T0 w 173"/>
                        <a:gd name="T2" fmla="+- 0 6919 6773"/>
                        <a:gd name="T3" fmla="*/ 6919 h 294"/>
                        <a:gd name="T4" fmla="+- 0 9675 9675"/>
                        <a:gd name="T5" fmla="*/ T4 w 173"/>
                        <a:gd name="T6" fmla="+- 0 6773 6773"/>
                        <a:gd name="T7" fmla="*/ 6773 h 294"/>
                        <a:gd name="T8" fmla="+- 0 9675 9675"/>
                        <a:gd name="T9" fmla="*/ T8 w 173"/>
                        <a:gd name="T10" fmla="+- 0 7067 6773"/>
                        <a:gd name="T11" fmla="*/ 7067 h 294"/>
                        <a:gd name="T12" fmla="+- 0 9848 9675"/>
                        <a:gd name="T13" fmla="*/ T12 w 173"/>
                        <a:gd name="T14" fmla="+- 0 6919 6773"/>
                        <a:gd name="T15" fmla="*/ 6919 h 29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73" h="294">
                          <a:moveTo>
                            <a:pt x="173" y="146"/>
                          </a:moveTo>
                          <a:lnTo>
                            <a:pt x="0" y="0"/>
                          </a:lnTo>
                          <a:lnTo>
                            <a:pt x="0" y="294"/>
                          </a:lnTo>
                          <a:lnTo>
                            <a:pt x="173" y="146"/>
                          </a:lnTo>
                          <a:close/>
                        </a:path>
                      </a:pathLst>
                    </a:custGeom>
                    <a:solidFill>
                      <a:srgbClr val="0101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" name="Group 2305"/>
                  <p:cNvGrpSpPr>
                    <a:grpSpLocks/>
                  </p:cNvGrpSpPr>
                  <p:nvPr/>
                </p:nvGrpSpPr>
                <p:grpSpPr bwMode="auto">
                  <a:xfrm>
                    <a:off x="20406374" y="16667651"/>
                    <a:ext cx="2745651" cy="6188868"/>
                    <a:chOff x="9675" y="1622"/>
                    <a:chExt cx="3873" cy="8387"/>
                  </a:xfrm>
                </p:grpSpPr>
                <p:sp>
                  <p:nvSpPr>
                    <p:cNvPr id="1304" name="Freeform 2306"/>
                    <p:cNvSpPr>
                      <a:spLocks/>
                    </p:cNvSpPr>
                    <p:nvPr/>
                  </p:nvSpPr>
                  <p:spPr bwMode="auto">
                    <a:xfrm>
                      <a:off x="9675" y="1622"/>
                      <a:ext cx="3873" cy="8387"/>
                    </a:xfrm>
                    <a:custGeom>
                      <a:avLst/>
                      <a:gdLst>
                        <a:gd name="T0" fmla="+- 0 13548 9675"/>
                        <a:gd name="T1" fmla="*/ T0 w 3873"/>
                        <a:gd name="T2" fmla="+- 0 10009 1622"/>
                        <a:gd name="T3" fmla="*/ 10009 h 8387"/>
                        <a:gd name="T4" fmla="+- 0 9675 9675"/>
                        <a:gd name="T5" fmla="*/ T4 w 3873"/>
                        <a:gd name="T6" fmla="+- 0 10009 1622"/>
                        <a:gd name="T7" fmla="*/ 10009 h 8387"/>
                        <a:gd name="T8" fmla="+- 0 12398 9675"/>
                        <a:gd name="T9" fmla="*/ T8 w 3873"/>
                        <a:gd name="T10" fmla="+- 0 9863 1622"/>
                        <a:gd name="T11" fmla="*/ 9863 h 8387"/>
                        <a:gd name="T12" fmla="+- 0 10635 9675"/>
                        <a:gd name="T13" fmla="*/ T12 w 3873"/>
                        <a:gd name="T14" fmla="+- 0 9715 1622"/>
                        <a:gd name="T15" fmla="*/ 9715 h 8387"/>
                        <a:gd name="T16" fmla="+- 0 12776 9675"/>
                        <a:gd name="T17" fmla="*/ T16 w 3873"/>
                        <a:gd name="T18" fmla="+- 0 9568 1622"/>
                        <a:gd name="T19" fmla="*/ 9568 h 8387"/>
                        <a:gd name="T20" fmla="+- 0 13548 9675"/>
                        <a:gd name="T21" fmla="*/ T20 w 3873"/>
                        <a:gd name="T22" fmla="+- 0 9421 1622"/>
                        <a:gd name="T23" fmla="*/ 9421 h 8387"/>
                        <a:gd name="T24" fmla="+- 0 13548 9675"/>
                        <a:gd name="T25" fmla="*/ T24 w 3873"/>
                        <a:gd name="T26" fmla="+- 0 9274 1622"/>
                        <a:gd name="T27" fmla="*/ 9274 h 8387"/>
                        <a:gd name="T28" fmla="+- 0 12966 9675"/>
                        <a:gd name="T29" fmla="*/ T28 w 3873"/>
                        <a:gd name="T30" fmla="+- 0 9127 1622"/>
                        <a:gd name="T31" fmla="*/ 9127 h 8387"/>
                        <a:gd name="T32" fmla="+- 0 12823 9675"/>
                        <a:gd name="T33" fmla="*/ T32 w 3873"/>
                        <a:gd name="T34" fmla="+- 0 8980 1622"/>
                        <a:gd name="T35" fmla="*/ 8980 h 8387"/>
                        <a:gd name="T36" fmla="+- 0 12524 9675"/>
                        <a:gd name="T37" fmla="*/ T36 w 3873"/>
                        <a:gd name="T38" fmla="+- 0 8832 1622"/>
                        <a:gd name="T39" fmla="*/ 8832 h 8387"/>
                        <a:gd name="T40" fmla="+- 0 13453 9675"/>
                        <a:gd name="T41" fmla="*/ T40 w 3873"/>
                        <a:gd name="T42" fmla="+- 0 8686 1622"/>
                        <a:gd name="T43" fmla="*/ 8686 h 8387"/>
                        <a:gd name="T44" fmla="+- 0 12981 9675"/>
                        <a:gd name="T45" fmla="*/ T44 w 3873"/>
                        <a:gd name="T46" fmla="+- 0 8538 1622"/>
                        <a:gd name="T47" fmla="*/ 8538 h 8387"/>
                        <a:gd name="T48" fmla="+- 0 13075 9675"/>
                        <a:gd name="T49" fmla="*/ T48 w 3873"/>
                        <a:gd name="T50" fmla="+- 0 8390 1622"/>
                        <a:gd name="T51" fmla="*/ 8390 h 8387"/>
                        <a:gd name="T52" fmla="+- 0 12588 9675"/>
                        <a:gd name="T53" fmla="*/ T52 w 3873"/>
                        <a:gd name="T54" fmla="+- 0 8244 1622"/>
                        <a:gd name="T55" fmla="*/ 8244 h 8387"/>
                        <a:gd name="T56" fmla="+- 0 13028 9675"/>
                        <a:gd name="T57" fmla="*/ T56 w 3873"/>
                        <a:gd name="T58" fmla="+- 0 8096 1622"/>
                        <a:gd name="T59" fmla="*/ 8096 h 8387"/>
                        <a:gd name="T60" fmla="+- 0 13059 9675"/>
                        <a:gd name="T61" fmla="*/ T60 w 3873"/>
                        <a:gd name="T62" fmla="+- 0 7950 1622"/>
                        <a:gd name="T63" fmla="*/ 7950 h 8387"/>
                        <a:gd name="T64" fmla="+- 0 12555 9675"/>
                        <a:gd name="T65" fmla="*/ T64 w 3873"/>
                        <a:gd name="T66" fmla="+- 0 7802 1622"/>
                        <a:gd name="T67" fmla="*/ 7802 h 8387"/>
                        <a:gd name="T68" fmla="+- 0 12698 9675"/>
                        <a:gd name="T69" fmla="*/ T68 w 3873"/>
                        <a:gd name="T70" fmla="+- 0 7655 1622"/>
                        <a:gd name="T71" fmla="*/ 7655 h 8387"/>
                        <a:gd name="T72" fmla="+- 0 12807 9675"/>
                        <a:gd name="T73" fmla="*/ T72 w 3873"/>
                        <a:gd name="T74" fmla="+- 0 7508 1622"/>
                        <a:gd name="T75" fmla="*/ 7508 h 8387"/>
                        <a:gd name="T76" fmla="+- 0 12257 9675"/>
                        <a:gd name="T77" fmla="*/ T76 w 3873"/>
                        <a:gd name="T78" fmla="+- 0 7361 1622"/>
                        <a:gd name="T79" fmla="*/ 7361 h 8387"/>
                        <a:gd name="T80" fmla="+- 0 12997 9675"/>
                        <a:gd name="T81" fmla="*/ T80 w 3873"/>
                        <a:gd name="T82" fmla="+- 0 7213 1622"/>
                        <a:gd name="T83" fmla="*/ 7213 h 8387"/>
                        <a:gd name="T84" fmla="+- 0 12336 9675"/>
                        <a:gd name="T85" fmla="*/ T84 w 3873"/>
                        <a:gd name="T86" fmla="+- 0 7067 1622"/>
                        <a:gd name="T87" fmla="*/ 7067 h 8387"/>
                        <a:gd name="T88" fmla="+- 0 13044 9675"/>
                        <a:gd name="T89" fmla="*/ T88 w 3873"/>
                        <a:gd name="T90" fmla="+- 0 6919 1622"/>
                        <a:gd name="T91" fmla="*/ 6919 h 8387"/>
                        <a:gd name="T92" fmla="+- 0 12446 9675"/>
                        <a:gd name="T93" fmla="*/ T92 w 3873"/>
                        <a:gd name="T94" fmla="+- 0 6773 1622"/>
                        <a:gd name="T95" fmla="*/ 6773 h 8387"/>
                        <a:gd name="T96" fmla="+- 0 12462 9675"/>
                        <a:gd name="T97" fmla="*/ T96 w 3873"/>
                        <a:gd name="T98" fmla="+- 0 6625 1622"/>
                        <a:gd name="T99" fmla="*/ 6625 h 8387"/>
                        <a:gd name="T100" fmla="+- 0 11438 9675"/>
                        <a:gd name="T101" fmla="*/ T100 w 3873"/>
                        <a:gd name="T102" fmla="+- 0 6478 1622"/>
                        <a:gd name="T103" fmla="*/ 6478 h 8387"/>
                        <a:gd name="T104" fmla="+- 0 11942 9675"/>
                        <a:gd name="T105" fmla="*/ T104 w 3873"/>
                        <a:gd name="T106" fmla="+- 0 6331 1622"/>
                        <a:gd name="T107" fmla="*/ 6331 h 8387"/>
                        <a:gd name="T108" fmla="+- 0 11832 9675"/>
                        <a:gd name="T109" fmla="*/ T108 w 3873"/>
                        <a:gd name="T110" fmla="+- 0 6184 1622"/>
                        <a:gd name="T111" fmla="*/ 6184 h 8387"/>
                        <a:gd name="T112" fmla="+- 0 12414 9675"/>
                        <a:gd name="T113" fmla="*/ T112 w 3873"/>
                        <a:gd name="T114" fmla="+- 0 6036 1622"/>
                        <a:gd name="T115" fmla="*/ 6036 h 8387"/>
                        <a:gd name="T116" fmla="+- 0 11533 9675"/>
                        <a:gd name="T117" fmla="*/ T116 w 3873"/>
                        <a:gd name="T118" fmla="+- 0 5890 1622"/>
                        <a:gd name="T119" fmla="*/ 5890 h 8387"/>
                        <a:gd name="T120" fmla="+- 0 13265 9675"/>
                        <a:gd name="T121" fmla="*/ T120 w 3873"/>
                        <a:gd name="T122" fmla="+- 0 5742 1622"/>
                        <a:gd name="T123" fmla="*/ 5742 h 8387"/>
                        <a:gd name="T124" fmla="+- 0 12509 9675"/>
                        <a:gd name="T125" fmla="*/ T124 w 3873"/>
                        <a:gd name="T126" fmla="+- 0 5596 1622"/>
                        <a:gd name="T127" fmla="*/ 5596 h 8387"/>
                        <a:gd name="T128" fmla="+- 0 12477 9675"/>
                        <a:gd name="T129" fmla="*/ T128 w 3873"/>
                        <a:gd name="T130" fmla="+- 0 5448 1622"/>
                        <a:gd name="T131" fmla="*/ 5448 h 8387"/>
                        <a:gd name="T132" fmla="+- 0 12320 9675"/>
                        <a:gd name="T133" fmla="*/ T132 w 3873"/>
                        <a:gd name="T134" fmla="+- 0 5300 1622"/>
                        <a:gd name="T135" fmla="*/ 5300 h 8387"/>
                        <a:gd name="T136" fmla="+- 0 12179 9675"/>
                        <a:gd name="T137" fmla="*/ T136 w 3873"/>
                        <a:gd name="T138" fmla="+- 0 5154 1622"/>
                        <a:gd name="T139" fmla="*/ 5154 h 8387"/>
                        <a:gd name="T140" fmla="+- 0 13217 9675"/>
                        <a:gd name="T141" fmla="*/ T140 w 3873"/>
                        <a:gd name="T142" fmla="+- 0 5006 1622"/>
                        <a:gd name="T143" fmla="*/ 5006 h 8387"/>
                        <a:gd name="T144" fmla="+- 0 12367 9675"/>
                        <a:gd name="T145" fmla="*/ T144 w 3873"/>
                        <a:gd name="T146" fmla="+- 0 4859 1622"/>
                        <a:gd name="T147" fmla="*/ 4859 h 8387"/>
                        <a:gd name="T148" fmla="+- 0 11863 9675"/>
                        <a:gd name="T149" fmla="*/ T148 w 3873"/>
                        <a:gd name="T150" fmla="+- 0 4712 1622"/>
                        <a:gd name="T151" fmla="*/ 4712 h 8387"/>
                        <a:gd name="T152" fmla="+- 0 11108 9675"/>
                        <a:gd name="T153" fmla="*/ T152 w 3873"/>
                        <a:gd name="T154" fmla="+- 0 4565 1622"/>
                        <a:gd name="T155" fmla="*/ 4565 h 8387"/>
                        <a:gd name="T156" fmla="+- 0 11076 9675"/>
                        <a:gd name="T157" fmla="*/ T156 w 3873"/>
                        <a:gd name="T158" fmla="+- 0 4418 1622"/>
                        <a:gd name="T159" fmla="*/ 4418 h 8387"/>
                        <a:gd name="T160" fmla="+- 0 11171 9675"/>
                        <a:gd name="T161" fmla="*/ T160 w 3873"/>
                        <a:gd name="T162" fmla="+- 0 4271 1622"/>
                        <a:gd name="T163" fmla="*/ 4271 h 8387"/>
                        <a:gd name="T164" fmla="+- 0 12603 9675"/>
                        <a:gd name="T165" fmla="*/ T164 w 3873"/>
                        <a:gd name="T166" fmla="+- 0 4123 1622"/>
                        <a:gd name="T167" fmla="*/ 4123 h 8387"/>
                        <a:gd name="T168" fmla="+- 0 13548 9675"/>
                        <a:gd name="T169" fmla="*/ T168 w 3873"/>
                        <a:gd name="T170" fmla="+- 0 3977 1622"/>
                        <a:gd name="T171" fmla="*/ 3977 h 8387"/>
                        <a:gd name="T172" fmla="+- 0 12619 9675"/>
                        <a:gd name="T173" fmla="*/ T172 w 3873"/>
                        <a:gd name="T174" fmla="+- 0 3829 1622"/>
                        <a:gd name="T175" fmla="*/ 3829 h 8387"/>
                        <a:gd name="T176" fmla="+- 0 11942 9675"/>
                        <a:gd name="T177" fmla="*/ T176 w 3873"/>
                        <a:gd name="T178" fmla="+- 0 3682 1622"/>
                        <a:gd name="T179" fmla="*/ 3682 h 8387"/>
                        <a:gd name="T180" fmla="+- 0 11894 9675"/>
                        <a:gd name="T181" fmla="*/ T180 w 3873"/>
                        <a:gd name="T182" fmla="+- 0 3535 1622"/>
                        <a:gd name="T183" fmla="*/ 3535 h 8387"/>
                        <a:gd name="T184" fmla="+- 0 12336 9675"/>
                        <a:gd name="T185" fmla="*/ T184 w 3873"/>
                        <a:gd name="T186" fmla="+- 0 3388 1622"/>
                        <a:gd name="T187" fmla="*/ 3388 h 8387"/>
                        <a:gd name="T188" fmla="+- 0 10965 9675"/>
                        <a:gd name="T189" fmla="*/ T188 w 3873"/>
                        <a:gd name="T190" fmla="+- 0 3241 1622"/>
                        <a:gd name="T191" fmla="*/ 3241 h 8387"/>
                        <a:gd name="T192" fmla="+- 0 10965 9675"/>
                        <a:gd name="T193" fmla="*/ T192 w 3873"/>
                        <a:gd name="T194" fmla="+- 0 2946 1622"/>
                        <a:gd name="T195" fmla="*/ 2946 h 8387"/>
                        <a:gd name="T196" fmla="+- 0 11737 9675"/>
                        <a:gd name="T197" fmla="*/ T196 w 3873"/>
                        <a:gd name="T198" fmla="+- 0 2800 1622"/>
                        <a:gd name="T199" fmla="*/ 2800 h 8387"/>
                        <a:gd name="T200" fmla="+- 0 12588 9675"/>
                        <a:gd name="T201" fmla="*/ T200 w 3873"/>
                        <a:gd name="T202" fmla="+- 0 2652 1622"/>
                        <a:gd name="T203" fmla="*/ 2652 h 8387"/>
                        <a:gd name="T204" fmla="+- 0 12493 9675"/>
                        <a:gd name="T205" fmla="*/ T204 w 3873"/>
                        <a:gd name="T206" fmla="+- 0 2504 1622"/>
                        <a:gd name="T207" fmla="*/ 2504 h 8387"/>
                        <a:gd name="T208" fmla="+- 0 12588 9675"/>
                        <a:gd name="T209" fmla="*/ T208 w 3873"/>
                        <a:gd name="T210" fmla="+- 0 2358 1622"/>
                        <a:gd name="T211" fmla="*/ 2358 h 8387"/>
                        <a:gd name="T212" fmla="+- 0 11611 9675"/>
                        <a:gd name="T213" fmla="*/ T212 w 3873"/>
                        <a:gd name="T214" fmla="+- 0 2210 1622"/>
                        <a:gd name="T215" fmla="*/ 2210 h 8387"/>
                        <a:gd name="T216" fmla="+- 0 13548 9675"/>
                        <a:gd name="T217" fmla="*/ T216 w 3873"/>
                        <a:gd name="T218" fmla="+- 0 2064 1622"/>
                        <a:gd name="T219" fmla="*/ 2064 h 8387"/>
                        <a:gd name="T220" fmla="+- 0 13548 9675"/>
                        <a:gd name="T221" fmla="*/ T220 w 3873"/>
                        <a:gd name="T222" fmla="+- 0 1622 1622"/>
                        <a:gd name="T223" fmla="*/ 1622 h 8387"/>
                        <a:gd name="T224" fmla="+- 0 13548 9675"/>
                        <a:gd name="T225" fmla="*/ T224 w 3873"/>
                        <a:gd name="T226" fmla="+- 0 10009 1622"/>
                        <a:gd name="T227" fmla="*/ 10009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  <a:cxn ang="0">
                          <a:pos x="T53" y="T55"/>
                        </a:cxn>
                        <a:cxn ang="0">
                          <a:pos x="T57" y="T59"/>
                        </a:cxn>
                        <a:cxn ang="0">
                          <a:pos x="T61" y="T63"/>
                        </a:cxn>
                        <a:cxn ang="0">
                          <a:pos x="T65" y="T67"/>
                        </a:cxn>
                        <a:cxn ang="0">
                          <a:pos x="T69" y="T71"/>
                        </a:cxn>
                        <a:cxn ang="0">
                          <a:pos x="T73" y="T75"/>
                        </a:cxn>
                        <a:cxn ang="0">
                          <a:pos x="T77" y="T79"/>
                        </a:cxn>
                        <a:cxn ang="0">
                          <a:pos x="T81" y="T83"/>
                        </a:cxn>
                        <a:cxn ang="0">
                          <a:pos x="T85" y="T87"/>
                        </a:cxn>
                        <a:cxn ang="0">
                          <a:pos x="T89" y="T91"/>
                        </a:cxn>
                        <a:cxn ang="0">
                          <a:pos x="T93" y="T95"/>
                        </a:cxn>
                        <a:cxn ang="0">
                          <a:pos x="T97" y="T99"/>
                        </a:cxn>
                        <a:cxn ang="0">
                          <a:pos x="T101" y="T103"/>
                        </a:cxn>
                        <a:cxn ang="0">
                          <a:pos x="T105" y="T107"/>
                        </a:cxn>
                        <a:cxn ang="0">
                          <a:pos x="T109" y="T111"/>
                        </a:cxn>
                        <a:cxn ang="0">
                          <a:pos x="T113" y="T115"/>
                        </a:cxn>
                        <a:cxn ang="0">
                          <a:pos x="T117" y="T119"/>
                        </a:cxn>
                        <a:cxn ang="0">
                          <a:pos x="T121" y="T123"/>
                        </a:cxn>
                        <a:cxn ang="0">
                          <a:pos x="T125" y="T127"/>
                        </a:cxn>
                        <a:cxn ang="0">
                          <a:pos x="T129" y="T131"/>
                        </a:cxn>
                        <a:cxn ang="0">
                          <a:pos x="T133" y="T135"/>
                        </a:cxn>
                        <a:cxn ang="0">
                          <a:pos x="T137" y="T139"/>
                        </a:cxn>
                        <a:cxn ang="0">
                          <a:pos x="T141" y="T143"/>
                        </a:cxn>
                        <a:cxn ang="0">
                          <a:pos x="T145" y="T147"/>
                        </a:cxn>
                        <a:cxn ang="0">
                          <a:pos x="T149" y="T151"/>
                        </a:cxn>
                        <a:cxn ang="0">
                          <a:pos x="T153" y="T155"/>
                        </a:cxn>
                        <a:cxn ang="0">
                          <a:pos x="T157" y="T159"/>
                        </a:cxn>
                        <a:cxn ang="0">
                          <a:pos x="T161" y="T163"/>
                        </a:cxn>
                        <a:cxn ang="0">
                          <a:pos x="T165" y="T167"/>
                        </a:cxn>
                        <a:cxn ang="0">
                          <a:pos x="T169" y="T171"/>
                        </a:cxn>
                        <a:cxn ang="0">
                          <a:pos x="T173" y="T175"/>
                        </a:cxn>
                        <a:cxn ang="0">
                          <a:pos x="T177" y="T179"/>
                        </a:cxn>
                        <a:cxn ang="0">
                          <a:pos x="T181" y="T183"/>
                        </a:cxn>
                        <a:cxn ang="0">
                          <a:pos x="T185" y="T187"/>
                        </a:cxn>
                        <a:cxn ang="0">
                          <a:pos x="T189" y="T191"/>
                        </a:cxn>
                        <a:cxn ang="0">
                          <a:pos x="T193" y="T195"/>
                        </a:cxn>
                        <a:cxn ang="0">
                          <a:pos x="T197" y="T199"/>
                        </a:cxn>
                        <a:cxn ang="0">
                          <a:pos x="T201" y="T203"/>
                        </a:cxn>
                        <a:cxn ang="0">
                          <a:pos x="T205" y="T207"/>
                        </a:cxn>
                        <a:cxn ang="0">
                          <a:pos x="T209" y="T211"/>
                        </a:cxn>
                        <a:cxn ang="0">
                          <a:pos x="T213" y="T215"/>
                        </a:cxn>
                        <a:cxn ang="0">
                          <a:pos x="T217" y="T219"/>
                        </a:cxn>
                        <a:cxn ang="0">
                          <a:pos x="T221" y="T223"/>
                        </a:cxn>
                        <a:cxn ang="0">
                          <a:pos x="T225" y="T227"/>
                        </a:cxn>
                      </a:cxnLst>
                      <a:rect l="0" t="0" r="r" b="b"/>
                      <a:pathLst>
                        <a:path w="3873" h="8387">
                          <a:moveTo>
                            <a:pt x="3873" y="8387"/>
                          </a:moveTo>
                          <a:lnTo>
                            <a:pt x="0" y="8387"/>
                          </a:lnTo>
                          <a:lnTo>
                            <a:pt x="2723" y="8241"/>
                          </a:lnTo>
                          <a:lnTo>
                            <a:pt x="960" y="8093"/>
                          </a:lnTo>
                          <a:lnTo>
                            <a:pt x="3101" y="7946"/>
                          </a:lnTo>
                          <a:lnTo>
                            <a:pt x="3873" y="7799"/>
                          </a:lnTo>
                          <a:lnTo>
                            <a:pt x="3873" y="7652"/>
                          </a:lnTo>
                          <a:lnTo>
                            <a:pt x="3291" y="7505"/>
                          </a:lnTo>
                          <a:lnTo>
                            <a:pt x="3148" y="7358"/>
                          </a:lnTo>
                          <a:lnTo>
                            <a:pt x="2849" y="7210"/>
                          </a:lnTo>
                          <a:lnTo>
                            <a:pt x="3778" y="7064"/>
                          </a:lnTo>
                          <a:lnTo>
                            <a:pt x="3306" y="6916"/>
                          </a:lnTo>
                          <a:lnTo>
                            <a:pt x="3400" y="6768"/>
                          </a:lnTo>
                          <a:lnTo>
                            <a:pt x="2913" y="6622"/>
                          </a:lnTo>
                          <a:lnTo>
                            <a:pt x="3353" y="6474"/>
                          </a:lnTo>
                          <a:lnTo>
                            <a:pt x="3384" y="6328"/>
                          </a:lnTo>
                          <a:lnTo>
                            <a:pt x="2880" y="6180"/>
                          </a:lnTo>
                          <a:lnTo>
                            <a:pt x="3023" y="6033"/>
                          </a:lnTo>
                          <a:lnTo>
                            <a:pt x="3132" y="5886"/>
                          </a:lnTo>
                          <a:lnTo>
                            <a:pt x="2582" y="5739"/>
                          </a:lnTo>
                          <a:lnTo>
                            <a:pt x="3322" y="5591"/>
                          </a:lnTo>
                          <a:lnTo>
                            <a:pt x="2661" y="5445"/>
                          </a:lnTo>
                          <a:lnTo>
                            <a:pt x="3369" y="5297"/>
                          </a:lnTo>
                          <a:lnTo>
                            <a:pt x="2771" y="5151"/>
                          </a:lnTo>
                          <a:lnTo>
                            <a:pt x="2787" y="5003"/>
                          </a:lnTo>
                          <a:lnTo>
                            <a:pt x="1763" y="4856"/>
                          </a:lnTo>
                          <a:lnTo>
                            <a:pt x="2267" y="4709"/>
                          </a:lnTo>
                          <a:lnTo>
                            <a:pt x="2157" y="4562"/>
                          </a:lnTo>
                          <a:lnTo>
                            <a:pt x="2739" y="4414"/>
                          </a:lnTo>
                          <a:lnTo>
                            <a:pt x="1858" y="4268"/>
                          </a:lnTo>
                          <a:lnTo>
                            <a:pt x="3590" y="4120"/>
                          </a:lnTo>
                          <a:lnTo>
                            <a:pt x="2834" y="3974"/>
                          </a:lnTo>
                          <a:lnTo>
                            <a:pt x="2802" y="3826"/>
                          </a:lnTo>
                          <a:lnTo>
                            <a:pt x="2645" y="3678"/>
                          </a:lnTo>
                          <a:lnTo>
                            <a:pt x="2504" y="3532"/>
                          </a:lnTo>
                          <a:lnTo>
                            <a:pt x="3542" y="3384"/>
                          </a:lnTo>
                          <a:lnTo>
                            <a:pt x="2692" y="3237"/>
                          </a:lnTo>
                          <a:lnTo>
                            <a:pt x="2188" y="3090"/>
                          </a:lnTo>
                          <a:lnTo>
                            <a:pt x="1433" y="2943"/>
                          </a:lnTo>
                          <a:lnTo>
                            <a:pt x="1401" y="2796"/>
                          </a:lnTo>
                          <a:lnTo>
                            <a:pt x="1496" y="2649"/>
                          </a:lnTo>
                          <a:lnTo>
                            <a:pt x="2928" y="2501"/>
                          </a:lnTo>
                          <a:lnTo>
                            <a:pt x="3873" y="2355"/>
                          </a:lnTo>
                          <a:lnTo>
                            <a:pt x="2944" y="2207"/>
                          </a:lnTo>
                          <a:lnTo>
                            <a:pt x="2267" y="2060"/>
                          </a:lnTo>
                          <a:lnTo>
                            <a:pt x="2219" y="1913"/>
                          </a:lnTo>
                          <a:lnTo>
                            <a:pt x="2661" y="1766"/>
                          </a:lnTo>
                          <a:lnTo>
                            <a:pt x="1290" y="1619"/>
                          </a:lnTo>
                          <a:lnTo>
                            <a:pt x="1290" y="1324"/>
                          </a:lnTo>
                          <a:lnTo>
                            <a:pt x="2062" y="1178"/>
                          </a:lnTo>
                          <a:lnTo>
                            <a:pt x="2913" y="1030"/>
                          </a:lnTo>
                          <a:lnTo>
                            <a:pt x="2818" y="882"/>
                          </a:lnTo>
                          <a:lnTo>
                            <a:pt x="2913" y="736"/>
                          </a:lnTo>
                          <a:lnTo>
                            <a:pt x="1936" y="588"/>
                          </a:lnTo>
                          <a:lnTo>
                            <a:pt x="3873" y="442"/>
                          </a:lnTo>
                          <a:lnTo>
                            <a:pt x="3873" y="0"/>
                          </a:lnTo>
                          <a:lnTo>
                            <a:pt x="3873" y="838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sp>
                <p:nvSpPr>
                  <p:cNvPr id="1303" name="Freeform 2304"/>
                  <p:cNvSpPr>
                    <a:spLocks/>
                  </p:cNvSpPr>
                  <p:nvPr/>
                </p:nvSpPr>
                <p:spPr bwMode="auto">
                  <a:xfrm>
                    <a:off x="20406374" y="16667651"/>
                    <a:ext cx="2745651" cy="6188868"/>
                  </a:xfrm>
                  <a:custGeom>
                    <a:avLst/>
                    <a:gdLst>
                      <a:gd name="T0" fmla="+- 0 12840 9675"/>
                      <a:gd name="T1" fmla="*/ T0 w 3873"/>
                      <a:gd name="T2" fmla="+- 0 8390 1622"/>
                      <a:gd name="T3" fmla="*/ 8390 h 8387"/>
                      <a:gd name="T4" fmla="+- 0 12462 9675"/>
                      <a:gd name="T5" fmla="*/ T4 w 3873"/>
                      <a:gd name="T6" fmla="+- 0 6625 1622"/>
                      <a:gd name="T7" fmla="*/ 6625 h 8387"/>
                      <a:gd name="T8" fmla="+- 0 12367 9675"/>
                      <a:gd name="T9" fmla="*/ T8 w 3873"/>
                      <a:gd name="T10" fmla="+- 0 4859 1622"/>
                      <a:gd name="T11" fmla="*/ 4859 h 8387"/>
                      <a:gd name="T12" fmla="+- 0 10965 9675"/>
                      <a:gd name="T13" fmla="*/ T12 w 3873"/>
                      <a:gd name="T14" fmla="+- 0 2946 1622"/>
                      <a:gd name="T15" fmla="*/ 2946 h 8387"/>
                      <a:gd name="T16" fmla="+- 0 12588 9675"/>
                      <a:gd name="T17" fmla="*/ T16 w 3873"/>
                      <a:gd name="T18" fmla="+- 0 2652 1622"/>
                      <a:gd name="T19" fmla="*/ 2652 h 8387"/>
                      <a:gd name="T20" fmla="+- 0 11108 9675"/>
                      <a:gd name="T21" fmla="*/ T20 w 3873"/>
                      <a:gd name="T22" fmla="+- 0 4565 1622"/>
                      <a:gd name="T23" fmla="*/ 4565 h 8387"/>
                      <a:gd name="T24" fmla="+- 0 11942 9675"/>
                      <a:gd name="T25" fmla="*/ T24 w 3873"/>
                      <a:gd name="T26" fmla="+- 0 6331 1622"/>
                      <a:gd name="T27" fmla="*/ 6331 h 8387"/>
                      <a:gd name="T28" fmla="+- 0 13028 9675"/>
                      <a:gd name="T29" fmla="*/ T28 w 3873"/>
                      <a:gd name="T30" fmla="+- 0 8096 1622"/>
                      <a:gd name="T31" fmla="*/ 8096 h 8387"/>
                      <a:gd name="T32" fmla="+- 0 12398 9675"/>
                      <a:gd name="T33" fmla="*/ T32 w 3873"/>
                      <a:gd name="T34" fmla="+- 0 9863 1622"/>
                      <a:gd name="T35" fmla="*/ 9863 h 8387"/>
                      <a:gd name="T36" fmla="+- 0 12446 9675"/>
                      <a:gd name="T37" fmla="*/ T36 w 3873"/>
                      <a:gd name="T38" fmla="+- 0 8390 1622"/>
                      <a:gd name="T39" fmla="*/ 8390 h 8387"/>
                      <a:gd name="T40" fmla="+- 0 12020 9675"/>
                      <a:gd name="T41" fmla="*/ T40 w 3873"/>
                      <a:gd name="T42" fmla="+- 0 6625 1622"/>
                      <a:gd name="T43" fmla="*/ 6625 h 8387"/>
                      <a:gd name="T44" fmla="+- 0 11186 9675"/>
                      <a:gd name="T45" fmla="*/ T44 w 3873"/>
                      <a:gd name="T46" fmla="+- 0 4859 1622"/>
                      <a:gd name="T47" fmla="*/ 4859 h 8387"/>
                      <a:gd name="T48" fmla="+- 0 9675 9675"/>
                      <a:gd name="T49" fmla="*/ T48 w 3873"/>
                      <a:gd name="T50" fmla="+- 0 2946 1622"/>
                      <a:gd name="T51" fmla="*/ 2946 h 8387"/>
                      <a:gd name="T52" fmla="+- 0 12320 9675"/>
                      <a:gd name="T53" fmla="*/ T52 w 3873"/>
                      <a:gd name="T54" fmla="+- 0 2504 1622"/>
                      <a:gd name="T55" fmla="*/ 2504 h 8387"/>
                      <a:gd name="T56" fmla="+- 0 11171 9675"/>
                      <a:gd name="T57" fmla="*/ T56 w 3873"/>
                      <a:gd name="T58" fmla="+- 0 4271 1622"/>
                      <a:gd name="T59" fmla="*/ 4271 h 8387"/>
                      <a:gd name="T60" fmla="+- 0 12414 9675"/>
                      <a:gd name="T61" fmla="*/ T60 w 3873"/>
                      <a:gd name="T62" fmla="+- 0 6036 1622"/>
                      <a:gd name="T63" fmla="*/ 6036 h 8387"/>
                      <a:gd name="T64" fmla="+- 0 12493 9675"/>
                      <a:gd name="T65" fmla="*/ T64 w 3873"/>
                      <a:gd name="T66" fmla="+- 0 7802 1622"/>
                      <a:gd name="T67" fmla="*/ 7802 h 8387"/>
                      <a:gd name="T68" fmla="+- 0 12776 9675"/>
                      <a:gd name="T69" fmla="*/ T68 w 3873"/>
                      <a:gd name="T70" fmla="+- 0 9568 1622"/>
                      <a:gd name="T71" fmla="*/ 9568 h 8387"/>
                      <a:gd name="T72" fmla="+- 0 12257 9675"/>
                      <a:gd name="T73" fmla="*/ T72 w 3873"/>
                      <a:gd name="T74" fmla="+- 0 8686 1622"/>
                      <a:gd name="T75" fmla="*/ 8686 h 8387"/>
                      <a:gd name="T76" fmla="+- 0 11359 9675"/>
                      <a:gd name="T77" fmla="*/ T76 w 3873"/>
                      <a:gd name="T78" fmla="+- 0 6919 1622"/>
                      <a:gd name="T79" fmla="*/ 6919 h 8387"/>
                      <a:gd name="T80" fmla="+- 0 10808 9675"/>
                      <a:gd name="T81" fmla="*/ T80 w 3873"/>
                      <a:gd name="T82" fmla="+- 0 5154 1622"/>
                      <a:gd name="T83" fmla="*/ 5154 h 8387"/>
                      <a:gd name="T84" fmla="+- 0 9675 9675"/>
                      <a:gd name="T85" fmla="*/ T84 w 3873"/>
                      <a:gd name="T86" fmla="+- 0 3388 1622"/>
                      <a:gd name="T87" fmla="*/ 3388 h 8387"/>
                      <a:gd name="T88" fmla="+- 0 11785 9675"/>
                      <a:gd name="T89" fmla="*/ T88 w 3873"/>
                      <a:gd name="T90" fmla="+- 0 2504 1622"/>
                      <a:gd name="T91" fmla="*/ 2504 h 8387"/>
                      <a:gd name="T92" fmla="+- 0 10383 9675"/>
                      <a:gd name="T93" fmla="*/ T92 w 3873"/>
                      <a:gd name="T94" fmla="+- 0 4418 1622"/>
                      <a:gd name="T95" fmla="*/ 4418 h 8387"/>
                      <a:gd name="T96" fmla="+- 0 11250 9675"/>
                      <a:gd name="T97" fmla="*/ T96 w 3873"/>
                      <a:gd name="T98" fmla="+- 0 6184 1622"/>
                      <a:gd name="T99" fmla="*/ 6184 h 8387"/>
                      <a:gd name="T100" fmla="+- 0 12099 9675"/>
                      <a:gd name="T101" fmla="*/ T100 w 3873"/>
                      <a:gd name="T102" fmla="+- 0 7950 1622"/>
                      <a:gd name="T103" fmla="*/ 7950 h 8387"/>
                      <a:gd name="T104" fmla="+- 0 10163 9675"/>
                      <a:gd name="T105" fmla="*/ T104 w 3873"/>
                      <a:gd name="T106" fmla="+- 0 9715 1622"/>
                      <a:gd name="T107" fmla="*/ 9715 h 8387"/>
                      <a:gd name="T108" fmla="+- 0 10242 9675"/>
                      <a:gd name="T109" fmla="*/ T108 w 3873"/>
                      <a:gd name="T110" fmla="+- 0 8538 1622"/>
                      <a:gd name="T111" fmla="*/ 8538 h 8387"/>
                      <a:gd name="T112" fmla="+- 0 10478 9675"/>
                      <a:gd name="T113" fmla="*/ T112 w 3873"/>
                      <a:gd name="T114" fmla="+- 0 6773 1622"/>
                      <a:gd name="T115" fmla="*/ 6773 h 8387"/>
                      <a:gd name="T116" fmla="+- 0 11281 9675"/>
                      <a:gd name="T117" fmla="*/ T116 w 3873"/>
                      <a:gd name="T118" fmla="+- 0 5006 1622"/>
                      <a:gd name="T119" fmla="*/ 5006 h 8387"/>
                      <a:gd name="T120" fmla="+- 0 9675 9675"/>
                      <a:gd name="T121" fmla="*/ T120 w 3873"/>
                      <a:gd name="T122" fmla="+- 0 2652 1622"/>
                      <a:gd name="T123" fmla="*/ 2652 h 8387"/>
                      <a:gd name="T124" fmla="+- 0 9675 9675"/>
                      <a:gd name="T125" fmla="*/ T124 w 3873"/>
                      <a:gd name="T126" fmla="+- 0 2652 1622"/>
                      <a:gd name="T127" fmla="*/ 2652 h 8387"/>
                      <a:gd name="T128" fmla="+- 0 11281 9675"/>
                      <a:gd name="T129" fmla="*/ T128 w 3873"/>
                      <a:gd name="T130" fmla="+- 0 5006 1622"/>
                      <a:gd name="T131" fmla="*/ 5006 h 8387"/>
                      <a:gd name="T132" fmla="+- 0 10651 9675"/>
                      <a:gd name="T133" fmla="*/ T132 w 3873"/>
                      <a:gd name="T134" fmla="+- 0 6773 1622"/>
                      <a:gd name="T135" fmla="*/ 6773 h 8387"/>
                      <a:gd name="T136" fmla="+- 0 10746 9675"/>
                      <a:gd name="T137" fmla="*/ T136 w 3873"/>
                      <a:gd name="T138" fmla="+- 0 8538 1622"/>
                      <a:gd name="T139" fmla="*/ 8538 h 8387"/>
                      <a:gd name="T140" fmla="+- 0 10163 9675"/>
                      <a:gd name="T141" fmla="*/ T140 w 3873"/>
                      <a:gd name="T142" fmla="+- 0 9715 1622"/>
                      <a:gd name="T143" fmla="*/ 9715 h 8387"/>
                      <a:gd name="T144" fmla="+- 0 10651 9675"/>
                      <a:gd name="T145" fmla="*/ T144 w 3873"/>
                      <a:gd name="T146" fmla="+- 0 7950 1622"/>
                      <a:gd name="T147" fmla="*/ 7950 h 8387"/>
                      <a:gd name="T148" fmla="+- 0 10965 9675"/>
                      <a:gd name="T149" fmla="*/ T148 w 3873"/>
                      <a:gd name="T150" fmla="+- 0 6184 1622"/>
                      <a:gd name="T151" fmla="*/ 6184 h 8387"/>
                      <a:gd name="T152" fmla="+- 0 9675 9675"/>
                      <a:gd name="T153" fmla="*/ T152 w 3873"/>
                      <a:gd name="T154" fmla="+- 0 4418 1622"/>
                      <a:gd name="T155" fmla="*/ 4418 h 8387"/>
                      <a:gd name="T156" fmla="+- 0 13548 9675"/>
                      <a:gd name="T157" fmla="*/ T156 w 3873"/>
                      <a:gd name="T158" fmla="+- 0 1769 1622"/>
                      <a:gd name="T159" fmla="*/ 1769 h 8387"/>
                      <a:gd name="T160" fmla="+- 0 9675 9675"/>
                      <a:gd name="T161" fmla="*/ T160 w 3873"/>
                      <a:gd name="T162" fmla="+- 0 3977 1622"/>
                      <a:gd name="T163" fmla="*/ 3977 h 8387"/>
                      <a:gd name="T164" fmla="+- 0 10777 9675"/>
                      <a:gd name="T165" fmla="*/ T164 w 3873"/>
                      <a:gd name="T166" fmla="+- 0 5742 1622"/>
                      <a:gd name="T167" fmla="*/ 5742 h 8387"/>
                      <a:gd name="T168" fmla="+- 0 10715 9675"/>
                      <a:gd name="T169" fmla="*/ T168 w 3873"/>
                      <a:gd name="T170" fmla="+- 0 7508 1622"/>
                      <a:gd name="T171" fmla="*/ 7508 h 8387"/>
                      <a:gd name="T172" fmla="+- 0 9675 9675"/>
                      <a:gd name="T173" fmla="*/ T172 w 3873"/>
                      <a:gd name="T174" fmla="+- 0 9274 1622"/>
                      <a:gd name="T175" fmla="*/ 9274 h 8387"/>
                      <a:gd name="T176" fmla="+- 0 10399 9675"/>
                      <a:gd name="T177" fmla="*/ T176 w 3873"/>
                      <a:gd name="T178" fmla="+- 0 8980 1622"/>
                      <a:gd name="T179" fmla="*/ 8980 h 8387"/>
                      <a:gd name="T180" fmla="+- 0 9675 9675"/>
                      <a:gd name="T181" fmla="*/ T180 w 3873"/>
                      <a:gd name="T182" fmla="+- 0 7213 1622"/>
                      <a:gd name="T183" fmla="*/ 7213 h 8387"/>
                      <a:gd name="T184" fmla="+- 0 10494 9675"/>
                      <a:gd name="T185" fmla="*/ T184 w 3873"/>
                      <a:gd name="T186" fmla="+- 0 5448 1622"/>
                      <a:gd name="T187" fmla="*/ 5448 h 8387"/>
                      <a:gd name="T188" fmla="+- 0 10903 9675"/>
                      <a:gd name="T189" fmla="*/ T188 w 3873"/>
                      <a:gd name="T190" fmla="+- 0 2504 1622"/>
                      <a:gd name="T191" fmla="*/ 2504 h 8387"/>
                      <a:gd name="T192" fmla="+- 0 9675 9675"/>
                      <a:gd name="T193" fmla="*/ T192 w 3873"/>
                      <a:gd name="T194" fmla="+- 0 3388 1622"/>
                      <a:gd name="T195" fmla="*/ 3388 h 8387"/>
                      <a:gd name="T196" fmla="+- 0 10289 9675"/>
                      <a:gd name="T197" fmla="*/ T196 w 3873"/>
                      <a:gd name="T198" fmla="+- 0 5300 1622"/>
                      <a:gd name="T199" fmla="*/ 5300 h 8387"/>
                      <a:gd name="T200" fmla="+- 0 10887 9675"/>
                      <a:gd name="T201" fmla="*/ T200 w 3873"/>
                      <a:gd name="T202" fmla="+- 0 7067 1622"/>
                      <a:gd name="T203" fmla="*/ 7067 h 8387"/>
                      <a:gd name="T204" fmla="+- 0 10965 9675"/>
                      <a:gd name="T205" fmla="*/ T204 w 3873"/>
                      <a:gd name="T206" fmla="+- 0 8832 1622"/>
                      <a:gd name="T207" fmla="*/ 8832 h 8387"/>
                      <a:gd name="T208" fmla="+- 0 9675 9675"/>
                      <a:gd name="T209" fmla="*/ T208 w 3873"/>
                      <a:gd name="T210" fmla="+- 0 7067 1622"/>
                      <a:gd name="T211" fmla="*/ 7067 h 8387"/>
                      <a:gd name="T212" fmla="+- 0 9675 9675"/>
                      <a:gd name="T213" fmla="*/ T212 w 3873"/>
                      <a:gd name="T214" fmla="+- 0 3977 1622"/>
                      <a:gd name="T215" fmla="*/ 3977 h 8387"/>
                      <a:gd name="T216" fmla="+- 0 10226 9675"/>
                      <a:gd name="T217" fmla="*/ T216 w 3873"/>
                      <a:gd name="T218" fmla="+- 0 5742 1622"/>
                      <a:gd name="T219" fmla="*/ 5742 h 8387"/>
                      <a:gd name="T220" fmla="+- 0 10620 9675"/>
                      <a:gd name="T221" fmla="*/ T220 w 3873"/>
                      <a:gd name="T222" fmla="+- 0 7508 1622"/>
                      <a:gd name="T223" fmla="*/ 7508 h 8387"/>
                      <a:gd name="T224" fmla="+- 0 9675 9675"/>
                      <a:gd name="T225" fmla="*/ T224 w 3873"/>
                      <a:gd name="T226" fmla="+- 0 9274 1622"/>
                      <a:gd name="T227" fmla="*/ 9274 h 8387"/>
                      <a:gd name="T228" fmla="+- 0 13548 9675"/>
                      <a:gd name="T229" fmla="*/ T228 w 3873"/>
                      <a:gd name="T230" fmla="+- 0 1769 1622"/>
                      <a:gd name="T231" fmla="*/ 1769 h 8387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  <a:cxn ang="0">
                        <a:pos x="T21" y="T23"/>
                      </a:cxn>
                      <a:cxn ang="0">
                        <a:pos x="T25" y="T27"/>
                      </a:cxn>
                      <a:cxn ang="0">
                        <a:pos x="T29" y="T31"/>
                      </a:cxn>
                      <a:cxn ang="0">
                        <a:pos x="T33" y="T35"/>
                      </a:cxn>
                      <a:cxn ang="0">
                        <a:pos x="T37" y="T39"/>
                      </a:cxn>
                      <a:cxn ang="0">
                        <a:pos x="T41" y="T43"/>
                      </a:cxn>
                      <a:cxn ang="0">
                        <a:pos x="T45" y="T47"/>
                      </a:cxn>
                      <a:cxn ang="0">
                        <a:pos x="T49" y="T51"/>
                      </a:cxn>
                      <a:cxn ang="0">
                        <a:pos x="T53" y="T55"/>
                      </a:cxn>
                      <a:cxn ang="0">
                        <a:pos x="T57" y="T59"/>
                      </a:cxn>
                      <a:cxn ang="0">
                        <a:pos x="T61" y="T63"/>
                      </a:cxn>
                      <a:cxn ang="0">
                        <a:pos x="T65" y="T67"/>
                      </a:cxn>
                      <a:cxn ang="0">
                        <a:pos x="T69" y="T71"/>
                      </a:cxn>
                      <a:cxn ang="0">
                        <a:pos x="T73" y="T75"/>
                      </a:cxn>
                      <a:cxn ang="0">
                        <a:pos x="T77" y="T79"/>
                      </a:cxn>
                      <a:cxn ang="0">
                        <a:pos x="T81" y="T83"/>
                      </a:cxn>
                      <a:cxn ang="0">
                        <a:pos x="T85" y="T87"/>
                      </a:cxn>
                      <a:cxn ang="0">
                        <a:pos x="T89" y="T91"/>
                      </a:cxn>
                      <a:cxn ang="0">
                        <a:pos x="T93" y="T95"/>
                      </a:cxn>
                      <a:cxn ang="0">
                        <a:pos x="T97" y="T99"/>
                      </a:cxn>
                      <a:cxn ang="0">
                        <a:pos x="T101" y="T103"/>
                      </a:cxn>
                      <a:cxn ang="0">
                        <a:pos x="T105" y="T107"/>
                      </a:cxn>
                      <a:cxn ang="0">
                        <a:pos x="T109" y="T111"/>
                      </a:cxn>
                      <a:cxn ang="0">
                        <a:pos x="T113" y="T115"/>
                      </a:cxn>
                      <a:cxn ang="0">
                        <a:pos x="T117" y="T119"/>
                      </a:cxn>
                      <a:cxn ang="0">
                        <a:pos x="T121" y="T123"/>
                      </a:cxn>
                      <a:cxn ang="0">
                        <a:pos x="T125" y="T127"/>
                      </a:cxn>
                      <a:cxn ang="0">
                        <a:pos x="T129" y="T131"/>
                      </a:cxn>
                      <a:cxn ang="0">
                        <a:pos x="T133" y="T135"/>
                      </a:cxn>
                      <a:cxn ang="0">
                        <a:pos x="T137" y="T139"/>
                      </a:cxn>
                      <a:cxn ang="0">
                        <a:pos x="T141" y="T143"/>
                      </a:cxn>
                      <a:cxn ang="0">
                        <a:pos x="T145" y="T147"/>
                      </a:cxn>
                      <a:cxn ang="0">
                        <a:pos x="T149" y="T151"/>
                      </a:cxn>
                      <a:cxn ang="0">
                        <a:pos x="T153" y="T155"/>
                      </a:cxn>
                      <a:cxn ang="0">
                        <a:pos x="T157" y="T159"/>
                      </a:cxn>
                      <a:cxn ang="0">
                        <a:pos x="T161" y="T163"/>
                      </a:cxn>
                      <a:cxn ang="0">
                        <a:pos x="T165" y="T167"/>
                      </a:cxn>
                      <a:cxn ang="0">
                        <a:pos x="T169" y="T171"/>
                      </a:cxn>
                      <a:cxn ang="0">
                        <a:pos x="T173" y="T175"/>
                      </a:cxn>
                      <a:cxn ang="0">
                        <a:pos x="T177" y="T179"/>
                      </a:cxn>
                      <a:cxn ang="0">
                        <a:pos x="T181" y="T183"/>
                      </a:cxn>
                      <a:cxn ang="0">
                        <a:pos x="T185" y="T187"/>
                      </a:cxn>
                      <a:cxn ang="0">
                        <a:pos x="T189" y="T191"/>
                      </a:cxn>
                      <a:cxn ang="0">
                        <a:pos x="T193" y="T195"/>
                      </a:cxn>
                      <a:cxn ang="0">
                        <a:pos x="T197" y="T199"/>
                      </a:cxn>
                      <a:cxn ang="0">
                        <a:pos x="T201" y="T203"/>
                      </a:cxn>
                      <a:cxn ang="0">
                        <a:pos x="T205" y="T207"/>
                      </a:cxn>
                      <a:cxn ang="0">
                        <a:pos x="T209" y="T211"/>
                      </a:cxn>
                      <a:cxn ang="0">
                        <a:pos x="T213" y="T215"/>
                      </a:cxn>
                      <a:cxn ang="0">
                        <a:pos x="T217" y="T219"/>
                      </a:cxn>
                      <a:cxn ang="0">
                        <a:pos x="T221" y="T223"/>
                      </a:cxn>
                      <a:cxn ang="0">
                        <a:pos x="T225" y="T227"/>
                      </a:cxn>
                      <a:cxn ang="0">
                        <a:pos x="T229" y="T231"/>
                      </a:cxn>
                    </a:cxnLst>
                    <a:rect l="0" t="0" r="r" b="b"/>
                    <a:pathLst>
                      <a:path w="3873" h="8387">
                        <a:moveTo>
                          <a:pt x="0" y="8387"/>
                        </a:moveTo>
                        <a:lnTo>
                          <a:pt x="2440" y="8241"/>
                        </a:lnTo>
                        <a:lnTo>
                          <a:pt x="960" y="8093"/>
                        </a:lnTo>
                        <a:lnTo>
                          <a:pt x="3101" y="7946"/>
                        </a:lnTo>
                        <a:lnTo>
                          <a:pt x="3873" y="7799"/>
                        </a:lnTo>
                        <a:lnTo>
                          <a:pt x="3873" y="7652"/>
                        </a:lnTo>
                        <a:lnTo>
                          <a:pt x="3212" y="7505"/>
                        </a:lnTo>
                        <a:lnTo>
                          <a:pt x="2818" y="7358"/>
                        </a:lnTo>
                        <a:lnTo>
                          <a:pt x="2771" y="7210"/>
                        </a:lnTo>
                        <a:lnTo>
                          <a:pt x="3574" y="7064"/>
                        </a:lnTo>
                        <a:lnTo>
                          <a:pt x="3117" y="6916"/>
                        </a:lnTo>
                        <a:lnTo>
                          <a:pt x="3165" y="6768"/>
                        </a:lnTo>
                        <a:lnTo>
                          <a:pt x="2913" y="6622"/>
                        </a:lnTo>
                        <a:lnTo>
                          <a:pt x="3353" y="6474"/>
                        </a:lnTo>
                        <a:lnTo>
                          <a:pt x="3384" y="6328"/>
                        </a:lnTo>
                        <a:lnTo>
                          <a:pt x="2818" y="6180"/>
                        </a:lnTo>
                        <a:lnTo>
                          <a:pt x="3023" y="6033"/>
                        </a:lnTo>
                        <a:lnTo>
                          <a:pt x="3039" y="5886"/>
                        </a:lnTo>
                        <a:lnTo>
                          <a:pt x="2471" y="5739"/>
                        </a:lnTo>
                        <a:lnTo>
                          <a:pt x="3132" y="5591"/>
                        </a:lnTo>
                        <a:lnTo>
                          <a:pt x="2661" y="5445"/>
                        </a:lnTo>
                        <a:lnTo>
                          <a:pt x="3369" y="5297"/>
                        </a:lnTo>
                        <a:lnTo>
                          <a:pt x="2519" y="5151"/>
                        </a:lnTo>
                        <a:lnTo>
                          <a:pt x="2787" y="5003"/>
                        </a:lnTo>
                        <a:lnTo>
                          <a:pt x="1763" y="4856"/>
                        </a:lnTo>
                        <a:lnTo>
                          <a:pt x="2267" y="4709"/>
                        </a:lnTo>
                        <a:lnTo>
                          <a:pt x="2157" y="4562"/>
                        </a:lnTo>
                        <a:lnTo>
                          <a:pt x="2739" y="4414"/>
                        </a:lnTo>
                        <a:lnTo>
                          <a:pt x="1858" y="4268"/>
                        </a:lnTo>
                        <a:lnTo>
                          <a:pt x="3322" y="4120"/>
                        </a:lnTo>
                        <a:lnTo>
                          <a:pt x="2708" y="3974"/>
                        </a:lnTo>
                        <a:lnTo>
                          <a:pt x="2471" y="3826"/>
                        </a:lnTo>
                        <a:lnTo>
                          <a:pt x="2645" y="3678"/>
                        </a:lnTo>
                        <a:lnTo>
                          <a:pt x="2283" y="3532"/>
                        </a:lnTo>
                        <a:lnTo>
                          <a:pt x="3227" y="3384"/>
                        </a:lnTo>
                        <a:lnTo>
                          <a:pt x="2692" y="3237"/>
                        </a:lnTo>
                        <a:lnTo>
                          <a:pt x="2188" y="3090"/>
                        </a:lnTo>
                        <a:lnTo>
                          <a:pt x="1290" y="2943"/>
                        </a:lnTo>
                        <a:lnTo>
                          <a:pt x="1401" y="2796"/>
                        </a:lnTo>
                        <a:lnTo>
                          <a:pt x="1496" y="2649"/>
                        </a:lnTo>
                        <a:lnTo>
                          <a:pt x="2692" y="2501"/>
                        </a:lnTo>
                        <a:lnTo>
                          <a:pt x="3873" y="2355"/>
                        </a:lnTo>
                        <a:lnTo>
                          <a:pt x="2944" y="2207"/>
                        </a:lnTo>
                        <a:lnTo>
                          <a:pt x="2267" y="2060"/>
                        </a:lnTo>
                        <a:lnTo>
                          <a:pt x="1984" y="1913"/>
                        </a:lnTo>
                        <a:lnTo>
                          <a:pt x="2661" y="1766"/>
                        </a:lnTo>
                        <a:lnTo>
                          <a:pt x="1290" y="1619"/>
                        </a:lnTo>
                        <a:lnTo>
                          <a:pt x="1290" y="1324"/>
                        </a:lnTo>
                        <a:lnTo>
                          <a:pt x="2062" y="1178"/>
                        </a:lnTo>
                        <a:lnTo>
                          <a:pt x="2913" y="1030"/>
                        </a:lnTo>
                        <a:lnTo>
                          <a:pt x="2645" y="882"/>
                        </a:lnTo>
                        <a:lnTo>
                          <a:pt x="2913" y="736"/>
                        </a:lnTo>
                        <a:lnTo>
                          <a:pt x="1936" y="588"/>
                        </a:lnTo>
                        <a:lnTo>
                          <a:pt x="3873" y="442"/>
                        </a:lnTo>
                        <a:lnTo>
                          <a:pt x="3873" y="0"/>
                        </a:lnTo>
                        <a:lnTo>
                          <a:pt x="3873" y="442"/>
                        </a:lnTo>
                        <a:lnTo>
                          <a:pt x="1936" y="588"/>
                        </a:lnTo>
                        <a:lnTo>
                          <a:pt x="2913" y="736"/>
                        </a:lnTo>
                        <a:lnTo>
                          <a:pt x="2818" y="882"/>
                        </a:lnTo>
                        <a:lnTo>
                          <a:pt x="2913" y="1030"/>
                        </a:lnTo>
                        <a:lnTo>
                          <a:pt x="2062" y="1178"/>
                        </a:lnTo>
                        <a:lnTo>
                          <a:pt x="1290" y="1324"/>
                        </a:lnTo>
                        <a:lnTo>
                          <a:pt x="1290" y="1619"/>
                        </a:lnTo>
                        <a:lnTo>
                          <a:pt x="2661" y="1766"/>
                        </a:lnTo>
                        <a:lnTo>
                          <a:pt x="2219" y="1913"/>
                        </a:lnTo>
                        <a:lnTo>
                          <a:pt x="2267" y="2060"/>
                        </a:lnTo>
                        <a:lnTo>
                          <a:pt x="2944" y="2207"/>
                        </a:lnTo>
                        <a:lnTo>
                          <a:pt x="3873" y="2355"/>
                        </a:lnTo>
                        <a:lnTo>
                          <a:pt x="2928" y="2501"/>
                        </a:lnTo>
                        <a:lnTo>
                          <a:pt x="1496" y="2649"/>
                        </a:lnTo>
                        <a:lnTo>
                          <a:pt x="1401" y="2796"/>
                        </a:lnTo>
                        <a:lnTo>
                          <a:pt x="1433" y="2943"/>
                        </a:lnTo>
                        <a:lnTo>
                          <a:pt x="2188" y="3090"/>
                        </a:lnTo>
                        <a:lnTo>
                          <a:pt x="2692" y="3237"/>
                        </a:lnTo>
                        <a:lnTo>
                          <a:pt x="3542" y="3384"/>
                        </a:lnTo>
                        <a:lnTo>
                          <a:pt x="2504" y="3532"/>
                        </a:lnTo>
                        <a:lnTo>
                          <a:pt x="2645" y="3678"/>
                        </a:lnTo>
                        <a:lnTo>
                          <a:pt x="2802" y="3826"/>
                        </a:lnTo>
                        <a:lnTo>
                          <a:pt x="2834" y="3974"/>
                        </a:lnTo>
                        <a:lnTo>
                          <a:pt x="3590" y="4120"/>
                        </a:lnTo>
                        <a:lnTo>
                          <a:pt x="1858" y="4268"/>
                        </a:lnTo>
                        <a:lnTo>
                          <a:pt x="2739" y="4414"/>
                        </a:lnTo>
                        <a:lnTo>
                          <a:pt x="2157" y="4562"/>
                        </a:lnTo>
                        <a:lnTo>
                          <a:pt x="2267" y="4709"/>
                        </a:lnTo>
                        <a:lnTo>
                          <a:pt x="1763" y="4856"/>
                        </a:lnTo>
                        <a:lnTo>
                          <a:pt x="2787" y="5003"/>
                        </a:lnTo>
                        <a:lnTo>
                          <a:pt x="2771" y="5151"/>
                        </a:lnTo>
                        <a:lnTo>
                          <a:pt x="3369" y="5297"/>
                        </a:lnTo>
                        <a:lnTo>
                          <a:pt x="2661" y="5445"/>
                        </a:lnTo>
                        <a:lnTo>
                          <a:pt x="3322" y="5591"/>
                        </a:lnTo>
                        <a:lnTo>
                          <a:pt x="2582" y="5739"/>
                        </a:lnTo>
                        <a:lnTo>
                          <a:pt x="3132" y="5886"/>
                        </a:lnTo>
                        <a:lnTo>
                          <a:pt x="3023" y="6033"/>
                        </a:lnTo>
                        <a:lnTo>
                          <a:pt x="2880" y="6180"/>
                        </a:lnTo>
                        <a:lnTo>
                          <a:pt x="3384" y="6328"/>
                        </a:lnTo>
                        <a:lnTo>
                          <a:pt x="3353" y="6474"/>
                        </a:lnTo>
                        <a:lnTo>
                          <a:pt x="2913" y="6622"/>
                        </a:lnTo>
                        <a:lnTo>
                          <a:pt x="3400" y="6768"/>
                        </a:lnTo>
                        <a:lnTo>
                          <a:pt x="3306" y="6916"/>
                        </a:lnTo>
                        <a:lnTo>
                          <a:pt x="3778" y="7064"/>
                        </a:lnTo>
                        <a:lnTo>
                          <a:pt x="2849" y="7210"/>
                        </a:lnTo>
                        <a:lnTo>
                          <a:pt x="3148" y="7358"/>
                        </a:lnTo>
                        <a:lnTo>
                          <a:pt x="3291" y="7505"/>
                        </a:lnTo>
                        <a:lnTo>
                          <a:pt x="3873" y="7652"/>
                        </a:lnTo>
                        <a:lnTo>
                          <a:pt x="3873" y="7799"/>
                        </a:lnTo>
                        <a:lnTo>
                          <a:pt x="3101" y="7946"/>
                        </a:lnTo>
                        <a:lnTo>
                          <a:pt x="960" y="8093"/>
                        </a:lnTo>
                        <a:lnTo>
                          <a:pt x="2723" y="8241"/>
                        </a:lnTo>
                        <a:lnTo>
                          <a:pt x="0" y="8387"/>
                        </a:lnTo>
                        <a:lnTo>
                          <a:pt x="2000" y="8241"/>
                        </a:lnTo>
                        <a:lnTo>
                          <a:pt x="488" y="8093"/>
                        </a:lnTo>
                        <a:lnTo>
                          <a:pt x="3101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2818" y="7505"/>
                        </a:lnTo>
                        <a:lnTo>
                          <a:pt x="1968" y="7358"/>
                        </a:lnTo>
                        <a:lnTo>
                          <a:pt x="2219" y="7210"/>
                        </a:lnTo>
                        <a:lnTo>
                          <a:pt x="3274" y="7064"/>
                        </a:lnTo>
                        <a:lnTo>
                          <a:pt x="3006" y="6916"/>
                        </a:lnTo>
                        <a:lnTo>
                          <a:pt x="2771" y="6768"/>
                        </a:lnTo>
                        <a:lnTo>
                          <a:pt x="1936" y="6622"/>
                        </a:lnTo>
                        <a:lnTo>
                          <a:pt x="2630" y="6474"/>
                        </a:lnTo>
                        <a:lnTo>
                          <a:pt x="2424" y="6328"/>
                        </a:lnTo>
                        <a:lnTo>
                          <a:pt x="2046" y="6180"/>
                        </a:lnTo>
                        <a:lnTo>
                          <a:pt x="2172" y="6033"/>
                        </a:lnTo>
                        <a:lnTo>
                          <a:pt x="1889" y="5886"/>
                        </a:lnTo>
                        <a:lnTo>
                          <a:pt x="1827" y="5739"/>
                        </a:lnTo>
                        <a:lnTo>
                          <a:pt x="2031" y="5591"/>
                        </a:lnTo>
                        <a:lnTo>
                          <a:pt x="2424" y="5445"/>
                        </a:lnTo>
                        <a:lnTo>
                          <a:pt x="2188" y="5297"/>
                        </a:lnTo>
                        <a:lnTo>
                          <a:pt x="1701" y="5151"/>
                        </a:lnTo>
                        <a:lnTo>
                          <a:pt x="2345" y="5003"/>
                        </a:lnTo>
                        <a:lnTo>
                          <a:pt x="1228" y="4856"/>
                        </a:lnTo>
                        <a:lnTo>
                          <a:pt x="646" y="4709"/>
                        </a:lnTo>
                        <a:lnTo>
                          <a:pt x="1575" y="4562"/>
                        </a:lnTo>
                        <a:lnTo>
                          <a:pt x="1827" y="4414"/>
                        </a:lnTo>
                        <a:lnTo>
                          <a:pt x="834" y="4268"/>
                        </a:lnTo>
                        <a:lnTo>
                          <a:pt x="1936" y="4120"/>
                        </a:lnTo>
                        <a:lnTo>
                          <a:pt x="2062" y="3974"/>
                        </a:lnTo>
                        <a:lnTo>
                          <a:pt x="2062" y="3826"/>
                        </a:lnTo>
                        <a:lnTo>
                          <a:pt x="2204" y="3678"/>
                        </a:lnTo>
                        <a:lnTo>
                          <a:pt x="1370" y="3532"/>
                        </a:lnTo>
                        <a:lnTo>
                          <a:pt x="1936" y="3384"/>
                        </a:lnTo>
                        <a:lnTo>
                          <a:pt x="1511" y="3237"/>
                        </a:lnTo>
                        <a:lnTo>
                          <a:pt x="834" y="3090"/>
                        </a:lnTo>
                        <a:lnTo>
                          <a:pt x="425" y="2943"/>
                        </a:lnTo>
                        <a:lnTo>
                          <a:pt x="708" y="2796"/>
                        </a:lnTo>
                        <a:lnTo>
                          <a:pt x="598" y="2649"/>
                        </a:lnTo>
                        <a:lnTo>
                          <a:pt x="1637" y="2501"/>
                        </a:lnTo>
                        <a:lnTo>
                          <a:pt x="0" y="2355"/>
                        </a:lnTo>
                        <a:lnTo>
                          <a:pt x="158" y="2207"/>
                        </a:lnTo>
                        <a:lnTo>
                          <a:pt x="0" y="2060"/>
                        </a:lnTo>
                        <a:lnTo>
                          <a:pt x="410" y="1913"/>
                        </a:lnTo>
                        <a:lnTo>
                          <a:pt x="488" y="1766"/>
                        </a:lnTo>
                        <a:lnTo>
                          <a:pt x="0" y="1619"/>
                        </a:lnTo>
                        <a:lnTo>
                          <a:pt x="0" y="1324"/>
                        </a:lnTo>
                        <a:lnTo>
                          <a:pt x="520" y="1178"/>
                        </a:lnTo>
                        <a:lnTo>
                          <a:pt x="488" y="1030"/>
                        </a:lnTo>
                        <a:lnTo>
                          <a:pt x="2110" y="882"/>
                        </a:lnTo>
                        <a:lnTo>
                          <a:pt x="976" y="736"/>
                        </a:lnTo>
                        <a:lnTo>
                          <a:pt x="0" y="588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442"/>
                        </a:lnTo>
                        <a:lnTo>
                          <a:pt x="1936" y="588"/>
                        </a:lnTo>
                        <a:lnTo>
                          <a:pt x="2913" y="736"/>
                        </a:lnTo>
                        <a:lnTo>
                          <a:pt x="2645" y="882"/>
                        </a:lnTo>
                        <a:lnTo>
                          <a:pt x="2913" y="1030"/>
                        </a:lnTo>
                        <a:lnTo>
                          <a:pt x="2062" y="1178"/>
                        </a:lnTo>
                        <a:lnTo>
                          <a:pt x="1290" y="1324"/>
                        </a:lnTo>
                        <a:lnTo>
                          <a:pt x="1290" y="1472"/>
                        </a:lnTo>
                        <a:lnTo>
                          <a:pt x="1290" y="1619"/>
                        </a:lnTo>
                        <a:lnTo>
                          <a:pt x="2661" y="1766"/>
                        </a:lnTo>
                        <a:lnTo>
                          <a:pt x="1984" y="1913"/>
                        </a:lnTo>
                        <a:lnTo>
                          <a:pt x="2267" y="2060"/>
                        </a:lnTo>
                        <a:lnTo>
                          <a:pt x="2944" y="2207"/>
                        </a:lnTo>
                        <a:lnTo>
                          <a:pt x="3873" y="2355"/>
                        </a:lnTo>
                        <a:lnTo>
                          <a:pt x="2692" y="2501"/>
                        </a:lnTo>
                        <a:lnTo>
                          <a:pt x="1496" y="2649"/>
                        </a:lnTo>
                        <a:lnTo>
                          <a:pt x="1401" y="2796"/>
                        </a:lnTo>
                        <a:lnTo>
                          <a:pt x="1290" y="2943"/>
                        </a:lnTo>
                        <a:lnTo>
                          <a:pt x="2188" y="3090"/>
                        </a:lnTo>
                        <a:lnTo>
                          <a:pt x="2692" y="3237"/>
                        </a:lnTo>
                        <a:lnTo>
                          <a:pt x="3227" y="3384"/>
                        </a:lnTo>
                        <a:lnTo>
                          <a:pt x="2283" y="3532"/>
                        </a:lnTo>
                        <a:lnTo>
                          <a:pt x="2645" y="3678"/>
                        </a:lnTo>
                        <a:lnTo>
                          <a:pt x="2471" y="3826"/>
                        </a:lnTo>
                        <a:lnTo>
                          <a:pt x="2708" y="3974"/>
                        </a:lnTo>
                        <a:lnTo>
                          <a:pt x="3322" y="4120"/>
                        </a:lnTo>
                        <a:lnTo>
                          <a:pt x="1858" y="4268"/>
                        </a:lnTo>
                        <a:lnTo>
                          <a:pt x="2739" y="4414"/>
                        </a:lnTo>
                        <a:lnTo>
                          <a:pt x="2157" y="4562"/>
                        </a:lnTo>
                        <a:lnTo>
                          <a:pt x="2267" y="4709"/>
                        </a:lnTo>
                        <a:lnTo>
                          <a:pt x="1763" y="4856"/>
                        </a:lnTo>
                        <a:lnTo>
                          <a:pt x="2787" y="5003"/>
                        </a:lnTo>
                        <a:lnTo>
                          <a:pt x="2519" y="5151"/>
                        </a:lnTo>
                        <a:lnTo>
                          <a:pt x="3369" y="5297"/>
                        </a:lnTo>
                        <a:lnTo>
                          <a:pt x="2661" y="5445"/>
                        </a:lnTo>
                        <a:lnTo>
                          <a:pt x="3132" y="5591"/>
                        </a:lnTo>
                        <a:lnTo>
                          <a:pt x="2471" y="5739"/>
                        </a:lnTo>
                        <a:lnTo>
                          <a:pt x="3039" y="5886"/>
                        </a:lnTo>
                        <a:lnTo>
                          <a:pt x="3023" y="6033"/>
                        </a:lnTo>
                        <a:lnTo>
                          <a:pt x="2818" y="6180"/>
                        </a:lnTo>
                        <a:lnTo>
                          <a:pt x="3384" y="6328"/>
                        </a:lnTo>
                        <a:lnTo>
                          <a:pt x="3353" y="6474"/>
                        </a:lnTo>
                        <a:lnTo>
                          <a:pt x="2913" y="6622"/>
                        </a:lnTo>
                        <a:lnTo>
                          <a:pt x="3165" y="6768"/>
                        </a:lnTo>
                        <a:lnTo>
                          <a:pt x="3117" y="6916"/>
                        </a:lnTo>
                        <a:lnTo>
                          <a:pt x="3574" y="7064"/>
                        </a:lnTo>
                        <a:lnTo>
                          <a:pt x="2771" y="7210"/>
                        </a:lnTo>
                        <a:lnTo>
                          <a:pt x="2818" y="7358"/>
                        </a:lnTo>
                        <a:lnTo>
                          <a:pt x="3212" y="7505"/>
                        </a:lnTo>
                        <a:lnTo>
                          <a:pt x="3873" y="7652"/>
                        </a:lnTo>
                        <a:lnTo>
                          <a:pt x="3873" y="7799"/>
                        </a:lnTo>
                        <a:lnTo>
                          <a:pt x="3101" y="7946"/>
                        </a:lnTo>
                        <a:lnTo>
                          <a:pt x="960" y="8093"/>
                        </a:lnTo>
                        <a:lnTo>
                          <a:pt x="2440" y="8241"/>
                        </a:lnTo>
                        <a:lnTo>
                          <a:pt x="0" y="8387"/>
                        </a:lnTo>
                        <a:lnTo>
                          <a:pt x="2000" y="8241"/>
                        </a:lnTo>
                        <a:lnTo>
                          <a:pt x="488" y="8093"/>
                        </a:lnTo>
                        <a:lnTo>
                          <a:pt x="3101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1968" y="7505"/>
                        </a:lnTo>
                        <a:lnTo>
                          <a:pt x="1307" y="7358"/>
                        </a:lnTo>
                        <a:lnTo>
                          <a:pt x="1480" y="7210"/>
                        </a:lnTo>
                        <a:lnTo>
                          <a:pt x="2582" y="7064"/>
                        </a:lnTo>
                        <a:lnTo>
                          <a:pt x="1071" y="6916"/>
                        </a:lnTo>
                        <a:lnTo>
                          <a:pt x="1763" y="6768"/>
                        </a:lnTo>
                        <a:lnTo>
                          <a:pt x="1936" y="6622"/>
                        </a:lnTo>
                        <a:lnTo>
                          <a:pt x="1166" y="6474"/>
                        </a:lnTo>
                        <a:lnTo>
                          <a:pt x="1449" y="6328"/>
                        </a:lnTo>
                        <a:lnTo>
                          <a:pt x="914" y="6180"/>
                        </a:lnTo>
                        <a:lnTo>
                          <a:pt x="1464" y="6033"/>
                        </a:lnTo>
                        <a:lnTo>
                          <a:pt x="1149" y="5886"/>
                        </a:lnTo>
                        <a:lnTo>
                          <a:pt x="1401" y="5739"/>
                        </a:lnTo>
                        <a:lnTo>
                          <a:pt x="1102" y="5591"/>
                        </a:lnTo>
                        <a:lnTo>
                          <a:pt x="1449" y="5445"/>
                        </a:lnTo>
                        <a:lnTo>
                          <a:pt x="1684" y="5297"/>
                        </a:lnTo>
                        <a:lnTo>
                          <a:pt x="976" y="5151"/>
                        </a:lnTo>
                        <a:lnTo>
                          <a:pt x="1449" y="5003"/>
                        </a:lnTo>
                        <a:lnTo>
                          <a:pt x="1228" y="4856"/>
                        </a:lnTo>
                        <a:lnTo>
                          <a:pt x="330" y="4709"/>
                        </a:lnTo>
                        <a:lnTo>
                          <a:pt x="1433" y="4562"/>
                        </a:lnTo>
                        <a:lnTo>
                          <a:pt x="1590" y="4414"/>
                        </a:lnTo>
                        <a:lnTo>
                          <a:pt x="677" y="4268"/>
                        </a:lnTo>
                        <a:lnTo>
                          <a:pt x="1668" y="4120"/>
                        </a:lnTo>
                        <a:lnTo>
                          <a:pt x="1166" y="3974"/>
                        </a:lnTo>
                        <a:lnTo>
                          <a:pt x="1653" y="3826"/>
                        </a:lnTo>
                        <a:lnTo>
                          <a:pt x="1323" y="3678"/>
                        </a:lnTo>
                        <a:lnTo>
                          <a:pt x="1133" y="3532"/>
                        </a:lnTo>
                        <a:lnTo>
                          <a:pt x="1606" y="3384"/>
                        </a:lnTo>
                        <a:lnTo>
                          <a:pt x="834" y="3237"/>
                        </a:lnTo>
                        <a:lnTo>
                          <a:pt x="677" y="3090"/>
                        </a:lnTo>
                        <a:lnTo>
                          <a:pt x="425" y="2943"/>
                        </a:lnTo>
                        <a:lnTo>
                          <a:pt x="708" y="2796"/>
                        </a:lnTo>
                        <a:lnTo>
                          <a:pt x="598" y="2649"/>
                        </a:lnTo>
                        <a:lnTo>
                          <a:pt x="1527" y="2501"/>
                        </a:lnTo>
                        <a:lnTo>
                          <a:pt x="0" y="2355"/>
                        </a:lnTo>
                        <a:lnTo>
                          <a:pt x="158" y="2207"/>
                        </a:lnTo>
                        <a:lnTo>
                          <a:pt x="0" y="2060"/>
                        </a:lnTo>
                        <a:lnTo>
                          <a:pt x="78" y="1913"/>
                        </a:lnTo>
                        <a:lnTo>
                          <a:pt x="0" y="1766"/>
                        </a:lnTo>
                        <a:lnTo>
                          <a:pt x="0" y="1030"/>
                        </a:lnTo>
                        <a:lnTo>
                          <a:pt x="2110" y="882"/>
                        </a:lnTo>
                        <a:lnTo>
                          <a:pt x="976" y="736"/>
                        </a:lnTo>
                        <a:lnTo>
                          <a:pt x="0" y="588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88"/>
                        </a:lnTo>
                        <a:lnTo>
                          <a:pt x="976" y="736"/>
                        </a:lnTo>
                        <a:lnTo>
                          <a:pt x="2110" y="882"/>
                        </a:lnTo>
                        <a:lnTo>
                          <a:pt x="488" y="1030"/>
                        </a:lnTo>
                        <a:lnTo>
                          <a:pt x="520" y="1178"/>
                        </a:lnTo>
                        <a:lnTo>
                          <a:pt x="0" y="1324"/>
                        </a:lnTo>
                        <a:lnTo>
                          <a:pt x="0" y="1619"/>
                        </a:lnTo>
                        <a:lnTo>
                          <a:pt x="488" y="1766"/>
                        </a:lnTo>
                        <a:lnTo>
                          <a:pt x="410" y="1913"/>
                        </a:lnTo>
                        <a:lnTo>
                          <a:pt x="0" y="2060"/>
                        </a:lnTo>
                        <a:lnTo>
                          <a:pt x="158" y="2207"/>
                        </a:lnTo>
                        <a:lnTo>
                          <a:pt x="0" y="2355"/>
                        </a:lnTo>
                        <a:lnTo>
                          <a:pt x="1637" y="2501"/>
                        </a:lnTo>
                        <a:lnTo>
                          <a:pt x="598" y="2649"/>
                        </a:lnTo>
                        <a:lnTo>
                          <a:pt x="708" y="2796"/>
                        </a:lnTo>
                        <a:lnTo>
                          <a:pt x="425" y="2943"/>
                        </a:lnTo>
                        <a:lnTo>
                          <a:pt x="834" y="3090"/>
                        </a:lnTo>
                        <a:lnTo>
                          <a:pt x="1511" y="3237"/>
                        </a:lnTo>
                        <a:lnTo>
                          <a:pt x="1936" y="3384"/>
                        </a:lnTo>
                        <a:lnTo>
                          <a:pt x="1370" y="3532"/>
                        </a:lnTo>
                        <a:lnTo>
                          <a:pt x="2204" y="3678"/>
                        </a:lnTo>
                        <a:lnTo>
                          <a:pt x="2062" y="3826"/>
                        </a:lnTo>
                        <a:lnTo>
                          <a:pt x="2062" y="3974"/>
                        </a:lnTo>
                        <a:lnTo>
                          <a:pt x="1936" y="4120"/>
                        </a:lnTo>
                        <a:lnTo>
                          <a:pt x="834" y="4268"/>
                        </a:lnTo>
                        <a:lnTo>
                          <a:pt x="1827" y="4414"/>
                        </a:lnTo>
                        <a:lnTo>
                          <a:pt x="1575" y="4562"/>
                        </a:lnTo>
                        <a:lnTo>
                          <a:pt x="646" y="4709"/>
                        </a:lnTo>
                        <a:lnTo>
                          <a:pt x="1228" y="4856"/>
                        </a:lnTo>
                        <a:lnTo>
                          <a:pt x="2345" y="5003"/>
                        </a:lnTo>
                        <a:lnTo>
                          <a:pt x="1701" y="5151"/>
                        </a:lnTo>
                        <a:lnTo>
                          <a:pt x="2188" y="5297"/>
                        </a:lnTo>
                        <a:lnTo>
                          <a:pt x="2424" y="5445"/>
                        </a:lnTo>
                        <a:lnTo>
                          <a:pt x="2031" y="5591"/>
                        </a:lnTo>
                        <a:lnTo>
                          <a:pt x="1827" y="5739"/>
                        </a:lnTo>
                        <a:lnTo>
                          <a:pt x="1889" y="5886"/>
                        </a:lnTo>
                        <a:lnTo>
                          <a:pt x="2172" y="6033"/>
                        </a:lnTo>
                        <a:lnTo>
                          <a:pt x="2046" y="6180"/>
                        </a:lnTo>
                        <a:lnTo>
                          <a:pt x="2424" y="6328"/>
                        </a:lnTo>
                        <a:lnTo>
                          <a:pt x="2630" y="6474"/>
                        </a:lnTo>
                        <a:lnTo>
                          <a:pt x="1936" y="6622"/>
                        </a:lnTo>
                        <a:lnTo>
                          <a:pt x="2771" y="6768"/>
                        </a:lnTo>
                        <a:lnTo>
                          <a:pt x="3006" y="6916"/>
                        </a:lnTo>
                        <a:lnTo>
                          <a:pt x="3274" y="7064"/>
                        </a:lnTo>
                        <a:lnTo>
                          <a:pt x="2219" y="7210"/>
                        </a:lnTo>
                        <a:lnTo>
                          <a:pt x="1968" y="7358"/>
                        </a:lnTo>
                        <a:lnTo>
                          <a:pt x="2818" y="750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3101" y="7946"/>
                        </a:lnTo>
                        <a:lnTo>
                          <a:pt x="488" y="8093"/>
                        </a:lnTo>
                        <a:lnTo>
                          <a:pt x="2000" y="8241"/>
                        </a:lnTo>
                        <a:lnTo>
                          <a:pt x="0" y="8387"/>
                        </a:lnTo>
                        <a:lnTo>
                          <a:pt x="1858" y="8241"/>
                        </a:lnTo>
                        <a:lnTo>
                          <a:pt x="488" y="8093"/>
                        </a:lnTo>
                        <a:lnTo>
                          <a:pt x="2330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1842" y="7505"/>
                        </a:lnTo>
                        <a:lnTo>
                          <a:pt x="992" y="7358"/>
                        </a:lnTo>
                        <a:lnTo>
                          <a:pt x="1480" y="7210"/>
                        </a:lnTo>
                        <a:lnTo>
                          <a:pt x="2283" y="7064"/>
                        </a:lnTo>
                        <a:lnTo>
                          <a:pt x="567" y="6916"/>
                        </a:lnTo>
                        <a:lnTo>
                          <a:pt x="1354" y="6768"/>
                        </a:lnTo>
                        <a:lnTo>
                          <a:pt x="0" y="6622"/>
                        </a:lnTo>
                        <a:lnTo>
                          <a:pt x="1102" y="6474"/>
                        </a:lnTo>
                        <a:lnTo>
                          <a:pt x="1449" y="6328"/>
                        </a:lnTo>
                        <a:lnTo>
                          <a:pt x="772" y="6180"/>
                        </a:lnTo>
                        <a:lnTo>
                          <a:pt x="1086" y="6033"/>
                        </a:lnTo>
                        <a:lnTo>
                          <a:pt x="1040" y="5886"/>
                        </a:lnTo>
                        <a:lnTo>
                          <a:pt x="1290" y="5739"/>
                        </a:lnTo>
                        <a:lnTo>
                          <a:pt x="740" y="5591"/>
                        </a:lnTo>
                        <a:lnTo>
                          <a:pt x="1212" y="5445"/>
                        </a:lnTo>
                        <a:lnTo>
                          <a:pt x="1684" y="5297"/>
                        </a:lnTo>
                        <a:lnTo>
                          <a:pt x="803" y="5151"/>
                        </a:lnTo>
                        <a:lnTo>
                          <a:pt x="1449" y="5003"/>
                        </a:lnTo>
                        <a:lnTo>
                          <a:pt x="1055" y="4856"/>
                        </a:lnTo>
                        <a:lnTo>
                          <a:pt x="330" y="4709"/>
                        </a:lnTo>
                        <a:lnTo>
                          <a:pt x="1290" y="4562"/>
                        </a:lnTo>
                        <a:lnTo>
                          <a:pt x="1590" y="4414"/>
                        </a:lnTo>
                        <a:lnTo>
                          <a:pt x="504" y="4268"/>
                        </a:lnTo>
                        <a:lnTo>
                          <a:pt x="1102" y="4120"/>
                        </a:lnTo>
                        <a:lnTo>
                          <a:pt x="1166" y="3974"/>
                        </a:lnTo>
                        <a:lnTo>
                          <a:pt x="1071" y="3826"/>
                        </a:lnTo>
                        <a:lnTo>
                          <a:pt x="881" y="3678"/>
                        </a:lnTo>
                        <a:lnTo>
                          <a:pt x="1133" y="3532"/>
                        </a:lnTo>
                        <a:lnTo>
                          <a:pt x="1606" y="3384"/>
                        </a:lnTo>
                        <a:lnTo>
                          <a:pt x="834" y="3237"/>
                        </a:lnTo>
                        <a:lnTo>
                          <a:pt x="677" y="3090"/>
                        </a:lnTo>
                        <a:lnTo>
                          <a:pt x="425" y="2943"/>
                        </a:lnTo>
                        <a:lnTo>
                          <a:pt x="708" y="2796"/>
                        </a:lnTo>
                        <a:lnTo>
                          <a:pt x="598" y="2649"/>
                        </a:lnTo>
                        <a:lnTo>
                          <a:pt x="708" y="2501"/>
                        </a:lnTo>
                        <a:lnTo>
                          <a:pt x="0" y="2355"/>
                        </a:lnTo>
                        <a:lnTo>
                          <a:pt x="158" y="2207"/>
                        </a:lnTo>
                        <a:lnTo>
                          <a:pt x="0" y="2060"/>
                        </a:lnTo>
                        <a:lnTo>
                          <a:pt x="78" y="1913"/>
                        </a:lnTo>
                        <a:lnTo>
                          <a:pt x="0" y="1766"/>
                        </a:lnTo>
                        <a:lnTo>
                          <a:pt x="0" y="1030"/>
                        </a:lnTo>
                        <a:lnTo>
                          <a:pt x="2110" y="882"/>
                        </a:lnTo>
                        <a:lnTo>
                          <a:pt x="976" y="736"/>
                        </a:lnTo>
                        <a:lnTo>
                          <a:pt x="0" y="588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88"/>
                        </a:lnTo>
                        <a:lnTo>
                          <a:pt x="976" y="736"/>
                        </a:lnTo>
                        <a:lnTo>
                          <a:pt x="2110" y="882"/>
                        </a:lnTo>
                        <a:lnTo>
                          <a:pt x="0" y="1030"/>
                        </a:lnTo>
                        <a:lnTo>
                          <a:pt x="0" y="1766"/>
                        </a:lnTo>
                        <a:lnTo>
                          <a:pt x="78" y="1913"/>
                        </a:lnTo>
                        <a:lnTo>
                          <a:pt x="0" y="2060"/>
                        </a:lnTo>
                        <a:lnTo>
                          <a:pt x="158" y="2207"/>
                        </a:lnTo>
                        <a:lnTo>
                          <a:pt x="0" y="2355"/>
                        </a:lnTo>
                        <a:lnTo>
                          <a:pt x="1527" y="2501"/>
                        </a:lnTo>
                        <a:lnTo>
                          <a:pt x="598" y="2649"/>
                        </a:lnTo>
                        <a:lnTo>
                          <a:pt x="708" y="2796"/>
                        </a:lnTo>
                        <a:lnTo>
                          <a:pt x="425" y="2943"/>
                        </a:lnTo>
                        <a:lnTo>
                          <a:pt x="677" y="3090"/>
                        </a:lnTo>
                        <a:lnTo>
                          <a:pt x="834" y="3237"/>
                        </a:lnTo>
                        <a:lnTo>
                          <a:pt x="1606" y="3384"/>
                        </a:lnTo>
                        <a:lnTo>
                          <a:pt x="1133" y="3532"/>
                        </a:lnTo>
                        <a:lnTo>
                          <a:pt x="1323" y="3678"/>
                        </a:lnTo>
                        <a:lnTo>
                          <a:pt x="1653" y="3826"/>
                        </a:lnTo>
                        <a:lnTo>
                          <a:pt x="1166" y="3974"/>
                        </a:lnTo>
                        <a:lnTo>
                          <a:pt x="1668" y="4120"/>
                        </a:lnTo>
                        <a:lnTo>
                          <a:pt x="677" y="4268"/>
                        </a:lnTo>
                        <a:lnTo>
                          <a:pt x="1590" y="4414"/>
                        </a:lnTo>
                        <a:lnTo>
                          <a:pt x="1433" y="4562"/>
                        </a:lnTo>
                        <a:lnTo>
                          <a:pt x="330" y="4709"/>
                        </a:lnTo>
                        <a:lnTo>
                          <a:pt x="1228" y="4856"/>
                        </a:lnTo>
                        <a:lnTo>
                          <a:pt x="1449" y="5003"/>
                        </a:lnTo>
                        <a:lnTo>
                          <a:pt x="976" y="5151"/>
                        </a:lnTo>
                        <a:lnTo>
                          <a:pt x="1684" y="5297"/>
                        </a:lnTo>
                        <a:lnTo>
                          <a:pt x="1449" y="5445"/>
                        </a:lnTo>
                        <a:lnTo>
                          <a:pt x="1102" y="5591"/>
                        </a:lnTo>
                        <a:lnTo>
                          <a:pt x="1401" y="5739"/>
                        </a:lnTo>
                        <a:lnTo>
                          <a:pt x="1149" y="5886"/>
                        </a:lnTo>
                        <a:lnTo>
                          <a:pt x="1464" y="6033"/>
                        </a:lnTo>
                        <a:lnTo>
                          <a:pt x="914" y="6180"/>
                        </a:lnTo>
                        <a:lnTo>
                          <a:pt x="1449" y="6328"/>
                        </a:lnTo>
                        <a:lnTo>
                          <a:pt x="1166" y="6474"/>
                        </a:lnTo>
                        <a:lnTo>
                          <a:pt x="1936" y="6622"/>
                        </a:lnTo>
                        <a:lnTo>
                          <a:pt x="1763" y="6768"/>
                        </a:lnTo>
                        <a:lnTo>
                          <a:pt x="1071" y="6916"/>
                        </a:lnTo>
                        <a:lnTo>
                          <a:pt x="2582" y="7064"/>
                        </a:lnTo>
                        <a:lnTo>
                          <a:pt x="1480" y="7210"/>
                        </a:lnTo>
                        <a:lnTo>
                          <a:pt x="1307" y="7358"/>
                        </a:lnTo>
                        <a:lnTo>
                          <a:pt x="1968" y="750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3101" y="7946"/>
                        </a:lnTo>
                        <a:lnTo>
                          <a:pt x="488" y="8093"/>
                        </a:lnTo>
                        <a:lnTo>
                          <a:pt x="2000" y="8241"/>
                        </a:lnTo>
                        <a:lnTo>
                          <a:pt x="0" y="8387"/>
                        </a:lnTo>
                        <a:lnTo>
                          <a:pt x="1716" y="8241"/>
                        </a:lnTo>
                        <a:lnTo>
                          <a:pt x="488" y="8093"/>
                        </a:lnTo>
                        <a:lnTo>
                          <a:pt x="1542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1511" y="7505"/>
                        </a:lnTo>
                        <a:lnTo>
                          <a:pt x="788" y="7358"/>
                        </a:lnTo>
                        <a:lnTo>
                          <a:pt x="1290" y="7210"/>
                        </a:lnTo>
                        <a:lnTo>
                          <a:pt x="1984" y="7064"/>
                        </a:lnTo>
                        <a:lnTo>
                          <a:pt x="504" y="6916"/>
                        </a:lnTo>
                        <a:lnTo>
                          <a:pt x="1212" y="6768"/>
                        </a:lnTo>
                        <a:lnTo>
                          <a:pt x="0" y="6622"/>
                        </a:lnTo>
                        <a:lnTo>
                          <a:pt x="1023" y="6474"/>
                        </a:lnTo>
                        <a:lnTo>
                          <a:pt x="976" y="6328"/>
                        </a:lnTo>
                        <a:lnTo>
                          <a:pt x="708" y="6180"/>
                        </a:lnTo>
                        <a:lnTo>
                          <a:pt x="772" y="6033"/>
                        </a:lnTo>
                        <a:lnTo>
                          <a:pt x="945" y="5886"/>
                        </a:lnTo>
                        <a:lnTo>
                          <a:pt x="1290" y="5739"/>
                        </a:lnTo>
                        <a:lnTo>
                          <a:pt x="189" y="5591"/>
                        </a:lnTo>
                        <a:lnTo>
                          <a:pt x="1212" y="5445"/>
                        </a:lnTo>
                        <a:lnTo>
                          <a:pt x="1511" y="5297"/>
                        </a:lnTo>
                        <a:lnTo>
                          <a:pt x="724" y="5151"/>
                        </a:lnTo>
                        <a:lnTo>
                          <a:pt x="1166" y="5003"/>
                        </a:lnTo>
                        <a:lnTo>
                          <a:pt x="881" y="4856"/>
                        </a:lnTo>
                        <a:lnTo>
                          <a:pt x="330" y="4709"/>
                        </a:lnTo>
                        <a:lnTo>
                          <a:pt x="1290" y="4562"/>
                        </a:lnTo>
                        <a:lnTo>
                          <a:pt x="1590" y="4414"/>
                        </a:lnTo>
                        <a:lnTo>
                          <a:pt x="330" y="4268"/>
                        </a:lnTo>
                        <a:lnTo>
                          <a:pt x="551" y="4120"/>
                        </a:lnTo>
                        <a:lnTo>
                          <a:pt x="898" y="3974"/>
                        </a:lnTo>
                        <a:lnTo>
                          <a:pt x="819" y="3826"/>
                        </a:lnTo>
                        <a:lnTo>
                          <a:pt x="614" y="3678"/>
                        </a:lnTo>
                        <a:lnTo>
                          <a:pt x="1133" y="3532"/>
                        </a:lnTo>
                        <a:lnTo>
                          <a:pt x="1606" y="3384"/>
                        </a:lnTo>
                        <a:lnTo>
                          <a:pt x="834" y="3237"/>
                        </a:lnTo>
                        <a:lnTo>
                          <a:pt x="504" y="3090"/>
                        </a:lnTo>
                        <a:lnTo>
                          <a:pt x="425" y="2943"/>
                        </a:lnTo>
                        <a:lnTo>
                          <a:pt x="0" y="2796"/>
                        </a:lnTo>
                        <a:lnTo>
                          <a:pt x="299" y="2649"/>
                        </a:lnTo>
                        <a:lnTo>
                          <a:pt x="708" y="2501"/>
                        </a:lnTo>
                        <a:lnTo>
                          <a:pt x="0" y="2355"/>
                        </a:lnTo>
                        <a:lnTo>
                          <a:pt x="0" y="2060"/>
                        </a:lnTo>
                        <a:lnTo>
                          <a:pt x="78" y="1913"/>
                        </a:lnTo>
                        <a:lnTo>
                          <a:pt x="0" y="1766"/>
                        </a:lnTo>
                        <a:lnTo>
                          <a:pt x="0" y="1030"/>
                        </a:lnTo>
                        <a:lnTo>
                          <a:pt x="1228" y="882"/>
                        </a:lnTo>
                        <a:lnTo>
                          <a:pt x="976" y="736"/>
                        </a:lnTo>
                        <a:lnTo>
                          <a:pt x="0" y="588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88"/>
                        </a:lnTo>
                        <a:lnTo>
                          <a:pt x="976" y="736"/>
                        </a:lnTo>
                        <a:lnTo>
                          <a:pt x="2110" y="882"/>
                        </a:lnTo>
                        <a:lnTo>
                          <a:pt x="0" y="1030"/>
                        </a:lnTo>
                        <a:lnTo>
                          <a:pt x="0" y="1766"/>
                        </a:lnTo>
                        <a:lnTo>
                          <a:pt x="78" y="1913"/>
                        </a:lnTo>
                        <a:lnTo>
                          <a:pt x="0" y="2060"/>
                        </a:lnTo>
                        <a:lnTo>
                          <a:pt x="158" y="2207"/>
                        </a:lnTo>
                        <a:lnTo>
                          <a:pt x="0" y="2355"/>
                        </a:lnTo>
                        <a:lnTo>
                          <a:pt x="708" y="2501"/>
                        </a:lnTo>
                        <a:lnTo>
                          <a:pt x="598" y="2649"/>
                        </a:lnTo>
                        <a:lnTo>
                          <a:pt x="708" y="2796"/>
                        </a:lnTo>
                        <a:lnTo>
                          <a:pt x="425" y="2943"/>
                        </a:lnTo>
                        <a:lnTo>
                          <a:pt x="677" y="3090"/>
                        </a:lnTo>
                        <a:lnTo>
                          <a:pt x="834" y="3237"/>
                        </a:lnTo>
                        <a:lnTo>
                          <a:pt x="1606" y="3384"/>
                        </a:lnTo>
                        <a:lnTo>
                          <a:pt x="1133" y="3532"/>
                        </a:lnTo>
                        <a:lnTo>
                          <a:pt x="881" y="3678"/>
                        </a:lnTo>
                        <a:lnTo>
                          <a:pt x="1071" y="3826"/>
                        </a:lnTo>
                        <a:lnTo>
                          <a:pt x="1166" y="3974"/>
                        </a:lnTo>
                        <a:lnTo>
                          <a:pt x="1102" y="4120"/>
                        </a:lnTo>
                        <a:lnTo>
                          <a:pt x="504" y="4268"/>
                        </a:lnTo>
                        <a:lnTo>
                          <a:pt x="1590" y="4414"/>
                        </a:lnTo>
                        <a:lnTo>
                          <a:pt x="1290" y="4562"/>
                        </a:lnTo>
                        <a:lnTo>
                          <a:pt x="330" y="4709"/>
                        </a:lnTo>
                        <a:lnTo>
                          <a:pt x="1055" y="4856"/>
                        </a:lnTo>
                        <a:lnTo>
                          <a:pt x="1449" y="5003"/>
                        </a:lnTo>
                        <a:lnTo>
                          <a:pt x="803" y="5151"/>
                        </a:lnTo>
                        <a:lnTo>
                          <a:pt x="1684" y="5297"/>
                        </a:lnTo>
                        <a:lnTo>
                          <a:pt x="1212" y="5445"/>
                        </a:lnTo>
                        <a:lnTo>
                          <a:pt x="740" y="5591"/>
                        </a:lnTo>
                        <a:lnTo>
                          <a:pt x="1290" y="5739"/>
                        </a:lnTo>
                        <a:lnTo>
                          <a:pt x="1040" y="5886"/>
                        </a:lnTo>
                        <a:lnTo>
                          <a:pt x="1086" y="6033"/>
                        </a:lnTo>
                        <a:lnTo>
                          <a:pt x="772" y="6180"/>
                        </a:lnTo>
                        <a:lnTo>
                          <a:pt x="1449" y="6328"/>
                        </a:lnTo>
                        <a:lnTo>
                          <a:pt x="1102" y="6474"/>
                        </a:lnTo>
                        <a:lnTo>
                          <a:pt x="0" y="6622"/>
                        </a:lnTo>
                        <a:lnTo>
                          <a:pt x="1354" y="6768"/>
                        </a:lnTo>
                        <a:lnTo>
                          <a:pt x="567" y="6916"/>
                        </a:lnTo>
                        <a:lnTo>
                          <a:pt x="2283" y="7064"/>
                        </a:lnTo>
                        <a:lnTo>
                          <a:pt x="1480" y="7210"/>
                        </a:lnTo>
                        <a:lnTo>
                          <a:pt x="992" y="7358"/>
                        </a:lnTo>
                        <a:lnTo>
                          <a:pt x="1842" y="750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2330" y="7946"/>
                        </a:lnTo>
                        <a:lnTo>
                          <a:pt x="488" y="8093"/>
                        </a:lnTo>
                        <a:lnTo>
                          <a:pt x="1858" y="8241"/>
                        </a:lnTo>
                        <a:lnTo>
                          <a:pt x="0" y="8387"/>
                        </a:lnTo>
                        <a:lnTo>
                          <a:pt x="1716" y="8241"/>
                        </a:lnTo>
                        <a:lnTo>
                          <a:pt x="488" y="8093"/>
                        </a:lnTo>
                        <a:lnTo>
                          <a:pt x="1542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1385" y="7505"/>
                        </a:lnTo>
                        <a:lnTo>
                          <a:pt x="724" y="7358"/>
                        </a:lnTo>
                        <a:lnTo>
                          <a:pt x="1290" y="7210"/>
                        </a:lnTo>
                        <a:lnTo>
                          <a:pt x="1590" y="7064"/>
                        </a:lnTo>
                        <a:lnTo>
                          <a:pt x="472" y="6916"/>
                        </a:lnTo>
                        <a:lnTo>
                          <a:pt x="1149" y="6768"/>
                        </a:lnTo>
                        <a:lnTo>
                          <a:pt x="0" y="6622"/>
                        </a:lnTo>
                        <a:lnTo>
                          <a:pt x="299" y="6474"/>
                        </a:lnTo>
                        <a:lnTo>
                          <a:pt x="976" y="6328"/>
                        </a:lnTo>
                        <a:lnTo>
                          <a:pt x="708" y="6180"/>
                        </a:lnTo>
                        <a:lnTo>
                          <a:pt x="772" y="6033"/>
                        </a:lnTo>
                        <a:lnTo>
                          <a:pt x="945" y="5886"/>
                        </a:lnTo>
                        <a:lnTo>
                          <a:pt x="1290" y="5739"/>
                        </a:lnTo>
                        <a:lnTo>
                          <a:pt x="0" y="5591"/>
                        </a:lnTo>
                        <a:lnTo>
                          <a:pt x="1212" y="5445"/>
                        </a:lnTo>
                        <a:lnTo>
                          <a:pt x="1511" y="5297"/>
                        </a:lnTo>
                        <a:lnTo>
                          <a:pt x="299" y="5151"/>
                        </a:lnTo>
                        <a:lnTo>
                          <a:pt x="992" y="5003"/>
                        </a:lnTo>
                        <a:lnTo>
                          <a:pt x="881" y="4856"/>
                        </a:lnTo>
                        <a:lnTo>
                          <a:pt x="330" y="4709"/>
                        </a:lnTo>
                        <a:lnTo>
                          <a:pt x="1290" y="4562"/>
                        </a:lnTo>
                        <a:lnTo>
                          <a:pt x="1590" y="4414"/>
                        </a:lnTo>
                        <a:lnTo>
                          <a:pt x="330" y="4268"/>
                        </a:lnTo>
                        <a:lnTo>
                          <a:pt x="551" y="4120"/>
                        </a:lnTo>
                        <a:lnTo>
                          <a:pt x="898" y="3974"/>
                        </a:lnTo>
                        <a:lnTo>
                          <a:pt x="819" y="3826"/>
                        </a:lnTo>
                        <a:lnTo>
                          <a:pt x="614" y="3678"/>
                        </a:lnTo>
                        <a:lnTo>
                          <a:pt x="1133" y="3532"/>
                        </a:lnTo>
                        <a:lnTo>
                          <a:pt x="1606" y="3384"/>
                        </a:lnTo>
                        <a:lnTo>
                          <a:pt x="834" y="3237"/>
                        </a:lnTo>
                        <a:lnTo>
                          <a:pt x="504" y="3090"/>
                        </a:lnTo>
                        <a:lnTo>
                          <a:pt x="425" y="2943"/>
                        </a:lnTo>
                        <a:lnTo>
                          <a:pt x="0" y="2796"/>
                        </a:lnTo>
                        <a:lnTo>
                          <a:pt x="0" y="2649"/>
                        </a:lnTo>
                        <a:lnTo>
                          <a:pt x="708" y="2501"/>
                        </a:lnTo>
                        <a:lnTo>
                          <a:pt x="0" y="2355"/>
                        </a:lnTo>
                        <a:lnTo>
                          <a:pt x="0" y="1030"/>
                        </a:lnTo>
                        <a:lnTo>
                          <a:pt x="1228" y="882"/>
                        </a:lnTo>
                        <a:lnTo>
                          <a:pt x="976" y="736"/>
                        </a:lnTo>
                        <a:lnTo>
                          <a:pt x="0" y="588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88"/>
                        </a:lnTo>
                        <a:lnTo>
                          <a:pt x="976" y="736"/>
                        </a:lnTo>
                        <a:lnTo>
                          <a:pt x="1228" y="882"/>
                        </a:lnTo>
                        <a:lnTo>
                          <a:pt x="0" y="1030"/>
                        </a:lnTo>
                        <a:lnTo>
                          <a:pt x="0" y="1766"/>
                        </a:lnTo>
                        <a:lnTo>
                          <a:pt x="78" y="1913"/>
                        </a:lnTo>
                        <a:lnTo>
                          <a:pt x="0" y="2060"/>
                        </a:lnTo>
                        <a:lnTo>
                          <a:pt x="0" y="2355"/>
                        </a:lnTo>
                        <a:lnTo>
                          <a:pt x="708" y="2501"/>
                        </a:lnTo>
                        <a:lnTo>
                          <a:pt x="299" y="2649"/>
                        </a:lnTo>
                        <a:lnTo>
                          <a:pt x="0" y="2796"/>
                        </a:lnTo>
                        <a:lnTo>
                          <a:pt x="425" y="2943"/>
                        </a:lnTo>
                        <a:lnTo>
                          <a:pt x="504" y="3090"/>
                        </a:lnTo>
                        <a:lnTo>
                          <a:pt x="834" y="3237"/>
                        </a:lnTo>
                        <a:lnTo>
                          <a:pt x="1606" y="3384"/>
                        </a:lnTo>
                        <a:lnTo>
                          <a:pt x="1133" y="3532"/>
                        </a:lnTo>
                        <a:lnTo>
                          <a:pt x="614" y="3678"/>
                        </a:lnTo>
                        <a:lnTo>
                          <a:pt x="819" y="3826"/>
                        </a:lnTo>
                        <a:lnTo>
                          <a:pt x="898" y="3974"/>
                        </a:lnTo>
                        <a:lnTo>
                          <a:pt x="551" y="4120"/>
                        </a:lnTo>
                        <a:lnTo>
                          <a:pt x="330" y="4268"/>
                        </a:lnTo>
                        <a:lnTo>
                          <a:pt x="1590" y="4414"/>
                        </a:lnTo>
                        <a:lnTo>
                          <a:pt x="1290" y="4562"/>
                        </a:lnTo>
                        <a:lnTo>
                          <a:pt x="330" y="4709"/>
                        </a:lnTo>
                        <a:lnTo>
                          <a:pt x="881" y="4856"/>
                        </a:lnTo>
                        <a:lnTo>
                          <a:pt x="1166" y="5003"/>
                        </a:lnTo>
                        <a:lnTo>
                          <a:pt x="724" y="5151"/>
                        </a:lnTo>
                        <a:lnTo>
                          <a:pt x="1511" y="5297"/>
                        </a:lnTo>
                        <a:lnTo>
                          <a:pt x="1212" y="5445"/>
                        </a:lnTo>
                        <a:lnTo>
                          <a:pt x="189" y="5591"/>
                        </a:lnTo>
                        <a:lnTo>
                          <a:pt x="1290" y="5739"/>
                        </a:lnTo>
                        <a:lnTo>
                          <a:pt x="945" y="5886"/>
                        </a:lnTo>
                        <a:lnTo>
                          <a:pt x="772" y="6033"/>
                        </a:lnTo>
                        <a:lnTo>
                          <a:pt x="708" y="6180"/>
                        </a:lnTo>
                        <a:lnTo>
                          <a:pt x="976" y="6328"/>
                        </a:lnTo>
                        <a:lnTo>
                          <a:pt x="1023" y="6474"/>
                        </a:lnTo>
                        <a:lnTo>
                          <a:pt x="0" y="6622"/>
                        </a:lnTo>
                        <a:lnTo>
                          <a:pt x="1212" y="6768"/>
                        </a:lnTo>
                        <a:lnTo>
                          <a:pt x="504" y="6916"/>
                        </a:lnTo>
                        <a:lnTo>
                          <a:pt x="1984" y="7064"/>
                        </a:lnTo>
                        <a:lnTo>
                          <a:pt x="1290" y="7210"/>
                        </a:lnTo>
                        <a:lnTo>
                          <a:pt x="788" y="7358"/>
                        </a:lnTo>
                        <a:lnTo>
                          <a:pt x="1511" y="750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1542" y="7946"/>
                        </a:lnTo>
                        <a:lnTo>
                          <a:pt x="488" y="8093"/>
                        </a:lnTo>
                        <a:lnTo>
                          <a:pt x="1716" y="8241"/>
                        </a:lnTo>
                        <a:lnTo>
                          <a:pt x="0" y="8387"/>
                        </a:lnTo>
                        <a:lnTo>
                          <a:pt x="0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0" y="5445"/>
                        </a:lnTo>
                        <a:lnTo>
                          <a:pt x="173" y="5297"/>
                        </a:lnTo>
                        <a:lnTo>
                          <a:pt x="0" y="5151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88"/>
                        </a:lnTo>
                        <a:lnTo>
                          <a:pt x="976" y="736"/>
                        </a:lnTo>
                        <a:lnTo>
                          <a:pt x="1228" y="882"/>
                        </a:lnTo>
                        <a:lnTo>
                          <a:pt x="0" y="1030"/>
                        </a:lnTo>
                        <a:lnTo>
                          <a:pt x="0" y="2355"/>
                        </a:lnTo>
                        <a:lnTo>
                          <a:pt x="708" y="2501"/>
                        </a:lnTo>
                        <a:lnTo>
                          <a:pt x="0" y="2649"/>
                        </a:lnTo>
                        <a:lnTo>
                          <a:pt x="0" y="2796"/>
                        </a:lnTo>
                        <a:lnTo>
                          <a:pt x="425" y="2943"/>
                        </a:lnTo>
                        <a:lnTo>
                          <a:pt x="504" y="3090"/>
                        </a:lnTo>
                        <a:lnTo>
                          <a:pt x="834" y="3237"/>
                        </a:lnTo>
                        <a:lnTo>
                          <a:pt x="1606" y="3384"/>
                        </a:lnTo>
                        <a:lnTo>
                          <a:pt x="1133" y="3532"/>
                        </a:lnTo>
                        <a:lnTo>
                          <a:pt x="614" y="3678"/>
                        </a:lnTo>
                        <a:lnTo>
                          <a:pt x="819" y="3826"/>
                        </a:lnTo>
                        <a:lnTo>
                          <a:pt x="898" y="3974"/>
                        </a:lnTo>
                        <a:lnTo>
                          <a:pt x="551" y="4120"/>
                        </a:lnTo>
                        <a:lnTo>
                          <a:pt x="330" y="4268"/>
                        </a:lnTo>
                        <a:lnTo>
                          <a:pt x="1590" y="4414"/>
                        </a:lnTo>
                        <a:lnTo>
                          <a:pt x="1290" y="4562"/>
                        </a:lnTo>
                        <a:lnTo>
                          <a:pt x="330" y="4709"/>
                        </a:lnTo>
                        <a:lnTo>
                          <a:pt x="881" y="4856"/>
                        </a:lnTo>
                        <a:lnTo>
                          <a:pt x="992" y="5003"/>
                        </a:lnTo>
                        <a:lnTo>
                          <a:pt x="299" y="5151"/>
                        </a:lnTo>
                        <a:lnTo>
                          <a:pt x="1511" y="5297"/>
                        </a:lnTo>
                        <a:lnTo>
                          <a:pt x="1212" y="5445"/>
                        </a:lnTo>
                        <a:lnTo>
                          <a:pt x="0" y="5591"/>
                        </a:lnTo>
                        <a:lnTo>
                          <a:pt x="1290" y="5739"/>
                        </a:lnTo>
                        <a:lnTo>
                          <a:pt x="945" y="5886"/>
                        </a:lnTo>
                        <a:lnTo>
                          <a:pt x="772" y="6033"/>
                        </a:lnTo>
                        <a:lnTo>
                          <a:pt x="708" y="6180"/>
                        </a:lnTo>
                        <a:lnTo>
                          <a:pt x="976" y="6328"/>
                        </a:lnTo>
                        <a:lnTo>
                          <a:pt x="299" y="6474"/>
                        </a:lnTo>
                        <a:lnTo>
                          <a:pt x="0" y="6622"/>
                        </a:lnTo>
                        <a:lnTo>
                          <a:pt x="1149" y="6768"/>
                        </a:lnTo>
                        <a:lnTo>
                          <a:pt x="472" y="6916"/>
                        </a:lnTo>
                        <a:lnTo>
                          <a:pt x="1590" y="7064"/>
                        </a:lnTo>
                        <a:lnTo>
                          <a:pt x="1290" y="7210"/>
                        </a:lnTo>
                        <a:lnTo>
                          <a:pt x="724" y="7358"/>
                        </a:lnTo>
                        <a:lnTo>
                          <a:pt x="1385" y="750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1542" y="7946"/>
                        </a:lnTo>
                        <a:lnTo>
                          <a:pt x="488" y="8093"/>
                        </a:lnTo>
                        <a:lnTo>
                          <a:pt x="1716" y="8241"/>
                        </a:lnTo>
                        <a:lnTo>
                          <a:pt x="0" y="8387"/>
                        </a:lnTo>
                        <a:lnTo>
                          <a:pt x="0" y="7946"/>
                        </a:lnTo>
                        <a:lnTo>
                          <a:pt x="3873" y="7799"/>
                        </a:lnTo>
                        <a:lnTo>
                          <a:pt x="0" y="7652"/>
                        </a:lnTo>
                        <a:lnTo>
                          <a:pt x="0" y="294"/>
                        </a:lnTo>
                        <a:lnTo>
                          <a:pt x="3873" y="147"/>
                        </a:lnTo>
                        <a:lnTo>
                          <a:pt x="3873" y="0"/>
                        </a:lnTo>
                        <a:lnTo>
                          <a:pt x="3873" y="147"/>
                        </a:lnTo>
                        <a:lnTo>
                          <a:pt x="0" y="294"/>
                        </a:lnTo>
                        <a:lnTo>
                          <a:pt x="0" y="5151"/>
                        </a:lnTo>
                        <a:lnTo>
                          <a:pt x="173" y="5297"/>
                        </a:lnTo>
                        <a:lnTo>
                          <a:pt x="0" y="5445"/>
                        </a:lnTo>
                        <a:lnTo>
                          <a:pt x="0" y="7652"/>
                        </a:lnTo>
                        <a:lnTo>
                          <a:pt x="3873" y="7799"/>
                        </a:lnTo>
                        <a:lnTo>
                          <a:pt x="0" y="7946"/>
                        </a:lnTo>
                        <a:lnTo>
                          <a:pt x="0" y="8387"/>
                        </a:lnTo>
                      </a:path>
                    </a:pathLst>
                  </a:custGeom>
                  <a:noFill/>
                  <a:ln w="952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BE"/>
                  </a:p>
                </p:txBody>
              </p:sp>
              <p:grpSp>
                <p:nvGrpSpPr>
                  <p:cNvPr id="25" name="Group 2301"/>
                  <p:cNvGrpSpPr>
                    <a:grpSpLocks/>
                  </p:cNvGrpSpPr>
                  <p:nvPr/>
                </p:nvGrpSpPr>
                <p:grpSpPr bwMode="auto">
                  <a:xfrm>
                    <a:off x="20406374" y="22855043"/>
                    <a:ext cx="2745651" cy="3690"/>
                    <a:chOff x="9675" y="10007"/>
                    <a:chExt cx="3873" cy="5"/>
                  </a:xfrm>
                </p:grpSpPr>
                <p:sp>
                  <p:nvSpPr>
                    <p:cNvPr id="1302" name="Freeform 2302"/>
                    <p:cNvSpPr>
                      <a:spLocks/>
                    </p:cNvSpPr>
                    <p:nvPr/>
                  </p:nvSpPr>
                  <p:spPr bwMode="auto">
                    <a:xfrm>
                      <a:off x="9675" y="10007"/>
                      <a:ext cx="3873" cy="5"/>
                    </a:xfrm>
                    <a:custGeom>
                      <a:avLst/>
                      <a:gdLst>
                        <a:gd name="T0" fmla="+- 0 9675 9675"/>
                        <a:gd name="T1" fmla="*/ T0 w 3873"/>
                        <a:gd name="T2" fmla="+- 0 10012 10007"/>
                        <a:gd name="T3" fmla="*/ 10012 h 5"/>
                        <a:gd name="T4" fmla="+- 0 13548 9675"/>
                        <a:gd name="T5" fmla="*/ T4 w 3873"/>
                        <a:gd name="T6" fmla="+- 0 10007 10007"/>
                        <a:gd name="T7" fmla="*/ 10007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873" h="5">
                          <a:moveTo>
                            <a:pt x="0" y="5"/>
                          </a:moveTo>
                          <a:lnTo>
                            <a:pt x="387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" name="Group 229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856519"/>
                    <a:ext cx="2127" cy="61254"/>
                    <a:chOff x="13548" y="10009"/>
                    <a:chExt cx="3" cy="83"/>
                  </a:xfrm>
                </p:grpSpPr>
                <p:sp>
                  <p:nvSpPr>
                    <p:cNvPr id="1301" name="Freeform 2300"/>
                    <p:cNvSpPr>
                      <a:spLocks/>
                    </p:cNvSpPr>
                    <p:nvPr/>
                  </p:nvSpPr>
                  <p:spPr bwMode="auto">
                    <a:xfrm>
                      <a:off x="13548" y="10009"/>
                      <a:ext cx="3" cy="83"/>
                    </a:xfrm>
                    <a:custGeom>
                      <a:avLst/>
                      <a:gdLst>
                        <a:gd name="T0" fmla="+- 0 13548 13548"/>
                        <a:gd name="T1" fmla="*/ T0 w 3"/>
                        <a:gd name="T2" fmla="+- 0 10092 10009"/>
                        <a:gd name="T3" fmla="*/ 10092 h 83"/>
                        <a:gd name="T4" fmla="+- 0 13550 13548"/>
                        <a:gd name="T5" fmla="*/ T4 w 3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">
                          <a:moveTo>
                            <a:pt x="0" y="83"/>
                          </a:moveTo>
                          <a:lnTo>
                            <a:pt x="2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" name="Group 2297"/>
                  <p:cNvGrpSpPr>
                    <a:grpSpLocks/>
                  </p:cNvGrpSpPr>
                  <p:nvPr/>
                </p:nvGrpSpPr>
                <p:grpSpPr bwMode="auto">
                  <a:xfrm>
                    <a:off x="22605447" y="22856519"/>
                    <a:ext cx="2127" cy="61254"/>
                    <a:chOff x="12777" y="10009"/>
                    <a:chExt cx="3" cy="83"/>
                  </a:xfrm>
                </p:grpSpPr>
                <p:sp>
                  <p:nvSpPr>
                    <p:cNvPr id="1300" name="Freeform 2298"/>
                    <p:cNvSpPr>
                      <a:spLocks/>
                    </p:cNvSpPr>
                    <p:nvPr/>
                  </p:nvSpPr>
                  <p:spPr bwMode="auto">
                    <a:xfrm>
                      <a:off x="12777" y="10009"/>
                      <a:ext cx="3" cy="83"/>
                    </a:xfrm>
                    <a:custGeom>
                      <a:avLst/>
                      <a:gdLst>
                        <a:gd name="T0" fmla="+- 0 12777 12777"/>
                        <a:gd name="T1" fmla="*/ T0 w 3"/>
                        <a:gd name="T2" fmla="+- 0 10092 10009"/>
                        <a:gd name="T3" fmla="*/ 10092 h 83"/>
                        <a:gd name="T4" fmla="+- 0 12780 12777"/>
                        <a:gd name="T5" fmla="*/ T4 w 3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">
                          <a:moveTo>
                            <a:pt x="0" y="83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" name="Group 2295"/>
                  <p:cNvGrpSpPr>
                    <a:grpSpLocks/>
                  </p:cNvGrpSpPr>
                  <p:nvPr/>
                </p:nvGrpSpPr>
                <p:grpSpPr bwMode="auto">
                  <a:xfrm>
                    <a:off x="22058160" y="22856519"/>
                    <a:ext cx="2836" cy="61254"/>
                    <a:chOff x="12005" y="10009"/>
                    <a:chExt cx="4" cy="83"/>
                  </a:xfrm>
                </p:grpSpPr>
                <p:sp>
                  <p:nvSpPr>
                    <p:cNvPr id="1299" name="Freeform 2296"/>
                    <p:cNvSpPr>
                      <a:spLocks/>
                    </p:cNvSpPr>
                    <p:nvPr/>
                  </p:nvSpPr>
                  <p:spPr bwMode="auto">
                    <a:xfrm>
                      <a:off x="12005" y="10009"/>
                      <a:ext cx="4" cy="83"/>
                    </a:xfrm>
                    <a:custGeom>
                      <a:avLst/>
                      <a:gdLst>
                        <a:gd name="T0" fmla="+- 0 12005 12005"/>
                        <a:gd name="T1" fmla="*/ T0 w 4"/>
                        <a:gd name="T2" fmla="+- 0 10092 10009"/>
                        <a:gd name="T3" fmla="*/ 10092 h 83"/>
                        <a:gd name="T4" fmla="+- 0 12008 12005"/>
                        <a:gd name="T5" fmla="*/ T4 w 4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" h="83">
                          <a:moveTo>
                            <a:pt x="0" y="83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" name="Group 2293"/>
                  <p:cNvGrpSpPr>
                    <a:grpSpLocks/>
                  </p:cNvGrpSpPr>
                  <p:nvPr/>
                </p:nvGrpSpPr>
                <p:grpSpPr bwMode="auto">
                  <a:xfrm>
                    <a:off x="21499530" y="22856519"/>
                    <a:ext cx="2127" cy="61254"/>
                    <a:chOff x="11217" y="10009"/>
                    <a:chExt cx="3" cy="83"/>
                  </a:xfrm>
                </p:grpSpPr>
                <p:sp>
                  <p:nvSpPr>
                    <p:cNvPr id="1298" name="Freeform 2294"/>
                    <p:cNvSpPr>
                      <a:spLocks/>
                    </p:cNvSpPr>
                    <p:nvPr/>
                  </p:nvSpPr>
                  <p:spPr bwMode="auto">
                    <a:xfrm>
                      <a:off x="11217" y="10009"/>
                      <a:ext cx="3" cy="83"/>
                    </a:xfrm>
                    <a:custGeom>
                      <a:avLst/>
                      <a:gdLst>
                        <a:gd name="T0" fmla="+- 0 11217 11217"/>
                        <a:gd name="T1" fmla="*/ T0 w 3"/>
                        <a:gd name="T2" fmla="+- 0 10092 10009"/>
                        <a:gd name="T3" fmla="*/ 10092 h 83"/>
                        <a:gd name="T4" fmla="+- 0 11220 11217"/>
                        <a:gd name="T5" fmla="*/ T4 w 3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">
                          <a:moveTo>
                            <a:pt x="0" y="83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" name="Group 2291"/>
                  <p:cNvGrpSpPr>
                    <a:grpSpLocks/>
                  </p:cNvGrpSpPr>
                  <p:nvPr/>
                </p:nvGrpSpPr>
                <p:grpSpPr bwMode="auto">
                  <a:xfrm>
                    <a:off x="20954370" y="22856519"/>
                    <a:ext cx="2127" cy="61254"/>
                    <a:chOff x="10448" y="10009"/>
                    <a:chExt cx="3" cy="83"/>
                  </a:xfrm>
                </p:grpSpPr>
                <p:sp>
                  <p:nvSpPr>
                    <p:cNvPr id="1297" name="Freeform 2292"/>
                    <p:cNvSpPr>
                      <a:spLocks/>
                    </p:cNvSpPr>
                    <p:nvPr/>
                  </p:nvSpPr>
                  <p:spPr bwMode="auto">
                    <a:xfrm>
                      <a:off x="10448" y="10009"/>
                      <a:ext cx="3" cy="83"/>
                    </a:xfrm>
                    <a:custGeom>
                      <a:avLst/>
                      <a:gdLst>
                        <a:gd name="T0" fmla="+- 0 10448 10448"/>
                        <a:gd name="T1" fmla="*/ T0 w 3"/>
                        <a:gd name="T2" fmla="+- 0 10092 10009"/>
                        <a:gd name="T3" fmla="*/ 10092 h 83"/>
                        <a:gd name="T4" fmla="+- 0 10451 10448"/>
                        <a:gd name="T5" fmla="*/ T4 w 3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">
                          <a:moveTo>
                            <a:pt x="0" y="83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" name="Group 2289"/>
                  <p:cNvGrpSpPr>
                    <a:grpSpLocks/>
                  </p:cNvGrpSpPr>
                  <p:nvPr/>
                </p:nvGrpSpPr>
                <p:grpSpPr bwMode="auto">
                  <a:xfrm>
                    <a:off x="20406374" y="22856519"/>
                    <a:ext cx="2127" cy="61254"/>
                    <a:chOff x="9675" y="10009"/>
                    <a:chExt cx="3" cy="83"/>
                  </a:xfrm>
                </p:grpSpPr>
                <p:sp>
                  <p:nvSpPr>
                    <p:cNvPr id="1296" name="Freeform 2290"/>
                    <p:cNvSpPr>
                      <a:spLocks/>
                    </p:cNvSpPr>
                    <p:nvPr/>
                  </p:nvSpPr>
                  <p:spPr bwMode="auto">
                    <a:xfrm>
                      <a:off x="9675" y="10009"/>
                      <a:ext cx="3" cy="83"/>
                    </a:xfrm>
                    <a:custGeom>
                      <a:avLst/>
                      <a:gdLst>
                        <a:gd name="T0" fmla="+- 0 9675 9675"/>
                        <a:gd name="T1" fmla="*/ T0 w 3"/>
                        <a:gd name="T2" fmla="+- 0 10092 10009"/>
                        <a:gd name="T3" fmla="*/ 10092 h 83"/>
                        <a:gd name="T4" fmla="+- 0 9678 9675"/>
                        <a:gd name="T5" fmla="*/ T4 w 3"/>
                        <a:gd name="T6" fmla="+- 0 10009 10009"/>
                        <a:gd name="T7" fmla="*/ 10009 h 8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">
                          <a:moveTo>
                            <a:pt x="0" y="83"/>
                          </a:move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" name="Group 228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6667651"/>
                    <a:ext cx="2127" cy="6188868"/>
                    <a:chOff x="13548" y="1622"/>
                    <a:chExt cx="3" cy="8387"/>
                  </a:xfrm>
                </p:grpSpPr>
                <p:sp>
                  <p:nvSpPr>
                    <p:cNvPr id="1295" name="Freeform 2288"/>
                    <p:cNvSpPr>
                      <a:spLocks/>
                    </p:cNvSpPr>
                    <p:nvPr/>
                  </p:nvSpPr>
                  <p:spPr bwMode="auto">
                    <a:xfrm>
                      <a:off x="13548" y="1622"/>
                      <a:ext cx="3" cy="8387"/>
                    </a:xfrm>
                    <a:custGeom>
                      <a:avLst/>
                      <a:gdLst>
                        <a:gd name="T0" fmla="+- 0 13548 13548"/>
                        <a:gd name="T1" fmla="*/ T0 w 3"/>
                        <a:gd name="T2" fmla="+- 0 10009 1622"/>
                        <a:gd name="T3" fmla="*/ 10009 h 8387"/>
                        <a:gd name="T4" fmla="+- 0 13550 13548"/>
                        <a:gd name="T5" fmla="*/ T4 w 3"/>
                        <a:gd name="T6" fmla="+- 0 1622 1622"/>
                        <a:gd name="T7" fmla="*/ 1622 h 83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3" h="8387">
                          <a:moveTo>
                            <a:pt x="0" y="8387"/>
                          </a:moveTo>
                          <a:lnTo>
                            <a:pt x="2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" name="Group 228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855043"/>
                    <a:ext cx="46080" cy="3690"/>
                    <a:chOff x="13548" y="10007"/>
                    <a:chExt cx="65" cy="5"/>
                  </a:xfrm>
                </p:grpSpPr>
                <p:sp>
                  <p:nvSpPr>
                    <p:cNvPr id="1294" name="Freeform 2286"/>
                    <p:cNvSpPr>
                      <a:spLocks/>
                    </p:cNvSpPr>
                    <p:nvPr/>
                  </p:nvSpPr>
                  <p:spPr bwMode="auto">
                    <a:xfrm>
                      <a:off x="13548" y="10007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10012 10007"/>
                        <a:gd name="T3" fmla="*/ 10012 h 5"/>
                        <a:gd name="T4" fmla="+- 0 13548 13548"/>
                        <a:gd name="T5" fmla="*/ T4 w 65"/>
                        <a:gd name="T6" fmla="+- 0 10007 10007"/>
                        <a:gd name="T7" fmla="*/ 10007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" name="Group 228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745819"/>
                    <a:ext cx="46080" cy="2214"/>
                    <a:chOff x="13548" y="9859"/>
                    <a:chExt cx="65" cy="3"/>
                  </a:xfrm>
                </p:grpSpPr>
                <p:sp>
                  <p:nvSpPr>
                    <p:cNvPr id="1293" name="Freeform 2284"/>
                    <p:cNvSpPr>
                      <a:spLocks/>
                    </p:cNvSpPr>
                    <p:nvPr/>
                  </p:nvSpPr>
                  <p:spPr bwMode="auto">
                    <a:xfrm>
                      <a:off x="13548" y="9859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862 9859"/>
                        <a:gd name="T3" fmla="*/ 9862 h 3"/>
                        <a:gd name="T4" fmla="+- 0 13548 13548"/>
                        <a:gd name="T5" fmla="*/ T4 w 65"/>
                        <a:gd name="T6" fmla="+- 0 9859 9859"/>
                        <a:gd name="T7" fmla="*/ 9859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" name="Group 2281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637333"/>
                    <a:ext cx="46080" cy="2214"/>
                    <a:chOff x="13548" y="9712"/>
                    <a:chExt cx="65" cy="3"/>
                  </a:xfrm>
                </p:grpSpPr>
                <p:sp>
                  <p:nvSpPr>
                    <p:cNvPr id="1292" name="Freeform 2282"/>
                    <p:cNvSpPr>
                      <a:spLocks/>
                    </p:cNvSpPr>
                    <p:nvPr/>
                  </p:nvSpPr>
                  <p:spPr bwMode="auto">
                    <a:xfrm>
                      <a:off x="13548" y="971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714 9712"/>
                        <a:gd name="T3" fmla="*/ 9714 h 3"/>
                        <a:gd name="T4" fmla="+- 0 13548 13548"/>
                        <a:gd name="T5" fmla="*/ T4 w 65"/>
                        <a:gd name="T6" fmla="+- 0 9712 9712"/>
                        <a:gd name="T7" fmla="*/ 971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" name="Group 227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528109"/>
                    <a:ext cx="46080" cy="2952"/>
                    <a:chOff x="13548" y="9564"/>
                    <a:chExt cx="65" cy="4"/>
                  </a:xfrm>
                </p:grpSpPr>
                <p:sp>
                  <p:nvSpPr>
                    <p:cNvPr id="1291" name="Freeform 2280"/>
                    <p:cNvSpPr>
                      <a:spLocks/>
                    </p:cNvSpPr>
                    <p:nvPr/>
                  </p:nvSpPr>
                  <p:spPr bwMode="auto">
                    <a:xfrm>
                      <a:off x="13548" y="9564"/>
                      <a:ext cx="65" cy="4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568 9564"/>
                        <a:gd name="T3" fmla="*/ 9568 h 4"/>
                        <a:gd name="T4" fmla="+- 0 13548 13548"/>
                        <a:gd name="T5" fmla="*/ T4 w 65"/>
                        <a:gd name="T6" fmla="+- 0 9564 9564"/>
                        <a:gd name="T7" fmla="*/ 9564 h 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4">
                          <a:moveTo>
                            <a:pt x="65" y="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" name="Group 2277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420361"/>
                    <a:ext cx="46080" cy="2214"/>
                    <a:chOff x="13548" y="9418"/>
                    <a:chExt cx="65" cy="3"/>
                  </a:xfrm>
                </p:grpSpPr>
                <p:sp>
                  <p:nvSpPr>
                    <p:cNvPr id="1290" name="Freeform 2278"/>
                    <p:cNvSpPr>
                      <a:spLocks/>
                    </p:cNvSpPr>
                    <p:nvPr/>
                  </p:nvSpPr>
                  <p:spPr bwMode="auto">
                    <a:xfrm>
                      <a:off x="13548" y="9418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420 9418"/>
                        <a:gd name="T3" fmla="*/ 9420 h 3"/>
                        <a:gd name="T4" fmla="+- 0 13548 13548"/>
                        <a:gd name="T5" fmla="*/ T4 w 65"/>
                        <a:gd name="T6" fmla="+- 0 9418 9418"/>
                        <a:gd name="T7" fmla="*/ 9418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" name="Group 227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312613"/>
                    <a:ext cx="46080" cy="3690"/>
                    <a:chOff x="13548" y="9272"/>
                    <a:chExt cx="65" cy="5"/>
                  </a:xfrm>
                </p:grpSpPr>
                <p:sp>
                  <p:nvSpPr>
                    <p:cNvPr id="1289" name="Freeform 2276"/>
                    <p:cNvSpPr>
                      <a:spLocks/>
                    </p:cNvSpPr>
                    <p:nvPr/>
                  </p:nvSpPr>
                  <p:spPr bwMode="auto">
                    <a:xfrm>
                      <a:off x="13548" y="9272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277 9272"/>
                        <a:gd name="T3" fmla="*/ 9277 h 5"/>
                        <a:gd name="T4" fmla="+- 0 13548 13548"/>
                        <a:gd name="T5" fmla="*/ T4 w 65"/>
                        <a:gd name="T6" fmla="+- 0 9272 9272"/>
                        <a:gd name="T7" fmla="*/ 9272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" name="Group 227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204127"/>
                    <a:ext cx="46080" cy="3690"/>
                    <a:chOff x="13548" y="9125"/>
                    <a:chExt cx="65" cy="5"/>
                  </a:xfrm>
                </p:grpSpPr>
                <p:sp>
                  <p:nvSpPr>
                    <p:cNvPr id="1288" name="Freeform 2274"/>
                    <p:cNvSpPr>
                      <a:spLocks/>
                    </p:cNvSpPr>
                    <p:nvPr/>
                  </p:nvSpPr>
                  <p:spPr bwMode="auto">
                    <a:xfrm>
                      <a:off x="13548" y="9125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9130 9125"/>
                        <a:gd name="T3" fmla="*/ 9130 h 5"/>
                        <a:gd name="T4" fmla="+- 0 13548 13548"/>
                        <a:gd name="T5" fmla="*/ T4 w 65"/>
                        <a:gd name="T6" fmla="+- 0 9125 9125"/>
                        <a:gd name="T7" fmla="*/ 9125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" name="Group 2271"/>
                  <p:cNvGrpSpPr>
                    <a:grpSpLocks/>
                  </p:cNvGrpSpPr>
                  <p:nvPr/>
                </p:nvGrpSpPr>
                <p:grpSpPr bwMode="auto">
                  <a:xfrm>
                    <a:off x="23152025" y="22094903"/>
                    <a:ext cx="46080" cy="3690"/>
                    <a:chOff x="13548" y="8977"/>
                    <a:chExt cx="65" cy="5"/>
                  </a:xfrm>
                </p:grpSpPr>
                <p:sp>
                  <p:nvSpPr>
                    <p:cNvPr id="1287" name="Freeform 2272"/>
                    <p:cNvSpPr>
                      <a:spLocks/>
                    </p:cNvSpPr>
                    <p:nvPr/>
                  </p:nvSpPr>
                  <p:spPr bwMode="auto">
                    <a:xfrm>
                      <a:off x="13548" y="8977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982 8977"/>
                        <a:gd name="T3" fmla="*/ 8982 h 5"/>
                        <a:gd name="T4" fmla="+- 0 13548 13548"/>
                        <a:gd name="T5" fmla="*/ T4 w 65"/>
                        <a:gd name="T6" fmla="+- 0 8977 8977"/>
                        <a:gd name="T7" fmla="*/ 8977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" name="Group 226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986417"/>
                    <a:ext cx="46080" cy="2214"/>
                    <a:chOff x="13548" y="8830"/>
                    <a:chExt cx="65" cy="3"/>
                  </a:xfrm>
                </p:grpSpPr>
                <p:sp>
                  <p:nvSpPr>
                    <p:cNvPr id="1286" name="Freeform 2270"/>
                    <p:cNvSpPr>
                      <a:spLocks/>
                    </p:cNvSpPr>
                    <p:nvPr/>
                  </p:nvSpPr>
                  <p:spPr bwMode="auto">
                    <a:xfrm>
                      <a:off x="13548" y="883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832 8830"/>
                        <a:gd name="T3" fmla="*/ 8832 h 3"/>
                        <a:gd name="T4" fmla="+- 0 13548 13548"/>
                        <a:gd name="T5" fmla="*/ T4 w 65"/>
                        <a:gd name="T6" fmla="+- 0 8830 8830"/>
                        <a:gd name="T7" fmla="*/ 883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" name="Group 2267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877193"/>
                    <a:ext cx="46080" cy="2214"/>
                    <a:chOff x="13548" y="8682"/>
                    <a:chExt cx="65" cy="3"/>
                  </a:xfrm>
                </p:grpSpPr>
                <p:sp>
                  <p:nvSpPr>
                    <p:cNvPr id="1285" name="Freeform 2268"/>
                    <p:cNvSpPr>
                      <a:spLocks/>
                    </p:cNvSpPr>
                    <p:nvPr/>
                  </p:nvSpPr>
                  <p:spPr bwMode="auto">
                    <a:xfrm>
                      <a:off x="13548" y="868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684 8682"/>
                        <a:gd name="T3" fmla="*/ 8684 h 3"/>
                        <a:gd name="T4" fmla="+- 0 13548 13548"/>
                        <a:gd name="T5" fmla="*/ T4 w 65"/>
                        <a:gd name="T6" fmla="+- 0 8682 8682"/>
                        <a:gd name="T7" fmla="*/ 868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" name="Group 226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767969"/>
                    <a:ext cx="46080" cy="2214"/>
                    <a:chOff x="13548" y="8534"/>
                    <a:chExt cx="65" cy="3"/>
                  </a:xfrm>
                </p:grpSpPr>
                <p:sp>
                  <p:nvSpPr>
                    <p:cNvPr id="1284" name="Freeform 2266"/>
                    <p:cNvSpPr>
                      <a:spLocks/>
                    </p:cNvSpPr>
                    <p:nvPr/>
                  </p:nvSpPr>
                  <p:spPr bwMode="auto">
                    <a:xfrm>
                      <a:off x="13548" y="8534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537 8534"/>
                        <a:gd name="T3" fmla="*/ 8537 h 3"/>
                        <a:gd name="T4" fmla="+- 0 13548 13548"/>
                        <a:gd name="T5" fmla="*/ T4 w 65"/>
                        <a:gd name="T6" fmla="+- 0 8534 8534"/>
                        <a:gd name="T7" fmla="*/ 8534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" name="Group 226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659483"/>
                    <a:ext cx="46080" cy="2214"/>
                    <a:chOff x="13548" y="8387"/>
                    <a:chExt cx="65" cy="3"/>
                  </a:xfrm>
                </p:grpSpPr>
                <p:sp>
                  <p:nvSpPr>
                    <p:cNvPr id="1283" name="Freeform 2264"/>
                    <p:cNvSpPr>
                      <a:spLocks/>
                    </p:cNvSpPr>
                    <p:nvPr/>
                  </p:nvSpPr>
                  <p:spPr bwMode="auto">
                    <a:xfrm>
                      <a:off x="13548" y="838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389 8387"/>
                        <a:gd name="T3" fmla="*/ 8389 h 3"/>
                        <a:gd name="T4" fmla="+- 0 13548 13548"/>
                        <a:gd name="T5" fmla="*/ T4 w 65"/>
                        <a:gd name="T6" fmla="+- 0 8387 8387"/>
                        <a:gd name="T7" fmla="*/ 838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" name="Group 2261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552473"/>
                    <a:ext cx="46080" cy="4428"/>
                    <a:chOff x="13548" y="8242"/>
                    <a:chExt cx="65" cy="6"/>
                  </a:xfrm>
                </p:grpSpPr>
                <p:sp>
                  <p:nvSpPr>
                    <p:cNvPr id="1282" name="Freeform 2262"/>
                    <p:cNvSpPr>
                      <a:spLocks/>
                    </p:cNvSpPr>
                    <p:nvPr/>
                  </p:nvSpPr>
                  <p:spPr bwMode="auto">
                    <a:xfrm>
                      <a:off x="13548" y="8242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248 8242"/>
                        <a:gd name="T3" fmla="*/ 8248 h 6"/>
                        <a:gd name="T4" fmla="+- 0 13548 13548"/>
                        <a:gd name="T5" fmla="*/ T4 w 65"/>
                        <a:gd name="T6" fmla="+- 0 8242 8242"/>
                        <a:gd name="T7" fmla="*/ 8242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" name="Group 225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443249"/>
                    <a:ext cx="46080" cy="4428"/>
                    <a:chOff x="13548" y="8094"/>
                    <a:chExt cx="65" cy="6"/>
                  </a:xfrm>
                </p:grpSpPr>
                <p:sp>
                  <p:nvSpPr>
                    <p:cNvPr id="1281" name="Freeform 2260"/>
                    <p:cNvSpPr>
                      <a:spLocks/>
                    </p:cNvSpPr>
                    <p:nvPr/>
                  </p:nvSpPr>
                  <p:spPr bwMode="auto">
                    <a:xfrm>
                      <a:off x="13548" y="8094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8100 8094"/>
                        <a:gd name="T3" fmla="*/ 8100 h 6"/>
                        <a:gd name="T4" fmla="+- 0 13548 13548"/>
                        <a:gd name="T5" fmla="*/ T4 w 65"/>
                        <a:gd name="T6" fmla="+- 0 8094 8094"/>
                        <a:gd name="T7" fmla="*/ 8094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" name="Group 2257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335501"/>
                    <a:ext cx="46080" cy="3690"/>
                    <a:chOff x="13548" y="7948"/>
                    <a:chExt cx="65" cy="5"/>
                  </a:xfrm>
                </p:grpSpPr>
                <p:sp>
                  <p:nvSpPr>
                    <p:cNvPr id="1280" name="Freeform 2258"/>
                    <p:cNvSpPr>
                      <a:spLocks/>
                    </p:cNvSpPr>
                    <p:nvPr/>
                  </p:nvSpPr>
                  <p:spPr bwMode="auto">
                    <a:xfrm>
                      <a:off x="13548" y="7948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952 7948"/>
                        <a:gd name="T3" fmla="*/ 7952 h 5"/>
                        <a:gd name="T4" fmla="+- 0 13548 13548"/>
                        <a:gd name="T5" fmla="*/ T4 w 65"/>
                        <a:gd name="T6" fmla="+- 0 7948 7948"/>
                        <a:gd name="T7" fmla="*/ 7948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" name="Group 225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226277"/>
                    <a:ext cx="46080" cy="2214"/>
                    <a:chOff x="13548" y="7800"/>
                    <a:chExt cx="65" cy="3"/>
                  </a:xfrm>
                </p:grpSpPr>
                <p:sp>
                  <p:nvSpPr>
                    <p:cNvPr id="1279" name="Freeform 2256"/>
                    <p:cNvSpPr>
                      <a:spLocks/>
                    </p:cNvSpPr>
                    <p:nvPr/>
                  </p:nvSpPr>
                  <p:spPr bwMode="auto">
                    <a:xfrm>
                      <a:off x="13548" y="780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802 7800"/>
                        <a:gd name="T3" fmla="*/ 7802 h 3"/>
                        <a:gd name="T4" fmla="+- 0 13548 13548"/>
                        <a:gd name="T5" fmla="*/ T4 w 65"/>
                        <a:gd name="T6" fmla="+- 0 7800 7800"/>
                        <a:gd name="T7" fmla="*/ 780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" name="Group 225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117053"/>
                    <a:ext cx="46080" cy="2214"/>
                    <a:chOff x="13548" y="7652"/>
                    <a:chExt cx="65" cy="3"/>
                  </a:xfrm>
                </p:grpSpPr>
                <p:sp>
                  <p:nvSpPr>
                    <p:cNvPr id="1278" name="Freeform 2254"/>
                    <p:cNvSpPr>
                      <a:spLocks/>
                    </p:cNvSpPr>
                    <p:nvPr/>
                  </p:nvSpPr>
                  <p:spPr bwMode="auto">
                    <a:xfrm>
                      <a:off x="13548" y="765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655 7652"/>
                        <a:gd name="T3" fmla="*/ 7655 h 3"/>
                        <a:gd name="T4" fmla="+- 0 13548 13548"/>
                        <a:gd name="T5" fmla="*/ T4 w 65"/>
                        <a:gd name="T6" fmla="+- 0 7652 7652"/>
                        <a:gd name="T7" fmla="*/ 765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" name="Group 2251"/>
                  <p:cNvGrpSpPr>
                    <a:grpSpLocks/>
                  </p:cNvGrpSpPr>
                  <p:nvPr/>
                </p:nvGrpSpPr>
                <p:grpSpPr bwMode="auto">
                  <a:xfrm>
                    <a:off x="23152025" y="21008567"/>
                    <a:ext cx="46080" cy="2214"/>
                    <a:chOff x="13548" y="7505"/>
                    <a:chExt cx="65" cy="3"/>
                  </a:xfrm>
                </p:grpSpPr>
                <p:sp>
                  <p:nvSpPr>
                    <p:cNvPr id="1277" name="Freeform 2252"/>
                    <p:cNvSpPr>
                      <a:spLocks/>
                    </p:cNvSpPr>
                    <p:nvPr/>
                  </p:nvSpPr>
                  <p:spPr bwMode="auto">
                    <a:xfrm>
                      <a:off x="13548" y="7505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507 7505"/>
                        <a:gd name="T3" fmla="*/ 7507 h 3"/>
                        <a:gd name="T4" fmla="+- 0 13548 13548"/>
                        <a:gd name="T5" fmla="*/ T4 w 65"/>
                        <a:gd name="T6" fmla="+- 0 7505 7505"/>
                        <a:gd name="T7" fmla="*/ 7505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" name="Group 224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899343"/>
                    <a:ext cx="46080" cy="2214"/>
                    <a:chOff x="13548" y="7357"/>
                    <a:chExt cx="65" cy="3"/>
                  </a:xfrm>
                </p:grpSpPr>
                <p:sp>
                  <p:nvSpPr>
                    <p:cNvPr id="1276" name="Freeform 2250"/>
                    <p:cNvSpPr>
                      <a:spLocks/>
                    </p:cNvSpPr>
                    <p:nvPr/>
                  </p:nvSpPr>
                  <p:spPr bwMode="auto">
                    <a:xfrm>
                      <a:off x="13548" y="735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360 7357"/>
                        <a:gd name="T3" fmla="*/ 7360 h 3"/>
                        <a:gd name="T4" fmla="+- 0 13548 13548"/>
                        <a:gd name="T5" fmla="*/ T4 w 65"/>
                        <a:gd name="T6" fmla="+- 0 7357 7357"/>
                        <a:gd name="T7" fmla="*/ 735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" name="Group 2247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792333"/>
                    <a:ext cx="46080" cy="3690"/>
                    <a:chOff x="13548" y="7212"/>
                    <a:chExt cx="65" cy="5"/>
                  </a:xfrm>
                </p:grpSpPr>
                <p:sp>
                  <p:nvSpPr>
                    <p:cNvPr id="1275" name="Freeform 2248"/>
                    <p:cNvSpPr>
                      <a:spLocks/>
                    </p:cNvSpPr>
                    <p:nvPr/>
                  </p:nvSpPr>
                  <p:spPr bwMode="auto">
                    <a:xfrm>
                      <a:off x="13548" y="7212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217 7212"/>
                        <a:gd name="T3" fmla="*/ 7217 h 5"/>
                        <a:gd name="T4" fmla="+- 0 13548 13548"/>
                        <a:gd name="T5" fmla="*/ T4 w 65"/>
                        <a:gd name="T6" fmla="+- 0 7212 7212"/>
                        <a:gd name="T7" fmla="*/ 7212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" name="Group 224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683109"/>
                    <a:ext cx="46080" cy="3690"/>
                    <a:chOff x="13548" y="7064"/>
                    <a:chExt cx="65" cy="5"/>
                  </a:xfrm>
                </p:grpSpPr>
                <p:sp>
                  <p:nvSpPr>
                    <p:cNvPr id="1274" name="Freeform 2246"/>
                    <p:cNvSpPr>
                      <a:spLocks/>
                    </p:cNvSpPr>
                    <p:nvPr/>
                  </p:nvSpPr>
                  <p:spPr bwMode="auto">
                    <a:xfrm>
                      <a:off x="13548" y="7064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7069 7064"/>
                        <a:gd name="T3" fmla="*/ 7069 h 5"/>
                        <a:gd name="T4" fmla="+- 0 13548 13548"/>
                        <a:gd name="T5" fmla="*/ T4 w 65"/>
                        <a:gd name="T6" fmla="+- 0 7064 7064"/>
                        <a:gd name="T7" fmla="*/ 7064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" name="Group 224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574623"/>
                    <a:ext cx="46080" cy="2214"/>
                    <a:chOff x="13548" y="6917"/>
                    <a:chExt cx="65" cy="3"/>
                  </a:xfrm>
                </p:grpSpPr>
                <p:sp>
                  <p:nvSpPr>
                    <p:cNvPr id="1273" name="Freeform 2244"/>
                    <p:cNvSpPr>
                      <a:spLocks/>
                    </p:cNvSpPr>
                    <p:nvPr/>
                  </p:nvSpPr>
                  <p:spPr bwMode="auto">
                    <a:xfrm>
                      <a:off x="13548" y="691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919 6917"/>
                        <a:gd name="T3" fmla="*/ 6919 h 3"/>
                        <a:gd name="T4" fmla="+- 0 13548 13548"/>
                        <a:gd name="T5" fmla="*/ T4 w 65"/>
                        <a:gd name="T6" fmla="+- 0 6917 6917"/>
                        <a:gd name="T7" fmla="*/ 691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" name="Group 2241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465399"/>
                    <a:ext cx="46080" cy="2214"/>
                    <a:chOff x="13548" y="6769"/>
                    <a:chExt cx="65" cy="3"/>
                  </a:xfrm>
                </p:grpSpPr>
                <p:sp>
                  <p:nvSpPr>
                    <p:cNvPr id="1272" name="Freeform 2242"/>
                    <p:cNvSpPr>
                      <a:spLocks/>
                    </p:cNvSpPr>
                    <p:nvPr/>
                  </p:nvSpPr>
                  <p:spPr bwMode="auto">
                    <a:xfrm>
                      <a:off x="13548" y="6769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772 6769"/>
                        <a:gd name="T3" fmla="*/ 6772 h 3"/>
                        <a:gd name="T4" fmla="+- 0 13548 13548"/>
                        <a:gd name="T5" fmla="*/ T4 w 65"/>
                        <a:gd name="T6" fmla="+- 0 6769 6769"/>
                        <a:gd name="T7" fmla="*/ 6769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" name="Group 2239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356913"/>
                    <a:ext cx="46080" cy="2214"/>
                    <a:chOff x="13548" y="6622"/>
                    <a:chExt cx="65" cy="3"/>
                  </a:xfrm>
                </p:grpSpPr>
                <p:sp>
                  <p:nvSpPr>
                    <p:cNvPr id="1271" name="Freeform 2240"/>
                    <p:cNvSpPr>
                      <a:spLocks/>
                    </p:cNvSpPr>
                    <p:nvPr/>
                  </p:nvSpPr>
                  <p:spPr bwMode="auto">
                    <a:xfrm>
                      <a:off x="13548" y="662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624 6622"/>
                        <a:gd name="T3" fmla="*/ 6624 h 3"/>
                        <a:gd name="T4" fmla="+- 0 13548 13548"/>
                        <a:gd name="T5" fmla="*/ T4 w 65"/>
                        <a:gd name="T6" fmla="+- 0 6622 6622"/>
                        <a:gd name="T7" fmla="*/ 662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" name="Group 2237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247689"/>
                    <a:ext cx="46080" cy="2952"/>
                    <a:chOff x="13548" y="6474"/>
                    <a:chExt cx="65" cy="4"/>
                  </a:xfrm>
                </p:grpSpPr>
                <p:sp>
                  <p:nvSpPr>
                    <p:cNvPr id="1270" name="Freeform 2238"/>
                    <p:cNvSpPr>
                      <a:spLocks/>
                    </p:cNvSpPr>
                    <p:nvPr/>
                  </p:nvSpPr>
                  <p:spPr bwMode="auto">
                    <a:xfrm>
                      <a:off x="13548" y="6474"/>
                      <a:ext cx="65" cy="4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478 6474"/>
                        <a:gd name="T3" fmla="*/ 6478 h 4"/>
                        <a:gd name="T4" fmla="+- 0 13548 13548"/>
                        <a:gd name="T5" fmla="*/ T4 w 65"/>
                        <a:gd name="T6" fmla="+- 0 6474 6474"/>
                        <a:gd name="T7" fmla="*/ 6474 h 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4">
                          <a:moveTo>
                            <a:pt x="65" y="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" name="Group 2235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139941"/>
                    <a:ext cx="46080" cy="2214"/>
                    <a:chOff x="13548" y="6328"/>
                    <a:chExt cx="65" cy="3"/>
                  </a:xfrm>
                </p:grpSpPr>
                <p:sp>
                  <p:nvSpPr>
                    <p:cNvPr id="1269" name="Freeform 2236"/>
                    <p:cNvSpPr>
                      <a:spLocks/>
                    </p:cNvSpPr>
                    <p:nvPr/>
                  </p:nvSpPr>
                  <p:spPr bwMode="auto">
                    <a:xfrm>
                      <a:off x="13548" y="6328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330 6328"/>
                        <a:gd name="T3" fmla="*/ 6330 h 3"/>
                        <a:gd name="T4" fmla="+- 0 13548 13548"/>
                        <a:gd name="T5" fmla="*/ T4 w 65"/>
                        <a:gd name="T6" fmla="+- 0 6328 6328"/>
                        <a:gd name="T7" fmla="*/ 6328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" name="Group 2233"/>
                  <p:cNvGrpSpPr>
                    <a:grpSpLocks/>
                  </p:cNvGrpSpPr>
                  <p:nvPr/>
                </p:nvGrpSpPr>
                <p:grpSpPr bwMode="auto">
                  <a:xfrm>
                    <a:off x="23152025" y="20032193"/>
                    <a:ext cx="46080" cy="3690"/>
                    <a:chOff x="13548" y="6182"/>
                    <a:chExt cx="65" cy="5"/>
                  </a:xfrm>
                </p:grpSpPr>
                <p:sp>
                  <p:nvSpPr>
                    <p:cNvPr id="1268" name="Freeform 2234"/>
                    <p:cNvSpPr>
                      <a:spLocks/>
                    </p:cNvSpPr>
                    <p:nvPr/>
                  </p:nvSpPr>
                  <p:spPr bwMode="auto">
                    <a:xfrm>
                      <a:off x="13548" y="6182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187 6182"/>
                        <a:gd name="T3" fmla="*/ 6187 h 5"/>
                        <a:gd name="T4" fmla="+- 0 13548 13548"/>
                        <a:gd name="T5" fmla="*/ T4 w 65"/>
                        <a:gd name="T6" fmla="+- 0 6182 6182"/>
                        <a:gd name="T7" fmla="*/ 6182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" name="Group 223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923707"/>
                    <a:ext cx="46080" cy="3690"/>
                    <a:chOff x="13548" y="6035"/>
                    <a:chExt cx="65" cy="5"/>
                  </a:xfrm>
                </p:grpSpPr>
                <p:sp>
                  <p:nvSpPr>
                    <p:cNvPr id="1267" name="Freeform 2232"/>
                    <p:cNvSpPr>
                      <a:spLocks/>
                    </p:cNvSpPr>
                    <p:nvPr/>
                  </p:nvSpPr>
                  <p:spPr bwMode="auto">
                    <a:xfrm>
                      <a:off x="13548" y="6035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6040 6035"/>
                        <a:gd name="T3" fmla="*/ 6040 h 5"/>
                        <a:gd name="T4" fmla="+- 0 13548 13548"/>
                        <a:gd name="T5" fmla="*/ T4 w 65"/>
                        <a:gd name="T6" fmla="+- 0 6035 6035"/>
                        <a:gd name="T7" fmla="*/ 6035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" name="Group 222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814483"/>
                    <a:ext cx="46080" cy="2214"/>
                    <a:chOff x="13548" y="5887"/>
                    <a:chExt cx="65" cy="3"/>
                  </a:xfrm>
                </p:grpSpPr>
                <p:sp>
                  <p:nvSpPr>
                    <p:cNvPr id="1266" name="Freeform 2230"/>
                    <p:cNvSpPr>
                      <a:spLocks/>
                    </p:cNvSpPr>
                    <p:nvPr/>
                  </p:nvSpPr>
                  <p:spPr bwMode="auto">
                    <a:xfrm>
                      <a:off x="13548" y="588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890 5887"/>
                        <a:gd name="T3" fmla="*/ 5890 h 3"/>
                        <a:gd name="T4" fmla="+- 0 13548 13548"/>
                        <a:gd name="T5" fmla="*/ T4 w 65"/>
                        <a:gd name="T6" fmla="+- 0 5887 5887"/>
                        <a:gd name="T7" fmla="*/ 588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" name="Group 222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705997"/>
                    <a:ext cx="46080" cy="2214"/>
                    <a:chOff x="13548" y="5740"/>
                    <a:chExt cx="65" cy="3"/>
                  </a:xfrm>
                </p:grpSpPr>
                <p:sp>
                  <p:nvSpPr>
                    <p:cNvPr id="1265" name="Freeform 2228"/>
                    <p:cNvSpPr>
                      <a:spLocks/>
                    </p:cNvSpPr>
                    <p:nvPr/>
                  </p:nvSpPr>
                  <p:spPr bwMode="auto">
                    <a:xfrm>
                      <a:off x="13548" y="574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742 5740"/>
                        <a:gd name="T3" fmla="*/ 5742 h 3"/>
                        <a:gd name="T4" fmla="+- 0 13548 13548"/>
                        <a:gd name="T5" fmla="*/ T4 w 65"/>
                        <a:gd name="T6" fmla="+- 0 5740 5740"/>
                        <a:gd name="T7" fmla="*/ 574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3" name="Group 222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597511"/>
                    <a:ext cx="46080" cy="2214"/>
                    <a:chOff x="13548" y="5592"/>
                    <a:chExt cx="65" cy="3"/>
                  </a:xfrm>
                </p:grpSpPr>
                <p:sp>
                  <p:nvSpPr>
                    <p:cNvPr id="1264" name="Freeform 2226"/>
                    <p:cNvSpPr>
                      <a:spLocks/>
                    </p:cNvSpPr>
                    <p:nvPr/>
                  </p:nvSpPr>
                  <p:spPr bwMode="auto">
                    <a:xfrm>
                      <a:off x="13548" y="559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594 5592"/>
                        <a:gd name="T3" fmla="*/ 5594 h 3"/>
                        <a:gd name="T4" fmla="+- 0 13548 13548"/>
                        <a:gd name="T5" fmla="*/ T4 w 65"/>
                        <a:gd name="T6" fmla="+- 0 5592 5592"/>
                        <a:gd name="T7" fmla="*/ 559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4" name="Group 222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488287"/>
                    <a:ext cx="46080" cy="2214"/>
                    <a:chOff x="13548" y="5444"/>
                    <a:chExt cx="65" cy="3"/>
                  </a:xfrm>
                </p:grpSpPr>
                <p:sp>
                  <p:nvSpPr>
                    <p:cNvPr id="1263" name="Freeform 2224"/>
                    <p:cNvSpPr>
                      <a:spLocks/>
                    </p:cNvSpPr>
                    <p:nvPr/>
                  </p:nvSpPr>
                  <p:spPr bwMode="auto">
                    <a:xfrm>
                      <a:off x="13548" y="5444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447 5444"/>
                        <a:gd name="T3" fmla="*/ 5447 h 3"/>
                        <a:gd name="T4" fmla="+- 0 13548 13548"/>
                        <a:gd name="T5" fmla="*/ T4 w 65"/>
                        <a:gd name="T6" fmla="+- 0 5444 5444"/>
                        <a:gd name="T7" fmla="*/ 5444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5" name="Group 222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381277"/>
                    <a:ext cx="46080" cy="3690"/>
                    <a:chOff x="13548" y="5299"/>
                    <a:chExt cx="65" cy="5"/>
                  </a:xfrm>
                </p:grpSpPr>
                <p:sp>
                  <p:nvSpPr>
                    <p:cNvPr id="1262" name="Freeform 2222"/>
                    <p:cNvSpPr>
                      <a:spLocks/>
                    </p:cNvSpPr>
                    <p:nvPr/>
                  </p:nvSpPr>
                  <p:spPr bwMode="auto">
                    <a:xfrm>
                      <a:off x="13548" y="5299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304 5299"/>
                        <a:gd name="T3" fmla="*/ 5304 h 5"/>
                        <a:gd name="T4" fmla="+- 0 13548 13548"/>
                        <a:gd name="T5" fmla="*/ T4 w 65"/>
                        <a:gd name="T6" fmla="+- 0 5299 5299"/>
                        <a:gd name="T7" fmla="*/ 5299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6" name="Group 221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272791"/>
                    <a:ext cx="46080" cy="4428"/>
                    <a:chOff x="13548" y="5152"/>
                    <a:chExt cx="65" cy="6"/>
                  </a:xfrm>
                </p:grpSpPr>
                <p:sp>
                  <p:nvSpPr>
                    <p:cNvPr id="1261" name="Freeform 2220"/>
                    <p:cNvSpPr>
                      <a:spLocks/>
                    </p:cNvSpPr>
                    <p:nvPr/>
                  </p:nvSpPr>
                  <p:spPr bwMode="auto">
                    <a:xfrm>
                      <a:off x="13548" y="5152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158 5152"/>
                        <a:gd name="T3" fmla="*/ 5158 h 6"/>
                        <a:gd name="T4" fmla="+- 0 13548 13548"/>
                        <a:gd name="T5" fmla="*/ T4 w 65"/>
                        <a:gd name="T6" fmla="+- 0 5152 5152"/>
                        <a:gd name="T7" fmla="*/ 5152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7" name="Group 221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163567"/>
                    <a:ext cx="46080" cy="4428"/>
                    <a:chOff x="13548" y="5004"/>
                    <a:chExt cx="65" cy="6"/>
                  </a:xfrm>
                </p:grpSpPr>
                <p:sp>
                  <p:nvSpPr>
                    <p:cNvPr id="1260" name="Freeform 2218"/>
                    <p:cNvSpPr>
                      <a:spLocks/>
                    </p:cNvSpPr>
                    <p:nvPr/>
                  </p:nvSpPr>
                  <p:spPr bwMode="auto">
                    <a:xfrm>
                      <a:off x="13548" y="5004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5010 5004"/>
                        <a:gd name="T3" fmla="*/ 5010 h 6"/>
                        <a:gd name="T4" fmla="+- 0 13548 13548"/>
                        <a:gd name="T5" fmla="*/ T4 w 65"/>
                        <a:gd name="T6" fmla="+- 0 5004 5004"/>
                        <a:gd name="T7" fmla="*/ 5004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8" name="Group 221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9055819"/>
                    <a:ext cx="46080" cy="2214"/>
                    <a:chOff x="13548" y="4858"/>
                    <a:chExt cx="65" cy="3"/>
                  </a:xfrm>
                </p:grpSpPr>
                <p:sp>
                  <p:nvSpPr>
                    <p:cNvPr id="1259" name="Freeform 2216"/>
                    <p:cNvSpPr>
                      <a:spLocks/>
                    </p:cNvSpPr>
                    <p:nvPr/>
                  </p:nvSpPr>
                  <p:spPr bwMode="auto">
                    <a:xfrm>
                      <a:off x="13548" y="4858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860 4858"/>
                        <a:gd name="T3" fmla="*/ 4860 h 3"/>
                        <a:gd name="T4" fmla="+- 0 13548 13548"/>
                        <a:gd name="T5" fmla="*/ T4 w 65"/>
                        <a:gd name="T6" fmla="+- 0 4858 4858"/>
                        <a:gd name="T7" fmla="*/ 4858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9" name="Group 221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946595"/>
                    <a:ext cx="46080" cy="2214"/>
                    <a:chOff x="13548" y="4710"/>
                    <a:chExt cx="65" cy="3"/>
                  </a:xfrm>
                </p:grpSpPr>
                <p:sp>
                  <p:nvSpPr>
                    <p:cNvPr id="1258" name="Freeform 2214"/>
                    <p:cNvSpPr>
                      <a:spLocks/>
                    </p:cNvSpPr>
                    <p:nvPr/>
                  </p:nvSpPr>
                  <p:spPr bwMode="auto">
                    <a:xfrm>
                      <a:off x="13548" y="471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712 4710"/>
                        <a:gd name="T3" fmla="*/ 4712 h 3"/>
                        <a:gd name="T4" fmla="+- 0 13548 13548"/>
                        <a:gd name="T5" fmla="*/ T4 w 65"/>
                        <a:gd name="T6" fmla="+- 0 4710 4710"/>
                        <a:gd name="T7" fmla="*/ 471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0" name="Group 221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837371"/>
                    <a:ext cx="46080" cy="2214"/>
                    <a:chOff x="13548" y="4562"/>
                    <a:chExt cx="65" cy="3"/>
                  </a:xfrm>
                </p:grpSpPr>
                <p:sp>
                  <p:nvSpPr>
                    <p:cNvPr id="1257" name="Freeform 2212"/>
                    <p:cNvSpPr>
                      <a:spLocks/>
                    </p:cNvSpPr>
                    <p:nvPr/>
                  </p:nvSpPr>
                  <p:spPr bwMode="auto">
                    <a:xfrm>
                      <a:off x="13548" y="456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565 4562"/>
                        <a:gd name="T3" fmla="*/ 4565 h 3"/>
                        <a:gd name="T4" fmla="+- 0 13548 13548"/>
                        <a:gd name="T5" fmla="*/ T4 w 65"/>
                        <a:gd name="T6" fmla="+- 0 4562 4562"/>
                        <a:gd name="T7" fmla="*/ 456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1" name="Group 220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728885"/>
                    <a:ext cx="46080" cy="2214"/>
                    <a:chOff x="13548" y="4415"/>
                    <a:chExt cx="65" cy="3"/>
                  </a:xfrm>
                </p:grpSpPr>
                <p:sp>
                  <p:nvSpPr>
                    <p:cNvPr id="1256" name="Freeform 2210"/>
                    <p:cNvSpPr>
                      <a:spLocks/>
                    </p:cNvSpPr>
                    <p:nvPr/>
                  </p:nvSpPr>
                  <p:spPr bwMode="auto">
                    <a:xfrm>
                      <a:off x="13548" y="4415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417 4415"/>
                        <a:gd name="T3" fmla="*/ 4417 h 3"/>
                        <a:gd name="T4" fmla="+- 0 13548 13548"/>
                        <a:gd name="T5" fmla="*/ T4 w 65"/>
                        <a:gd name="T6" fmla="+- 0 4415 4415"/>
                        <a:gd name="T7" fmla="*/ 4415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2" name="Group 220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621875"/>
                    <a:ext cx="46080" cy="3690"/>
                    <a:chOff x="13548" y="4270"/>
                    <a:chExt cx="65" cy="5"/>
                  </a:xfrm>
                </p:grpSpPr>
                <p:sp>
                  <p:nvSpPr>
                    <p:cNvPr id="1255" name="Freeform 2208"/>
                    <p:cNvSpPr>
                      <a:spLocks/>
                    </p:cNvSpPr>
                    <p:nvPr/>
                  </p:nvSpPr>
                  <p:spPr bwMode="auto">
                    <a:xfrm>
                      <a:off x="13548" y="4270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274 4270"/>
                        <a:gd name="T3" fmla="*/ 4274 h 5"/>
                        <a:gd name="T4" fmla="+- 0 13548 13548"/>
                        <a:gd name="T5" fmla="*/ T4 w 65"/>
                        <a:gd name="T6" fmla="+- 0 4270 4270"/>
                        <a:gd name="T7" fmla="*/ 4270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3" name="Group 220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512651"/>
                    <a:ext cx="46080" cy="3690"/>
                    <a:chOff x="13548" y="4122"/>
                    <a:chExt cx="65" cy="5"/>
                  </a:xfrm>
                </p:grpSpPr>
                <p:sp>
                  <p:nvSpPr>
                    <p:cNvPr id="1254" name="Freeform 2206"/>
                    <p:cNvSpPr>
                      <a:spLocks/>
                    </p:cNvSpPr>
                    <p:nvPr/>
                  </p:nvSpPr>
                  <p:spPr bwMode="auto">
                    <a:xfrm>
                      <a:off x="13548" y="4122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4127 4122"/>
                        <a:gd name="T3" fmla="*/ 4127 h 5"/>
                        <a:gd name="T4" fmla="+- 0 13548 13548"/>
                        <a:gd name="T5" fmla="*/ T4 w 65"/>
                        <a:gd name="T6" fmla="+- 0 4122 4122"/>
                        <a:gd name="T7" fmla="*/ 4122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4" name="Group 220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403427"/>
                    <a:ext cx="46080" cy="3690"/>
                    <a:chOff x="13548" y="3974"/>
                    <a:chExt cx="65" cy="5"/>
                  </a:xfrm>
                </p:grpSpPr>
                <p:sp>
                  <p:nvSpPr>
                    <p:cNvPr id="1253" name="Freeform 2204"/>
                    <p:cNvSpPr>
                      <a:spLocks/>
                    </p:cNvSpPr>
                    <p:nvPr/>
                  </p:nvSpPr>
                  <p:spPr bwMode="auto">
                    <a:xfrm>
                      <a:off x="13548" y="3974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979 3974"/>
                        <a:gd name="T3" fmla="*/ 3979 h 5"/>
                        <a:gd name="T4" fmla="+- 0 13548 13548"/>
                        <a:gd name="T5" fmla="*/ T4 w 65"/>
                        <a:gd name="T6" fmla="+- 0 3974 3974"/>
                        <a:gd name="T7" fmla="*/ 3974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5" name="Group 220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294941"/>
                    <a:ext cx="46080" cy="2214"/>
                    <a:chOff x="13548" y="3827"/>
                    <a:chExt cx="65" cy="3"/>
                  </a:xfrm>
                </p:grpSpPr>
                <p:sp>
                  <p:nvSpPr>
                    <p:cNvPr id="1252" name="Freeform 2202"/>
                    <p:cNvSpPr>
                      <a:spLocks/>
                    </p:cNvSpPr>
                    <p:nvPr/>
                  </p:nvSpPr>
                  <p:spPr bwMode="auto">
                    <a:xfrm>
                      <a:off x="13548" y="382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829 3827"/>
                        <a:gd name="T3" fmla="*/ 3829 h 3"/>
                        <a:gd name="T4" fmla="+- 0 13548 13548"/>
                        <a:gd name="T5" fmla="*/ T4 w 65"/>
                        <a:gd name="T6" fmla="+- 0 3827 3827"/>
                        <a:gd name="T7" fmla="*/ 382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6" name="Group 219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185717"/>
                    <a:ext cx="46080" cy="2214"/>
                    <a:chOff x="13548" y="3679"/>
                    <a:chExt cx="65" cy="3"/>
                  </a:xfrm>
                </p:grpSpPr>
                <p:sp>
                  <p:nvSpPr>
                    <p:cNvPr id="1251" name="Freeform 2200"/>
                    <p:cNvSpPr>
                      <a:spLocks/>
                    </p:cNvSpPr>
                    <p:nvPr/>
                  </p:nvSpPr>
                  <p:spPr bwMode="auto">
                    <a:xfrm>
                      <a:off x="13548" y="3679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682 3679"/>
                        <a:gd name="T3" fmla="*/ 3682 h 3"/>
                        <a:gd name="T4" fmla="+- 0 13548 13548"/>
                        <a:gd name="T5" fmla="*/ T4 w 65"/>
                        <a:gd name="T6" fmla="+- 0 3679 3679"/>
                        <a:gd name="T7" fmla="*/ 3679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7" name="Group 219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8077231"/>
                    <a:ext cx="46080" cy="2214"/>
                    <a:chOff x="13548" y="3532"/>
                    <a:chExt cx="65" cy="3"/>
                  </a:xfrm>
                </p:grpSpPr>
                <p:sp>
                  <p:nvSpPr>
                    <p:cNvPr id="1250" name="Freeform 2198"/>
                    <p:cNvSpPr>
                      <a:spLocks/>
                    </p:cNvSpPr>
                    <p:nvPr/>
                  </p:nvSpPr>
                  <p:spPr bwMode="auto">
                    <a:xfrm>
                      <a:off x="13548" y="353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534 3532"/>
                        <a:gd name="T3" fmla="*/ 3534 h 3"/>
                        <a:gd name="T4" fmla="+- 0 13548 13548"/>
                        <a:gd name="T5" fmla="*/ T4 w 65"/>
                        <a:gd name="T6" fmla="+- 0 3532 3532"/>
                        <a:gd name="T7" fmla="*/ 353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8" name="Group 219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968007"/>
                    <a:ext cx="46080" cy="2952"/>
                    <a:chOff x="13548" y="3384"/>
                    <a:chExt cx="65" cy="4"/>
                  </a:xfrm>
                </p:grpSpPr>
                <p:sp>
                  <p:nvSpPr>
                    <p:cNvPr id="1249" name="Freeform 2196"/>
                    <p:cNvSpPr>
                      <a:spLocks/>
                    </p:cNvSpPr>
                    <p:nvPr/>
                  </p:nvSpPr>
                  <p:spPr bwMode="auto">
                    <a:xfrm>
                      <a:off x="13548" y="3384"/>
                      <a:ext cx="65" cy="4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388 3384"/>
                        <a:gd name="T3" fmla="*/ 3388 h 4"/>
                        <a:gd name="T4" fmla="+- 0 13548 13548"/>
                        <a:gd name="T5" fmla="*/ T4 w 65"/>
                        <a:gd name="T6" fmla="+- 0 3384 3384"/>
                        <a:gd name="T7" fmla="*/ 3384 h 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4">
                          <a:moveTo>
                            <a:pt x="65" y="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79" name="Group 219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861735"/>
                    <a:ext cx="46080" cy="3690"/>
                    <a:chOff x="13548" y="3240"/>
                    <a:chExt cx="65" cy="5"/>
                  </a:xfrm>
                </p:grpSpPr>
                <p:sp>
                  <p:nvSpPr>
                    <p:cNvPr id="1248" name="Freeform 2194"/>
                    <p:cNvSpPr>
                      <a:spLocks/>
                    </p:cNvSpPr>
                    <p:nvPr/>
                  </p:nvSpPr>
                  <p:spPr bwMode="auto">
                    <a:xfrm>
                      <a:off x="13548" y="3240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245 3240"/>
                        <a:gd name="T3" fmla="*/ 3245 h 5"/>
                        <a:gd name="T4" fmla="+- 0 13548 13548"/>
                        <a:gd name="T5" fmla="*/ T4 w 65"/>
                        <a:gd name="T6" fmla="+- 0 3240 3240"/>
                        <a:gd name="T7" fmla="*/ 3240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0" name="Group 219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752511"/>
                    <a:ext cx="46080" cy="3690"/>
                    <a:chOff x="13548" y="3092"/>
                    <a:chExt cx="65" cy="5"/>
                  </a:xfrm>
                </p:grpSpPr>
                <p:sp>
                  <p:nvSpPr>
                    <p:cNvPr id="1247" name="Freeform 2192"/>
                    <p:cNvSpPr>
                      <a:spLocks/>
                    </p:cNvSpPr>
                    <p:nvPr/>
                  </p:nvSpPr>
                  <p:spPr bwMode="auto">
                    <a:xfrm>
                      <a:off x="13548" y="3092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3097 3092"/>
                        <a:gd name="T3" fmla="*/ 3097 h 5"/>
                        <a:gd name="T4" fmla="+- 0 13548 13548"/>
                        <a:gd name="T5" fmla="*/ T4 w 65"/>
                        <a:gd name="T6" fmla="+- 0 3092 3092"/>
                        <a:gd name="T7" fmla="*/ 3092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1" name="Group 218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644025"/>
                    <a:ext cx="46080" cy="3690"/>
                    <a:chOff x="13548" y="2945"/>
                    <a:chExt cx="65" cy="5"/>
                  </a:xfrm>
                </p:grpSpPr>
                <p:sp>
                  <p:nvSpPr>
                    <p:cNvPr id="1246" name="Freeform 2190"/>
                    <p:cNvSpPr>
                      <a:spLocks/>
                    </p:cNvSpPr>
                    <p:nvPr/>
                  </p:nvSpPr>
                  <p:spPr bwMode="auto">
                    <a:xfrm>
                      <a:off x="13548" y="2945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950 2945"/>
                        <a:gd name="T3" fmla="*/ 2950 h 5"/>
                        <a:gd name="T4" fmla="+- 0 13548 13548"/>
                        <a:gd name="T5" fmla="*/ T4 w 65"/>
                        <a:gd name="T6" fmla="+- 0 2945 2945"/>
                        <a:gd name="T7" fmla="*/ 2945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2" name="Group 218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534801"/>
                    <a:ext cx="46080" cy="2214"/>
                    <a:chOff x="13548" y="2797"/>
                    <a:chExt cx="65" cy="3"/>
                  </a:xfrm>
                </p:grpSpPr>
                <p:sp>
                  <p:nvSpPr>
                    <p:cNvPr id="1245" name="Freeform 2188"/>
                    <p:cNvSpPr>
                      <a:spLocks/>
                    </p:cNvSpPr>
                    <p:nvPr/>
                  </p:nvSpPr>
                  <p:spPr bwMode="auto">
                    <a:xfrm>
                      <a:off x="13548" y="2797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800 2797"/>
                        <a:gd name="T3" fmla="*/ 2800 h 3"/>
                        <a:gd name="T4" fmla="+- 0 13548 13548"/>
                        <a:gd name="T5" fmla="*/ T4 w 65"/>
                        <a:gd name="T6" fmla="+- 0 2797 2797"/>
                        <a:gd name="T7" fmla="*/ 2797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3" name="Group 218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426315"/>
                    <a:ext cx="46080" cy="2214"/>
                    <a:chOff x="13548" y="2650"/>
                    <a:chExt cx="65" cy="3"/>
                  </a:xfrm>
                </p:grpSpPr>
                <p:sp>
                  <p:nvSpPr>
                    <p:cNvPr id="1244" name="Freeform 2186"/>
                    <p:cNvSpPr>
                      <a:spLocks/>
                    </p:cNvSpPr>
                    <p:nvPr/>
                  </p:nvSpPr>
                  <p:spPr bwMode="auto">
                    <a:xfrm>
                      <a:off x="13548" y="265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652 2650"/>
                        <a:gd name="T3" fmla="*/ 2652 h 3"/>
                        <a:gd name="T4" fmla="+- 0 13548 13548"/>
                        <a:gd name="T5" fmla="*/ T4 w 65"/>
                        <a:gd name="T6" fmla="+- 0 2650 2650"/>
                        <a:gd name="T7" fmla="*/ 265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4" name="Group 218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317091"/>
                    <a:ext cx="46080" cy="2214"/>
                    <a:chOff x="13548" y="2502"/>
                    <a:chExt cx="65" cy="3"/>
                  </a:xfrm>
                </p:grpSpPr>
                <p:sp>
                  <p:nvSpPr>
                    <p:cNvPr id="1243" name="Freeform 2184"/>
                    <p:cNvSpPr>
                      <a:spLocks/>
                    </p:cNvSpPr>
                    <p:nvPr/>
                  </p:nvSpPr>
                  <p:spPr bwMode="auto">
                    <a:xfrm>
                      <a:off x="13548" y="2502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504 2502"/>
                        <a:gd name="T3" fmla="*/ 2504 h 3"/>
                        <a:gd name="T4" fmla="+- 0 13548 13548"/>
                        <a:gd name="T5" fmla="*/ T4 w 65"/>
                        <a:gd name="T6" fmla="+- 0 2502 2502"/>
                        <a:gd name="T7" fmla="*/ 250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5" name="Group 218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207867"/>
                    <a:ext cx="46080" cy="2214"/>
                    <a:chOff x="13548" y="2354"/>
                    <a:chExt cx="65" cy="3"/>
                  </a:xfrm>
                </p:grpSpPr>
                <p:sp>
                  <p:nvSpPr>
                    <p:cNvPr id="1242" name="Freeform 2182"/>
                    <p:cNvSpPr>
                      <a:spLocks/>
                    </p:cNvSpPr>
                    <p:nvPr/>
                  </p:nvSpPr>
                  <p:spPr bwMode="auto">
                    <a:xfrm>
                      <a:off x="13548" y="2354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357 2354"/>
                        <a:gd name="T3" fmla="*/ 2357 h 3"/>
                        <a:gd name="T4" fmla="+- 0 13548 13548"/>
                        <a:gd name="T5" fmla="*/ T4 w 65"/>
                        <a:gd name="T6" fmla="+- 0 2354 2354"/>
                        <a:gd name="T7" fmla="*/ 2354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3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6" name="Group 2179"/>
                  <p:cNvGrpSpPr>
                    <a:grpSpLocks/>
                  </p:cNvGrpSpPr>
                  <p:nvPr/>
                </p:nvGrpSpPr>
                <p:grpSpPr bwMode="auto">
                  <a:xfrm>
                    <a:off x="23152025" y="17100857"/>
                    <a:ext cx="46080" cy="3690"/>
                    <a:chOff x="13548" y="2209"/>
                    <a:chExt cx="65" cy="5"/>
                  </a:xfrm>
                </p:grpSpPr>
                <p:sp>
                  <p:nvSpPr>
                    <p:cNvPr id="1241" name="Freeform 2180"/>
                    <p:cNvSpPr>
                      <a:spLocks/>
                    </p:cNvSpPr>
                    <p:nvPr/>
                  </p:nvSpPr>
                  <p:spPr bwMode="auto">
                    <a:xfrm>
                      <a:off x="13548" y="2209"/>
                      <a:ext cx="65" cy="5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214 2209"/>
                        <a:gd name="T3" fmla="*/ 2214 h 5"/>
                        <a:gd name="T4" fmla="+- 0 13548 13548"/>
                        <a:gd name="T5" fmla="*/ T4 w 65"/>
                        <a:gd name="T6" fmla="+- 0 2209 2209"/>
                        <a:gd name="T7" fmla="*/ 2209 h 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5">
                          <a:moveTo>
                            <a:pt x="65" y="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7" name="Group 2177"/>
                  <p:cNvGrpSpPr>
                    <a:grpSpLocks/>
                  </p:cNvGrpSpPr>
                  <p:nvPr/>
                </p:nvGrpSpPr>
                <p:grpSpPr bwMode="auto">
                  <a:xfrm>
                    <a:off x="23152025" y="16992371"/>
                    <a:ext cx="46080" cy="4428"/>
                    <a:chOff x="13548" y="2062"/>
                    <a:chExt cx="65" cy="6"/>
                  </a:xfrm>
                </p:grpSpPr>
                <p:sp>
                  <p:nvSpPr>
                    <p:cNvPr id="1240" name="Freeform 2178"/>
                    <p:cNvSpPr>
                      <a:spLocks/>
                    </p:cNvSpPr>
                    <p:nvPr/>
                  </p:nvSpPr>
                  <p:spPr bwMode="auto">
                    <a:xfrm>
                      <a:off x="13548" y="2062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2068 2062"/>
                        <a:gd name="T3" fmla="*/ 2068 h 6"/>
                        <a:gd name="T4" fmla="+- 0 13548 13548"/>
                        <a:gd name="T5" fmla="*/ T4 w 65"/>
                        <a:gd name="T6" fmla="+- 0 2062 2062"/>
                        <a:gd name="T7" fmla="*/ 2062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8" name="Group 2175"/>
                  <p:cNvGrpSpPr>
                    <a:grpSpLocks/>
                  </p:cNvGrpSpPr>
                  <p:nvPr/>
                </p:nvGrpSpPr>
                <p:grpSpPr bwMode="auto">
                  <a:xfrm>
                    <a:off x="23152025" y="16883147"/>
                    <a:ext cx="46080" cy="4428"/>
                    <a:chOff x="13548" y="1914"/>
                    <a:chExt cx="65" cy="6"/>
                  </a:xfrm>
                </p:grpSpPr>
                <p:sp>
                  <p:nvSpPr>
                    <p:cNvPr id="1239" name="Freeform 2176"/>
                    <p:cNvSpPr>
                      <a:spLocks/>
                    </p:cNvSpPr>
                    <p:nvPr/>
                  </p:nvSpPr>
                  <p:spPr bwMode="auto">
                    <a:xfrm>
                      <a:off x="13548" y="1914"/>
                      <a:ext cx="65" cy="6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1920 1914"/>
                        <a:gd name="T3" fmla="*/ 1920 h 6"/>
                        <a:gd name="T4" fmla="+- 0 13548 13548"/>
                        <a:gd name="T5" fmla="*/ T4 w 65"/>
                        <a:gd name="T6" fmla="+- 0 1914 1914"/>
                        <a:gd name="T7" fmla="*/ 1914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6">
                          <a:moveTo>
                            <a:pt x="65" y="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89" name="Group 2173"/>
                  <p:cNvGrpSpPr>
                    <a:grpSpLocks/>
                  </p:cNvGrpSpPr>
                  <p:nvPr/>
                </p:nvGrpSpPr>
                <p:grpSpPr bwMode="auto">
                  <a:xfrm>
                    <a:off x="23152025" y="16775399"/>
                    <a:ext cx="46080" cy="2214"/>
                    <a:chOff x="13548" y="1768"/>
                    <a:chExt cx="65" cy="3"/>
                  </a:xfrm>
                </p:grpSpPr>
                <p:sp>
                  <p:nvSpPr>
                    <p:cNvPr id="1238" name="Freeform 2174"/>
                    <p:cNvSpPr>
                      <a:spLocks/>
                    </p:cNvSpPr>
                    <p:nvPr/>
                  </p:nvSpPr>
                  <p:spPr bwMode="auto">
                    <a:xfrm>
                      <a:off x="13548" y="1768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1770 1768"/>
                        <a:gd name="T3" fmla="*/ 1770 h 3"/>
                        <a:gd name="T4" fmla="+- 0 13548 13548"/>
                        <a:gd name="T5" fmla="*/ T4 w 65"/>
                        <a:gd name="T6" fmla="+- 0 1768 1768"/>
                        <a:gd name="T7" fmla="*/ 1768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0" name="Group 2171"/>
                  <p:cNvGrpSpPr>
                    <a:grpSpLocks/>
                  </p:cNvGrpSpPr>
                  <p:nvPr/>
                </p:nvGrpSpPr>
                <p:grpSpPr bwMode="auto">
                  <a:xfrm>
                    <a:off x="23152025" y="16666175"/>
                    <a:ext cx="46080" cy="2214"/>
                    <a:chOff x="13548" y="1620"/>
                    <a:chExt cx="65" cy="3"/>
                  </a:xfrm>
                </p:grpSpPr>
                <p:sp>
                  <p:nvSpPr>
                    <p:cNvPr id="1237" name="Freeform 2172"/>
                    <p:cNvSpPr>
                      <a:spLocks/>
                    </p:cNvSpPr>
                    <p:nvPr/>
                  </p:nvSpPr>
                  <p:spPr bwMode="auto">
                    <a:xfrm>
                      <a:off x="13548" y="1620"/>
                      <a:ext cx="65" cy="3"/>
                    </a:xfrm>
                    <a:custGeom>
                      <a:avLst/>
                      <a:gdLst>
                        <a:gd name="T0" fmla="+- 0 13613 13548"/>
                        <a:gd name="T1" fmla="*/ T0 w 65"/>
                        <a:gd name="T2" fmla="+- 0 1622 1620"/>
                        <a:gd name="T3" fmla="*/ 1622 h 3"/>
                        <a:gd name="T4" fmla="+- 0 13548 13548"/>
                        <a:gd name="T5" fmla="*/ T4 w 65"/>
                        <a:gd name="T6" fmla="+- 0 1620 1620"/>
                        <a:gd name="T7" fmla="*/ 162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5" h="3">
                          <a:moveTo>
                            <a:pt x="65" y="2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1" name="Group 2169"/>
                  <p:cNvGrpSpPr>
                    <a:grpSpLocks/>
                  </p:cNvGrpSpPr>
                  <p:nvPr/>
                </p:nvGrpSpPr>
                <p:grpSpPr bwMode="auto">
                  <a:xfrm>
                    <a:off x="19870430" y="16511933"/>
                    <a:ext cx="267972" cy="7334244"/>
                    <a:chOff x="8919" y="1411"/>
                    <a:chExt cx="378" cy="9939"/>
                  </a:xfrm>
                </p:grpSpPr>
                <p:sp>
                  <p:nvSpPr>
                    <p:cNvPr id="1236" name="Freeform 2170"/>
                    <p:cNvSpPr>
                      <a:spLocks/>
                    </p:cNvSpPr>
                    <p:nvPr/>
                  </p:nvSpPr>
                  <p:spPr bwMode="auto">
                    <a:xfrm>
                      <a:off x="8919" y="1411"/>
                      <a:ext cx="378" cy="9939"/>
                    </a:xfrm>
                    <a:custGeom>
                      <a:avLst/>
                      <a:gdLst>
                        <a:gd name="T0" fmla="+- 0 9297 8919"/>
                        <a:gd name="T1" fmla="*/ T0 w 378"/>
                        <a:gd name="T2" fmla="+- 0 11350 1411"/>
                        <a:gd name="T3" fmla="*/ 11350 h 9939"/>
                        <a:gd name="T4" fmla="+- 0 9297 8919"/>
                        <a:gd name="T5" fmla="*/ T4 w 378"/>
                        <a:gd name="T6" fmla="+- 0 1411 1411"/>
                        <a:gd name="T7" fmla="*/ 1411 h 9939"/>
                        <a:gd name="T8" fmla="+- 0 8919 8919"/>
                        <a:gd name="T9" fmla="*/ T8 w 378"/>
                        <a:gd name="T10" fmla="+- 0 1411 1411"/>
                        <a:gd name="T11" fmla="*/ 1411 h 993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</a:cxnLst>
                      <a:rect l="0" t="0" r="r" b="b"/>
                      <a:pathLst>
                        <a:path w="378" h="9939">
                          <a:moveTo>
                            <a:pt x="378" y="9939"/>
                          </a:moveTo>
                          <a:lnTo>
                            <a:pt x="378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2" name="Group 2167"/>
                  <p:cNvGrpSpPr>
                    <a:grpSpLocks/>
                  </p:cNvGrpSpPr>
                  <p:nvPr/>
                </p:nvGrpSpPr>
                <p:grpSpPr bwMode="auto">
                  <a:xfrm>
                    <a:off x="19959754" y="23649869"/>
                    <a:ext cx="90742" cy="123984"/>
                    <a:chOff x="9045" y="11084"/>
                    <a:chExt cx="128" cy="168"/>
                  </a:xfrm>
                </p:grpSpPr>
                <p:sp>
                  <p:nvSpPr>
                    <p:cNvPr id="1235" name="Freeform 2168"/>
                    <p:cNvSpPr>
                      <a:spLocks/>
                    </p:cNvSpPr>
                    <p:nvPr/>
                  </p:nvSpPr>
                  <p:spPr bwMode="auto">
                    <a:xfrm>
                      <a:off x="9045" y="11084"/>
                      <a:ext cx="128" cy="168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11084 11084"/>
                        <a:gd name="T3" fmla="*/ 11084 h 168"/>
                        <a:gd name="T4" fmla="+- 0 9045 9045"/>
                        <a:gd name="T5" fmla="*/ T4 w 128"/>
                        <a:gd name="T6" fmla="+- 0 11252 11084"/>
                        <a:gd name="T7" fmla="*/ 11252 h 168"/>
                        <a:gd name="T8" fmla="+- 0 9173 9045"/>
                        <a:gd name="T9" fmla="*/ T8 w 128"/>
                        <a:gd name="T10" fmla="+- 0 11252 11084"/>
                        <a:gd name="T11" fmla="*/ 11252 h 168"/>
                        <a:gd name="T12" fmla="+- 0 9173 9045"/>
                        <a:gd name="T13" fmla="*/ T12 w 128"/>
                        <a:gd name="T14" fmla="+- 0 11084 11084"/>
                        <a:gd name="T15" fmla="*/ 11084 h 168"/>
                        <a:gd name="T16" fmla="+- 0 9045 9045"/>
                        <a:gd name="T17" fmla="*/ T16 w 128"/>
                        <a:gd name="T18" fmla="+- 0 11084 11084"/>
                        <a:gd name="T19" fmla="*/ 11084 h 16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68">
                          <a:moveTo>
                            <a:pt x="0" y="0"/>
                          </a:moveTo>
                          <a:lnTo>
                            <a:pt x="0" y="168"/>
                          </a:lnTo>
                          <a:lnTo>
                            <a:pt x="128" y="168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3" name="Group 2165"/>
                  <p:cNvGrpSpPr>
                    <a:grpSpLocks/>
                  </p:cNvGrpSpPr>
                  <p:nvPr/>
                </p:nvGrpSpPr>
                <p:grpSpPr bwMode="auto">
                  <a:xfrm>
                    <a:off x="19959754" y="22687517"/>
                    <a:ext cx="90742" cy="125460"/>
                    <a:chOff x="9045" y="9780"/>
                    <a:chExt cx="128" cy="170"/>
                  </a:xfrm>
                </p:grpSpPr>
                <p:sp>
                  <p:nvSpPr>
                    <p:cNvPr id="1234" name="Freeform 2166"/>
                    <p:cNvSpPr>
                      <a:spLocks/>
                    </p:cNvSpPr>
                    <p:nvPr/>
                  </p:nvSpPr>
                  <p:spPr bwMode="auto">
                    <a:xfrm>
                      <a:off x="9045" y="9780"/>
                      <a:ext cx="128" cy="170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9780 9780"/>
                        <a:gd name="T3" fmla="*/ 9780 h 170"/>
                        <a:gd name="T4" fmla="+- 0 9045 9045"/>
                        <a:gd name="T5" fmla="*/ T4 w 128"/>
                        <a:gd name="T6" fmla="+- 0 9949 9780"/>
                        <a:gd name="T7" fmla="*/ 9949 h 170"/>
                        <a:gd name="T8" fmla="+- 0 9173 9045"/>
                        <a:gd name="T9" fmla="*/ T8 w 128"/>
                        <a:gd name="T10" fmla="+- 0 9949 9780"/>
                        <a:gd name="T11" fmla="*/ 9949 h 170"/>
                        <a:gd name="T12" fmla="+- 0 9173 9045"/>
                        <a:gd name="T13" fmla="*/ T12 w 128"/>
                        <a:gd name="T14" fmla="+- 0 9780 9780"/>
                        <a:gd name="T15" fmla="*/ 9780 h 170"/>
                        <a:gd name="T16" fmla="+- 0 9045 9045"/>
                        <a:gd name="T17" fmla="*/ T16 w 128"/>
                        <a:gd name="T18" fmla="+- 0 9780 9780"/>
                        <a:gd name="T19" fmla="*/ 9780 h 1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70">
                          <a:moveTo>
                            <a:pt x="0" y="0"/>
                          </a:moveTo>
                          <a:lnTo>
                            <a:pt x="0" y="169"/>
                          </a:lnTo>
                          <a:lnTo>
                            <a:pt x="128" y="169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4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19959754" y="21677933"/>
                    <a:ext cx="90742" cy="123984"/>
                    <a:chOff x="9045" y="8412"/>
                    <a:chExt cx="128" cy="168"/>
                  </a:xfrm>
                </p:grpSpPr>
                <p:sp>
                  <p:nvSpPr>
                    <p:cNvPr id="1233" name="Freeform 2164"/>
                    <p:cNvSpPr>
                      <a:spLocks/>
                    </p:cNvSpPr>
                    <p:nvPr/>
                  </p:nvSpPr>
                  <p:spPr bwMode="auto">
                    <a:xfrm>
                      <a:off x="9045" y="8412"/>
                      <a:ext cx="128" cy="168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8412 8412"/>
                        <a:gd name="T3" fmla="*/ 8412 h 168"/>
                        <a:gd name="T4" fmla="+- 0 9045 9045"/>
                        <a:gd name="T5" fmla="*/ T4 w 128"/>
                        <a:gd name="T6" fmla="+- 0 8580 8412"/>
                        <a:gd name="T7" fmla="*/ 8580 h 168"/>
                        <a:gd name="T8" fmla="+- 0 9173 9045"/>
                        <a:gd name="T9" fmla="*/ T8 w 128"/>
                        <a:gd name="T10" fmla="+- 0 8580 8412"/>
                        <a:gd name="T11" fmla="*/ 8580 h 168"/>
                        <a:gd name="T12" fmla="+- 0 9173 9045"/>
                        <a:gd name="T13" fmla="*/ T12 w 128"/>
                        <a:gd name="T14" fmla="+- 0 8412 8412"/>
                        <a:gd name="T15" fmla="*/ 8412 h 168"/>
                        <a:gd name="T16" fmla="+- 0 9045 9045"/>
                        <a:gd name="T17" fmla="*/ T16 w 128"/>
                        <a:gd name="T18" fmla="+- 0 8412 8412"/>
                        <a:gd name="T19" fmla="*/ 8412 h 16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68">
                          <a:moveTo>
                            <a:pt x="0" y="0"/>
                          </a:moveTo>
                          <a:lnTo>
                            <a:pt x="0" y="168"/>
                          </a:lnTo>
                          <a:lnTo>
                            <a:pt x="128" y="168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5" name="Group 2161"/>
                  <p:cNvGrpSpPr>
                    <a:grpSpLocks/>
                  </p:cNvGrpSpPr>
                  <p:nvPr/>
                </p:nvGrpSpPr>
                <p:grpSpPr bwMode="auto">
                  <a:xfrm>
                    <a:off x="19959754" y="20886059"/>
                    <a:ext cx="90742" cy="123984"/>
                    <a:chOff x="9045" y="7339"/>
                    <a:chExt cx="128" cy="168"/>
                  </a:xfrm>
                </p:grpSpPr>
                <p:sp>
                  <p:nvSpPr>
                    <p:cNvPr id="1232" name="Freeform 2162"/>
                    <p:cNvSpPr>
                      <a:spLocks/>
                    </p:cNvSpPr>
                    <p:nvPr/>
                  </p:nvSpPr>
                  <p:spPr bwMode="auto">
                    <a:xfrm>
                      <a:off x="9045" y="7339"/>
                      <a:ext cx="128" cy="168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7339 7339"/>
                        <a:gd name="T3" fmla="*/ 7339 h 168"/>
                        <a:gd name="T4" fmla="+- 0 9045 9045"/>
                        <a:gd name="T5" fmla="*/ T4 w 128"/>
                        <a:gd name="T6" fmla="+- 0 7507 7339"/>
                        <a:gd name="T7" fmla="*/ 7507 h 168"/>
                        <a:gd name="T8" fmla="+- 0 9173 9045"/>
                        <a:gd name="T9" fmla="*/ T8 w 128"/>
                        <a:gd name="T10" fmla="+- 0 7507 7339"/>
                        <a:gd name="T11" fmla="*/ 7507 h 168"/>
                        <a:gd name="T12" fmla="+- 0 9173 9045"/>
                        <a:gd name="T13" fmla="*/ T12 w 128"/>
                        <a:gd name="T14" fmla="+- 0 7339 7339"/>
                        <a:gd name="T15" fmla="*/ 7339 h 168"/>
                        <a:gd name="T16" fmla="+- 0 9045 9045"/>
                        <a:gd name="T17" fmla="*/ T16 w 128"/>
                        <a:gd name="T18" fmla="+- 0 7339 7339"/>
                        <a:gd name="T19" fmla="*/ 7339 h 16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68">
                          <a:moveTo>
                            <a:pt x="0" y="0"/>
                          </a:moveTo>
                          <a:lnTo>
                            <a:pt x="0" y="168"/>
                          </a:lnTo>
                          <a:lnTo>
                            <a:pt x="128" y="168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6" name="Group 2159"/>
                  <p:cNvGrpSpPr>
                    <a:grpSpLocks/>
                  </p:cNvGrpSpPr>
                  <p:nvPr/>
                </p:nvGrpSpPr>
                <p:grpSpPr bwMode="auto">
                  <a:xfrm>
                    <a:off x="19959754" y="20097137"/>
                    <a:ext cx="90742" cy="125460"/>
                    <a:chOff x="9045" y="6270"/>
                    <a:chExt cx="128" cy="170"/>
                  </a:xfrm>
                </p:grpSpPr>
                <p:sp>
                  <p:nvSpPr>
                    <p:cNvPr id="1231" name="Freeform 2160"/>
                    <p:cNvSpPr>
                      <a:spLocks/>
                    </p:cNvSpPr>
                    <p:nvPr/>
                  </p:nvSpPr>
                  <p:spPr bwMode="auto">
                    <a:xfrm>
                      <a:off x="9045" y="6270"/>
                      <a:ext cx="128" cy="170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6270 6270"/>
                        <a:gd name="T3" fmla="*/ 6270 h 170"/>
                        <a:gd name="T4" fmla="+- 0 9045 9045"/>
                        <a:gd name="T5" fmla="*/ T4 w 128"/>
                        <a:gd name="T6" fmla="+- 0 6439 6270"/>
                        <a:gd name="T7" fmla="*/ 6439 h 170"/>
                        <a:gd name="T8" fmla="+- 0 9173 9045"/>
                        <a:gd name="T9" fmla="*/ T8 w 128"/>
                        <a:gd name="T10" fmla="+- 0 6439 6270"/>
                        <a:gd name="T11" fmla="*/ 6439 h 170"/>
                        <a:gd name="T12" fmla="+- 0 9173 9045"/>
                        <a:gd name="T13" fmla="*/ T12 w 128"/>
                        <a:gd name="T14" fmla="+- 0 6270 6270"/>
                        <a:gd name="T15" fmla="*/ 6270 h 170"/>
                        <a:gd name="T16" fmla="+- 0 9045 9045"/>
                        <a:gd name="T17" fmla="*/ T16 w 128"/>
                        <a:gd name="T18" fmla="+- 0 6270 6270"/>
                        <a:gd name="T19" fmla="*/ 6270 h 17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70">
                          <a:moveTo>
                            <a:pt x="0" y="0"/>
                          </a:moveTo>
                          <a:lnTo>
                            <a:pt x="0" y="169"/>
                          </a:lnTo>
                          <a:lnTo>
                            <a:pt x="128" y="169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7" name="Group 2157"/>
                  <p:cNvGrpSpPr>
                    <a:grpSpLocks/>
                  </p:cNvGrpSpPr>
                  <p:nvPr/>
                </p:nvGrpSpPr>
                <p:grpSpPr bwMode="auto">
                  <a:xfrm>
                    <a:off x="19959754" y="19228511"/>
                    <a:ext cx="90742" cy="126198"/>
                    <a:chOff x="9045" y="5092"/>
                    <a:chExt cx="128" cy="171"/>
                  </a:xfrm>
                </p:grpSpPr>
                <p:sp>
                  <p:nvSpPr>
                    <p:cNvPr id="1230" name="Freeform 2158"/>
                    <p:cNvSpPr>
                      <a:spLocks/>
                    </p:cNvSpPr>
                    <p:nvPr/>
                  </p:nvSpPr>
                  <p:spPr bwMode="auto">
                    <a:xfrm>
                      <a:off x="9045" y="5092"/>
                      <a:ext cx="128" cy="171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5092 5092"/>
                        <a:gd name="T3" fmla="*/ 5092 h 171"/>
                        <a:gd name="T4" fmla="+- 0 9045 9045"/>
                        <a:gd name="T5" fmla="*/ T4 w 128"/>
                        <a:gd name="T6" fmla="+- 0 5262 5092"/>
                        <a:gd name="T7" fmla="*/ 5262 h 171"/>
                        <a:gd name="T8" fmla="+- 0 9173 9045"/>
                        <a:gd name="T9" fmla="*/ T8 w 128"/>
                        <a:gd name="T10" fmla="+- 0 5262 5092"/>
                        <a:gd name="T11" fmla="*/ 5262 h 171"/>
                        <a:gd name="T12" fmla="+- 0 9173 9045"/>
                        <a:gd name="T13" fmla="*/ T12 w 128"/>
                        <a:gd name="T14" fmla="+- 0 5092 5092"/>
                        <a:gd name="T15" fmla="*/ 5092 h 171"/>
                        <a:gd name="T16" fmla="+- 0 9045 9045"/>
                        <a:gd name="T17" fmla="*/ T16 w 128"/>
                        <a:gd name="T18" fmla="+- 0 5092 5092"/>
                        <a:gd name="T19" fmla="*/ 5092 h 17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71">
                          <a:moveTo>
                            <a:pt x="0" y="0"/>
                          </a:moveTo>
                          <a:lnTo>
                            <a:pt x="0" y="170"/>
                          </a:lnTo>
                          <a:lnTo>
                            <a:pt x="128" y="170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8" name="Group 2155"/>
                  <p:cNvGrpSpPr>
                    <a:grpSpLocks/>
                  </p:cNvGrpSpPr>
                  <p:nvPr/>
                </p:nvGrpSpPr>
                <p:grpSpPr bwMode="auto">
                  <a:xfrm>
                    <a:off x="19959754" y="18577595"/>
                    <a:ext cx="90742" cy="126198"/>
                    <a:chOff x="9045" y="4210"/>
                    <a:chExt cx="128" cy="171"/>
                  </a:xfrm>
                </p:grpSpPr>
                <p:sp>
                  <p:nvSpPr>
                    <p:cNvPr id="1229" name="Freeform 2156"/>
                    <p:cNvSpPr>
                      <a:spLocks/>
                    </p:cNvSpPr>
                    <p:nvPr/>
                  </p:nvSpPr>
                  <p:spPr bwMode="auto">
                    <a:xfrm>
                      <a:off x="9045" y="4210"/>
                      <a:ext cx="128" cy="171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4210 4210"/>
                        <a:gd name="T3" fmla="*/ 4210 h 171"/>
                        <a:gd name="T4" fmla="+- 0 9045 9045"/>
                        <a:gd name="T5" fmla="*/ T4 w 128"/>
                        <a:gd name="T6" fmla="+- 0 4380 4210"/>
                        <a:gd name="T7" fmla="*/ 4380 h 171"/>
                        <a:gd name="T8" fmla="+- 0 9173 9045"/>
                        <a:gd name="T9" fmla="*/ T8 w 128"/>
                        <a:gd name="T10" fmla="+- 0 4380 4210"/>
                        <a:gd name="T11" fmla="*/ 4380 h 171"/>
                        <a:gd name="T12" fmla="+- 0 9173 9045"/>
                        <a:gd name="T13" fmla="*/ T12 w 128"/>
                        <a:gd name="T14" fmla="+- 0 4210 4210"/>
                        <a:gd name="T15" fmla="*/ 4210 h 171"/>
                        <a:gd name="T16" fmla="+- 0 9045 9045"/>
                        <a:gd name="T17" fmla="*/ T16 w 128"/>
                        <a:gd name="T18" fmla="+- 0 4210 4210"/>
                        <a:gd name="T19" fmla="*/ 4210 h 17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71">
                          <a:moveTo>
                            <a:pt x="0" y="0"/>
                          </a:moveTo>
                          <a:lnTo>
                            <a:pt x="0" y="170"/>
                          </a:lnTo>
                          <a:lnTo>
                            <a:pt x="128" y="170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99" name="Group 2153"/>
                  <p:cNvGrpSpPr>
                    <a:grpSpLocks/>
                  </p:cNvGrpSpPr>
                  <p:nvPr/>
                </p:nvGrpSpPr>
                <p:grpSpPr bwMode="auto">
                  <a:xfrm>
                    <a:off x="19959754" y="17909705"/>
                    <a:ext cx="90742" cy="123246"/>
                    <a:chOff x="9045" y="3305"/>
                    <a:chExt cx="128" cy="167"/>
                  </a:xfrm>
                </p:grpSpPr>
                <p:sp>
                  <p:nvSpPr>
                    <p:cNvPr id="1228" name="Freeform 2154"/>
                    <p:cNvSpPr>
                      <a:spLocks/>
                    </p:cNvSpPr>
                    <p:nvPr/>
                  </p:nvSpPr>
                  <p:spPr bwMode="auto">
                    <a:xfrm>
                      <a:off x="9045" y="3305"/>
                      <a:ext cx="128" cy="167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3305 3305"/>
                        <a:gd name="T3" fmla="*/ 3305 h 167"/>
                        <a:gd name="T4" fmla="+- 0 9045 9045"/>
                        <a:gd name="T5" fmla="*/ T4 w 128"/>
                        <a:gd name="T6" fmla="+- 0 3472 3305"/>
                        <a:gd name="T7" fmla="*/ 3472 h 167"/>
                        <a:gd name="T8" fmla="+- 0 9173 9045"/>
                        <a:gd name="T9" fmla="*/ T8 w 128"/>
                        <a:gd name="T10" fmla="+- 0 3472 3305"/>
                        <a:gd name="T11" fmla="*/ 3472 h 167"/>
                        <a:gd name="T12" fmla="+- 0 9173 9045"/>
                        <a:gd name="T13" fmla="*/ T12 w 128"/>
                        <a:gd name="T14" fmla="+- 0 3305 3305"/>
                        <a:gd name="T15" fmla="*/ 3305 h 167"/>
                        <a:gd name="T16" fmla="+- 0 9045 9045"/>
                        <a:gd name="T17" fmla="*/ T16 w 128"/>
                        <a:gd name="T18" fmla="+- 0 3305 3305"/>
                        <a:gd name="T19" fmla="*/ 3305 h 16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67">
                          <a:moveTo>
                            <a:pt x="0" y="0"/>
                          </a:moveTo>
                          <a:lnTo>
                            <a:pt x="0" y="167"/>
                          </a:lnTo>
                          <a:lnTo>
                            <a:pt x="128" y="167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00" name="Group 2151"/>
                  <p:cNvGrpSpPr>
                    <a:grpSpLocks/>
                  </p:cNvGrpSpPr>
                  <p:nvPr/>
                </p:nvGrpSpPr>
                <p:grpSpPr bwMode="auto">
                  <a:xfrm>
                    <a:off x="19959754" y="17148827"/>
                    <a:ext cx="90742" cy="123984"/>
                    <a:chOff x="9045" y="2274"/>
                    <a:chExt cx="128" cy="168"/>
                  </a:xfrm>
                </p:grpSpPr>
                <p:sp>
                  <p:nvSpPr>
                    <p:cNvPr id="1227" name="Freeform 2152"/>
                    <p:cNvSpPr>
                      <a:spLocks/>
                    </p:cNvSpPr>
                    <p:nvPr/>
                  </p:nvSpPr>
                  <p:spPr bwMode="auto">
                    <a:xfrm>
                      <a:off x="9045" y="2274"/>
                      <a:ext cx="128" cy="168"/>
                    </a:xfrm>
                    <a:custGeom>
                      <a:avLst/>
                      <a:gdLst>
                        <a:gd name="T0" fmla="+- 0 9045 9045"/>
                        <a:gd name="T1" fmla="*/ T0 w 128"/>
                        <a:gd name="T2" fmla="+- 0 2274 2274"/>
                        <a:gd name="T3" fmla="*/ 2274 h 168"/>
                        <a:gd name="T4" fmla="+- 0 9045 9045"/>
                        <a:gd name="T5" fmla="*/ T4 w 128"/>
                        <a:gd name="T6" fmla="+- 0 2442 2274"/>
                        <a:gd name="T7" fmla="*/ 2442 h 168"/>
                        <a:gd name="T8" fmla="+- 0 9173 9045"/>
                        <a:gd name="T9" fmla="*/ T8 w 128"/>
                        <a:gd name="T10" fmla="+- 0 2442 2274"/>
                        <a:gd name="T11" fmla="*/ 2442 h 168"/>
                        <a:gd name="T12" fmla="+- 0 9173 9045"/>
                        <a:gd name="T13" fmla="*/ T12 w 128"/>
                        <a:gd name="T14" fmla="+- 0 2274 2274"/>
                        <a:gd name="T15" fmla="*/ 2274 h 168"/>
                        <a:gd name="T16" fmla="+- 0 9045 9045"/>
                        <a:gd name="T17" fmla="*/ T16 w 128"/>
                        <a:gd name="T18" fmla="+- 0 2274 2274"/>
                        <a:gd name="T19" fmla="*/ 2274 h 16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28" h="168">
                          <a:moveTo>
                            <a:pt x="0" y="0"/>
                          </a:moveTo>
                          <a:lnTo>
                            <a:pt x="0" y="168"/>
                          </a:lnTo>
                          <a:lnTo>
                            <a:pt x="128" y="168"/>
                          </a:lnTo>
                          <a:lnTo>
                            <a:pt x="12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01" name="Group 2149"/>
                  <p:cNvGrpSpPr>
                    <a:grpSpLocks/>
                  </p:cNvGrpSpPr>
                  <p:nvPr/>
                </p:nvGrpSpPr>
                <p:grpSpPr bwMode="auto">
                  <a:xfrm>
                    <a:off x="19837819" y="16342931"/>
                    <a:ext cx="1418" cy="305532"/>
                    <a:chOff x="8873" y="1182"/>
                    <a:chExt cx="2" cy="414"/>
                  </a:xfrm>
                </p:grpSpPr>
                <p:sp>
                  <p:nvSpPr>
                    <p:cNvPr id="1226" name="Freeform 2150"/>
                    <p:cNvSpPr>
                      <a:spLocks/>
                    </p:cNvSpPr>
                    <p:nvPr/>
                  </p:nvSpPr>
                  <p:spPr bwMode="auto">
                    <a:xfrm>
                      <a:off x="8873" y="1182"/>
                      <a:ext cx="2" cy="414"/>
                    </a:xfrm>
                    <a:custGeom>
                      <a:avLst/>
                      <a:gdLst>
                        <a:gd name="T0" fmla="+- 0 1182 1182"/>
                        <a:gd name="T1" fmla="*/ 1182 h 414"/>
                        <a:gd name="T2" fmla="+- 0 1596 1182"/>
                        <a:gd name="T3" fmla="*/ 1596 h 414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414">
                          <a:moveTo>
                            <a:pt x="0" y="0"/>
                          </a:moveTo>
                          <a:lnTo>
                            <a:pt x="0" y="414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02" name="Group 2147"/>
                  <p:cNvGrpSpPr>
                    <a:grpSpLocks/>
                  </p:cNvGrpSpPr>
                  <p:nvPr/>
                </p:nvGrpSpPr>
                <p:grpSpPr bwMode="auto">
                  <a:xfrm>
                    <a:off x="19837819" y="22876445"/>
                    <a:ext cx="1418" cy="969732"/>
                    <a:chOff x="8873" y="10036"/>
                    <a:chExt cx="2" cy="1314"/>
                  </a:xfrm>
                </p:grpSpPr>
                <p:sp>
                  <p:nvSpPr>
                    <p:cNvPr id="1225" name="Freeform 2148"/>
                    <p:cNvSpPr>
                      <a:spLocks/>
                    </p:cNvSpPr>
                    <p:nvPr/>
                  </p:nvSpPr>
                  <p:spPr bwMode="auto">
                    <a:xfrm>
                      <a:off x="8873" y="10036"/>
                      <a:ext cx="2" cy="1314"/>
                    </a:xfrm>
                    <a:custGeom>
                      <a:avLst/>
                      <a:gdLst>
                        <a:gd name="T0" fmla="+- 0 10036 10036"/>
                        <a:gd name="T1" fmla="*/ 10036 h 1314"/>
                        <a:gd name="T2" fmla="+- 0 11350 10036"/>
                        <a:gd name="T3" fmla="*/ 11350 h 1314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1314">
                          <a:moveTo>
                            <a:pt x="0" y="0"/>
                          </a:moveTo>
                          <a:lnTo>
                            <a:pt x="0" y="1314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04" name="Group 2143"/>
                  <p:cNvGrpSpPr>
                    <a:grpSpLocks/>
                  </p:cNvGrpSpPr>
                  <p:nvPr/>
                </p:nvGrpSpPr>
                <p:grpSpPr bwMode="auto">
                  <a:xfrm>
                    <a:off x="19837819" y="16320791"/>
                    <a:ext cx="440949" cy="7525386"/>
                    <a:chOff x="8873" y="1152"/>
                    <a:chExt cx="622" cy="10198"/>
                  </a:xfrm>
                </p:grpSpPr>
                <p:sp>
                  <p:nvSpPr>
                    <p:cNvPr id="1223" name="Freeform 2144"/>
                    <p:cNvSpPr>
                      <a:spLocks/>
                    </p:cNvSpPr>
                    <p:nvPr/>
                  </p:nvSpPr>
                  <p:spPr bwMode="auto">
                    <a:xfrm>
                      <a:off x="8873" y="1152"/>
                      <a:ext cx="622" cy="10198"/>
                    </a:xfrm>
                    <a:custGeom>
                      <a:avLst/>
                      <a:gdLst>
                        <a:gd name="T0" fmla="+- 0 8873 8873"/>
                        <a:gd name="T1" fmla="*/ T0 w 622"/>
                        <a:gd name="T2" fmla="+- 0 1152 1152"/>
                        <a:gd name="T3" fmla="*/ 1152 h 10198"/>
                        <a:gd name="T4" fmla="+- 0 8873 8873"/>
                        <a:gd name="T5" fmla="*/ T4 w 622"/>
                        <a:gd name="T6" fmla="+- 0 11350 1152"/>
                        <a:gd name="T7" fmla="*/ 11350 h 10198"/>
                        <a:gd name="T8" fmla="+- 0 9494 8873"/>
                        <a:gd name="T9" fmla="*/ T8 w 622"/>
                        <a:gd name="T10" fmla="+- 0 11350 1152"/>
                        <a:gd name="T11" fmla="*/ 11350 h 10198"/>
                        <a:gd name="T12" fmla="+- 0 9494 8873"/>
                        <a:gd name="T13" fmla="*/ T12 w 622"/>
                        <a:gd name="T14" fmla="+- 0 1152 1152"/>
                        <a:gd name="T15" fmla="*/ 1152 h 10198"/>
                        <a:gd name="T16" fmla="+- 0 8873 8873"/>
                        <a:gd name="T17" fmla="*/ T16 w 622"/>
                        <a:gd name="T18" fmla="+- 0 1152 1152"/>
                        <a:gd name="T19" fmla="*/ 1152 h 1019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22" h="10198">
                          <a:moveTo>
                            <a:pt x="0" y="0"/>
                          </a:moveTo>
                          <a:lnTo>
                            <a:pt x="0" y="10198"/>
                          </a:lnTo>
                          <a:lnTo>
                            <a:pt x="621" y="10198"/>
                          </a:lnTo>
                          <a:lnTo>
                            <a:pt x="621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1" name="Group 2106"/>
                  <p:cNvGrpSpPr>
                    <a:grpSpLocks/>
                  </p:cNvGrpSpPr>
                  <p:nvPr/>
                </p:nvGrpSpPr>
                <p:grpSpPr bwMode="auto">
                  <a:xfrm>
                    <a:off x="20845905" y="21026279"/>
                    <a:ext cx="194244" cy="96678"/>
                    <a:chOff x="10295" y="7529"/>
                    <a:chExt cx="274" cy="131"/>
                  </a:xfrm>
                </p:grpSpPr>
                <p:sp>
                  <p:nvSpPr>
                    <p:cNvPr id="1203" name="Freeform 2110"/>
                    <p:cNvSpPr>
                      <a:spLocks/>
                    </p:cNvSpPr>
                    <p:nvPr/>
                  </p:nvSpPr>
                  <p:spPr bwMode="auto">
                    <a:xfrm>
                      <a:off x="10295" y="7529"/>
                      <a:ext cx="274" cy="131"/>
                    </a:xfrm>
                    <a:custGeom>
                      <a:avLst/>
                      <a:gdLst>
                        <a:gd name="T0" fmla="+- 0 10461 10295"/>
                        <a:gd name="T1" fmla="*/ T0 w 274"/>
                        <a:gd name="T2" fmla="+- 0 7598 7529"/>
                        <a:gd name="T3" fmla="*/ 7598 h 131"/>
                        <a:gd name="T4" fmla="+- 0 10305 10295"/>
                        <a:gd name="T5" fmla="*/ T4 w 274"/>
                        <a:gd name="T6" fmla="+- 0 7530 7529"/>
                        <a:gd name="T7" fmla="*/ 7530 h 131"/>
                        <a:gd name="T8" fmla="+- 0 10302 10295"/>
                        <a:gd name="T9" fmla="*/ T8 w 274"/>
                        <a:gd name="T10" fmla="+- 0 7529 7529"/>
                        <a:gd name="T11" fmla="*/ 7529 h 131"/>
                        <a:gd name="T12" fmla="+- 0 10297 10295"/>
                        <a:gd name="T13" fmla="*/ T12 w 274"/>
                        <a:gd name="T14" fmla="+- 0 7530 7529"/>
                        <a:gd name="T15" fmla="*/ 7530 h 131"/>
                        <a:gd name="T16" fmla="+- 0 10296 10295"/>
                        <a:gd name="T17" fmla="*/ T16 w 274"/>
                        <a:gd name="T18" fmla="+- 0 7534 7529"/>
                        <a:gd name="T19" fmla="*/ 7534 h 131"/>
                        <a:gd name="T20" fmla="+- 0 10295 10295"/>
                        <a:gd name="T21" fmla="*/ T20 w 274"/>
                        <a:gd name="T22" fmla="+- 0 7538 7529"/>
                        <a:gd name="T23" fmla="*/ 7538 h 131"/>
                        <a:gd name="T24" fmla="+- 0 10296 10295"/>
                        <a:gd name="T25" fmla="*/ T24 w 274"/>
                        <a:gd name="T26" fmla="+- 0 7542 7529"/>
                        <a:gd name="T27" fmla="*/ 7542 h 131"/>
                        <a:gd name="T28" fmla="+- 0 10299 10295"/>
                        <a:gd name="T29" fmla="*/ T28 w 274"/>
                        <a:gd name="T30" fmla="+- 0 7544 7529"/>
                        <a:gd name="T31" fmla="*/ 7544 h 131"/>
                        <a:gd name="T32" fmla="+- 0 10455 10295"/>
                        <a:gd name="T33" fmla="*/ T32 w 274"/>
                        <a:gd name="T34" fmla="+- 0 7611 7529"/>
                        <a:gd name="T35" fmla="*/ 7611 h 131"/>
                        <a:gd name="T36" fmla="+- 0 10461 10295"/>
                        <a:gd name="T37" fmla="*/ T36 w 274"/>
                        <a:gd name="T38" fmla="+- 0 7598 7529"/>
                        <a:gd name="T39" fmla="*/ 7598 h 1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74" h="131">
                          <a:moveTo>
                            <a:pt x="166" y="69"/>
                          </a:moveTo>
                          <a:lnTo>
                            <a:pt x="10" y="1"/>
                          </a:lnTo>
                          <a:lnTo>
                            <a:pt x="7" y="0"/>
                          </a:lnTo>
                          <a:lnTo>
                            <a:pt x="2" y="1"/>
                          </a:lnTo>
                          <a:lnTo>
                            <a:pt x="1" y="5"/>
                          </a:lnTo>
                          <a:lnTo>
                            <a:pt x="0" y="9"/>
                          </a:lnTo>
                          <a:lnTo>
                            <a:pt x="1" y="13"/>
                          </a:lnTo>
                          <a:lnTo>
                            <a:pt x="4" y="15"/>
                          </a:lnTo>
                          <a:lnTo>
                            <a:pt x="160" y="82"/>
                          </a:lnTo>
                          <a:lnTo>
                            <a:pt x="166" y="6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4" name="Freeform 2109"/>
                    <p:cNvSpPr>
                      <a:spLocks/>
                    </p:cNvSpPr>
                    <p:nvPr/>
                  </p:nvSpPr>
                  <p:spPr bwMode="auto">
                    <a:xfrm>
                      <a:off x="10295" y="7529"/>
                      <a:ext cx="274" cy="131"/>
                    </a:xfrm>
                    <a:custGeom>
                      <a:avLst/>
                      <a:gdLst>
                        <a:gd name="T0" fmla="+- 0 10484 10295"/>
                        <a:gd name="T1" fmla="*/ T0 w 274"/>
                        <a:gd name="T2" fmla="+- 0 7657 7529"/>
                        <a:gd name="T3" fmla="*/ 7657 h 131"/>
                        <a:gd name="T4" fmla="+- 0 10484 10295"/>
                        <a:gd name="T5" fmla="*/ T4 w 274"/>
                        <a:gd name="T6" fmla="+- 0 7612 7529"/>
                        <a:gd name="T7" fmla="*/ 7612 h 131"/>
                        <a:gd name="T8" fmla="+- 0 10483 10295"/>
                        <a:gd name="T9" fmla="*/ T8 w 274"/>
                        <a:gd name="T10" fmla="+- 0 7615 7529"/>
                        <a:gd name="T11" fmla="*/ 7615 h 131"/>
                        <a:gd name="T12" fmla="+- 0 10481 10295"/>
                        <a:gd name="T13" fmla="*/ T12 w 274"/>
                        <a:gd name="T14" fmla="+- 0 7619 7529"/>
                        <a:gd name="T15" fmla="*/ 7619 h 131"/>
                        <a:gd name="T16" fmla="+- 0 10477 10295"/>
                        <a:gd name="T17" fmla="*/ T16 w 274"/>
                        <a:gd name="T18" fmla="+- 0 7621 7529"/>
                        <a:gd name="T19" fmla="*/ 7621 h 131"/>
                        <a:gd name="T20" fmla="+- 0 10473 10295"/>
                        <a:gd name="T21" fmla="*/ T20 w 274"/>
                        <a:gd name="T22" fmla="+- 0 7619 7529"/>
                        <a:gd name="T23" fmla="*/ 7619 h 131"/>
                        <a:gd name="T24" fmla="+- 0 10455 10295"/>
                        <a:gd name="T25" fmla="*/ T24 w 274"/>
                        <a:gd name="T26" fmla="+- 0 7611 7529"/>
                        <a:gd name="T27" fmla="*/ 7611 h 131"/>
                        <a:gd name="T28" fmla="+- 0 10434 10295"/>
                        <a:gd name="T29" fmla="*/ T28 w 274"/>
                        <a:gd name="T30" fmla="+- 0 7660 7529"/>
                        <a:gd name="T31" fmla="*/ 7660 h 131"/>
                        <a:gd name="T32" fmla="+- 0 10484 10295"/>
                        <a:gd name="T33" fmla="*/ T32 w 274"/>
                        <a:gd name="T34" fmla="+- 0 7657 7529"/>
                        <a:gd name="T35" fmla="*/ 7657 h 1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74" h="131">
                          <a:moveTo>
                            <a:pt x="189" y="128"/>
                          </a:moveTo>
                          <a:lnTo>
                            <a:pt x="189" y="83"/>
                          </a:lnTo>
                          <a:lnTo>
                            <a:pt x="188" y="86"/>
                          </a:lnTo>
                          <a:lnTo>
                            <a:pt x="186" y="90"/>
                          </a:lnTo>
                          <a:lnTo>
                            <a:pt x="182" y="92"/>
                          </a:lnTo>
                          <a:lnTo>
                            <a:pt x="178" y="90"/>
                          </a:lnTo>
                          <a:lnTo>
                            <a:pt x="160" y="82"/>
                          </a:lnTo>
                          <a:lnTo>
                            <a:pt x="139" y="131"/>
                          </a:lnTo>
                          <a:lnTo>
                            <a:pt x="189" y="128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5" name="Freeform 2108"/>
                    <p:cNvSpPr>
                      <a:spLocks/>
                    </p:cNvSpPr>
                    <p:nvPr/>
                  </p:nvSpPr>
                  <p:spPr bwMode="auto">
                    <a:xfrm>
                      <a:off x="10295" y="7529"/>
                      <a:ext cx="274" cy="131"/>
                    </a:xfrm>
                    <a:custGeom>
                      <a:avLst/>
                      <a:gdLst>
                        <a:gd name="T0" fmla="+- 0 10484 10295"/>
                        <a:gd name="T1" fmla="*/ T0 w 274"/>
                        <a:gd name="T2" fmla="+- 0 7612 7529"/>
                        <a:gd name="T3" fmla="*/ 7612 h 131"/>
                        <a:gd name="T4" fmla="+- 0 10483 10295"/>
                        <a:gd name="T5" fmla="*/ T4 w 274"/>
                        <a:gd name="T6" fmla="+- 0 7607 7529"/>
                        <a:gd name="T7" fmla="*/ 7607 h 131"/>
                        <a:gd name="T8" fmla="+- 0 10479 10295"/>
                        <a:gd name="T9" fmla="*/ T8 w 274"/>
                        <a:gd name="T10" fmla="+- 0 7606 7529"/>
                        <a:gd name="T11" fmla="*/ 7606 h 131"/>
                        <a:gd name="T12" fmla="+- 0 10461 10295"/>
                        <a:gd name="T13" fmla="*/ T12 w 274"/>
                        <a:gd name="T14" fmla="+- 0 7598 7529"/>
                        <a:gd name="T15" fmla="*/ 7598 h 131"/>
                        <a:gd name="T16" fmla="+- 0 10455 10295"/>
                        <a:gd name="T17" fmla="*/ T16 w 274"/>
                        <a:gd name="T18" fmla="+- 0 7611 7529"/>
                        <a:gd name="T19" fmla="*/ 7611 h 131"/>
                        <a:gd name="T20" fmla="+- 0 10473 10295"/>
                        <a:gd name="T21" fmla="*/ T20 w 274"/>
                        <a:gd name="T22" fmla="+- 0 7619 7529"/>
                        <a:gd name="T23" fmla="*/ 7619 h 131"/>
                        <a:gd name="T24" fmla="+- 0 10477 10295"/>
                        <a:gd name="T25" fmla="*/ T24 w 274"/>
                        <a:gd name="T26" fmla="+- 0 7621 7529"/>
                        <a:gd name="T27" fmla="*/ 7621 h 131"/>
                        <a:gd name="T28" fmla="+- 0 10481 10295"/>
                        <a:gd name="T29" fmla="*/ T28 w 274"/>
                        <a:gd name="T30" fmla="+- 0 7619 7529"/>
                        <a:gd name="T31" fmla="*/ 7619 h 131"/>
                        <a:gd name="T32" fmla="+- 0 10483 10295"/>
                        <a:gd name="T33" fmla="*/ T32 w 274"/>
                        <a:gd name="T34" fmla="+- 0 7615 7529"/>
                        <a:gd name="T35" fmla="*/ 7615 h 131"/>
                        <a:gd name="T36" fmla="+- 0 10484 10295"/>
                        <a:gd name="T37" fmla="*/ T36 w 274"/>
                        <a:gd name="T38" fmla="+- 0 7612 7529"/>
                        <a:gd name="T39" fmla="*/ 7612 h 1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74" h="131">
                          <a:moveTo>
                            <a:pt x="189" y="83"/>
                          </a:moveTo>
                          <a:lnTo>
                            <a:pt x="188" y="78"/>
                          </a:lnTo>
                          <a:lnTo>
                            <a:pt x="184" y="77"/>
                          </a:lnTo>
                          <a:lnTo>
                            <a:pt x="166" y="69"/>
                          </a:lnTo>
                          <a:lnTo>
                            <a:pt x="160" y="82"/>
                          </a:lnTo>
                          <a:lnTo>
                            <a:pt x="178" y="90"/>
                          </a:lnTo>
                          <a:lnTo>
                            <a:pt x="182" y="92"/>
                          </a:lnTo>
                          <a:lnTo>
                            <a:pt x="186" y="90"/>
                          </a:lnTo>
                          <a:lnTo>
                            <a:pt x="188" y="86"/>
                          </a:lnTo>
                          <a:lnTo>
                            <a:pt x="189" y="8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6" name="Freeform 2107"/>
                    <p:cNvSpPr>
                      <a:spLocks/>
                    </p:cNvSpPr>
                    <p:nvPr/>
                  </p:nvSpPr>
                  <p:spPr bwMode="auto">
                    <a:xfrm>
                      <a:off x="10295" y="7529"/>
                      <a:ext cx="274" cy="131"/>
                    </a:xfrm>
                    <a:custGeom>
                      <a:avLst/>
                      <a:gdLst>
                        <a:gd name="T0" fmla="+- 0 10568 10295"/>
                        <a:gd name="T1" fmla="*/ T0 w 274"/>
                        <a:gd name="T2" fmla="+- 0 7652 7529"/>
                        <a:gd name="T3" fmla="*/ 7652 h 131"/>
                        <a:gd name="T4" fmla="+- 0 10482 10295"/>
                        <a:gd name="T5" fmla="*/ T4 w 274"/>
                        <a:gd name="T6" fmla="+- 0 7549 7529"/>
                        <a:gd name="T7" fmla="*/ 7549 h 131"/>
                        <a:gd name="T8" fmla="+- 0 10461 10295"/>
                        <a:gd name="T9" fmla="*/ T8 w 274"/>
                        <a:gd name="T10" fmla="+- 0 7598 7529"/>
                        <a:gd name="T11" fmla="*/ 7598 h 131"/>
                        <a:gd name="T12" fmla="+- 0 10479 10295"/>
                        <a:gd name="T13" fmla="*/ T12 w 274"/>
                        <a:gd name="T14" fmla="+- 0 7606 7529"/>
                        <a:gd name="T15" fmla="*/ 7606 h 131"/>
                        <a:gd name="T16" fmla="+- 0 10483 10295"/>
                        <a:gd name="T17" fmla="*/ T16 w 274"/>
                        <a:gd name="T18" fmla="+- 0 7607 7529"/>
                        <a:gd name="T19" fmla="*/ 7607 h 131"/>
                        <a:gd name="T20" fmla="+- 0 10484 10295"/>
                        <a:gd name="T21" fmla="*/ T20 w 274"/>
                        <a:gd name="T22" fmla="+- 0 7612 7529"/>
                        <a:gd name="T23" fmla="*/ 7612 h 131"/>
                        <a:gd name="T24" fmla="+- 0 10484 10295"/>
                        <a:gd name="T25" fmla="*/ T24 w 274"/>
                        <a:gd name="T26" fmla="+- 0 7657 7529"/>
                        <a:gd name="T27" fmla="*/ 7657 h 131"/>
                        <a:gd name="T28" fmla="+- 0 10568 10295"/>
                        <a:gd name="T29" fmla="*/ T28 w 274"/>
                        <a:gd name="T30" fmla="+- 0 7652 7529"/>
                        <a:gd name="T31" fmla="*/ 7652 h 1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274" h="131">
                          <a:moveTo>
                            <a:pt x="273" y="123"/>
                          </a:moveTo>
                          <a:lnTo>
                            <a:pt x="187" y="20"/>
                          </a:lnTo>
                          <a:lnTo>
                            <a:pt x="166" y="69"/>
                          </a:lnTo>
                          <a:lnTo>
                            <a:pt x="184" y="77"/>
                          </a:lnTo>
                          <a:lnTo>
                            <a:pt x="188" y="78"/>
                          </a:lnTo>
                          <a:lnTo>
                            <a:pt x="189" y="83"/>
                          </a:lnTo>
                          <a:lnTo>
                            <a:pt x="189" y="128"/>
                          </a:lnTo>
                          <a:lnTo>
                            <a:pt x="273" y="12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2" name="Group 2101"/>
                  <p:cNvGrpSpPr>
                    <a:grpSpLocks/>
                  </p:cNvGrpSpPr>
                  <p:nvPr/>
                </p:nvGrpSpPr>
                <p:grpSpPr bwMode="auto">
                  <a:xfrm>
                    <a:off x="20660877" y="21328121"/>
                    <a:ext cx="293493" cy="126936"/>
                    <a:chOff x="10034" y="7938"/>
                    <a:chExt cx="414" cy="172"/>
                  </a:xfrm>
                </p:grpSpPr>
                <p:sp>
                  <p:nvSpPr>
                    <p:cNvPr id="1199" name="Freeform 2105"/>
                    <p:cNvSpPr>
                      <a:spLocks/>
                    </p:cNvSpPr>
                    <p:nvPr/>
                  </p:nvSpPr>
                  <p:spPr bwMode="auto">
                    <a:xfrm>
                      <a:off x="10034" y="7938"/>
                      <a:ext cx="414" cy="172"/>
                    </a:xfrm>
                    <a:custGeom>
                      <a:avLst/>
                      <a:gdLst>
                        <a:gd name="T0" fmla="+- 0 10337 10034"/>
                        <a:gd name="T1" fmla="*/ T0 w 414"/>
                        <a:gd name="T2" fmla="+- 0 8046 7938"/>
                        <a:gd name="T3" fmla="*/ 8046 h 172"/>
                        <a:gd name="T4" fmla="+- 0 10045 10034"/>
                        <a:gd name="T5" fmla="*/ T4 w 414"/>
                        <a:gd name="T6" fmla="+- 0 7940 7938"/>
                        <a:gd name="T7" fmla="*/ 7940 h 172"/>
                        <a:gd name="T8" fmla="+- 0 10041 10034"/>
                        <a:gd name="T9" fmla="*/ T8 w 414"/>
                        <a:gd name="T10" fmla="+- 0 7938 7938"/>
                        <a:gd name="T11" fmla="*/ 7938 h 172"/>
                        <a:gd name="T12" fmla="+- 0 10037 10034"/>
                        <a:gd name="T13" fmla="*/ T12 w 414"/>
                        <a:gd name="T14" fmla="+- 0 7940 7938"/>
                        <a:gd name="T15" fmla="*/ 7940 h 172"/>
                        <a:gd name="T16" fmla="+- 0 10035 10034"/>
                        <a:gd name="T17" fmla="*/ T16 w 414"/>
                        <a:gd name="T18" fmla="+- 0 7944 7938"/>
                        <a:gd name="T19" fmla="*/ 7944 h 172"/>
                        <a:gd name="T20" fmla="+- 0 10034 10034"/>
                        <a:gd name="T21" fmla="*/ T20 w 414"/>
                        <a:gd name="T22" fmla="+- 0 7949 7938"/>
                        <a:gd name="T23" fmla="*/ 7949 h 172"/>
                        <a:gd name="T24" fmla="+- 0 10037 10034"/>
                        <a:gd name="T25" fmla="*/ T24 w 414"/>
                        <a:gd name="T26" fmla="+- 0 7952 7938"/>
                        <a:gd name="T27" fmla="*/ 7952 h 172"/>
                        <a:gd name="T28" fmla="+- 0 10040 10034"/>
                        <a:gd name="T29" fmla="*/ T28 w 414"/>
                        <a:gd name="T30" fmla="+- 0 7954 7938"/>
                        <a:gd name="T31" fmla="*/ 7954 h 172"/>
                        <a:gd name="T32" fmla="+- 0 10332 10034"/>
                        <a:gd name="T33" fmla="*/ T32 w 414"/>
                        <a:gd name="T34" fmla="+- 0 8061 7938"/>
                        <a:gd name="T35" fmla="*/ 8061 h 172"/>
                        <a:gd name="T36" fmla="+- 0 10337 10034"/>
                        <a:gd name="T37" fmla="*/ T36 w 414"/>
                        <a:gd name="T38" fmla="+- 0 8046 7938"/>
                        <a:gd name="T39" fmla="*/ 8046 h 17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414" h="172">
                          <a:moveTo>
                            <a:pt x="303" y="108"/>
                          </a:moveTo>
                          <a:lnTo>
                            <a:pt x="11" y="2"/>
                          </a:lnTo>
                          <a:lnTo>
                            <a:pt x="7" y="0"/>
                          </a:lnTo>
                          <a:lnTo>
                            <a:pt x="3" y="2"/>
                          </a:lnTo>
                          <a:lnTo>
                            <a:pt x="1" y="6"/>
                          </a:lnTo>
                          <a:lnTo>
                            <a:pt x="0" y="11"/>
                          </a:lnTo>
                          <a:lnTo>
                            <a:pt x="3" y="14"/>
                          </a:lnTo>
                          <a:lnTo>
                            <a:pt x="6" y="16"/>
                          </a:lnTo>
                          <a:lnTo>
                            <a:pt x="298" y="123"/>
                          </a:lnTo>
                          <a:lnTo>
                            <a:pt x="303" y="108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0" name="Freeform 2104"/>
                    <p:cNvSpPr>
                      <a:spLocks/>
                    </p:cNvSpPr>
                    <p:nvPr/>
                  </p:nvSpPr>
                  <p:spPr bwMode="auto">
                    <a:xfrm>
                      <a:off x="10034" y="7938"/>
                      <a:ext cx="414" cy="172"/>
                    </a:xfrm>
                    <a:custGeom>
                      <a:avLst/>
                      <a:gdLst>
                        <a:gd name="T0" fmla="+- 0 10362 10034"/>
                        <a:gd name="T1" fmla="*/ T0 w 414"/>
                        <a:gd name="T2" fmla="+- 0 8104 7938"/>
                        <a:gd name="T3" fmla="*/ 8104 h 172"/>
                        <a:gd name="T4" fmla="+- 0 10362 10034"/>
                        <a:gd name="T5" fmla="*/ T4 w 414"/>
                        <a:gd name="T6" fmla="+- 0 8059 7938"/>
                        <a:gd name="T7" fmla="*/ 8059 h 172"/>
                        <a:gd name="T8" fmla="+- 0 10359 10034"/>
                        <a:gd name="T9" fmla="*/ T8 w 414"/>
                        <a:gd name="T10" fmla="+- 0 8066 7938"/>
                        <a:gd name="T11" fmla="*/ 8066 h 172"/>
                        <a:gd name="T12" fmla="+- 0 10355 10034"/>
                        <a:gd name="T13" fmla="*/ T12 w 414"/>
                        <a:gd name="T14" fmla="+- 0 8069 7938"/>
                        <a:gd name="T15" fmla="*/ 8069 h 172"/>
                        <a:gd name="T16" fmla="+- 0 10351 10034"/>
                        <a:gd name="T17" fmla="*/ T16 w 414"/>
                        <a:gd name="T18" fmla="+- 0 8068 7938"/>
                        <a:gd name="T19" fmla="*/ 8068 h 172"/>
                        <a:gd name="T20" fmla="+- 0 10332 10034"/>
                        <a:gd name="T21" fmla="*/ T20 w 414"/>
                        <a:gd name="T22" fmla="+- 0 8061 7938"/>
                        <a:gd name="T23" fmla="*/ 8061 h 172"/>
                        <a:gd name="T24" fmla="+- 0 10314 10034"/>
                        <a:gd name="T25" fmla="*/ T24 w 414"/>
                        <a:gd name="T26" fmla="+- 0 8110 7938"/>
                        <a:gd name="T27" fmla="*/ 8110 h 172"/>
                        <a:gd name="T28" fmla="+- 0 10362 10034"/>
                        <a:gd name="T29" fmla="*/ T28 w 414"/>
                        <a:gd name="T30" fmla="+- 0 8104 7938"/>
                        <a:gd name="T31" fmla="*/ 8104 h 17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14" h="172">
                          <a:moveTo>
                            <a:pt x="328" y="166"/>
                          </a:moveTo>
                          <a:lnTo>
                            <a:pt x="328" y="121"/>
                          </a:lnTo>
                          <a:lnTo>
                            <a:pt x="325" y="128"/>
                          </a:lnTo>
                          <a:lnTo>
                            <a:pt x="321" y="131"/>
                          </a:lnTo>
                          <a:lnTo>
                            <a:pt x="317" y="130"/>
                          </a:lnTo>
                          <a:lnTo>
                            <a:pt x="298" y="123"/>
                          </a:lnTo>
                          <a:lnTo>
                            <a:pt x="280" y="172"/>
                          </a:lnTo>
                          <a:lnTo>
                            <a:pt x="328" y="16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1" name="Freeform 2103"/>
                    <p:cNvSpPr>
                      <a:spLocks/>
                    </p:cNvSpPr>
                    <p:nvPr/>
                  </p:nvSpPr>
                  <p:spPr bwMode="auto">
                    <a:xfrm>
                      <a:off x="10034" y="7938"/>
                      <a:ext cx="414" cy="172"/>
                    </a:xfrm>
                    <a:custGeom>
                      <a:avLst/>
                      <a:gdLst>
                        <a:gd name="T0" fmla="+- 0 10362 10034"/>
                        <a:gd name="T1" fmla="*/ T0 w 414"/>
                        <a:gd name="T2" fmla="+- 0 8059 7938"/>
                        <a:gd name="T3" fmla="*/ 8059 h 172"/>
                        <a:gd name="T4" fmla="+- 0 10361 10034"/>
                        <a:gd name="T5" fmla="*/ T4 w 414"/>
                        <a:gd name="T6" fmla="+- 0 8054 7938"/>
                        <a:gd name="T7" fmla="*/ 8054 h 172"/>
                        <a:gd name="T8" fmla="+- 0 10356 10034"/>
                        <a:gd name="T9" fmla="*/ T8 w 414"/>
                        <a:gd name="T10" fmla="+- 0 8053 7938"/>
                        <a:gd name="T11" fmla="*/ 8053 h 172"/>
                        <a:gd name="T12" fmla="+- 0 10337 10034"/>
                        <a:gd name="T13" fmla="*/ T12 w 414"/>
                        <a:gd name="T14" fmla="+- 0 8046 7938"/>
                        <a:gd name="T15" fmla="*/ 8046 h 172"/>
                        <a:gd name="T16" fmla="+- 0 10332 10034"/>
                        <a:gd name="T17" fmla="*/ T16 w 414"/>
                        <a:gd name="T18" fmla="+- 0 8061 7938"/>
                        <a:gd name="T19" fmla="*/ 8061 h 172"/>
                        <a:gd name="T20" fmla="+- 0 10351 10034"/>
                        <a:gd name="T21" fmla="*/ T20 w 414"/>
                        <a:gd name="T22" fmla="+- 0 8068 7938"/>
                        <a:gd name="T23" fmla="*/ 8068 h 172"/>
                        <a:gd name="T24" fmla="+- 0 10355 10034"/>
                        <a:gd name="T25" fmla="*/ T24 w 414"/>
                        <a:gd name="T26" fmla="+- 0 8069 7938"/>
                        <a:gd name="T27" fmla="*/ 8069 h 172"/>
                        <a:gd name="T28" fmla="+- 0 10359 10034"/>
                        <a:gd name="T29" fmla="*/ T28 w 414"/>
                        <a:gd name="T30" fmla="+- 0 8066 7938"/>
                        <a:gd name="T31" fmla="*/ 8066 h 172"/>
                        <a:gd name="T32" fmla="+- 0 10362 10034"/>
                        <a:gd name="T33" fmla="*/ T32 w 414"/>
                        <a:gd name="T34" fmla="+- 0 8059 7938"/>
                        <a:gd name="T35" fmla="*/ 8059 h 17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414" h="172">
                          <a:moveTo>
                            <a:pt x="328" y="121"/>
                          </a:moveTo>
                          <a:lnTo>
                            <a:pt x="327" y="116"/>
                          </a:lnTo>
                          <a:lnTo>
                            <a:pt x="322" y="115"/>
                          </a:lnTo>
                          <a:lnTo>
                            <a:pt x="303" y="108"/>
                          </a:lnTo>
                          <a:lnTo>
                            <a:pt x="298" y="123"/>
                          </a:lnTo>
                          <a:lnTo>
                            <a:pt x="317" y="130"/>
                          </a:lnTo>
                          <a:lnTo>
                            <a:pt x="321" y="131"/>
                          </a:lnTo>
                          <a:lnTo>
                            <a:pt x="325" y="128"/>
                          </a:lnTo>
                          <a:lnTo>
                            <a:pt x="328" y="12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202" name="Freeform 2102"/>
                    <p:cNvSpPr>
                      <a:spLocks/>
                    </p:cNvSpPr>
                    <p:nvPr/>
                  </p:nvSpPr>
                  <p:spPr bwMode="auto">
                    <a:xfrm>
                      <a:off x="10034" y="7938"/>
                      <a:ext cx="414" cy="172"/>
                    </a:xfrm>
                    <a:custGeom>
                      <a:avLst/>
                      <a:gdLst>
                        <a:gd name="T0" fmla="+- 0 10448 10034"/>
                        <a:gd name="T1" fmla="*/ T0 w 414"/>
                        <a:gd name="T2" fmla="+- 0 8094 7938"/>
                        <a:gd name="T3" fmla="*/ 8094 h 172"/>
                        <a:gd name="T4" fmla="+- 0 10356 10034"/>
                        <a:gd name="T5" fmla="*/ T4 w 414"/>
                        <a:gd name="T6" fmla="+- 0 7997 7938"/>
                        <a:gd name="T7" fmla="*/ 7997 h 172"/>
                        <a:gd name="T8" fmla="+- 0 10337 10034"/>
                        <a:gd name="T9" fmla="*/ T8 w 414"/>
                        <a:gd name="T10" fmla="+- 0 8046 7938"/>
                        <a:gd name="T11" fmla="*/ 8046 h 172"/>
                        <a:gd name="T12" fmla="+- 0 10356 10034"/>
                        <a:gd name="T13" fmla="*/ T12 w 414"/>
                        <a:gd name="T14" fmla="+- 0 8053 7938"/>
                        <a:gd name="T15" fmla="*/ 8053 h 172"/>
                        <a:gd name="T16" fmla="+- 0 10361 10034"/>
                        <a:gd name="T17" fmla="*/ T16 w 414"/>
                        <a:gd name="T18" fmla="+- 0 8054 7938"/>
                        <a:gd name="T19" fmla="*/ 8054 h 172"/>
                        <a:gd name="T20" fmla="+- 0 10362 10034"/>
                        <a:gd name="T21" fmla="*/ T20 w 414"/>
                        <a:gd name="T22" fmla="+- 0 8059 7938"/>
                        <a:gd name="T23" fmla="*/ 8059 h 172"/>
                        <a:gd name="T24" fmla="+- 0 10362 10034"/>
                        <a:gd name="T25" fmla="*/ T24 w 414"/>
                        <a:gd name="T26" fmla="+- 0 8104 7938"/>
                        <a:gd name="T27" fmla="*/ 8104 h 172"/>
                        <a:gd name="T28" fmla="+- 0 10448 10034"/>
                        <a:gd name="T29" fmla="*/ T28 w 414"/>
                        <a:gd name="T30" fmla="+- 0 8094 7938"/>
                        <a:gd name="T31" fmla="*/ 8094 h 17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14" h="172">
                          <a:moveTo>
                            <a:pt x="414" y="156"/>
                          </a:moveTo>
                          <a:lnTo>
                            <a:pt x="322" y="59"/>
                          </a:lnTo>
                          <a:lnTo>
                            <a:pt x="303" y="108"/>
                          </a:lnTo>
                          <a:lnTo>
                            <a:pt x="322" y="115"/>
                          </a:lnTo>
                          <a:lnTo>
                            <a:pt x="327" y="116"/>
                          </a:lnTo>
                          <a:lnTo>
                            <a:pt x="328" y="121"/>
                          </a:lnTo>
                          <a:lnTo>
                            <a:pt x="328" y="166"/>
                          </a:lnTo>
                          <a:lnTo>
                            <a:pt x="414" y="15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3" name="Group 2096"/>
                  <p:cNvGrpSpPr>
                    <a:grpSpLocks/>
                  </p:cNvGrpSpPr>
                  <p:nvPr/>
                </p:nvGrpSpPr>
                <p:grpSpPr bwMode="auto">
                  <a:xfrm>
                    <a:off x="21501657" y="21602657"/>
                    <a:ext cx="254503" cy="148338"/>
                    <a:chOff x="11220" y="8310"/>
                    <a:chExt cx="359" cy="201"/>
                  </a:xfrm>
                </p:grpSpPr>
                <p:sp>
                  <p:nvSpPr>
                    <p:cNvPr id="1195" name="Freeform 2100"/>
                    <p:cNvSpPr>
                      <a:spLocks/>
                    </p:cNvSpPr>
                    <p:nvPr/>
                  </p:nvSpPr>
                  <p:spPr bwMode="auto">
                    <a:xfrm>
                      <a:off x="11220" y="8310"/>
                      <a:ext cx="359" cy="201"/>
                    </a:xfrm>
                    <a:custGeom>
                      <a:avLst/>
                      <a:gdLst>
                        <a:gd name="T0" fmla="+- 0 11354 11220"/>
                        <a:gd name="T1" fmla="*/ T0 w 359"/>
                        <a:gd name="T2" fmla="+- 0 8315 8310"/>
                        <a:gd name="T3" fmla="*/ 8315 h 201"/>
                        <a:gd name="T4" fmla="+- 0 11220 11220"/>
                        <a:gd name="T5" fmla="*/ T4 w 359"/>
                        <a:gd name="T6" fmla="+- 0 8310 8310"/>
                        <a:gd name="T7" fmla="*/ 8310 h 201"/>
                        <a:gd name="T8" fmla="+- 0 11297 11220"/>
                        <a:gd name="T9" fmla="*/ T8 w 359"/>
                        <a:gd name="T10" fmla="+- 0 8420 8310"/>
                        <a:gd name="T11" fmla="*/ 8420 h 201"/>
                        <a:gd name="T12" fmla="+- 0 11299 11220"/>
                        <a:gd name="T13" fmla="*/ T12 w 359"/>
                        <a:gd name="T14" fmla="+- 0 8416 8310"/>
                        <a:gd name="T15" fmla="*/ 8416 h 201"/>
                        <a:gd name="T16" fmla="+- 0 11299 11220"/>
                        <a:gd name="T17" fmla="*/ T16 w 359"/>
                        <a:gd name="T18" fmla="+- 0 8358 8310"/>
                        <a:gd name="T19" fmla="*/ 8358 h 201"/>
                        <a:gd name="T20" fmla="+- 0 11304 11220"/>
                        <a:gd name="T21" fmla="*/ T20 w 359"/>
                        <a:gd name="T22" fmla="+- 0 8351 8310"/>
                        <a:gd name="T23" fmla="*/ 8351 h 201"/>
                        <a:gd name="T24" fmla="+- 0 11307 11220"/>
                        <a:gd name="T25" fmla="*/ T24 w 359"/>
                        <a:gd name="T26" fmla="+- 0 8350 8310"/>
                        <a:gd name="T27" fmla="*/ 8350 h 201"/>
                        <a:gd name="T28" fmla="+- 0 11311 11220"/>
                        <a:gd name="T29" fmla="*/ T28 w 359"/>
                        <a:gd name="T30" fmla="+- 0 8351 8310"/>
                        <a:gd name="T31" fmla="*/ 8351 h 201"/>
                        <a:gd name="T32" fmla="+- 0 11329 11220"/>
                        <a:gd name="T33" fmla="*/ T32 w 359"/>
                        <a:gd name="T34" fmla="+- 0 8361 8310"/>
                        <a:gd name="T35" fmla="*/ 8361 h 201"/>
                        <a:gd name="T36" fmla="+- 0 11354 11220"/>
                        <a:gd name="T37" fmla="*/ T36 w 359"/>
                        <a:gd name="T38" fmla="+- 0 8315 8310"/>
                        <a:gd name="T39" fmla="*/ 8315 h 20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359" h="201">
                          <a:moveTo>
                            <a:pt x="134" y="5"/>
                          </a:moveTo>
                          <a:lnTo>
                            <a:pt x="0" y="0"/>
                          </a:lnTo>
                          <a:lnTo>
                            <a:pt x="77" y="110"/>
                          </a:lnTo>
                          <a:lnTo>
                            <a:pt x="79" y="106"/>
                          </a:lnTo>
                          <a:lnTo>
                            <a:pt x="79" y="48"/>
                          </a:lnTo>
                          <a:lnTo>
                            <a:pt x="84" y="41"/>
                          </a:lnTo>
                          <a:lnTo>
                            <a:pt x="87" y="40"/>
                          </a:lnTo>
                          <a:lnTo>
                            <a:pt x="91" y="41"/>
                          </a:lnTo>
                          <a:lnTo>
                            <a:pt x="109" y="51"/>
                          </a:lnTo>
                          <a:lnTo>
                            <a:pt x="134" y="5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6" name="Freeform 2099"/>
                    <p:cNvSpPr>
                      <a:spLocks/>
                    </p:cNvSpPr>
                    <p:nvPr/>
                  </p:nvSpPr>
                  <p:spPr bwMode="auto">
                    <a:xfrm>
                      <a:off x="11220" y="8310"/>
                      <a:ext cx="359" cy="201"/>
                    </a:xfrm>
                    <a:custGeom>
                      <a:avLst/>
                      <a:gdLst>
                        <a:gd name="T0" fmla="+- 0 11329 11220"/>
                        <a:gd name="T1" fmla="*/ T0 w 359"/>
                        <a:gd name="T2" fmla="+- 0 8361 8310"/>
                        <a:gd name="T3" fmla="*/ 8361 h 201"/>
                        <a:gd name="T4" fmla="+- 0 11311 11220"/>
                        <a:gd name="T5" fmla="*/ T4 w 359"/>
                        <a:gd name="T6" fmla="+- 0 8351 8310"/>
                        <a:gd name="T7" fmla="*/ 8351 h 201"/>
                        <a:gd name="T8" fmla="+- 0 11307 11220"/>
                        <a:gd name="T9" fmla="*/ T8 w 359"/>
                        <a:gd name="T10" fmla="+- 0 8350 8310"/>
                        <a:gd name="T11" fmla="*/ 8350 h 201"/>
                        <a:gd name="T12" fmla="+- 0 11304 11220"/>
                        <a:gd name="T13" fmla="*/ T12 w 359"/>
                        <a:gd name="T14" fmla="+- 0 8351 8310"/>
                        <a:gd name="T15" fmla="*/ 8351 h 201"/>
                        <a:gd name="T16" fmla="+- 0 11299 11220"/>
                        <a:gd name="T17" fmla="*/ T16 w 359"/>
                        <a:gd name="T18" fmla="+- 0 8358 8310"/>
                        <a:gd name="T19" fmla="*/ 8358 h 201"/>
                        <a:gd name="T20" fmla="+- 0 11300 11220"/>
                        <a:gd name="T21" fmla="*/ T20 w 359"/>
                        <a:gd name="T22" fmla="+- 0 8363 8310"/>
                        <a:gd name="T23" fmla="*/ 8363 h 201"/>
                        <a:gd name="T24" fmla="+- 0 11304 11220"/>
                        <a:gd name="T25" fmla="*/ T24 w 359"/>
                        <a:gd name="T26" fmla="+- 0 8364 8310"/>
                        <a:gd name="T27" fmla="*/ 8364 h 201"/>
                        <a:gd name="T28" fmla="+- 0 11322 11220"/>
                        <a:gd name="T29" fmla="*/ T28 w 359"/>
                        <a:gd name="T30" fmla="+- 0 8374 8310"/>
                        <a:gd name="T31" fmla="*/ 8374 h 201"/>
                        <a:gd name="T32" fmla="+- 0 11329 11220"/>
                        <a:gd name="T33" fmla="*/ T32 w 359"/>
                        <a:gd name="T34" fmla="+- 0 8361 8310"/>
                        <a:gd name="T35" fmla="*/ 8361 h 20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59" h="201">
                          <a:moveTo>
                            <a:pt x="109" y="51"/>
                          </a:moveTo>
                          <a:lnTo>
                            <a:pt x="91" y="41"/>
                          </a:lnTo>
                          <a:lnTo>
                            <a:pt x="87" y="40"/>
                          </a:lnTo>
                          <a:lnTo>
                            <a:pt x="84" y="41"/>
                          </a:lnTo>
                          <a:lnTo>
                            <a:pt x="79" y="48"/>
                          </a:lnTo>
                          <a:lnTo>
                            <a:pt x="80" y="53"/>
                          </a:lnTo>
                          <a:lnTo>
                            <a:pt x="84" y="54"/>
                          </a:lnTo>
                          <a:lnTo>
                            <a:pt x="102" y="64"/>
                          </a:lnTo>
                          <a:lnTo>
                            <a:pt x="109" y="5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7" name="Freeform 2098"/>
                    <p:cNvSpPr>
                      <a:spLocks/>
                    </p:cNvSpPr>
                    <p:nvPr/>
                  </p:nvSpPr>
                  <p:spPr bwMode="auto">
                    <a:xfrm>
                      <a:off x="11220" y="8310"/>
                      <a:ext cx="359" cy="201"/>
                    </a:xfrm>
                    <a:custGeom>
                      <a:avLst/>
                      <a:gdLst>
                        <a:gd name="T0" fmla="+- 0 11322 11220"/>
                        <a:gd name="T1" fmla="*/ T0 w 359"/>
                        <a:gd name="T2" fmla="+- 0 8374 8310"/>
                        <a:gd name="T3" fmla="*/ 8374 h 201"/>
                        <a:gd name="T4" fmla="+- 0 11304 11220"/>
                        <a:gd name="T5" fmla="*/ T4 w 359"/>
                        <a:gd name="T6" fmla="+- 0 8364 8310"/>
                        <a:gd name="T7" fmla="*/ 8364 h 201"/>
                        <a:gd name="T8" fmla="+- 0 11300 11220"/>
                        <a:gd name="T9" fmla="*/ T8 w 359"/>
                        <a:gd name="T10" fmla="+- 0 8363 8310"/>
                        <a:gd name="T11" fmla="*/ 8363 h 201"/>
                        <a:gd name="T12" fmla="+- 0 11299 11220"/>
                        <a:gd name="T13" fmla="*/ T12 w 359"/>
                        <a:gd name="T14" fmla="+- 0 8358 8310"/>
                        <a:gd name="T15" fmla="*/ 8358 h 201"/>
                        <a:gd name="T16" fmla="+- 0 11299 11220"/>
                        <a:gd name="T17" fmla="*/ T16 w 359"/>
                        <a:gd name="T18" fmla="+- 0 8416 8310"/>
                        <a:gd name="T19" fmla="*/ 8416 h 201"/>
                        <a:gd name="T20" fmla="+- 0 11322 11220"/>
                        <a:gd name="T21" fmla="*/ T20 w 359"/>
                        <a:gd name="T22" fmla="+- 0 8374 8310"/>
                        <a:gd name="T23" fmla="*/ 8374 h 20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359" h="201">
                          <a:moveTo>
                            <a:pt x="102" y="64"/>
                          </a:moveTo>
                          <a:lnTo>
                            <a:pt x="84" y="54"/>
                          </a:lnTo>
                          <a:lnTo>
                            <a:pt x="80" y="53"/>
                          </a:lnTo>
                          <a:lnTo>
                            <a:pt x="79" y="48"/>
                          </a:lnTo>
                          <a:lnTo>
                            <a:pt x="79" y="106"/>
                          </a:lnTo>
                          <a:lnTo>
                            <a:pt x="102" y="6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8" name="Freeform 2097"/>
                    <p:cNvSpPr>
                      <a:spLocks/>
                    </p:cNvSpPr>
                    <p:nvPr/>
                  </p:nvSpPr>
                  <p:spPr bwMode="auto">
                    <a:xfrm>
                      <a:off x="11220" y="8310"/>
                      <a:ext cx="359" cy="201"/>
                    </a:xfrm>
                    <a:custGeom>
                      <a:avLst/>
                      <a:gdLst>
                        <a:gd name="T0" fmla="+- 0 11579 11220"/>
                        <a:gd name="T1" fmla="*/ T0 w 359"/>
                        <a:gd name="T2" fmla="+- 0 8502 8310"/>
                        <a:gd name="T3" fmla="*/ 8502 h 201"/>
                        <a:gd name="T4" fmla="+- 0 11577 11220"/>
                        <a:gd name="T5" fmla="*/ T4 w 359"/>
                        <a:gd name="T6" fmla="+- 0 8497 8310"/>
                        <a:gd name="T7" fmla="*/ 8497 h 201"/>
                        <a:gd name="T8" fmla="+- 0 11574 11220"/>
                        <a:gd name="T9" fmla="*/ T8 w 359"/>
                        <a:gd name="T10" fmla="+- 0 8496 8310"/>
                        <a:gd name="T11" fmla="*/ 8496 h 201"/>
                        <a:gd name="T12" fmla="+- 0 11329 11220"/>
                        <a:gd name="T13" fmla="*/ T12 w 359"/>
                        <a:gd name="T14" fmla="+- 0 8361 8310"/>
                        <a:gd name="T15" fmla="*/ 8361 h 201"/>
                        <a:gd name="T16" fmla="+- 0 11322 11220"/>
                        <a:gd name="T17" fmla="*/ T16 w 359"/>
                        <a:gd name="T18" fmla="+- 0 8374 8310"/>
                        <a:gd name="T19" fmla="*/ 8374 h 201"/>
                        <a:gd name="T20" fmla="+- 0 11567 11220"/>
                        <a:gd name="T21" fmla="*/ T20 w 359"/>
                        <a:gd name="T22" fmla="+- 0 8509 8310"/>
                        <a:gd name="T23" fmla="*/ 8509 h 201"/>
                        <a:gd name="T24" fmla="+- 0 11570 11220"/>
                        <a:gd name="T25" fmla="*/ T24 w 359"/>
                        <a:gd name="T26" fmla="+- 0 8510 8310"/>
                        <a:gd name="T27" fmla="*/ 8510 h 201"/>
                        <a:gd name="T28" fmla="+- 0 11575 11220"/>
                        <a:gd name="T29" fmla="*/ T28 w 359"/>
                        <a:gd name="T30" fmla="+- 0 8509 8310"/>
                        <a:gd name="T31" fmla="*/ 8509 h 201"/>
                        <a:gd name="T32" fmla="+- 0 11576 11220"/>
                        <a:gd name="T33" fmla="*/ T32 w 359"/>
                        <a:gd name="T34" fmla="+- 0 8506 8310"/>
                        <a:gd name="T35" fmla="*/ 8506 h 201"/>
                        <a:gd name="T36" fmla="+- 0 11579 11220"/>
                        <a:gd name="T37" fmla="*/ T36 w 359"/>
                        <a:gd name="T38" fmla="+- 0 8502 8310"/>
                        <a:gd name="T39" fmla="*/ 8502 h 20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359" h="201">
                          <a:moveTo>
                            <a:pt x="359" y="192"/>
                          </a:moveTo>
                          <a:lnTo>
                            <a:pt x="357" y="187"/>
                          </a:lnTo>
                          <a:lnTo>
                            <a:pt x="354" y="186"/>
                          </a:lnTo>
                          <a:lnTo>
                            <a:pt x="109" y="51"/>
                          </a:lnTo>
                          <a:lnTo>
                            <a:pt x="102" y="64"/>
                          </a:lnTo>
                          <a:lnTo>
                            <a:pt x="347" y="199"/>
                          </a:lnTo>
                          <a:lnTo>
                            <a:pt x="350" y="200"/>
                          </a:lnTo>
                          <a:lnTo>
                            <a:pt x="355" y="199"/>
                          </a:lnTo>
                          <a:lnTo>
                            <a:pt x="356" y="196"/>
                          </a:lnTo>
                          <a:lnTo>
                            <a:pt x="359" y="192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4" name="Group 2092"/>
                  <p:cNvGrpSpPr>
                    <a:grpSpLocks/>
                  </p:cNvGrpSpPr>
                  <p:nvPr/>
                </p:nvGrpSpPr>
                <p:grpSpPr bwMode="auto">
                  <a:xfrm>
                    <a:off x="20494989" y="20531819"/>
                    <a:ext cx="177230" cy="88560"/>
                    <a:chOff x="9800" y="6859"/>
                    <a:chExt cx="250" cy="120"/>
                  </a:xfrm>
                </p:grpSpPr>
                <p:sp>
                  <p:nvSpPr>
                    <p:cNvPr id="1192" name="Freeform 2095"/>
                    <p:cNvSpPr>
                      <a:spLocks/>
                    </p:cNvSpPr>
                    <p:nvPr/>
                  </p:nvSpPr>
                  <p:spPr bwMode="auto">
                    <a:xfrm>
                      <a:off x="9800" y="6859"/>
                      <a:ext cx="250" cy="120"/>
                    </a:xfrm>
                    <a:custGeom>
                      <a:avLst/>
                      <a:gdLst>
                        <a:gd name="T0" fmla="+- 0 9920 9800"/>
                        <a:gd name="T1" fmla="*/ T0 w 250"/>
                        <a:gd name="T2" fmla="+- 0 6912 6859"/>
                        <a:gd name="T3" fmla="*/ 6912 h 120"/>
                        <a:gd name="T4" fmla="+- 0 9920 9800"/>
                        <a:gd name="T5" fmla="*/ T4 w 250"/>
                        <a:gd name="T6" fmla="+- 0 6859 6859"/>
                        <a:gd name="T7" fmla="*/ 6859 h 120"/>
                        <a:gd name="T8" fmla="+- 0 9800 9800"/>
                        <a:gd name="T9" fmla="*/ T8 w 250"/>
                        <a:gd name="T10" fmla="+- 0 6919 6859"/>
                        <a:gd name="T11" fmla="*/ 6919 h 120"/>
                        <a:gd name="T12" fmla="+- 0 9893 9800"/>
                        <a:gd name="T13" fmla="*/ T12 w 250"/>
                        <a:gd name="T14" fmla="+- 0 6965 6859"/>
                        <a:gd name="T15" fmla="*/ 6965 h 120"/>
                        <a:gd name="T16" fmla="+- 0 9893 9800"/>
                        <a:gd name="T17" fmla="*/ T16 w 250"/>
                        <a:gd name="T18" fmla="+- 0 6916 6859"/>
                        <a:gd name="T19" fmla="*/ 6916 h 120"/>
                        <a:gd name="T20" fmla="+- 0 9896 9800"/>
                        <a:gd name="T21" fmla="*/ T20 w 250"/>
                        <a:gd name="T22" fmla="+- 0 6912 6859"/>
                        <a:gd name="T23" fmla="*/ 6912 h 120"/>
                        <a:gd name="T24" fmla="+- 0 9920 9800"/>
                        <a:gd name="T25" fmla="*/ T24 w 250"/>
                        <a:gd name="T26" fmla="+- 0 6912 6859"/>
                        <a:gd name="T27" fmla="*/ 6912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250" h="120">
                          <a:moveTo>
                            <a:pt x="120" y="53"/>
                          </a:moveTo>
                          <a:lnTo>
                            <a:pt x="120" y="0"/>
                          </a:lnTo>
                          <a:lnTo>
                            <a:pt x="0" y="60"/>
                          </a:lnTo>
                          <a:lnTo>
                            <a:pt x="93" y="106"/>
                          </a:lnTo>
                          <a:lnTo>
                            <a:pt x="93" y="57"/>
                          </a:lnTo>
                          <a:lnTo>
                            <a:pt x="96" y="53"/>
                          </a:lnTo>
                          <a:lnTo>
                            <a:pt x="120" y="5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3" name="Freeform 2094"/>
                    <p:cNvSpPr>
                      <a:spLocks/>
                    </p:cNvSpPr>
                    <p:nvPr/>
                  </p:nvSpPr>
                  <p:spPr bwMode="auto">
                    <a:xfrm>
                      <a:off x="9800" y="6859"/>
                      <a:ext cx="250" cy="120"/>
                    </a:xfrm>
                    <a:custGeom>
                      <a:avLst/>
                      <a:gdLst>
                        <a:gd name="T0" fmla="+- 0 10050 9800"/>
                        <a:gd name="T1" fmla="*/ T0 w 250"/>
                        <a:gd name="T2" fmla="+- 0 6924 6859"/>
                        <a:gd name="T3" fmla="*/ 6924 h 120"/>
                        <a:gd name="T4" fmla="+- 0 10050 9800"/>
                        <a:gd name="T5" fmla="*/ T4 w 250"/>
                        <a:gd name="T6" fmla="+- 0 6916 6859"/>
                        <a:gd name="T7" fmla="*/ 6916 h 120"/>
                        <a:gd name="T8" fmla="+- 0 10047 9800"/>
                        <a:gd name="T9" fmla="*/ T8 w 250"/>
                        <a:gd name="T10" fmla="+- 0 6912 6859"/>
                        <a:gd name="T11" fmla="*/ 6912 h 120"/>
                        <a:gd name="T12" fmla="+- 0 9896 9800"/>
                        <a:gd name="T13" fmla="*/ T12 w 250"/>
                        <a:gd name="T14" fmla="+- 0 6912 6859"/>
                        <a:gd name="T15" fmla="*/ 6912 h 120"/>
                        <a:gd name="T16" fmla="+- 0 9893 9800"/>
                        <a:gd name="T17" fmla="*/ T16 w 250"/>
                        <a:gd name="T18" fmla="+- 0 6916 6859"/>
                        <a:gd name="T19" fmla="*/ 6916 h 120"/>
                        <a:gd name="T20" fmla="+- 0 9893 9800"/>
                        <a:gd name="T21" fmla="*/ T20 w 250"/>
                        <a:gd name="T22" fmla="+- 0 6924 6859"/>
                        <a:gd name="T23" fmla="*/ 6924 h 120"/>
                        <a:gd name="T24" fmla="+- 0 9896 9800"/>
                        <a:gd name="T25" fmla="*/ T24 w 250"/>
                        <a:gd name="T26" fmla="+- 0 6928 6859"/>
                        <a:gd name="T27" fmla="*/ 6928 h 120"/>
                        <a:gd name="T28" fmla="+- 0 10047 9800"/>
                        <a:gd name="T29" fmla="*/ T28 w 250"/>
                        <a:gd name="T30" fmla="+- 0 6928 6859"/>
                        <a:gd name="T31" fmla="*/ 6928 h 120"/>
                        <a:gd name="T32" fmla="+- 0 10050 9800"/>
                        <a:gd name="T33" fmla="*/ T32 w 250"/>
                        <a:gd name="T34" fmla="+- 0 6924 6859"/>
                        <a:gd name="T35" fmla="*/ 6924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50" h="120">
                          <a:moveTo>
                            <a:pt x="250" y="65"/>
                          </a:moveTo>
                          <a:lnTo>
                            <a:pt x="250" y="57"/>
                          </a:lnTo>
                          <a:lnTo>
                            <a:pt x="247" y="53"/>
                          </a:lnTo>
                          <a:lnTo>
                            <a:pt x="96" y="53"/>
                          </a:lnTo>
                          <a:lnTo>
                            <a:pt x="93" y="57"/>
                          </a:lnTo>
                          <a:lnTo>
                            <a:pt x="93" y="65"/>
                          </a:lnTo>
                          <a:lnTo>
                            <a:pt x="96" y="69"/>
                          </a:lnTo>
                          <a:lnTo>
                            <a:pt x="247" y="69"/>
                          </a:lnTo>
                          <a:lnTo>
                            <a:pt x="250" y="65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4" name="Freeform 2093"/>
                    <p:cNvSpPr>
                      <a:spLocks/>
                    </p:cNvSpPr>
                    <p:nvPr/>
                  </p:nvSpPr>
                  <p:spPr bwMode="auto">
                    <a:xfrm>
                      <a:off x="9800" y="6859"/>
                      <a:ext cx="250" cy="120"/>
                    </a:xfrm>
                    <a:custGeom>
                      <a:avLst/>
                      <a:gdLst>
                        <a:gd name="T0" fmla="+- 0 9920 9800"/>
                        <a:gd name="T1" fmla="*/ T0 w 250"/>
                        <a:gd name="T2" fmla="+- 0 6979 6859"/>
                        <a:gd name="T3" fmla="*/ 6979 h 120"/>
                        <a:gd name="T4" fmla="+- 0 9920 9800"/>
                        <a:gd name="T5" fmla="*/ T4 w 250"/>
                        <a:gd name="T6" fmla="+- 0 6928 6859"/>
                        <a:gd name="T7" fmla="*/ 6928 h 120"/>
                        <a:gd name="T8" fmla="+- 0 9896 9800"/>
                        <a:gd name="T9" fmla="*/ T8 w 250"/>
                        <a:gd name="T10" fmla="+- 0 6928 6859"/>
                        <a:gd name="T11" fmla="*/ 6928 h 120"/>
                        <a:gd name="T12" fmla="+- 0 9893 9800"/>
                        <a:gd name="T13" fmla="*/ T12 w 250"/>
                        <a:gd name="T14" fmla="+- 0 6924 6859"/>
                        <a:gd name="T15" fmla="*/ 6924 h 120"/>
                        <a:gd name="T16" fmla="+- 0 9893 9800"/>
                        <a:gd name="T17" fmla="*/ T16 w 250"/>
                        <a:gd name="T18" fmla="+- 0 6965 6859"/>
                        <a:gd name="T19" fmla="*/ 6965 h 120"/>
                        <a:gd name="T20" fmla="+- 0 9920 9800"/>
                        <a:gd name="T21" fmla="*/ T20 w 250"/>
                        <a:gd name="T22" fmla="+- 0 6979 6859"/>
                        <a:gd name="T23" fmla="*/ 6979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250" h="120">
                          <a:moveTo>
                            <a:pt x="120" y="120"/>
                          </a:moveTo>
                          <a:lnTo>
                            <a:pt x="120" y="69"/>
                          </a:lnTo>
                          <a:lnTo>
                            <a:pt x="96" y="69"/>
                          </a:lnTo>
                          <a:lnTo>
                            <a:pt x="93" y="65"/>
                          </a:lnTo>
                          <a:lnTo>
                            <a:pt x="93" y="106"/>
                          </a:lnTo>
                          <a:lnTo>
                            <a:pt x="120" y="120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5" name="Group 2088"/>
                  <p:cNvGrpSpPr>
                    <a:grpSpLocks/>
                  </p:cNvGrpSpPr>
                  <p:nvPr/>
                </p:nvGrpSpPr>
                <p:grpSpPr bwMode="auto">
                  <a:xfrm>
                    <a:off x="22647982" y="19167995"/>
                    <a:ext cx="85071" cy="219924"/>
                    <a:chOff x="12837" y="5010"/>
                    <a:chExt cx="120" cy="298"/>
                  </a:xfrm>
                </p:grpSpPr>
                <p:sp>
                  <p:nvSpPr>
                    <p:cNvPr id="1189" name="Freeform 2091"/>
                    <p:cNvSpPr>
                      <a:spLocks/>
                    </p:cNvSpPr>
                    <p:nvPr/>
                  </p:nvSpPr>
                  <p:spPr bwMode="auto">
                    <a:xfrm>
                      <a:off x="12837" y="5010"/>
                      <a:ext cx="120" cy="298"/>
                    </a:xfrm>
                    <a:custGeom>
                      <a:avLst/>
                      <a:gdLst>
                        <a:gd name="T0" fmla="+- 0 12957 12837"/>
                        <a:gd name="T1" fmla="*/ T0 w 120"/>
                        <a:gd name="T2" fmla="+- 0 5130 5010"/>
                        <a:gd name="T3" fmla="*/ 5130 h 298"/>
                        <a:gd name="T4" fmla="+- 0 12897 12837"/>
                        <a:gd name="T5" fmla="*/ T4 w 120"/>
                        <a:gd name="T6" fmla="+- 0 5010 5010"/>
                        <a:gd name="T7" fmla="*/ 5010 h 298"/>
                        <a:gd name="T8" fmla="+- 0 12837 12837"/>
                        <a:gd name="T9" fmla="*/ T8 w 120"/>
                        <a:gd name="T10" fmla="+- 0 5130 5010"/>
                        <a:gd name="T11" fmla="*/ 5130 h 298"/>
                        <a:gd name="T12" fmla="+- 0 12890 12837"/>
                        <a:gd name="T13" fmla="*/ T12 w 120"/>
                        <a:gd name="T14" fmla="+- 0 5130 5010"/>
                        <a:gd name="T15" fmla="*/ 5130 h 298"/>
                        <a:gd name="T16" fmla="+- 0 12890 12837"/>
                        <a:gd name="T17" fmla="*/ T16 w 120"/>
                        <a:gd name="T18" fmla="+- 0 5106 5010"/>
                        <a:gd name="T19" fmla="*/ 5106 h 298"/>
                        <a:gd name="T20" fmla="+- 0 12894 12837"/>
                        <a:gd name="T21" fmla="*/ T20 w 120"/>
                        <a:gd name="T22" fmla="+- 0 5102 5010"/>
                        <a:gd name="T23" fmla="*/ 5102 h 298"/>
                        <a:gd name="T24" fmla="+- 0 12902 12837"/>
                        <a:gd name="T25" fmla="*/ T24 w 120"/>
                        <a:gd name="T26" fmla="+- 0 5102 5010"/>
                        <a:gd name="T27" fmla="*/ 5102 h 298"/>
                        <a:gd name="T28" fmla="+- 0 12905 12837"/>
                        <a:gd name="T29" fmla="*/ T28 w 120"/>
                        <a:gd name="T30" fmla="+- 0 5106 5010"/>
                        <a:gd name="T31" fmla="*/ 5106 h 298"/>
                        <a:gd name="T32" fmla="+- 0 12905 12837"/>
                        <a:gd name="T33" fmla="*/ T32 w 120"/>
                        <a:gd name="T34" fmla="+- 0 5130 5010"/>
                        <a:gd name="T35" fmla="*/ 5130 h 298"/>
                        <a:gd name="T36" fmla="+- 0 12957 12837"/>
                        <a:gd name="T37" fmla="*/ T36 w 120"/>
                        <a:gd name="T38" fmla="+- 0 5130 5010"/>
                        <a:gd name="T39" fmla="*/ 5130 h 29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120" h="298">
                          <a:moveTo>
                            <a:pt x="120" y="120"/>
                          </a:moveTo>
                          <a:lnTo>
                            <a:pt x="60" y="0"/>
                          </a:lnTo>
                          <a:lnTo>
                            <a:pt x="0" y="120"/>
                          </a:lnTo>
                          <a:lnTo>
                            <a:pt x="53" y="120"/>
                          </a:lnTo>
                          <a:lnTo>
                            <a:pt x="53" y="96"/>
                          </a:lnTo>
                          <a:lnTo>
                            <a:pt x="57" y="92"/>
                          </a:lnTo>
                          <a:lnTo>
                            <a:pt x="65" y="92"/>
                          </a:lnTo>
                          <a:lnTo>
                            <a:pt x="68" y="96"/>
                          </a:lnTo>
                          <a:lnTo>
                            <a:pt x="68" y="120"/>
                          </a:lnTo>
                          <a:lnTo>
                            <a:pt x="120" y="12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0" name="Freeform 2090"/>
                    <p:cNvSpPr>
                      <a:spLocks/>
                    </p:cNvSpPr>
                    <p:nvPr/>
                  </p:nvSpPr>
                  <p:spPr bwMode="auto">
                    <a:xfrm>
                      <a:off x="12837" y="5010"/>
                      <a:ext cx="120" cy="298"/>
                    </a:xfrm>
                    <a:custGeom>
                      <a:avLst/>
                      <a:gdLst>
                        <a:gd name="T0" fmla="+- 0 12905 12837"/>
                        <a:gd name="T1" fmla="*/ T0 w 120"/>
                        <a:gd name="T2" fmla="+- 0 5130 5010"/>
                        <a:gd name="T3" fmla="*/ 5130 h 298"/>
                        <a:gd name="T4" fmla="+- 0 12905 12837"/>
                        <a:gd name="T5" fmla="*/ T4 w 120"/>
                        <a:gd name="T6" fmla="+- 0 5106 5010"/>
                        <a:gd name="T7" fmla="*/ 5106 h 298"/>
                        <a:gd name="T8" fmla="+- 0 12902 12837"/>
                        <a:gd name="T9" fmla="*/ T8 w 120"/>
                        <a:gd name="T10" fmla="+- 0 5102 5010"/>
                        <a:gd name="T11" fmla="*/ 5102 h 298"/>
                        <a:gd name="T12" fmla="+- 0 12894 12837"/>
                        <a:gd name="T13" fmla="*/ T12 w 120"/>
                        <a:gd name="T14" fmla="+- 0 5102 5010"/>
                        <a:gd name="T15" fmla="*/ 5102 h 298"/>
                        <a:gd name="T16" fmla="+- 0 12890 12837"/>
                        <a:gd name="T17" fmla="*/ T16 w 120"/>
                        <a:gd name="T18" fmla="+- 0 5106 5010"/>
                        <a:gd name="T19" fmla="*/ 5106 h 298"/>
                        <a:gd name="T20" fmla="+- 0 12890 12837"/>
                        <a:gd name="T21" fmla="*/ T20 w 120"/>
                        <a:gd name="T22" fmla="+- 0 5130 5010"/>
                        <a:gd name="T23" fmla="*/ 5130 h 298"/>
                        <a:gd name="T24" fmla="+- 0 12905 12837"/>
                        <a:gd name="T25" fmla="*/ T24 w 120"/>
                        <a:gd name="T26" fmla="+- 0 5130 5010"/>
                        <a:gd name="T27" fmla="*/ 5130 h 29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120" h="298">
                          <a:moveTo>
                            <a:pt x="68" y="120"/>
                          </a:moveTo>
                          <a:lnTo>
                            <a:pt x="68" y="96"/>
                          </a:lnTo>
                          <a:lnTo>
                            <a:pt x="65" y="92"/>
                          </a:lnTo>
                          <a:lnTo>
                            <a:pt x="57" y="92"/>
                          </a:lnTo>
                          <a:lnTo>
                            <a:pt x="53" y="96"/>
                          </a:lnTo>
                          <a:lnTo>
                            <a:pt x="53" y="120"/>
                          </a:lnTo>
                          <a:lnTo>
                            <a:pt x="68" y="12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191" name="Freeform 2089"/>
                    <p:cNvSpPr>
                      <a:spLocks/>
                    </p:cNvSpPr>
                    <p:nvPr/>
                  </p:nvSpPr>
                  <p:spPr bwMode="auto">
                    <a:xfrm>
                      <a:off x="12837" y="5010"/>
                      <a:ext cx="120" cy="298"/>
                    </a:xfrm>
                    <a:custGeom>
                      <a:avLst/>
                      <a:gdLst>
                        <a:gd name="T0" fmla="+- 0 12905 12837"/>
                        <a:gd name="T1" fmla="*/ T0 w 120"/>
                        <a:gd name="T2" fmla="+- 0 5304 5010"/>
                        <a:gd name="T3" fmla="*/ 5304 h 298"/>
                        <a:gd name="T4" fmla="+- 0 12905 12837"/>
                        <a:gd name="T5" fmla="*/ T4 w 120"/>
                        <a:gd name="T6" fmla="+- 0 5130 5010"/>
                        <a:gd name="T7" fmla="*/ 5130 h 298"/>
                        <a:gd name="T8" fmla="+- 0 12890 12837"/>
                        <a:gd name="T9" fmla="*/ T8 w 120"/>
                        <a:gd name="T10" fmla="+- 0 5130 5010"/>
                        <a:gd name="T11" fmla="*/ 5130 h 298"/>
                        <a:gd name="T12" fmla="+- 0 12890 12837"/>
                        <a:gd name="T13" fmla="*/ T12 w 120"/>
                        <a:gd name="T14" fmla="+- 0 5304 5010"/>
                        <a:gd name="T15" fmla="*/ 5304 h 298"/>
                        <a:gd name="T16" fmla="+- 0 12894 12837"/>
                        <a:gd name="T17" fmla="*/ T16 w 120"/>
                        <a:gd name="T18" fmla="+- 0 5308 5010"/>
                        <a:gd name="T19" fmla="*/ 5308 h 298"/>
                        <a:gd name="T20" fmla="+- 0 12902 12837"/>
                        <a:gd name="T21" fmla="*/ T20 w 120"/>
                        <a:gd name="T22" fmla="+- 0 5308 5010"/>
                        <a:gd name="T23" fmla="*/ 5308 h 298"/>
                        <a:gd name="T24" fmla="+- 0 12905 12837"/>
                        <a:gd name="T25" fmla="*/ T24 w 120"/>
                        <a:gd name="T26" fmla="+- 0 5304 5010"/>
                        <a:gd name="T27" fmla="*/ 5304 h 29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120" h="298">
                          <a:moveTo>
                            <a:pt x="68" y="294"/>
                          </a:moveTo>
                          <a:lnTo>
                            <a:pt x="68" y="120"/>
                          </a:lnTo>
                          <a:lnTo>
                            <a:pt x="53" y="120"/>
                          </a:lnTo>
                          <a:lnTo>
                            <a:pt x="53" y="294"/>
                          </a:lnTo>
                          <a:lnTo>
                            <a:pt x="57" y="298"/>
                          </a:lnTo>
                          <a:lnTo>
                            <a:pt x="65" y="298"/>
                          </a:lnTo>
                          <a:lnTo>
                            <a:pt x="68" y="29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sp>
                <p:nvSpPr>
                  <p:cNvPr id="1188" name="Freeform 2087"/>
                  <p:cNvSpPr>
                    <a:spLocks/>
                  </p:cNvSpPr>
                  <p:nvPr/>
                </p:nvSpPr>
                <p:spPr bwMode="auto">
                  <a:xfrm>
                    <a:off x="18970809" y="16648463"/>
                    <a:ext cx="1270387" cy="6227982"/>
                  </a:xfrm>
                  <a:custGeom>
                    <a:avLst/>
                    <a:gdLst>
                      <a:gd name="T0" fmla="+- 0 7650 7650"/>
                      <a:gd name="T1" fmla="*/ T0 w 1792"/>
                      <a:gd name="T2" fmla="+- 0 1596 1596"/>
                      <a:gd name="T3" fmla="*/ 1596 h 8440"/>
                      <a:gd name="T4" fmla="+- 0 7650 7650"/>
                      <a:gd name="T5" fmla="*/ T4 w 1792"/>
                      <a:gd name="T6" fmla="+- 0 10036 1596"/>
                      <a:gd name="T7" fmla="*/ 10036 h 8440"/>
                      <a:gd name="T8" fmla="+- 0 9441 7650"/>
                      <a:gd name="T9" fmla="*/ T8 w 1792"/>
                      <a:gd name="T10" fmla="+- 0 10036 1596"/>
                      <a:gd name="T11" fmla="*/ 10036 h 8440"/>
                      <a:gd name="T12" fmla="+- 0 9441 7650"/>
                      <a:gd name="T13" fmla="*/ T12 w 1792"/>
                      <a:gd name="T14" fmla="+- 0 1596 1596"/>
                      <a:gd name="T15" fmla="*/ 1596 h 8440"/>
                      <a:gd name="T16" fmla="+- 0 7650 7650"/>
                      <a:gd name="T17" fmla="*/ T16 w 1792"/>
                      <a:gd name="T18" fmla="+- 0 1596 1596"/>
                      <a:gd name="T19" fmla="*/ 1596 h 8440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1792" h="8440">
                        <a:moveTo>
                          <a:pt x="0" y="0"/>
                        </a:moveTo>
                        <a:lnTo>
                          <a:pt x="0" y="8440"/>
                        </a:lnTo>
                        <a:lnTo>
                          <a:pt x="1791" y="8440"/>
                        </a:lnTo>
                        <a:lnTo>
                          <a:pt x="179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BE"/>
                  </a:p>
                </p:txBody>
              </p:sp>
              <p:grpSp>
                <p:nvGrpSpPr>
                  <p:cNvPr id="127" name="Group 2084"/>
                  <p:cNvGrpSpPr>
                    <a:grpSpLocks/>
                  </p:cNvGrpSpPr>
                  <p:nvPr/>
                </p:nvGrpSpPr>
                <p:grpSpPr bwMode="auto">
                  <a:xfrm>
                    <a:off x="19290532" y="16648463"/>
                    <a:ext cx="1418" cy="6227982"/>
                    <a:chOff x="8101" y="1596"/>
                    <a:chExt cx="2" cy="8440"/>
                  </a:xfrm>
                </p:grpSpPr>
                <p:sp>
                  <p:nvSpPr>
                    <p:cNvPr id="1187" name="Freeform 2085"/>
                    <p:cNvSpPr>
                      <a:spLocks/>
                    </p:cNvSpPr>
                    <p:nvPr/>
                  </p:nvSpPr>
                  <p:spPr bwMode="auto">
                    <a:xfrm>
                      <a:off x="8101" y="1596"/>
                      <a:ext cx="2" cy="8440"/>
                    </a:xfrm>
                    <a:custGeom>
                      <a:avLst/>
                      <a:gdLst>
                        <a:gd name="T0" fmla="+- 0 1596 1596"/>
                        <a:gd name="T1" fmla="*/ 1596 h 8440"/>
                        <a:gd name="T2" fmla="+- 0 10036 1596"/>
                        <a:gd name="T3" fmla="*/ 10036 h 8440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440">
                          <a:moveTo>
                            <a:pt x="0" y="0"/>
                          </a:moveTo>
                          <a:lnTo>
                            <a:pt x="0" y="844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8" name="Group 2082"/>
                  <p:cNvGrpSpPr>
                    <a:grpSpLocks/>
                  </p:cNvGrpSpPr>
                  <p:nvPr/>
                </p:nvGrpSpPr>
                <p:grpSpPr bwMode="auto">
                  <a:xfrm>
                    <a:off x="19609547" y="16648463"/>
                    <a:ext cx="1418" cy="6227982"/>
                    <a:chOff x="8551" y="1596"/>
                    <a:chExt cx="2" cy="8440"/>
                  </a:xfrm>
                </p:grpSpPr>
                <p:sp>
                  <p:nvSpPr>
                    <p:cNvPr id="1186" name="Freeform 2083"/>
                    <p:cNvSpPr>
                      <a:spLocks/>
                    </p:cNvSpPr>
                    <p:nvPr/>
                  </p:nvSpPr>
                  <p:spPr bwMode="auto">
                    <a:xfrm>
                      <a:off x="8551" y="1596"/>
                      <a:ext cx="2" cy="8440"/>
                    </a:xfrm>
                    <a:custGeom>
                      <a:avLst/>
                      <a:gdLst>
                        <a:gd name="T0" fmla="+- 0 1596 1596"/>
                        <a:gd name="T1" fmla="*/ 1596 h 8440"/>
                        <a:gd name="T2" fmla="+- 0 10036 1596"/>
                        <a:gd name="T3" fmla="*/ 10036 h 8440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440">
                          <a:moveTo>
                            <a:pt x="0" y="0"/>
                          </a:moveTo>
                          <a:lnTo>
                            <a:pt x="0" y="844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29" name="Group 2080"/>
                  <p:cNvGrpSpPr>
                    <a:grpSpLocks/>
                  </p:cNvGrpSpPr>
                  <p:nvPr/>
                </p:nvGrpSpPr>
                <p:grpSpPr bwMode="auto">
                  <a:xfrm>
                    <a:off x="19921472" y="16648463"/>
                    <a:ext cx="1418" cy="6227982"/>
                    <a:chOff x="8991" y="1596"/>
                    <a:chExt cx="2" cy="8440"/>
                  </a:xfrm>
                </p:grpSpPr>
                <p:sp>
                  <p:nvSpPr>
                    <p:cNvPr id="1185" name="Freeform 2081"/>
                    <p:cNvSpPr>
                      <a:spLocks/>
                    </p:cNvSpPr>
                    <p:nvPr/>
                  </p:nvSpPr>
                  <p:spPr bwMode="auto">
                    <a:xfrm>
                      <a:off x="8991" y="1596"/>
                      <a:ext cx="2" cy="8440"/>
                    </a:xfrm>
                    <a:custGeom>
                      <a:avLst/>
                      <a:gdLst>
                        <a:gd name="T0" fmla="+- 0 1596 1596"/>
                        <a:gd name="T1" fmla="*/ 1596 h 8440"/>
                        <a:gd name="T2" fmla="+- 0 10036 1596"/>
                        <a:gd name="T3" fmla="*/ 10036 h 8440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440">
                          <a:moveTo>
                            <a:pt x="0" y="0"/>
                          </a:moveTo>
                          <a:lnTo>
                            <a:pt x="0" y="844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0" name="Group 2078"/>
                  <p:cNvGrpSpPr>
                    <a:grpSpLocks/>
                  </p:cNvGrpSpPr>
                  <p:nvPr/>
                </p:nvGrpSpPr>
                <p:grpSpPr bwMode="auto">
                  <a:xfrm>
                    <a:off x="20240487" y="16648463"/>
                    <a:ext cx="1418" cy="6227982"/>
                    <a:chOff x="9441" y="1596"/>
                    <a:chExt cx="2" cy="8440"/>
                  </a:xfrm>
                </p:grpSpPr>
                <p:sp>
                  <p:nvSpPr>
                    <p:cNvPr id="1184" name="Freeform 2079"/>
                    <p:cNvSpPr>
                      <a:spLocks/>
                    </p:cNvSpPr>
                    <p:nvPr/>
                  </p:nvSpPr>
                  <p:spPr bwMode="auto">
                    <a:xfrm>
                      <a:off x="9441" y="1596"/>
                      <a:ext cx="2" cy="8440"/>
                    </a:xfrm>
                    <a:custGeom>
                      <a:avLst/>
                      <a:gdLst>
                        <a:gd name="T0" fmla="+- 0 1596 1596"/>
                        <a:gd name="T1" fmla="*/ 1596 h 8440"/>
                        <a:gd name="T2" fmla="+- 0 10036 1596"/>
                        <a:gd name="T3" fmla="*/ 10036 h 8440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440">
                          <a:moveTo>
                            <a:pt x="0" y="0"/>
                          </a:moveTo>
                          <a:lnTo>
                            <a:pt x="0" y="844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1" name="Group 207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6648463"/>
                    <a:ext cx="1270387" cy="6227982"/>
                    <a:chOff x="7650" y="1596"/>
                    <a:chExt cx="1792" cy="8440"/>
                  </a:xfrm>
                </p:grpSpPr>
                <p:sp>
                  <p:nvSpPr>
                    <p:cNvPr id="1183" name="Freeform 2077"/>
                    <p:cNvSpPr>
                      <a:spLocks/>
                    </p:cNvSpPr>
                    <p:nvPr/>
                  </p:nvSpPr>
                  <p:spPr bwMode="auto">
                    <a:xfrm>
                      <a:off x="7650" y="1596"/>
                      <a:ext cx="1792" cy="8440"/>
                    </a:xfrm>
                    <a:custGeom>
                      <a:avLst/>
                      <a:gdLst>
                        <a:gd name="T0" fmla="+- 0 7650 7650"/>
                        <a:gd name="T1" fmla="*/ T0 w 1792"/>
                        <a:gd name="T2" fmla="+- 0 1596 1596"/>
                        <a:gd name="T3" fmla="*/ 1596 h 8440"/>
                        <a:gd name="T4" fmla="+- 0 9441 7650"/>
                        <a:gd name="T5" fmla="*/ T4 w 1792"/>
                        <a:gd name="T6" fmla="+- 0 1596 1596"/>
                        <a:gd name="T7" fmla="*/ 1596 h 8440"/>
                        <a:gd name="T8" fmla="+- 0 9441 7650"/>
                        <a:gd name="T9" fmla="*/ T8 w 1792"/>
                        <a:gd name="T10" fmla="+- 0 10036 1596"/>
                        <a:gd name="T11" fmla="*/ 10036 h 8440"/>
                        <a:gd name="T12" fmla="+- 0 7650 7650"/>
                        <a:gd name="T13" fmla="*/ T12 w 1792"/>
                        <a:gd name="T14" fmla="+- 0 10036 1596"/>
                        <a:gd name="T15" fmla="*/ 10036 h 8440"/>
                        <a:gd name="T16" fmla="+- 0 7650 7650"/>
                        <a:gd name="T17" fmla="*/ T16 w 1792"/>
                        <a:gd name="T18" fmla="+- 0 1596 1596"/>
                        <a:gd name="T19" fmla="*/ 1596 h 844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792" h="8440">
                          <a:moveTo>
                            <a:pt x="0" y="0"/>
                          </a:moveTo>
                          <a:lnTo>
                            <a:pt x="1791" y="0"/>
                          </a:lnTo>
                          <a:lnTo>
                            <a:pt x="1791" y="8440"/>
                          </a:lnTo>
                          <a:lnTo>
                            <a:pt x="0" y="844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6671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2" name="Group 207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819619"/>
                    <a:ext cx="65221" cy="1476"/>
                    <a:chOff x="7650" y="9959"/>
                    <a:chExt cx="92" cy="2"/>
                  </a:xfrm>
                </p:grpSpPr>
                <p:sp>
                  <p:nvSpPr>
                    <p:cNvPr id="1182" name="Freeform 2075"/>
                    <p:cNvSpPr>
                      <a:spLocks/>
                    </p:cNvSpPr>
                    <p:nvPr/>
                  </p:nvSpPr>
                  <p:spPr bwMode="auto">
                    <a:xfrm>
                      <a:off x="7650" y="9959"/>
                      <a:ext cx="92" cy="2"/>
                    </a:xfrm>
                    <a:custGeom>
                      <a:avLst/>
                      <a:gdLst>
                        <a:gd name="T0" fmla="+- 0 7650 7650"/>
                        <a:gd name="T1" fmla="*/ T0 w 92"/>
                        <a:gd name="T2" fmla="+- 0 7741 7650"/>
                        <a:gd name="T3" fmla="*/ T2 w 9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2">
                          <a:moveTo>
                            <a:pt x="0" y="0"/>
                          </a:moveTo>
                          <a:lnTo>
                            <a:pt x="9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3" name="Group 207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795265"/>
                    <a:ext cx="63803" cy="48708"/>
                    <a:chOff x="7651" y="9926"/>
                    <a:chExt cx="90" cy="66"/>
                  </a:xfrm>
                </p:grpSpPr>
                <p:sp>
                  <p:nvSpPr>
                    <p:cNvPr id="1181" name="Freeform 2073"/>
                    <p:cNvSpPr>
                      <a:spLocks/>
                    </p:cNvSpPr>
                    <p:nvPr/>
                  </p:nvSpPr>
                  <p:spPr bwMode="auto">
                    <a:xfrm>
                      <a:off x="7651" y="9926"/>
                      <a:ext cx="90" cy="66"/>
                    </a:xfrm>
                    <a:custGeom>
                      <a:avLst/>
                      <a:gdLst>
                        <a:gd name="T0" fmla="+- 0 7652 7651"/>
                        <a:gd name="T1" fmla="*/ T0 w 90"/>
                        <a:gd name="T2" fmla="+- 0 9926 9926"/>
                        <a:gd name="T3" fmla="*/ 9926 h 66"/>
                        <a:gd name="T4" fmla="+- 0 7742 7651"/>
                        <a:gd name="T5" fmla="*/ T4 w 90"/>
                        <a:gd name="T6" fmla="+- 0 9926 9926"/>
                        <a:gd name="T7" fmla="*/ 9926 h 66"/>
                        <a:gd name="T8" fmla="+- 0 7742 7651"/>
                        <a:gd name="T9" fmla="*/ T8 w 90"/>
                        <a:gd name="T10" fmla="+- 0 9992 9926"/>
                        <a:gd name="T11" fmla="*/ 9992 h 66"/>
                        <a:gd name="T12" fmla="+- 0 7652 7651"/>
                        <a:gd name="T13" fmla="*/ T12 w 90"/>
                        <a:gd name="T14" fmla="+- 0 9992 9926"/>
                        <a:gd name="T15" fmla="*/ 9992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66">
                          <a:moveTo>
                            <a:pt x="1" y="0"/>
                          </a:moveTo>
                          <a:lnTo>
                            <a:pt x="91" y="0"/>
                          </a:lnTo>
                          <a:lnTo>
                            <a:pt x="9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121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4" name="Group 2070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715561"/>
                    <a:ext cx="511841" cy="1476"/>
                    <a:chOff x="7650" y="9818"/>
                    <a:chExt cx="722" cy="2"/>
                  </a:xfrm>
                </p:grpSpPr>
                <p:sp>
                  <p:nvSpPr>
                    <p:cNvPr id="1180" name="Freeform 2071"/>
                    <p:cNvSpPr>
                      <a:spLocks/>
                    </p:cNvSpPr>
                    <p:nvPr/>
                  </p:nvSpPr>
                  <p:spPr bwMode="auto">
                    <a:xfrm>
                      <a:off x="7650" y="9818"/>
                      <a:ext cx="722" cy="2"/>
                    </a:xfrm>
                    <a:custGeom>
                      <a:avLst/>
                      <a:gdLst>
                        <a:gd name="T0" fmla="+- 0 7650 7650"/>
                        <a:gd name="T1" fmla="*/ T0 w 722"/>
                        <a:gd name="T2" fmla="+- 0 8371 7650"/>
                        <a:gd name="T3" fmla="*/ T2 w 72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2">
                          <a:moveTo>
                            <a:pt x="0" y="0"/>
                          </a:moveTo>
                          <a:lnTo>
                            <a:pt x="721" y="0"/>
                          </a:lnTo>
                        </a:path>
                      </a:pathLst>
                    </a:custGeom>
                    <a:noFill/>
                    <a:ln w="28192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5" name="Group 2068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699325"/>
                    <a:ext cx="510423" cy="33210"/>
                    <a:chOff x="7651" y="9796"/>
                    <a:chExt cx="720" cy="45"/>
                  </a:xfrm>
                </p:grpSpPr>
                <p:sp>
                  <p:nvSpPr>
                    <p:cNvPr id="1179" name="Freeform 2069"/>
                    <p:cNvSpPr>
                      <a:spLocks/>
                    </p:cNvSpPr>
                    <p:nvPr/>
                  </p:nvSpPr>
                  <p:spPr bwMode="auto">
                    <a:xfrm>
                      <a:off x="7651" y="9796"/>
                      <a:ext cx="720" cy="45"/>
                    </a:xfrm>
                    <a:custGeom>
                      <a:avLst/>
                      <a:gdLst>
                        <a:gd name="T0" fmla="+- 0 7652 7651"/>
                        <a:gd name="T1" fmla="*/ T0 w 720"/>
                        <a:gd name="T2" fmla="+- 0 9796 9796"/>
                        <a:gd name="T3" fmla="*/ 9796 h 45"/>
                        <a:gd name="T4" fmla="+- 0 8372 7651"/>
                        <a:gd name="T5" fmla="*/ T4 w 720"/>
                        <a:gd name="T6" fmla="+- 0 9796 9796"/>
                        <a:gd name="T7" fmla="*/ 9796 h 45"/>
                        <a:gd name="T8" fmla="+- 0 8372 7651"/>
                        <a:gd name="T9" fmla="*/ T8 w 720"/>
                        <a:gd name="T10" fmla="+- 0 9840 9796"/>
                        <a:gd name="T11" fmla="*/ 9840 h 45"/>
                        <a:gd name="T12" fmla="+- 0 7652 7651"/>
                        <a:gd name="T13" fmla="*/ T12 w 720"/>
                        <a:gd name="T14" fmla="+- 0 9840 9796"/>
                        <a:gd name="T15" fmla="*/ 9840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45">
                          <a:moveTo>
                            <a:pt x="1" y="0"/>
                          </a:moveTo>
                          <a:lnTo>
                            <a:pt x="721" y="0"/>
                          </a:lnTo>
                          <a:lnTo>
                            <a:pt x="72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81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6" name="Group 2066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610765"/>
                    <a:ext cx="320432" cy="1476"/>
                    <a:chOff x="7650" y="9676"/>
                    <a:chExt cx="452" cy="2"/>
                  </a:xfrm>
                </p:grpSpPr>
                <p:sp>
                  <p:nvSpPr>
                    <p:cNvPr id="1178" name="Freeform 2067"/>
                    <p:cNvSpPr>
                      <a:spLocks/>
                    </p:cNvSpPr>
                    <p:nvPr/>
                  </p:nvSpPr>
                  <p:spPr bwMode="auto">
                    <a:xfrm>
                      <a:off x="7650" y="9676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7" name="Group 2064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586411"/>
                    <a:ext cx="319014" cy="48708"/>
                    <a:chOff x="7651" y="9643"/>
                    <a:chExt cx="450" cy="66"/>
                  </a:xfrm>
                </p:grpSpPr>
                <p:sp>
                  <p:nvSpPr>
                    <p:cNvPr id="1177" name="Freeform 2065"/>
                    <p:cNvSpPr>
                      <a:spLocks/>
                    </p:cNvSpPr>
                    <p:nvPr/>
                  </p:nvSpPr>
                  <p:spPr bwMode="auto">
                    <a:xfrm>
                      <a:off x="7651" y="9643"/>
                      <a:ext cx="450" cy="66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9643 9643"/>
                        <a:gd name="T3" fmla="*/ 9643 h 66"/>
                        <a:gd name="T4" fmla="+- 0 8102 7651"/>
                        <a:gd name="T5" fmla="*/ T4 w 450"/>
                        <a:gd name="T6" fmla="+- 0 9643 9643"/>
                        <a:gd name="T7" fmla="*/ 9643 h 66"/>
                        <a:gd name="T8" fmla="+- 0 8102 7651"/>
                        <a:gd name="T9" fmla="*/ T8 w 450"/>
                        <a:gd name="T10" fmla="+- 0 9709 9643"/>
                        <a:gd name="T11" fmla="*/ 9709 h 66"/>
                        <a:gd name="T12" fmla="+- 0 7652 7651"/>
                        <a:gd name="T13" fmla="*/ T12 w 450"/>
                        <a:gd name="T14" fmla="+- 0 9709 9643"/>
                        <a:gd name="T15" fmla="*/ 9709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66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68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8" name="Group 206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505969"/>
                    <a:ext cx="448038" cy="1476"/>
                    <a:chOff x="7650" y="9534"/>
                    <a:chExt cx="632" cy="2"/>
                  </a:xfrm>
                </p:grpSpPr>
                <p:sp>
                  <p:nvSpPr>
                    <p:cNvPr id="1176" name="Freeform 2063"/>
                    <p:cNvSpPr>
                      <a:spLocks/>
                    </p:cNvSpPr>
                    <p:nvPr/>
                  </p:nvSpPr>
                  <p:spPr bwMode="auto">
                    <a:xfrm>
                      <a:off x="7650" y="9534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39" name="Group 2060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489733"/>
                    <a:ext cx="446620" cy="32472"/>
                    <a:chOff x="7651" y="9512"/>
                    <a:chExt cx="630" cy="44"/>
                  </a:xfrm>
                </p:grpSpPr>
                <p:sp>
                  <p:nvSpPr>
                    <p:cNvPr id="1175" name="Freeform 2061"/>
                    <p:cNvSpPr>
                      <a:spLocks/>
                    </p:cNvSpPr>
                    <p:nvPr/>
                  </p:nvSpPr>
                  <p:spPr bwMode="auto">
                    <a:xfrm>
                      <a:off x="7651" y="9512"/>
                      <a:ext cx="630" cy="44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9512 9512"/>
                        <a:gd name="T3" fmla="*/ 9512 h 44"/>
                        <a:gd name="T4" fmla="+- 0 8282 7651"/>
                        <a:gd name="T5" fmla="*/ T4 w 630"/>
                        <a:gd name="T6" fmla="+- 0 9512 9512"/>
                        <a:gd name="T7" fmla="*/ 9512 h 44"/>
                        <a:gd name="T8" fmla="+- 0 8282 7651"/>
                        <a:gd name="T9" fmla="*/ T8 w 630"/>
                        <a:gd name="T10" fmla="+- 0 9556 9512"/>
                        <a:gd name="T11" fmla="*/ 9556 h 44"/>
                        <a:gd name="T12" fmla="+- 0 7652 7651"/>
                        <a:gd name="T13" fmla="*/ T12 w 630"/>
                        <a:gd name="T14" fmla="+- 0 9556 9512"/>
                        <a:gd name="T15" fmla="*/ 9556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44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80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0" name="Group 2058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297115"/>
                    <a:ext cx="65221" cy="1476"/>
                    <a:chOff x="7650" y="9251"/>
                    <a:chExt cx="92" cy="2"/>
                  </a:xfrm>
                </p:grpSpPr>
                <p:sp>
                  <p:nvSpPr>
                    <p:cNvPr id="1174" name="Freeform 2059"/>
                    <p:cNvSpPr>
                      <a:spLocks/>
                    </p:cNvSpPr>
                    <p:nvPr/>
                  </p:nvSpPr>
                  <p:spPr bwMode="auto">
                    <a:xfrm>
                      <a:off x="7650" y="9251"/>
                      <a:ext cx="92" cy="2"/>
                    </a:xfrm>
                    <a:custGeom>
                      <a:avLst/>
                      <a:gdLst>
                        <a:gd name="T0" fmla="+- 0 7650 7650"/>
                        <a:gd name="T1" fmla="*/ T0 w 92"/>
                        <a:gd name="T2" fmla="+- 0 7741 7650"/>
                        <a:gd name="T3" fmla="*/ T2 w 9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2">
                          <a:moveTo>
                            <a:pt x="0" y="0"/>
                          </a:moveTo>
                          <a:lnTo>
                            <a:pt x="9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1" name="Group 2056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280879"/>
                    <a:ext cx="63803" cy="32472"/>
                    <a:chOff x="7651" y="9229"/>
                    <a:chExt cx="90" cy="44"/>
                  </a:xfrm>
                </p:grpSpPr>
                <p:sp>
                  <p:nvSpPr>
                    <p:cNvPr id="1173" name="Freeform 2057"/>
                    <p:cNvSpPr>
                      <a:spLocks/>
                    </p:cNvSpPr>
                    <p:nvPr/>
                  </p:nvSpPr>
                  <p:spPr bwMode="auto">
                    <a:xfrm>
                      <a:off x="7651" y="9229"/>
                      <a:ext cx="90" cy="44"/>
                    </a:xfrm>
                    <a:custGeom>
                      <a:avLst/>
                      <a:gdLst>
                        <a:gd name="T0" fmla="+- 0 7652 7651"/>
                        <a:gd name="T1" fmla="*/ T0 w 90"/>
                        <a:gd name="T2" fmla="+- 0 9229 9229"/>
                        <a:gd name="T3" fmla="*/ 9229 h 44"/>
                        <a:gd name="T4" fmla="+- 0 7742 7651"/>
                        <a:gd name="T5" fmla="*/ T4 w 90"/>
                        <a:gd name="T6" fmla="+- 0 9229 9229"/>
                        <a:gd name="T7" fmla="*/ 9229 h 44"/>
                        <a:gd name="T8" fmla="+- 0 7742 7651"/>
                        <a:gd name="T9" fmla="*/ T8 w 90"/>
                        <a:gd name="T10" fmla="+- 0 9272 9229"/>
                        <a:gd name="T11" fmla="*/ 9272 h 44"/>
                        <a:gd name="T12" fmla="+- 0 7652 7651"/>
                        <a:gd name="T13" fmla="*/ T12 w 90"/>
                        <a:gd name="T14" fmla="+- 0 9272 9229"/>
                        <a:gd name="T15" fmla="*/ 9272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44">
                          <a:moveTo>
                            <a:pt x="1" y="0"/>
                          </a:moveTo>
                          <a:lnTo>
                            <a:pt x="91" y="0"/>
                          </a:lnTo>
                          <a:lnTo>
                            <a:pt x="9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243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2" name="Group 205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192319"/>
                    <a:ext cx="1015175" cy="1476"/>
                    <a:chOff x="7650" y="9109"/>
                    <a:chExt cx="1432" cy="2"/>
                  </a:xfrm>
                </p:grpSpPr>
                <p:sp>
                  <p:nvSpPr>
                    <p:cNvPr id="1172" name="Freeform 2055"/>
                    <p:cNvSpPr>
                      <a:spLocks/>
                    </p:cNvSpPr>
                    <p:nvPr/>
                  </p:nvSpPr>
                  <p:spPr bwMode="auto">
                    <a:xfrm>
                      <a:off x="7650" y="9109"/>
                      <a:ext cx="1432" cy="2"/>
                    </a:xfrm>
                    <a:custGeom>
                      <a:avLst/>
                      <a:gdLst>
                        <a:gd name="T0" fmla="+- 0 7650 7650"/>
                        <a:gd name="T1" fmla="*/ T0 w 1432"/>
                        <a:gd name="T2" fmla="+- 0 9081 7650"/>
                        <a:gd name="T3" fmla="*/ T2 w 14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432">
                          <a:moveTo>
                            <a:pt x="0" y="0"/>
                          </a:moveTo>
                          <a:lnTo>
                            <a:pt x="143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3" name="Group 205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168703"/>
                    <a:ext cx="1014466" cy="47970"/>
                    <a:chOff x="7651" y="9077"/>
                    <a:chExt cx="1431" cy="65"/>
                  </a:xfrm>
                </p:grpSpPr>
                <p:sp>
                  <p:nvSpPr>
                    <p:cNvPr id="1171" name="Freeform 2053"/>
                    <p:cNvSpPr>
                      <a:spLocks/>
                    </p:cNvSpPr>
                    <p:nvPr/>
                  </p:nvSpPr>
                  <p:spPr bwMode="auto">
                    <a:xfrm>
                      <a:off x="7651" y="9077"/>
                      <a:ext cx="1431" cy="65"/>
                    </a:xfrm>
                    <a:custGeom>
                      <a:avLst/>
                      <a:gdLst>
                        <a:gd name="T0" fmla="+- 0 7652 7651"/>
                        <a:gd name="T1" fmla="*/ T0 w 1431"/>
                        <a:gd name="T2" fmla="+- 0 9077 9077"/>
                        <a:gd name="T3" fmla="*/ 9077 h 65"/>
                        <a:gd name="T4" fmla="+- 0 9083 7651"/>
                        <a:gd name="T5" fmla="*/ T4 w 1431"/>
                        <a:gd name="T6" fmla="+- 0 9077 9077"/>
                        <a:gd name="T7" fmla="*/ 9077 h 65"/>
                        <a:gd name="T8" fmla="+- 0 9083 7651"/>
                        <a:gd name="T9" fmla="*/ T8 w 1431"/>
                        <a:gd name="T10" fmla="+- 0 9142 9077"/>
                        <a:gd name="T11" fmla="*/ 9142 h 65"/>
                        <a:gd name="T12" fmla="+- 0 7652 7651"/>
                        <a:gd name="T13" fmla="*/ T12 w 1431"/>
                        <a:gd name="T14" fmla="+- 0 9142 9077"/>
                        <a:gd name="T15" fmla="*/ 9142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431" h="65">
                          <a:moveTo>
                            <a:pt x="1" y="0"/>
                          </a:moveTo>
                          <a:lnTo>
                            <a:pt x="1432" y="0"/>
                          </a:lnTo>
                          <a:lnTo>
                            <a:pt x="1432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82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4" name="Group 2050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088261"/>
                    <a:ext cx="887569" cy="1476"/>
                    <a:chOff x="7650" y="8968"/>
                    <a:chExt cx="1252" cy="2"/>
                  </a:xfrm>
                </p:grpSpPr>
                <p:sp>
                  <p:nvSpPr>
                    <p:cNvPr id="1170" name="Freeform 2051"/>
                    <p:cNvSpPr>
                      <a:spLocks/>
                    </p:cNvSpPr>
                    <p:nvPr/>
                  </p:nvSpPr>
                  <p:spPr bwMode="auto">
                    <a:xfrm>
                      <a:off x="7650" y="8968"/>
                      <a:ext cx="1252" cy="2"/>
                    </a:xfrm>
                    <a:custGeom>
                      <a:avLst/>
                      <a:gdLst>
                        <a:gd name="T0" fmla="+- 0 7650 7650"/>
                        <a:gd name="T1" fmla="*/ T0 w 1252"/>
                        <a:gd name="T2" fmla="+- 0 8901 7650"/>
                        <a:gd name="T3" fmla="*/ T2 w 12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252">
                          <a:moveTo>
                            <a:pt x="0" y="0"/>
                          </a:moveTo>
                          <a:lnTo>
                            <a:pt x="125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5" name="Group 2048"/>
                  <p:cNvGrpSpPr>
                    <a:grpSpLocks/>
                  </p:cNvGrpSpPr>
                  <p:nvPr/>
                </p:nvGrpSpPr>
                <p:grpSpPr bwMode="auto">
                  <a:xfrm>
                    <a:off x="18971518" y="22072025"/>
                    <a:ext cx="886860" cy="32472"/>
                    <a:chOff x="7651" y="8946"/>
                    <a:chExt cx="1251" cy="44"/>
                  </a:xfrm>
                </p:grpSpPr>
                <p:sp>
                  <p:nvSpPr>
                    <p:cNvPr id="1169" name="Freeform 2049"/>
                    <p:cNvSpPr>
                      <a:spLocks/>
                    </p:cNvSpPr>
                    <p:nvPr/>
                  </p:nvSpPr>
                  <p:spPr bwMode="auto">
                    <a:xfrm>
                      <a:off x="7651" y="8946"/>
                      <a:ext cx="1251" cy="44"/>
                    </a:xfrm>
                    <a:custGeom>
                      <a:avLst/>
                      <a:gdLst>
                        <a:gd name="T0" fmla="+- 0 7652 7651"/>
                        <a:gd name="T1" fmla="*/ T0 w 1251"/>
                        <a:gd name="T2" fmla="+- 0 8946 8946"/>
                        <a:gd name="T3" fmla="*/ 8946 h 44"/>
                        <a:gd name="T4" fmla="+- 0 8903 7651"/>
                        <a:gd name="T5" fmla="*/ T4 w 1251"/>
                        <a:gd name="T6" fmla="+- 0 8946 8946"/>
                        <a:gd name="T7" fmla="*/ 8946 h 44"/>
                        <a:gd name="T8" fmla="+- 0 8903 7651"/>
                        <a:gd name="T9" fmla="*/ T8 w 1251"/>
                        <a:gd name="T10" fmla="+- 0 8989 8946"/>
                        <a:gd name="T11" fmla="*/ 8989 h 44"/>
                        <a:gd name="T12" fmla="+- 0 7652 7651"/>
                        <a:gd name="T13" fmla="*/ T12 w 1251"/>
                        <a:gd name="T14" fmla="+- 0 8989 8946"/>
                        <a:gd name="T15" fmla="*/ 8989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251" h="44">
                          <a:moveTo>
                            <a:pt x="1" y="0"/>
                          </a:moveTo>
                          <a:lnTo>
                            <a:pt x="1252" y="0"/>
                          </a:lnTo>
                          <a:lnTo>
                            <a:pt x="1252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29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6" name="Group 2046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982727"/>
                    <a:ext cx="696160" cy="1476"/>
                    <a:chOff x="7650" y="8825"/>
                    <a:chExt cx="982" cy="2"/>
                  </a:xfrm>
                </p:grpSpPr>
                <p:sp>
                  <p:nvSpPr>
                    <p:cNvPr id="1168" name="Freeform 2047"/>
                    <p:cNvSpPr>
                      <a:spLocks/>
                    </p:cNvSpPr>
                    <p:nvPr/>
                  </p:nvSpPr>
                  <p:spPr bwMode="auto">
                    <a:xfrm>
                      <a:off x="7650" y="8825"/>
                      <a:ext cx="982" cy="2"/>
                    </a:xfrm>
                    <a:custGeom>
                      <a:avLst/>
                      <a:gdLst>
                        <a:gd name="T0" fmla="+- 0 7650 7650"/>
                        <a:gd name="T1" fmla="*/ T0 w 982"/>
                        <a:gd name="T2" fmla="+- 0 8631 7650"/>
                        <a:gd name="T3" fmla="*/ T2 w 9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82">
                          <a:moveTo>
                            <a:pt x="0" y="0"/>
                          </a:moveTo>
                          <a:lnTo>
                            <a:pt x="98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7" name="Group 2044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958373"/>
                    <a:ext cx="695452" cy="48708"/>
                    <a:chOff x="7651" y="8792"/>
                    <a:chExt cx="981" cy="66"/>
                  </a:xfrm>
                </p:grpSpPr>
                <p:sp>
                  <p:nvSpPr>
                    <p:cNvPr id="1167" name="Freeform 2045"/>
                    <p:cNvSpPr>
                      <a:spLocks/>
                    </p:cNvSpPr>
                    <p:nvPr/>
                  </p:nvSpPr>
                  <p:spPr bwMode="auto">
                    <a:xfrm>
                      <a:off x="7651" y="8792"/>
                      <a:ext cx="981" cy="66"/>
                    </a:xfrm>
                    <a:custGeom>
                      <a:avLst/>
                      <a:gdLst>
                        <a:gd name="T0" fmla="+- 0 7652 7651"/>
                        <a:gd name="T1" fmla="*/ T0 w 981"/>
                        <a:gd name="T2" fmla="+- 0 8792 8792"/>
                        <a:gd name="T3" fmla="*/ 8792 h 66"/>
                        <a:gd name="T4" fmla="+- 0 8633 7651"/>
                        <a:gd name="T5" fmla="*/ T4 w 981"/>
                        <a:gd name="T6" fmla="+- 0 8792 8792"/>
                        <a:gd name="T7" fmla="*/ 8792 h 66"/>
                        <a:gd name="T8" fmla="+- 0 8633 7651"/>
                        <a:gd name="T9" fmla="*/ T8 w 981"/>
                        <a:gd name="T10" fmla="+- 0 8858 8792"/>
                        <a:gd name="T11" fmla="*/ 8858 h 66"/>
                        <a:gd name="T12" fmla="+- 0 7652 7651"/>
                        <a:gd name="T13" fmla="*/ T12 w 981"/>
                        <a:gd name="T14" fmla="+- 0 8858 8792"/>
                        <a:gd name="T15" fmla="*/ 8858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81" h="66">
                          <a:moveTo>
                            <a:pt x="1" y="0"/>
                          </a:moveTo>
                          <a:lnTo>
                            <a:pt x="982" y="0"/>
                          </a:lnTo>
                          <a:lnTo>
                            <a:pt x="982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80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8" name="Group 204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870551"/>
                    <a:ext cx="759963" cy="1476"/>
                    <a:chOff x="7650" y="8673"/>
                    <a:chExt cx="1072" cy="2"/>
                  </a:xfrm>
                </p:grpSpPr>
                <p:sp>
                  <p:nvSpPr>
                    <p:cNvPr id="1166" name="Freeform 2043"/>
                    <p:cNvSpPr>
                      <a:spLocks/>
                    </p:cNvSpPr>
                    <p:nvPr/>
                  </p:nvSpPr>
                  <p:spPr bwMode="auto">
                    <a:xfrm>
                      <a:off x="7650" y="8673"/>
                      <a:ext cx="1072" cy="2"/>
                    </a:xfrm>
                    <a:custGeom>
                      <a:avLst/>
                      <a:gdLst>
                        <a:gd name="T0" fmla="+- 0 7650 7650"/>
                        <a:gd name="T1" fmla="*/ T0 w 1072"/>
                        <a:gd name="T2" fmla="+- 0 8721 7650"/>
                        <a:gd name="T3" fmla="*/ T2 w 10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72">
                          <a:moveTo>
                            <a:pt x="0" y="0"/>
                          </a:moveTo>
                          <a:lnTo>
                            <a:pt x="107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49" name="Group 2040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846197"/>
                    <a:ext cx="759254" cy="48708"/>
                    <a:chOff x="7651" y="8640"/>
                    <a:chExt cx="1071" cy="66"/>
                  </a:xfrm>
                </p:grpSpPr>
                <p:sp>
                  <p:nvSpPr>
                    <p:cNvPr id="1165" name="Freeform 2041"/>
                    <p:cNvSpPr>
                      <a:spLocks/>
                    </p:cNvSpPr>
                    <p:nvPr/>
                  </p:nvSpPr>
                  <p:spPr bwMode="auto">
                    <a:xfrm>
                      <a:off x="7651" y="8640"/>
                      <a:ext cx="1071" cy="66"/>
                    </a:xfrm>
                    <a:custGeom>
                      <a:avLst/>
                      <a:gdLst>
                        <a:gd name="T0" fmla="+- 0 7652 7651"/>
                        <a:gd name="T1" fmla="*/ T0 w 1071"/>
                        <a:gd name="T2" fmla="+- 0 8640 8640"/>
                        <a:gd name="T3" fmla="*/ 8640 h 66"/>
                        <a:gd name="T4" fmla="+- 0 8723 7651"/>
                        <a:gd name="T5" fmla="*/ T4 w 1071"/>
                        <a:gd name="T6" fmla="+- 0 8640 8640"/>
                        <a:gd name="T7" fmla="*/ 8640 h 66"/>
                        <a:gd name="T8" fmla="+- 0 8723 7651"/>
                        <a:gd name="T9" fmla="*/ T8 w 1071"/>
                        <a:gd name="T10" fmla="+- 0 8706 8640"/>
                        <a:gd name="T11" fmla="*/ 8706 h 66"/>
                        <a:gd name="T12" fmla="+- 0 7652 7651"/>
                        <a:gd name="T13" fmla="*/ T12 w 1071"/>
                        <a:gd name="T14" fmla="+- 0 8706 8640"/>
                        <a:gd name="T15" fmla="*/ 8706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71" h="66">
                          <a:moveTo>
                            <a:pt x="1" y="0"/>
                          </a:moveTo>
                          <a:lnTo>
                            <a:pt x="1072" y="0"/>
                          </a:lnTo>
                          <a:lnTo>
                            <a:pt x="1072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81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0" name="Group 2038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765755"/>
                    <a:ext cx="759963" cy="1476"/>
                    <a:chOff x="7650" y="8531"/>
                    <a:chExt cx="1072" cy="2"/>
                  </a:xfrm>
                </p:grpSpPr>
                <p:sp>
                  <p:nvSpPr>
                    <p:cNvPr id="1164" name="Freeform 2039"/>
                    <p:cNvSpPr>
                      <a:spLocks/>
                    </p:cNvSpPr>
                    <p:nvPr/>
                  </p:nvSpPr>
                  <p:spPr bwMode="auto">
                    <a:xfrm>
                      <a:off x="7650" y="8531"/>
                      <a:ext cx="1072" cy="2"/>
                    </a:xfrm>
                    <a:custGeom>
                      <a:avLst/>
                      <a:gdLst>
                        <a:gd name="T0" fmla="+- 0 7650 7650"/>
                        <a:gd name="T1" fmla="*/ T0 w 1072"/>
                        <a:gd name="T2" fmla="+- 0 8721 7650"/>
                        <a:gd name="T3" fmla="*/ T2 w 10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72">
                          <a:moveTo>
                            <a:pt x="0" y="0"/>
                          </a:moveTo>
                          <a:lnTo>
                            <a:pt x="107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1" name="Group 2036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749519"/>
                    <a:ext cx="759254" cy="32472"/>
                    <a:chOff x="7651" y="8509"/>
                    <a:chExt cx="1071" cy="44"/>
                  </a:xfrm>
                </p:grpSpPr>
                <p:sp>
                  <p:nvSpPr>
                    <p:cNvPr id="1163" name="Freeform 2037"/>
                    <p:cNvSpPr>
                      <a:spLocks/>
                    </p:cNvSpPr>
                    <p:nvPr/>
                  </p:nvSpPr>
                  <p:spPr bwMode="auto">
                    <a:xfrm>
                      <a:off x="7651" y="8509"/>
                      <a:ext cx="1071" cy="44"/>
                    </a:xfrm>
                    <a:custGeom>
                      <a:avLst/>
                      <a:gdLst>
                        <a:gd name="T0" fmla="+- 0 7652 7651"/>
                        <a:gd name="T1" fmla="*/ T0 w 1071"/>
                        <a:gd name="T2" fmla="+- 0 8509 8509"/>
                        <a:gd name="T3" fmla="*/ 8509 h 44"/>
                        <a:gd name="T4" fmla="+- 0 8723 7651"/>
                        <a:gd name="T5" fmla="*/ T4 w 1071"/>
                        <a:gd name="T6" fmla="+- 0 8509 8509"/>
                        <a:gd name="T7" fmla="*/ 8509 h 44"/>
                        <a:gd name="T8" fmla="+- 0 8723 7651"/>
                        <a:gd name="T9" fmla="*/ T8 w 1071"/>
                        <a:gd name="T10" fmla="+- 0 8552 8509"/>
                        <a:gd name="T11" fmla="*/ 8552 h 44"/>
                        <a:gd name="T12" fmla="+- 0 7652 7651"/>
                        <a:gd name="T13" fmla="*/ T12 w 1071"/>
                        <a:gd name="T14" fmla="+- 0 8552 8509"/>
                        <a:gd name="T15" fmla="*/ 8552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71" h="44">
                          <a:moveTo>
                            <a:pt x="1" y="0"/>
                          </a:moveTo>
                          <a:lnTo>
                            <a:pt x="1072" y="0"/>
                          </a:lnTo>
                          <a:lnTo>
                            <a:pt x="1072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2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2" name="Group 203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660959"/>
                    <a:ext cx="1142781" cy="1476"/>
                    <a:chOff x="7650" y="8389"/>
                    <a:chExt cx="1612" cy="2"/>
                  </a:xfrm>
                </p:grpSpPr>
                <p:sp>
                  <p:nvSpPr>
                    <p:cNvPr id="1162" name="Freeform 2035"/>
                    <p:cNvSpPr>
                      <a:spLocks/>
                    </p:cNvSpPr>
                    <p:nvPr/>
                  </p:nvSpPr>
                  <p:spPr bwMode="auto">
                    <a:xfrm>
                      <a:off x="7650" y="8389"/>
                      <a:ext cx="1612" cy="2"/>
                    </a:xfrm>
                    <a:custGeom>
                      <a:avLst/>
                      <a:gdLst>
                        <a:gd name="T0" fmla="+- 0 7650 7650"/>
                        <a:gd name="T1" fmla="*/ T0 w 1612"/>
                        <a:gd name="T2" fmla="+- 0 9261 7650"/>
                        <a:gd name="T3" fmla="*/ T2 w 161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612">
                          <a:moveTo>
                            <a:pt x="0" y="0"/>
                          </a:moveTo>
                          <a:lnTo>
                            <a:pt x="161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3" name="Group 203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637343"/>
                    <a:ext cx="1142072" cy="47970"/>
                    <a:chOff x="7651" y="8357"/>
                    <a:chExt cx="1611" cy="65"/>
                  </a:xfrm>
                </p:grpSpPr>
                <p:sp>
                  <p:nvSpPr>
                    <p:cNvPr id="1161" name="Freeform 2033"/>
                    <p:cNvSpPr>
                      <a:spLocks/>
                    </p:cNvSpPr>
                    <p:nvPr/>
                  </p:nvSpPr>
                  <p:spPr bwMode="auto">
                    <a:xfrm>
                      <a:off x="7651" y="8357"/>
                      <a:ext cx="1611" cy="65"/>
                    </a:xfrm>
                    <a:custGeom>
                      <a:avLst/>
                      <a:gdLst>
                        <a:gd name="T0" fmla="+- 0 7652 7651"/>
                        <a:gd name="T1" fmla="*/ T0 w 1611"/>
                        <a:gd name="T2" fmla="+- 0 8357 8357"/>
                        <a:gd name="T3" fmla="*/ 8357 h 65"/>
                        <a:gd name="T4" fmla="+- 0 9263 7651"/>
                        <a:gd name="T5" fmla="*/ T4 w 1611"/>
                        <a:gd name="T6" fmla="+- 0 8357 8357"/>
                        <a:gd name="T7" fmla="*/ 8357 h 65"/>
                        <a:gd name="T8" fmla="+- 0 9263 7651"/>
                        <a:gd name="T9" fmla="*/ T8 w 1611"/>
                        <a:gd name="T10" fmla="+- 0 8422 8357"/>
                        <a:gd name="T11" fmla="*/ 8422 h 65"/>
                        <a:gd name="T12" fmla="+- 0 7652 7651"/>
                        <a:gd name="T13" fmla="*/ T12 w 1611"/>
                        <a:gd name="T14" fmla="+- 0 8422 8357"/>
                        <a:gd name="T15" fmla="*/ 8422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611" h="65">
                          <a:moveTo>
                            <a:pt x="1" y="0"/>
                          </a:moveTo>
                          <a:lnTo>
                            <a:pt x="1612" y="0"/>
                          </a:lnTo>
                          <a:lnTo>
                            <a:pt x="1612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82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4" name="Group 2030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556901"/>
                    <a:ext cx="192827" cy="1476"/>
                    <a:chOff x="7650" y="8248"/>
                    <a:chExt cx="272" cy="2"/>
                  </a:xfrm>
                </p:grpSpPr>
                <p:sp>
                  <p:nvSpPr>
                    <p:cNvPr id="1160" name="Freeform 2031"/>
                    <p:cNvSpPr>
                      <a:spLocks/>
                    </p:cNvSpPr>
                    <p:nvPr/>
                  </p:nvSpPr>
                  <p:spPr bwMode="auto">
                    <a:xfrm>
                      <a:off x="7650" y="8248"/>
                      <a:ext cx="272" cy="2"/>
                    </a:xfrm>
                    <a:custGeom>
                      <a:avLst/>
                      <a:gdLst>
                        <a:gd name="T0" fmla="+- 0 7650 7650"/>
                        <a:gd name="T1" fmla="*/ T0 w 272"/>
                        <a:gd name="T2" fmla="+- 0 7921 7650"/>
                        <a:gd name="T3" fmla="*/ T2 w 2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72">
                          <a:moveTo>
                            <a:pt x="0" y="0"/>
                          </a:moveTo>
                          <a:lnTo>
                            <a:pt x="27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5" name="Group 2028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540665"/>
                    <a:ext cx="191409" cy="32472"/>
                    <a:chOff x="7651" y="8226"/>
                    <a:chExt cx="270" cy="44"/>
                  </a:xfrm>
                </p:grpSpPr>
                <p:sp>
                  <p:nvSpPr>
                    <p:cNvPr id="1159" name="Freeform 2029"/>
                    <p:cNvSpPr>
                      <a:spLocks/>
                    </p:cNvSpPr>
                    <p:nvPr/>
                  </p:nvSpPr>
                  <p:spPr bwMode="auto">
                    <a:xfrm>
                      <a:off x="7651" y="8226"/>
                      <a:ext cx="270" cy="44"/>
                    </a:xfrm>
                    <a:custGeom>
                      <a:avLst/>
                      <a:gdLst>
                        <a:gd name="T0" fmla="+- 0 7652 7651"/>
                        <a:gd name="T1" fmla="*/ T0 w 270"/>
                        <a:gd name="T2" fmla="+- 0 8226 8226"/>
                        <a:gd name="T3" fmla="*/ 8226 h 44"/>
                        <a:gd name="T4" fmla="+- 0 7922 7651"/>
                        <a:gd name="T5" fmla="*/ T4 w 270"/>
                        <a:gd name="T6" fmla="+- 0 8226 8226"/>
                        <a:gd name="T7" fmla="*/ 8226 h 44"/>
                        <a:gd name="T8" fmla="+- 0 7922 7651"/>
                        <a:gd name="T9" fmla="*/ T8 w 270"/>
                        <a:gd name="T10" fmla="+- 0 8269 8226"/>
                        <a:gd name="T11" fmla="*/ 8269 h 44"/>
                        <a:gd name="T12" fmla="+- 0 7652 7651"/>
                        <a:gd name="T13" fmla="*/ T12 w 270"/>
                        <a:gd name="T14" fmla="+- 0 8269 8226"/>
                        <a:gd name="T15" fmla="*/ 8269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70" h="44">
                          <a:moveTo>
                            <a:pt x="1" y="0"/>
                          </a:moveTo>
                          <a:lnTo>
                            <a:pt x="271" y="0"/>
                          </a:lnTo>
                          <a:lnTo>
                            <a:pt x="27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65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6" name="Group 2026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452105"/>
                    <a:ext cx="696160" cy="1476"/>
                    <a:chOff x="7650" y="8106"/>
                    <a:chExt cx="982" cy="2"/>
                  </a:xfrm>
                </p:grpSpPr>
                <p:sp>
                  <p:nvSpPr>
                    <p:cNvPr id="1158" name="Freeform 2027"/>
                    <p:cNvSpPr>
                      <a:spLocks/>
                    </p:cNvSpPr>
                    <p:nvPr/>
                  </p:nvSpPr>
                  <p:spPr bwMode="auto">
                    <a:xfrm>
                      <a:off x="7650" y="8106"/>
                      <a:ext cx="982" cy="2"/>
                    </a:xfrm>
                    <a:custGeom>
                      <a:avLst/>
                      <a:gdLst>
                        <a:gd name="T0" fmla="+- 0 7650 7650"/>
                        <a:gd name="T1" fmla="*/ T0 w 982"/>
                        <a:gd name="T2" fmla="+- 0 8631 7650"/>
                        <a:gd name="T3" fmla="*/ T2 w 9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82">
                          <a:moveTo>
                            <a:pt x="0" y="0"/>
                          </a:moveTo>
                          <a:lnTo>
                            <a:pt x="98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7" name="Group 2024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428489"/>
                    <a:ext cx="695452" cy="47970"/>
                    <a:chOff x="7651" y="8074"/>
                    <a:chExt cx="981" cy="65"/>
                  </a:xfrm>
                </p:grpSpPr>
                <p:sp>
                  <p:nvSpPr>
                    <p:cNvPr id="1157" name="Freeform 2025"/>
                    <p:cNvSpPr>
                      <a:spLocks/>
                    </p:cNvSpPr>
                    <p:nvPr/>
                  </p:nvSpPr>
                  <p:spPr bwMode="auto">
                    <a:xfrm>
                      <a:off x="7651" y="8074"/>
                      <a:ext cx="981" cy="65"/>
                    </a:xfrm>
                    <a:custGeom>
                      <a:avLst/>
                      <a:gdLst>
                        <a:gd name="T0" fmla="+- 0 7652 7651"/>
                        <a:gd name="T1" fmla="*/ T0 w 981"/>
                        <a:gd name="T2" fmla="+- 0 8074 8074"/>
                        <a:gd name="T3" fmla="*/ 8074 h 65"/>
                        <a:gd name="T4" fmla="+- 0 8633 7651"/>
                        <a:gd name="T5" fmla="*/ T4 w 981"/>
                        <a:gd name="T6" fmla="+- 0 8074 8074"/>
                        <a:gd name="T7" fmla="*/ 8074 h 65"/>
                        <a:gd name="T8" fmla="+- 0 8633 7651"/>
                        <a:gd name="T9" fmla="*/ T8 w 981"/>
                        <a:gd name="T10" fmla="+- 0 8138 8074"/>
                        <a:gd name="T11" fmla="*/ 8138 h 65"/>
                        <a:gd name="T12" fmla="+- 0 7652 7651"/>
                        <a:gd name="T13" fmla="*/ T12 w 981"/>
                        <a:gd name="T14" fmla="+- 0 8138 8074"/>
                        <a:gd name="T15" fmla="*/ 813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81" h="65">
                          <a:moveTo>
                            <a:pt x="1" y="0"/>
                          </a:moveTo>
                          <a:lnTo>
                            <a:pt x="982" y="0"/>
                          </a:lnTo>
                          <a:lnTo>
                            <a:pt x="982" y="64"/>
                          </a:lnTo>
                          <a:lnTo>
                            <a:pt x="1" y="64"/>
                          </a:lnTo>
                        </a:path>
                      </a:pathLst>
                    </a:custGeom>
                    <a:noFill/>
                    <a:ln w="1380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8" name="Group 202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347309"/>
                    <a:ext cx="320432" cy="1476"/>
                    <a:chOff x="7650" y="7964"/>
                    <a:chExt cx="452" cy="2"/>
                  </a:xfrm>
                </p:grpSpPr>
                <p:sp>
                  <p:nvSpPr>
                    <p:cNvPr id="1156" name="Freeform 2023"/>
                    <p:cNvSpPr>
                      <a:spLocks/>
                    </p:cNvSpPr>
                    <p:nvPr/>
                  </p:nvSpPr>
                  <p:spPr bwMode="auto">
                    <a:xfrm>
                      <a:off x="7650" y="7964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59" name="Group 2020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331073"/>
                    <a:ext cx="319014" cy="33210"/>
                    <a:chOff x="7651" y="7942"/>
                    <a:chExt cx="450" cy="45"/>
                  </a:xfrm>
                </p:grpSpPr>
                <p:sp>
                  <p:nvSpPr>
                    <p:cNvPr id="1155" name="Freeform 2021"/>
                    <p:cNvSpPr>
                      <a:spLocks/>
                    </p:cNvSpPr>
                    <p:nvPr/>
                  </p:nvSpPr>
                  <p:spPr bwMode="auto">
                    <a:xfrm>
                      <a:off x="7651" y="7942"/>
                      <a:ext cx="450" cy="45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7942 7942"/>
                        <a:gd name="T3" fmla="*/ 7942 h 45"/>
                        <a:gd name="T4" fmla="+- 0 8102 7651"/>
                        <a:gd name="T5" fmla="*/ T4 w 450"/>
                        <a:gd name="T6" fmla="+- 0 7942 7942"/>
                        <a:gd name="T7" fmla="*/ 7942 h 45"/>
                        <a:gd name="T8" fmla="+- 0 8102 7651"/>
                        <a:gd name="T9" fmla="*/ T8 w 450"/>
                        <a:gd name="T10" fmla="+- 0 7986 7942"/>
                        <a:gd name="T11" fmla="*/ 7986 h 45"/>
                        <a:gd name="T12" fmla="+- 0 7652 7651"/>
                        <a:gd name="T13" fmla="*/ T12 w 450"/>
                        <a:gd name="T14" fmla="+- 0 7986 7942"/>
                        <a:gd name="T15" fmla="*/ 7986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45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76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0" name="Group 2018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242513"/>
                    <a:ext cx="759963" cy="1476"/>
                    <a:chOff x="7650" y="7822"/>
                    <a:chExt cx="1072" cy="2"/>
                  </a:xfrm>
                </p:grpSpPr>
                <p:sp>
                  <p:nvSpPr>
                    <p:cNvPr id="1154" name="Freeform 2019"/>
                    <p:cNvSpPr>
                      <a:spLocks/>
                    </p:cNvSpPr>
                    <p:nvPr/>
                  </p:nvSpPr>
                  <p:spPr bwMode="auto">
                    <a:xfrm>
                      <a:off x="7650" y="7822"/>
                      <a:ext cx="1072" cy="2"/>
                    </a:xfrm>
                    <a:custGeom>
                      <a:avLst/>
                      <a:gdLst>
                        <a:gd name="T0" fmla="+- 0 7650 7650"/>
                        <a:gd name="T1" fmla="*/ T0 w 1072"/>
                        <a:gd name="T2" fmla="+- 0 8721 7650"/>
                        <a:gd name="T3" fmla="*/ T2 w 10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72">
                          <a:moveTo>
                            <a:pt x="0" y="0"/>
                          </a:moveTo>
                          <a:lnTo>
                            <a:pt x="107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1" name="Group 2016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218159"/>
                    <a:ext cx="759254" cy="48708"/>
                    <a:chOff x="7651" y="7789"/>
                    <a:chExt cx="1071" cy="66"/>
                  </a:xfrm>
                </p:grpSpPr>
                <p:sp>
                  <p:nvSpPr>
                    <p:cNvPr id="1153" name="Freeform 2017"/>
                    <p:cNvSpPr>
                      <a:spLocks/>
                    </p:cNvSpPr>
                    <p:nvPr/>
                  </p:nvSpPr>
                  <p:spPr bwMode="auto">
                    <a:xfrm>
                      <a:off x="7651" y="7789"/>
                      <a:ext cx="1071" cy="66"/>
                    </a:xfrm>
                    <a:custGeom>
                      <a:avLst/>
                      <a:gdLst>
                        <a:gd name="T0" fmla="+- 0 7652 7651"/>
                        <a:gd name="T1" fmla="*/ T0 w 1071"/>
                        <a:gd name="T2" fmla="+- 0 7789 7789"/>
                        <a:gd name="T3" fmla="*/ 7789 h 66"/>
                        <a:gd name="T4" fmla="+- 0 8723 7651"/>
                        <a:gd name="T5" fmla="*/ T4 w 1071"/>
                        <a:gd name="T6" fmla="+- 0 7789 7789"/>
                        <a:gd name="T7" fmla="*/ 7789 h 66"/>
                        <a:gd name="T8" fmla="+- 0 8723 7651"/>
                        <a:gd name="T9" fmla="*/ T8 w 1071"/>
                        <a:gd name="T10" fmla="+- 0 7855 7789"/>
                        <a:gd name="T11" fmla="*/ 7855 h 66"/>
                        <a:gd name="T12" fmla="+- 0 7652 7651"/>
                        <a:gd name="T13" fmla="*/ T12 w 1071"/>
                        <a:gd name="T14" fmla="+- 0 7855 7789"/>
                        <a:gd name="T15" fmla="*/ 7855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71" h="66">
                          <a:moveTo>
                            <a:pt x="1" y="0"/>
                          </a:moveTo>
                          <a:lnTo>
                            <a:pt x="1072" y="0"/>
                          </a:lnTo>
                          <a:lnTo>
                            <a:pt x="1072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81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2" name="Group 201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130337"/>
                    <a:ext cx="639447" cy="1476"/>
                    <a:chOff x="7650" y="7670"/>
                    <a:chExt cx="902" cy="2"/>
                  </a:xfrm>
                </p:grpSpPr>
                <p:sp>
                  <p:nvSpPr>
                    <p:cNvPr id="1152" name="Freeform 2015"/>
                    <p:cNvSpPr>
                      <a:spLocks/>
                    </p:cNvSpPr>
                    <p:nvPr/>
                  </p:nvSpPr>
                  <p:spPr bwMode="auto">
                    <a:xfrm>
                      <a:off x="7650" y="7670"/>
                      <a:ext cx="902" cy="2"/>
                    </a:xfrm>
                    <a:custGeom>
                      <a:avLst/>
                      <a:gdLst>
                        <a:gd name="T0" fmla="+- 0 7650 7650"/>
                        <a:gd name="T1" fmla="*/ T0 w 902"/>
                        <a:gd name="T2" fmla="+- 0 8551 7650"/>
                        <a:gd name="T3" fmla="*/ T2 w 90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02">
                          <a:moveTo>
                            <a:pt x="0" y="0"/>
                          </a:moveTo>
                          <a:lnTo>
                            <a:pt x="90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3" name="Group 201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105983"/>
                    <a:ext cx="638029" cy="48708"/>
                    <a:chOff x="7651" y="7637"/>
                    <a:chExt cx="900" cy="66"/>
                  </a:xfrm>
                </p:grpSpPr>
                <p:sp>
                  <p:nvSpPr>
                    <p:cNvPr id="1151" name="Freeform 2013"/>
                    <p:cNvSpPr>
                      <a:spLocks/>
                    </p:cNvSpPr>
                    <p:nvPr/>
                  </p:nvSpPr>
                  <p:spPr bwMode="auto">
                    <a:xfrm>
                      <a:off x="7651" y="7637"/>
                      <a:ext cx="900" cy="66"/>
                    </a:xfrm>
                    <a:custGeom>
                      <a:avLst/>
                      <a:gdLst>
                        <a:gd name="T0" fmla="+- 0 7652 7651"/>
                        <a:gd name="T1" fmla="*/ T0 w 900"/>
                        <a:gd name="T2" fmla="+- 0 7637 7637"/>
                        <a:gd name="T3" fmla="*/ 7637 h 66"/>
                        <a:gd name="T4" fmla="+- 0 8552 7651"/>
                        <a:gd name="T5" fmla="*/ T4 w 900"/>
                        <a:gd name="T6" fmla="+- 0 7637 7637"/>
                        <a:gd name="T7" fmla="*/ 7637 h 66"/>
                        <a:gd name="T8" fmla="+- 0 8552 7651"/>
                        <a:gd name="T9" fmla="*/ T8 w 900"/>
                        <a:gd name="T10" fmla="+- 0 7703 7637"/>
                        <a:gd name="T11" fmla="*/ 7703 h 66"/>
                        <a:gd name="T12" fmla="+- 0 7652 7651"/>
                        <a:gd name="T13" fmla="*/ T12 w 900"/>
                        <a:gd name="T14" fmla="+- 0 7703 7637"/>
                        <a:gd name="T15" fmla="*/ 7703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0" h="66">
                          <a:moveTo>
                            <a:pt x="1" y="0"/>
                          </a:moveTo>
                          <a:lnTo>
                            <a:pt x="901" y="0"/>
                          </a:lnTo>
                          <a:lnTo>
                            <a:pt x="90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79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4" name="Group 2010"/>
                  <p:cNvGrpSpPr>
                    <a:grpSpLocks/>
                  </p:cNvGrpSpPr>
                  <p:nvPr/>
                </p:nvGrpSpPr>
                <p:grpSpPr bwMode="auto">
                  <a:xfrm>
                    <a:off x="18970809" y="21025541"/>
                    <a:ext cx="696160" cy="1476"/>
                    <a:chOff x="7650" y="7528"/>
                    <a:chExt cx="982" cy="2"/>
                  </a:xfrm>
                </p:grpSpPr>
                <p:sp>
                  <p:nvSpPr>
                    <p:cNvPr id="1150" name="Freeform 2011"/>
                    <p:cNvSpPr>
                      <a:spLocks/>
                    </p:cNvSpPr>
                    <p:nvPr/>
                  </p:nvSpPr>
                  <p:spPr bwMode="auto">
                    <a:xfrm>
                      <a:off x="7650" y="7528"/>
                      <a:ext cx="982" cy="2"/>
                    </a:xfrm>
                    <a:custGeom>
                      <a:avLst/>
                      <a:gdLst>
                        <a:gd name="T0" fmla="+- 0 7650 7650"/>
                        <a:gd name="T1" fmla="*/ T0 w 982"/>
                        <a:gd name="T2" fmla="+- 0 8631 7650"/>
                        <a:gd name="T3" fmla="*/ T2 w 9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82">
                          <a:moveTo>
                            <a:pt x="0" y="0"/>
                          </a:moveTo>
                          <a:lnTo>
                            <a:pt x="98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5" name="Group 2008"/>
                  <p:cNvGrpSpPr>
                    <a:grpSpLocks/>
                  </p:cNvGrpSpPr>
                  <p:nvPr/>
                </p:nvGrpSpPr>
                <p:grpSpPr bwMode="auto">
                  <a:xfrm>
                    <a:off x="18971518" y="21009305"/>
                    <a:ext cx="695452" cy="32472"/>
                    <a:chOff x="7651" y="7506"/>
                    <a:chExt cx="981" cy="44"/>
                  </a:xfrm>
                </p:grpSpPr>
                <p:sp>
                  <p:nvSpPr>
                    <p:cNvPr id="1149" name="Freeform 2009"/>
                    <p:cNvSpPr>
                      <a:spLocks/>
                    </p:cNvSpPr>
                    <p:nvPr/>
                  </p:nvSpPr>
                  <p:spPr bwMode="auto">
                    <a:xfrm>
                      <a:off x="7651" y="7506"/>
                      <a:ext cx="981" cy="44"/>
                    </a:xfrm>
                    <a:custGeom>
                      <a:avLst/>
                      <a:gdLst>
                        <a:gd name="T0" fmla="+- 0 7652 7651"/>
                        <a:gd name="T1" fmla="*/ T0 w 981"/>
                        <a:gd name="T2" fmla="+- 0 7506 7506"/>
                        <a:gd name="T3" fmla="*/ 7506 h 44"/>
                        <a:gd name="T4" fmla="+- 0 8633 7651"/>
                        <a:gd name="T5" fmla="*/ T4 w 981"/>
                        <a:gd name="T6" fmla="+- 0 7506 7506"/>
                        <a:gd name="T7" fmla="*/ 7506 h 44"/>
                        <a:gd name="T8" fmla="+- 0 8633 7651"/>
                        <a:gd name="T9" fmla="*/ T8 w 981"/>
                        <a:gd name="T10" fmla="+- 0 7549 7506"/>
                        <a:gd name="T11" fmla="*/ 7549 h 44"/>
                        <a:gd name="T12" fmla="+- 0 7652 7651"/>
                        <a:gd name="T13" fmla="*/ T12 w 981"/>
                        <a:gd name="T14" fmla="+- 0 7549 7506"/>
                        <a:gd name="T15" fmla="*/ 7549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81" h="44">
                          <a:moveTo>
                            <a:pt x="1" y="0"/>
                          </a:moveTo>
                          <a:lnTo>
                            <a:pt x="982" y="0"/>
                          </a:lnTo>
                          <a:lnTo>
                            <a:pt x="982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2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6" name="Group 2006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920745"/>
                    <a:ext cx="696160" cy="1476"/>
                    <a:chOff x="7650" y="7386"/>
                    <a:chExt cx="982" cy="2"/>
                  </a:xfrm>
                </p:grpSpPr>
                <p:sp>
                  <p:nvSpPr>
                    <p:cNvPr id="1148" name="Freeform 2007"/>
                    <p:cNvSpPr>
                      <a:spLocks/>
                    </p:cNvSpPr>
                    <p:nvPr/>
                  </p:nvSpPr>
                  <p:spPr bwMode="auto">
                    <a:xfrm>
                      <a:off x="7650" y="7386"/>
                      <a:ext cx="982" cy="2"/>
                    </a:xfrm>
                    <a:custGeom>
                      <a:avLst/>
                      <a:gdLst>
                        <a:gd name="T0" fmla="+- 0 7650 7650"/>
                        <a:gd name="T1" fmla="*/ T0 w 982"/>
                        <a:gd name="T2" fmla="+- 0 8631 7650"/>
                        <a:gd name="T3" fmla="*/ T2 w 9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82">
                          <a:moveTo>
                            <a:pt x="0" y="0"/>
                          </a:moveTo>
                          <a:lnTo>
                            <a:pt x="98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7" name="Group 2004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897129"/>
                    <a:ext cx="695452" cy="47970"/>
                    <a:chOff x="7651" y="7354"/>
                    <a:chExt cx="981" cy="65"/>
                  </a:xfrm>
                </p:grpSpPr>
                <p:sp>
                  <p:nvSpPr>
                    <p:cNvPr id="1147" name="Freeform 2005"/>
                    <p:cNvSpPr>
                      <a:spLocks/>
                    </p:cNvSpPr>
                    <p:nvPr/>
                  </p:nvSpPr>
                  <p:spPr bwMode="auto">
                    <a:xfrm>
                      <a:off x="7651" y="7354"/>
                      <a:ext cx="981" cy="65"/>
                    </a:xfrm>
                    <a:custGeom>
                      <a:avLst/>
                      <a:gdLst>
                        <a:gd name="T0" fmla="+- 0 7652 7651"/>
                        <a:gd name="T1" fmla="*/ T0 w 981"/>
                        <a:gd name="T2" fmla="+- 0 7354 7354"/>
                        <a:gd name="T3" fmla="*/ 7354 h 65"/>
                        <a:gd name="T4" fmla="+- 0 8633 7651"/>
                        <a:gd name="T5" fmla="*/ T4 w 981"/>
                        <a:gd name="T6" fmla="+- 0 7354 7354"/>
                        <a:gd name="T7" fmla="*/ 7354 h 65"/>
                        <a:gd name="T8" fmla="+- 0 8633 7651"/>
                        <a:gd name="T9" fmla="*/ T8 w 981"/>
                        <a:gd name="T10" fmla="+- 0 7418 7354"/>
                        <a:gd name="T11" fmla="*/ 7418 h 65"/>
                        <a:gd name="T12" fmla="+- 0 7652 7651"/>
                        <a:gd name="T13" fmla="*/ T12 w 981"/>
                        <a:gd name="T14" fmla="+- 0 7418 7354"/>
                        <a:gd name="T15" fmla="*/ 741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81" h="65">
                          <a:moveTo>
                            <a:pt x="1" y="0"/>
                          </a:moveTo>
                          <a:lnTo>
                            <a:pt x="982" y="0"/>
                          </a:lnTo>
                          <a:lnTo>
                            <a:pt x="982" y="64"/>
                          </a:lnTo>
                          <a:lnTo>
                            <a:pt x="1" y="64"/>
                          </a:lnTo>
                        </a:path>
                      </a:pathLst>
                    </a:custGeom>
                    <a:noFill/>
                    <a:ln w="1380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8" name="Group 200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815949"/>
                    <a:ext cx="448038" cy="1476"/>
                    <a:chOff x="7650" y="7244"/>
                    <a:chExt cx="632" cy="2"/>
                  </a:xfrm>
                </p:grpSpPr>
                <p:sp>
                  <p:nvSpPr>
                    <p:cNvPr id="1146" name="Freeform 2003"/>
                    <p:cNvSpPr>
                      <a:spLocks/>
                    </p:cNvSpPr>
                    <p:nvPr/>
                  </p:nvSpPr>
                  <p:spPr bwMode="auto">
                    <a:xfrm>
                      <a:off x="7650" y="7244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69" name="Group 2000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800451"/>
                    <a:ext cx="446620" cy="32472"/>
                    <a:chOff x="7651" y="7223"/>
                    <a:chExt cx="630" cy="44"/>
                  </a:xfrm>
                </p:grpSpPr>
                <p:sp>
                  <p:nvSpPr>
                    <p:cNvPr id="1145" name="Freeform 2001"/>
                    <p:cNvSpPr>
                      <a:spLocks/>
                    </p:cNvSpPr>
                    <p:nvPr/>
                  </p:nvSpPr>
                  <p:spPr bwMode="auto">
                    <a:xfrm>
                      <a:off x="7651" y="7223"/>
                      <a:ext cx="630" cy="44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7223 7223"/>
                        <a:gd name="T3" fmla="*/ 7223 h 44"/>
                        <a:gd name="T4" fmla="+- 0 8282 7651"/>
                        <a:gd name="T5" fmla="*/ T4 w 630"/>
                        <a:gd name="T6" fmla="+- 0 7223 7223"/>
                        <a:gd name="T7" fmla="*/ 7223 h 44"/>
                        <a:gd name="T8" fmla="+- 0 8282 7651"/>
                        <a:gd name="T9" fmla="*/ T8 w 630"/>
                        <a:gd name="T10" fmla="+- 0 7266 7223"/>
                        <a:gd name="T11" fmla="*/ 7266 h 44"/>
                        <a:gd name="T12" fmla="+- 0 7652 7651"/>
                        <a:gd name="T13" fmla="*/ T12 w 630"/>
                        <a:gd name="T14" fmla="+- 0 7266 7223"/>
                        <a:gd name="T15" fmla="*/ 7266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44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0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0" name="Group 1998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711153"/>
                    <a:ext cx="448038" cy="1476"/>
                    <a:chOff x="7650" y="7102"/>
                    <a:chExt cx="632" cy="2"/>
                  </a:xfrm>
                </p:grpSpPr>
                <p:sp>
                  <p:nvSpPr>
                    <p:cNvPr id="1144" name="Freeform 1999"/>
                    <p:cNvSpPr>
                      <a:spLocks/>
                    </p:cNvSpPr>
                    <p:nvPr/>
                  </p:nvSpPr>
                  <p:spPr bwMode="auto">
                    <a:xfrm>
                      <a:off x="7650" y="7102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1" name="Group 1996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686799"/>
                    <a:ext cx="446620" cy="48708"/>
                    <a:chOff x="7651" y="7069"/>
                    <a:chExt cx="630" cy="66"/>
                  </a:xfrm>
                </p:grpSpPr>
                <p:sp>
                  <p:nvSpPr>
                    <p:cNvPr id="1143" name="Freeform 1997"/>
                    <p:cNvSpPr>
                      <a:spLocks/>
                    </p:cNvSpPr>
                    <p:nvPr/>
                  </p:nvSpPr>
                  <p:spPr bwMode="auto">
                    <a:xfrm>
                      <a:off x="7651" y="7069"/>
                      <a:ext cx="630" cy="66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7069 7069"/>
                        <a:gd name="T3" fmla="*/ 7069 h 66"/>
                        <a:gd name="T4" fmla="+- 0 8282 7651"/>
                        <a:gd name="T5" fmla="*/ T4 w 630"/>
                        <a:gd name="T6" fmla="+- 0 7069 7069"/>
                        <a:gd name="T7" fmla="*/ 7069 h 66"/>
                        <a:gd name="T8" fmla="+- 0 8282 7651"/>
                        <a:gd name="T9" fmla="*/ T8 w 630"/>
                        <a:gd name="T10" fmla="+- 0 7135 7069"/>
                        <a:gd name="T11" fmla="*/ 7135 h 66"/>
                        <a:gd name="T12" fmla="+- 0 7652 7651"/>
                        <a:gd name="T13" fmla="*/ T12 w 630"/>
                        <a:gd name="T14" fmla="+- 0 7135 7069"/>
                        <a:gd name="T15" fmla="*/ 7135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66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75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2" name="Group 199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607095"/>
                    <a:ext cx="511841" cy="1476"/>
                    <a:chOff x="7650" y="6961"/>
                    <a:chExt cx="722" cy="2"/>
                  </a:xfrm>
                </p:grpSpPr>
                <p:sp>
                  <p:nvSpPr>
                    <p:cNvPr id="1142" name="Freeform 1995"/>
                    <p:cNvSpPr>
                      <a:spLocks/>
                    </p:cNvSpPr>
                    <p:nvPr/>
                  </p:nvSpPr>
                  <p:spPr bwMode="auto">
                    <a:xfrm>
                      <a:off x="7650" y="6961"/>
                      <a:ext cx="722" cy="2"/>
                    </a:xfrm>
                    <a:custGeom>
                      <a:avLst/>
                      <a:gdLst>
                        <a:gd name="T0" fmla="+- 0 7650 7650"/>
                        <a:gd name="T1" fmla="*/ T0 w 722"/>
                        <a:gd name="T2" fmla="+- 0 8371 7650"/>
                        <a:gd name="T3" fmla="*/ T2 w 72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2">
                          <a:moveTo>
                            <a:pt x="0" y="0"/>
                          </a:moveTo>
                          <a:lnTo>
                            <a:pt x="72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3" name="Group 199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590121"/>
                    <a:ext cx="510423" cy="33210"/>
                    <a:chOff x="7651" y="6938"/>
                    <a:chExt cx="720" cy="45"/>
                  </a:xfrm>
                </p:grpSpPr>
                <p:sp>
                  <p:nvSpPr>
                    <p:cNvPr id="1141" name="Freeform 1993"/>
                    <p:cNvSpPr>
                      <a:spLocks/>
                    </p:cNvSpPr>
                    <p:nvPr/>
                  </p:nvSpPr>
                  <p:spPr bwMode="auto">
                    <a:xfrm>
                      <a:off x="7651" y="6938"/>
                      <a:ext cx="720" cy="45"/>
                    </a:xfrm>
                    <a:custGeom>
                      <a:avLst/>
                      <a:gdLst>
                        <a:gd name="T0" fmla="+- 0 7652 7651"/>
                        <a:gd name="T1" fmla="*/ T0 w 720"/>
                        <a:gd name="T2" fmla="+- 0 6938 6938"/>
                        <a:gd name="T3" fmla="*/ 6938 h 45"/>
                        <a:gd name="T4" fmla="+- 0 8372 7651"/>
                        <a:gd name="T5" fmla="*/ T4 w 720"/>
                        <a:gd name="T6" fmla="+- 0 6938 6938"/>
                        <a:gd name="T7" fmla="*/ 6938 h 45"/>
                        <a:gd name="T8" fmla="+- 0 8372 7651"/>
                        <a:gd name="T9" fmla="*/ T8 w 720"/>
                        <a:gd name="T10" fmla="+- 0 6983 6938"/>
                        <a:gd name="T11" fmla="*/ 6983 h 45"/>
                        <a:gd name="T12" fmla="+- 0 7652 7651"/>
                        <a:gd name="T13" fmla="*/ T12 w 720"/>
                        <a:gd name="T14" fmla="+- 0 6983 6938"/>
                        <a:gd name="T15" fmla="*/ 6983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45">
                          <a:moveTo>
                            <a:pt x="1" y="0"/>
                          </a:moveTo>
                          <a:lnTo>
                            <a:pt x="721" y="0"/>
                          </a:lnTo>
                          <a:lnTo>
                            <a:pt x="721" y="45"/>
                          </a:lnTo>
                          <a:lnTo>
                            <a:pt x="1" y="45"/>
                          </a:lnTo>
                        </a:path>
                      </a:pathLst>
                    </a:custGeom>
                    <a:noFill/>
                    <a:ln w="1381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4" name="Group 1990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502299"/>
                    <a:ext cx="1015175" cy="1476"/>
                    <a:chOff x="7650" y="6819"/>
                    <a:chExt cx="1432" cy="2"/>
                  </a:xfrm>
                </p:grpSpPr>
                <p:sp>
                  <p:nvSpPr>
                    <p:cNvPr id="1140" name="Freeform 1991"/>
                    <p:cNvSpPr>
                      <a:spLocks/>
                    </p:cNvSpPr>
                    <p:nvPr/>
                  </p:nvSpPr>
                  <p:spPr bwMode="auto">
                    <a:xfrm>
                      <a:off x="7650" y="6819"/>
                      <a:ext cx="1432" cy="2"/>
                    </a:xfrm>
                    <a:custGeom>
                      <a:avLst/>
                      <a:gdLst>
                        <a:gd name="T0" fmla="+- 0 7650 7650"/>
                        <a:gd name="T1" fmla="*/ T0 w 1432"/>
                        <a:gd name="T2" fmla="+- 0 9081 7650"/>
                        <a:gd name="T3" fmla="*/ T2 w 14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432">
                          <a:moveTo>
                            <a:pt x="0" y="0"/>
                          </a:moveTo>
                          <a:lnTo>
                            <a:pt x="143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477945"/>
                    <a:ext cx="1014466" cy="48708"/>
                    <a:chOff x="7651" y="6786"/>
                    <a:chExt cx="1431" cy="66"/>
                  </a:xfrm>
                </p:grpSpPr>
                <p:sp>
                  <p:nvSpPr>
                    <p:cNvPr id="1139" name="Freeform 1989"/>
                    <p:cNvSpPr>
                      <a:spLocks/>
                    </p:cNvSpPr>
                    <p:nvPr/>
                  </p:nvSpPr>
                  <p:spPr bwMode="auto">
                    <a:xfrm>
                      <a:off x="7651" y="6786"/>
                      <a:ext cx="1431" cy="66"/>
                    </a:xfrm>
                    <a:custGeom>
                      <a:avLst/>
                      <a:gdLst>
                        <a:gd name="T0" fmla="+- 0 7652 7651"/>
                        <a:gd name="T1" fmla="*/ T0 w 1431"/>
                        <a:gd name="T2" fmla="+- 0 6786 6786"/>
                        <a:gd name="T3" fmla="*/ 6786 h 66"/>
                        <a:gd name="T4" fmla="+- 0 9083 7651"/>
                        <a:gd name="T5" fmla="*/ T4 w 1431"/>
                        <a:gd name="T6" fmla="+- 0 6786 6786"/>
                        <a:gd name="T7" fmla="*/ 6786 h 66"/>
                        <a:gd name="T8" fmla="+- 0 9083 7651"/>
                        <a:gd name="T9" fmla="*/ T8 w 1431"/>
                        <a:gd name="T10" fmla="+- 0 6852 6786"/>
                        <a:gd name="T11" fmla="*/ 6852 h 66"/>
                        <a:gd name="T12" fmla="+- 0 7652 7651"/>
                        <a:gd name="T13" fmla="*/ T12 w 1431"/>
                        <a:gd name="T14" fmla="+- 0 6852 6786"/>
                        <a:gd name="T15" fmla="*/ 6852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431" h="66">
                          <a:moveTo>
                            <a:pt x="1" y="0"/>
                          </a:moveTo>
                          <a:lnTo>
                            <a:pt x="1432" y="0"/>
                          </a:lnTo>
                          <a:lnTo>
                            <a:pt x="1432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82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6" name="Group 1986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397503"/>
                    <a:ext cx="65221" cy="1476"/>
                    <a:chOff x="7650" y="6677"/>
                    <a:chExt cx="92" cy="2"/>
                  </a:xfrm>
                </p:grpSpPr>
                <p:sp>
                  <p:nvSpPr>
                    <p:cNvPr id="1138" name="Freeform 1987"/>
                    <p:cNvSpPr>
                      <a:spLocks/>
                    </p:cNvSpPr>
                    <p:nvPr/>
                  </p:nvSpPr>
                  <p:spPr bwMode="auto">
                    <a:xfrm>
                      <a:off x="7650" y="6677"/>
                      <a:ext cx="92" cy="2"/>
                    </a:xfrm>
                    <a:custGeom>
                      <a:avLst/>
                      <a:gdLst>
                        <a:gd name="T0" fmla="+- 0 7650 7650"/>
                        <a:gd name="T1" fmla="*/ T0 w 92"/>
                        <a:gd name="T2" fmla="+- 0 7741 7650"/>
                        <a:gd name="T3" fmla="*/ T2 w 9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2">
                          <a:moveTo>
                            <a:pt x="0" y="0"/>
                          </a:moveTo>
                          <a:lnTo>
                            <a:pt x="9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7" name="Group 1984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381267"/>
                    <a:ext cx="63803" cy="32472"/>
                    <a:chOff x="7651" y="6655"/>
                    <a:chExt cx="90" cy="44"/>
                  </a:xfrm>
                </p:grpSpPr>
                <p:sp>
                  <p:nvSpPr>
                    <p:cNvPr id="1137" name="Freeform 1985"/>
                    <p:cNvSpPr>
                      <a:spLocks/>
                    </p:cNvSpPr>
                    <p:nvPr/>
                  </p:nvSpPr>
                  <p:spPr bwMode="auto">
                    <a:xfrm>
                      <a:off x="7651" y="6655"/>
                      <a:ext cx="90" cy="44"/>
                    </a:xfrm>
                    <a:custGeom>
                      <a:avLst/>
                      <a:gdLst>
                        <a:gd name="T0" fmla="+- 0 7652 7651"/>
                        <a:gd name="T1" fmla="*/ T0 w 90"/>
                        <a:gd name="T2" fmla="+- 0 6655 6655"/>
                        <a:gd name="T3" fmla="*/ 6655 h 44"/>
                        <a:gd name="T4" fmla="+- 0 7742 7651"/>
                        <a:gd name="T5" fmla="*/ T4 w 90"/>
                        <a:gd name="T6" fmla="+- 0 6655 6655"/>
                        <a:gd name="T7" fmla="*/ 6655 h 44"/>
                        <a:gd name="T8" fmla="+- 0 7742 7651"/>
                        <a:gd name="T9" fmla="*/ T8 w 90"/>
                        <a:gd name="T10" fmla="+- 0 6698 6655"/>
                        <a:gd name="T11" fmla="*/ 6698 h 44"/>
                        <a:gd name="T12" fmla="+- 0 7652 7651"/>
                        <a:gd name="T13" fmla="*/ T12 w 90"/>
                        <a:gd name="T14" fmla="+- 0 6698 6655"/>
                        <a:gd name="T15" fmla="*/ 6698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44">
                          <a:moveTo>
                            <a:pt x="1" y="0"/>
                          </a:moveTo>
                          <a:lnTo>
                            <a:pt x="91" y="0"/>
                          </a:lnTo>
                          <a:lnTo>
                            <a:pt x="9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243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8" name="Group 198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292707"/>
                    <a:ext cx="575644" cy="1476"/>
                    <a:chOff x="7650" y="6535"/>
                    <a:chExt cx="812" cy="2"/>
                  </a:xfrm>
                </p:grpSpPr>
                <p:sp>
                  <p:nvSpPr>
                    <p:cNvPr id="1136" name="Freeform 1983"/>
                    <p:cNvSpPr>
                      <a:spLocks/>
                    </p:cNvSpPr>
                    <p:nvPr/>
                  </p:nvSpPr>
                  <p:spPr bwMode="auto">
                    <a:xfrm>
                      <a:off x="7650" y="6535"/>
                      <a:ext cx="812" cy="2"/>
                    </a:xfrm>
                    <a:custGeom>
                      <a:avLst/>
                      <a:gdLst>
                        <a:gd name="T0" fmla="+- 0 7650 7650"/>
                        <a:gd name="T1" fmla="*/ T0 w 812"/>
                        <a:gd name="T2" fmla="+- 0 8461 7650"/>
                        <a:gd name="T3" fmla="*/ T2 w 81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812">
                          <a:moveTo>
                            <a:pt x="0" y="0"/>
                          </a:moveTo>
                          <a:lnTo>
                            <a:pt x="81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79" name="Group 1980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269091"/>
                    <a:ext cx="574226" cy="47970"/>
                    <a:chOff x="7651" y="6503"/>
                    <a:chExt cx="810" cy="65"/>
                  </a:xfrm>
                </p:grpSpPr>
                <p:sp>
                  <p:nvSpPr>
                    <p:cNvPr id="1135" name="Freeform 1981"/>
                    <p:cNvSpPr>
                      <a:spLocks/>
                    </p:cNvSpPr>
                    <p:nvPr/>
                  </p:nvSpPr>
                  <p:spPr bwMode="auto">
                    <a:xfrm>
                      <a:off x="7651" y="6503"/>
                      <a:ext cx="810" cy="65"/>
                    </a:xfrm>
                    <a:custGeom>
                      <a:avLst/>
                      <a:gdLst>
                        <a:gd name="T0" fmla="+- 0 7652 7651"/>
                        <a:gd name="T1" fmla="*/ T0 w 810"/>
                        <a:gd name="T2" fmla="+- 0 6503 6503"/>
                        <a:gd name="T3" fmla="*/ 6503 h 65"/>
                        <a:gd name="T4" fmla="+- 0 8462 7651"/>
                        <a:gd name="T5" fmla="*/ T4 w 810"/>
                        <a:gd name="T6" fmla="+- 0 6503 6503"/>
                        <a:gd name="T7" fmla="*/ 6503 h 65"/>
                        <a:gd name="T8" fmla="+- 0 8462 7651"/>
                        <a:gd name="T9" fmla="*/ T8 w 810"/>
                        <a:gd name="T10" fmla="+- 0 6568 6503"/>
                        <a:gd name="T11" fmla="*/ 6568 h 65"/>
                        <a:gd name="T12" fmla="+- 0 7652 7651"/>
                        <a:gd name="T13" fmla="*/ T12 w 810"/>
                        <a:gd name="T14" fmla="+- 0 6568 6503"/>
                        <a:gd name="T15" fmla="*/ 656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810" h="65">
                          <a:moveTo>
                            <a:pt x="1" y="0"/>
                          </a:moveTo>
                          <a:lnTo>
                            <a:pt x="811" y="0"/>
                          </a:lnTo>
                          <a:lnTo>
                            <a:pt x="81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9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0" name="Group 1978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180531"/>
                    <a:ext cx="384235" cy="1476"/>
                    <a:chOff x="7650" y="6383"/>
                    <a:chExt cx="542" cy="2"/>
                  </a:xfrm>
                </p:grpSpPr>
                <p:sp>
                  <p:nvSpPr>
                    <p:cNvPr id="1134" name="Freeform 1979"/>
                    <p:cNvSpPr>
                      <a:spLocks/>
                    </p:cNvSpPr>
                    <p:nvPr/>
                  </p:nvSpPr>
                  <p:spPr bwMode="auto">
                    <a:xfrm>
                      <a:off x="7650" y="6383"/>
                      <a:ext cx="542" cy="2"/>
                    </a:xfrm>
                    <a:custGeom>
                      <a:avLst/>
                      <a:gdLst>
                        <a:gd name="T0" fmla="+- 0 7650 7650"/>
                        <a:gd name="T1" fmla="*/ T0 w 542"/>
                        <a:gd name="T2" fmla="+- 0 8191 7650"/>
                        <a:gd name="T3" fmla="*/ T2 w 54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42">
                          <a:moveTo>
                            <a:pt x="0" y="0"/>
                          </a:moveTo>
                          <a:lnTo>
                            <a:pt x="54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1" name="Group 1976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156177"/>
                    <a:ext cx="382817" cy="47970"/>
                    <a:chOff x="7651" y="6350"/>
                    <a:chExt cx="540" cy="65"/>
                  </a:xfrm>
                </p:grpSpPr>
                <p:sp>
                  <p:nvSpPr>
                    <p:cNvPr id="1133" name="Freeform 1977"/>
                    <p:cNvSpPr>
                      <a:spLocks/>
                    </p:cNvSpPr>
                    <p:nvPr/>
                  </p:nvSpPr>
                  <p:spPr bwMode="auto">
                    <a:xfrm>
                      <a:off x="7651" y="6350"/>
                      <a:ext cx="540" cy="65"/>
                    </a:xfrm>
                    <a:custGeom>
                      <a:avLst/>
                      <a:gdLst>
                        <a:gd name="T0" fmla="+- 0 7652 7651"/>
                        <a:gd name="T1" fmla="*/ T0 w 540"/>
                        <a:gd name="T2" fmla="+- 0 6350 6350"/>
                        <a:gd name="T3" fmla="*/ 6350 h 65"/>
                        <a:gd name="T4" fmla="+- 0 8192 7651"/>
                        <a:gd name="T5" fmla="*/ T4 w 540"/>
                        <a:gd name="T6" fmla="+- 0 6350 6350"/>
                        <a:gd name="T7" fmla="*/ 6350 h 65"/>
                        <a:gd name="T8" fmla="+- 0 8192 7651"/>
                        <a:gd name="T9" fmla="*/ T8 w 540"/>
                        <a:gd name="T10" fmla="+- 0 6415 6350"/>
                        <a:gd name="T11" fmla="*/ 6415 h 65"/>
                        <a:gd name="T12" fmla="+- 0 7652 7651"/>
                        <a:gd name="T13" fmla="*/ T12 w 540"/>
                        <a:gd name="T14" fmla="+- 0 6415 6350"/>
                        <a:gd name="T15" fmla="*/ 6415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40" h="65">
                          <a:moveTo>
                            <a:pt x="1" y="0"/>
                          </a:moveTo>
                          <a:lnTo>
                            <a:pt x="541" y="0"/>
                          </a:lnTo>
                          <a:lnTo>
                            <a:pt x="54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3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2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0075735"/>
                    <a:ext cx="511841" cy="1476"/>
                    <a:chOff x="7650" y="6241"/>
                    <a:chExt cx="722" cy="2"/>
                  </a:xfrm>
                </p:grpSpPr>
                <p:sp>
                  <p:nvSpPr>
                    <p:cNvPr id="1132" name="Freeform 1975"/>
                    <p:cNvSpPr>
                      <a:spLocks/>
                    </p:cNvSpPr>
                    <p:nvPr/>
                  </p:nvSpPr>
                  <p:spPr bwMode="auto">
                    <a:xfrm>
                      <a:off x="7650" y="6241"/>
                      <a:ext cx="722" cy="2"/>
                    </a:xfrm>
                    <a:custGeom>
                      <a:avLst/>
                      <a:gdLst>
                        <a:gd name="T0" fmla="+- 0 7650 7650"/>
                        <a:gd name="T1" fmla="*/ T0 w 722"/>
                        <a:gd name="T2" fmla="+- 0 8371 7650"/>
                        <a:gd name="T3" fmla="*/ T2 w 72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2">
                          <a:moveTo>
                            <a:pt x="0" y="0"/>
                          </a:moveTo>
                          <a:lnTo>
                            <a:pt x="72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3" name="Group 1972"/>
                  <p:cNvGrpSpPr>
                    <a:grpSpLocks/>
                  </p:cNvGrpSpPr>
                  <p:nvPr/>
                </p:nvGrpSpPr>
                <p:grpSpPr bwMode="auto">
                  <a:xfrm>
                    <a:off x="18971518" y="20060237"/>
                    <a:ext cx="510423" cy="32472"/>
                    <a:chOff x="7651" y="6220"/>
                    <a:chExt cx="720" cy="44"/>
                  </a:xfrm>
                </p:grpSpPr>
                <p:sp>
                  <p:nvSpPr>
                    <p:cNvPr id="1131" name="Freeform 1973"/>
                    <p:cNvSpPr>
                      <a:spLocks/>
                    </p:cNvSpPr>
                    <p:nvPr/>
                  </p:nvSpPr>
                  <p:spPr bwMode="auto">
                    <a:xfrm>
                      <a:off x="7651" y="6220"/>
                      <a:ext cx="720" cy="44"/>
                    </a:xfrm>
                    <a:custGeom>
                      <a:avLst/>
                      <a:gdLst>
                        <a:gd name="T0" fmla="+- 0 7652 7651"/>
                        <a:gd name="T1" fmla="*/ T0 w 720"/>
                        <a:gd name="T2" fmla="+- 0 6220 6220"/>
                        <a:gd name="T3" fmla="*/ 6220 h 44"/>
                        <a:gd name="T4" fmla="+- 0 8372 7651"/>
                        <a:gd name="T5" fmla="*/ T4 w 720"/>
                        <a:gd name="T6" fmla="+- 0 6220 6220"/>
                        <a:gd name="T7" fmla="*/ 6220 h 44"/>
                        <a:gd name="T8" fmla="+- 0 8372 7651"/>
                        <a:gd name="T9" fmla="*/ T8 w 720"/>
                        <a:gd name="T10" fmla="+- 0 6263 6220"/>
                        <a:gd name="T11" fmla="*/ 6263 h 44"/>
                        <a:gd name="T12" fmla="+- 0 7652 7651"/>
                        <a:gd name="T13" fmla="*/ T12 w 720"/>
                        <a:gd name="T14" fmla="+- 0 6263 6220"/>
                        <a:gd name="T15" fmla="*/ 6263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44">
                          <a:moveTo>
                            <a:pt x="1" y="0"/>
                          </a:moveTo>
                          <a:lnTo>
                            <a:pt x="721" y="0"/>
                          </a:lnTo>
                          <a:lnTo>
                            <a:pt x="72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1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4" name="Group 197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970939"/>
                    <a:ext cx="320432" cy="1476"/>
                    <a:chOff x="7650" y="6099"/>
                    <a:chExt cx="452" cy="2"/>
                  </a:xfrm>
                </p:grpSpPr>
                <p:sp>
                  <p:nvSpPr>
                    <p:cNvPr id="1130" name="Freeform 1971"/>
                    <p:cNvSpPr>
                      <a:spLocks/>
                    </p:cNvSpPr>
                    <p:nvPr/>
                  </p:nvSpPr>
                  <p:spPr bwMode="auto">
                    <a:xfrm>
                      <a:off x="7650" y="6099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5" name="Group 196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946585"/>
                    <a:ext cx="319014" cy="48708"/>
                    <a:chOff x="7651" y="6066"/>
                    <a:chExt cx="450" cy="66"/>
                  </a:xfrm>
                </p:grpSpPr>
                <p:sp>
                  <p:nvSpPr>
                    <p:cNvPr id="1129" name="Freeform 1969"/>
                    <p:cNvSpPr>
                      <a:spLocks/>
                    </p:cNvSpPr>
                    <p:nvPr/>
                  </p:nvSpPr>
                  <p:spPr bwMode="auto">
                    <a:xfrm>
                      <a:off x="7651" y="6066"/>
                      <a:ext cx="450" cy="66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6066 6066"/>
                        <a:gd name="T3" fmla="*/ 6066 h 66"/>
                        <a:gd name="T4" fmla="+- 0 8102 7651"/>
                        <a:gd name="T5" fmla="*/ T4 w 450"/>
                        <a:gd name="T6" fmla="+- 0 6066 6066"/>
                        <a:gd name="T7" fmla="*/ 6066 h 66"/>
                        <a:gd name="T8" fmla="+- 0 8102 7651"/>
                        <a:gd name="T9" fmla="*/ T8 w 450"/>
                        <a:gd name="T10" fmla="+- 0 6132 6066"/>
                        <a:gd name="T11" fmla="*/ 6132 h 66"/>
                        <a:gd name="T12" fmla="+- 0 7652 7651"/>
                        <a:gd name="T13" fmla="*/ T12 w 450"/>
                        <a:gd name="T14" fmla="+- 0 6132 6066"/>
                        <a:gd name="T15" fmla="*/ 6132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66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68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6" name="Group 196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866143"/>
                    <a:ext cx="511841" cy="1476"/>
                    <a:chOff x="7650" y="5957"/>
                    <a:chExt cx="722" cy="2"/>
                  </a:xfrm>
                </p:grpSpPr>
                <p:sp>
                  <p:nvSpPr>
                    <p:cNvPr id="1128" name="Freeform 1967"/>
                    <p:cNvSpPr>
                      <a:spLocks/>
                    </p:cNvSpPr>
                    <p:nvPr/>
                  </p:nvSpPr>
                  <p:spPr bwMode="auto">
                    <a:xfrm>
                      <a:off x="7650" y="5957"/>
                      <a:ext cx="722" cy="2"/>
                    </a:xfrm>
                    <a:custGeom>
                      <a:avLst/>
                      <a:gdLst>
                        <a:gd name="T0" fmla="+- 0 7650 7650"/>
                        <a:gd name="T1" fmla="*/ T0 w 722"/>
                        <a:gd name="T2" fmla="+- 0 8371 7650"/>
                        <a:gd name="T3" fmla="*/ T2 w 72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2">
                          <a:moveTo>
                            <a:pt x="0" y="0"/>
                          </a:moveTo>
                          <a:lnTo>
                            <a:pt x="72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7" name="Group 196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849907"/>
                    <a:ext cx="510423" cy="33210"/>
                    <a:chOff x="7651" y="5935"/>
                    <a:chExt cx="720" cy="45"/>
                  </a:xfrm>
                </p:grpSpPr>
                <p:sp>
                  <p:nvSpPr>
                    <p:cNvPr id="1127" name="Freeform 1965"/>
                    <p:cNvSpPr>
                      <a:spLocks/>
                    </p:cNvSpPr>
                    <p:nvPr/>
                  </p:nvSpPr>
                  <p:spPr bwMode="auto">
                    <a:xfrm>
                      <a:off x="7651" y="5935"/>
                      <a:ext cx="720" cy="45"/>
                    </a:xfrm>
                    <a:custGeom>
                      <a:avLst/>
                      <a:gdLst>
                        <a:gd name="T0" fmla="+- 0 7652 7651"/>
                        <a:gd name="T1" fmla="*/ T0 w 720"/>
                        <a:gd name="T2" fmla="+- 0 5935 5935"/>
                        <a:gd name="T3" fmla="*/ 5935 h 45"/>
                        <a:gd name="T4" fmla="+- 0 8372 7651"/>
                        <a:gd name="T5" fmla="*/ T4 w 720"/>
                        <a:gd name="T6" fmla="+- 0 5935 5935"/>
                        <a:gd name="T7" fmla="*/ 5935 h 45"/>
                        <a:gd name="T8" fmla="+- 0 8372 7651"/>
                        <a:gd name="T9" fmla="*/ T8 w 720"/>
                        <a:gd name="T10" fmla="+- 0 5980 5935"/>
                        <a:gd name="T11" fmla="*/ 5980 h 45"/>
                        <a:gd name="T12" fmla="+- 0 7652 7651"/>
                        <a:gd name="T13" fmla="*/ T12 w 720"/>
                        <a:gd name="T14" fmla="+- 0 5980 5935"/>
                        <a:gd name="T15" fmla="*/ 5980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45">
                          <a:moveTo>
                            <a:pt x="1" y="0"/>
                          </a:moveTo>
                          <a:lnTo>
                            <a:pt x="721" y="0"/>
                          </a:lnTo>
                          <a:lnTo>
                            <a:pt x="721" y="45"/>
                          </a:lnTo>
                          <a:lnTo>
                            <a:pt x="1" y="45"/>
                          </a:lnTo>
                        </a:path>
                      </a:pathLst>
                    </a:custGeom>
                    <a:noFill/>
                    <a:ln w="1381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8" name="Group 196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762085"/>
                    <a:ext cx="448038" cy="1476"/>
                    <a:chOff x="7650" y="5816"/>
                    <a:chExt cx="632" cy="2"/>
                  </a:xfrm>
                </p:grpSpPr>
                <p:sp>
                  <p:nvSpPr>
                    <p:cNvPr id="1126" name="Freeform 1963"/>
                    <p:cNvSpPr>
                      <a:spLocks/>
                    </p:cNvSpPr>
                    <p:nvPr/>
                  </p:nvSpPr>
                  <p:spPr bwMode="auto">
                    <a:xfrm>
                      <a:off x="7650" y="5816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89" name="Group 196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737731"/>
                    <a:ext cx="446620" cy="48708"/>
                    <a:chOff x="7651" y="5783"/>
                    <a:chExt cx="630" cy="66"/>
                  </a:xfrm>
                </p:grpSpPr>
                <p:sp>
                  <p:nvSpPr>
                    <p:cNvPr id="1125" name="Freeform 1961"/>
                    <p:cNvSpPr>
                      <a:spLocks/>
                    </p:cNvSpPr>
                    <p:nvPr/>
                  </p:nvSpPr>
                  <p:spPr bwMode="auto">
                    <a:xfrm>
                      <a:off x="7651" y="5783"/>
                      <a:ext cx="630" cy="66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5783 5783"/>
                        <a:gd name="T3" fmla="*/ 5783 h 66"/>
                        <a:gd name="T4" fmla="+- 0 8282 7651"/>
                        <a:gd name="T5" fmla="*/ T4 w 630"/>
                        <a:gd name="T6" fmla="+- 0 5783 5783"/>
                        <a:gd name="T7" fmla="*/ 5783 h 66"/>
                        <a:gd name="T8" fmla="+- 0 8282 7651"/>
                        <a:gd name="T9" fmla="*/ T8 w 630"/>
                        <a:gd name="T10" fmla="+- 0 5849 5783"/>
                        <a:gd name="T11" fmla="*/ 5849 h 66"/>
                        <a:gd name="T12" fmla="+- 0 7652 7651"/>
                        <a:gd name="T13" fmla="*/ T12 w 630"/>
                        <a:gd name="T14" fmla="+- 0 5849 5783"/>
                        <a:gd name="T15" fmla="*/ 5849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66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75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0" name="Group 195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658027"/>
                    <a:ext cx="575644" cy="1476"/>
                    <a:chOff x="7650" y="5674"/>
                    <a:chExt cx="812" cy="2"/>
                  </a:xfrm>
                </p:grpSpPr>
                <p:sp>
                  <p:nvSpPr>
                    <p:cNvPr id="1124" name="Freeform 1959"/>
                    <p:cNvSpPr>
                      <a:spLocks/>
                    </p:cNvSpPr>
                    <p:nvPr/>
                  </p:nvSpPr>
                  <p:spPr bwMode="auto">
                    <a:xfrm>
                      <a:off x="7650" y="5674"/>
                      <a:ext cx="812" cy="2"/>
                    </a:xfrm>
                    <a:custGeom>
                      <a:avLst/>
                      <a:gdLst>
                        <a:gd name="T0" fmla="+- 0 7650 7650"/>
                        <a:gd name="T1" fmla="*/ T0 w 812"/>
                        <a:gd name="T2" fmla="+- 0 8461 7650"/>
                        <a:gd name="T3" fmla="*/ T2 w 81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812">
                          <a:moveTo>
                            <a:pt x="0" y="0"/>
                          </a:moveTo>
                          <a:lnTo>
                            <a:pt x="81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1" name="Group 195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641791"/>
                    <a:ext cx="574226" cy="32472"/>
                    <a:chOff x="7651" y="5652"/>
                    <a:chExt cx="810" cy="44"/>
                  </a:xfrm>
                </p:grpSpPr>
                <p:sp>
                  <p:nvSpPr>
                    <p:cNvPr id="1123" name="Freeform 1957"/>
                    <p:cNvSpPr>
                      <a:spLocks/>
                    </p:cNvSpPr>
                    <p:nvPr/>
                  </p:nvSpPr>
                  <p:spPr bwMode="auto">
                    <a:xfrm>
                      <a:off x="7651" y="5652"/>
                      <a:ext cx="810" cy="44"/>
                    </a:xfrm>
                    <a:custGeom>
                      <a:avLst/>
                      <a:gdLst>
                        <a:gd name="T0" fmla="+- 0 7652 7651"/>
                        <a:gd name="T1" fmla="*/ T0 w 810"/>
                        <a:gd name="T2" fmla="+- 0 5652 5652"/>
                        <a:gd name="T3" fmla="*/ 5652 h 44"/>
                        <a:gd name="T4" fmla="+- 0 8462 7651"/>
                        <a:gd name="T5" fmla="*/ T4 w 810"/>
                        <a:gd name="T6" fmla="+- 0 5652 5652"/>
                        <a:gd name="T7" fmla="*/ 5652 h 44"/>
                        <a:gd name="T8" fmla="+- 0 8462 7651"/>
                        <a:gd name="T9" fmla="*/ T8 w 810"/>
                        <a:gd name="T10" fmla="+- 0 5695 5652"/>
                        <a:gd name="T11" fmla="*/ 5695 h 44"/>
                        <a:gd name="T12" fmla="+- 0 7652 7651"/>
                        <a:gd name="T13" fmla="*/ T12 w 810"/>
                        <a:gd name="T14" fmla="+- 0 5695 5652"/>
                        <a:gd name="T15" fmla="*/ 5695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810" h="44">
                          <a:moveTo>
                            <a:pt x="1" y="0"/>
                          </a:moveTo>
                          <a:lnTo>
                            <a:pt x="811" y="0"/>
                          </a:lnTo>
                          <a:lnTo>
                            <a:pt x="81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1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2" name="Group 1954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553231"/>
                    <a:ext cx="759963" cy="1476"/>
                    <a:chOff x="7650" y="5532"/>
                    <a:chExt cx="1072" cy="2"/>
                  </a:xfrm>
                </p:grpSpPr>
                <p:sp>
                  <p:nvSpPr>
                    <p:cNvPr id="1122" name="Freeform 1955"/>
                    <p:cNvSpPr>
                      <a:spLocks/>
                    </p:cNvSpPr>
                    <p:nvPr/>
                  </p:nvSpPr>
                  <p:spPr bwMode="auto">
                    <a:xfrm>
                      <a:off x="7650" y="5532"/>
                      <a:ext cx="1072" cy="2"/>
                    </a:xfrm>
                    <a:custGeom>
                      <a:avLst/>
                      <a:gdLst>
                        <a:gd name="T0" fmla="+- 0 7650 7650"/>
                        <a:gd name="T1" fmla="*/ T0 w 1072"/>
                        <a:gd name="T2" fmla="+- 0 8721 7650"/>
                        <a:gd name="T3" fmla="*/ T2 w 10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72">
                          <a:moveTo>
                            <a:pt x="0" y="0"/>
                          </a:moveTo>
                          <a:lnTo>
                            <a:pt x="107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3" name="Group 1952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529615"/>
                    <a:ext cx="759254" cy="47970"/>
                    <a:chOff x="7651" y="5500"/>
                    <a:chExt cx="1071" cy="65"/>
                  </a:xfrm>
                </p:grpSpPr>
                <p:sp>
                  <p:nvSpPr>
                    <p:cNvPr id="1121" name="Freeform 1953"/>
                    <p:cNvSpPr>
                      <a:spLocks/>
                    </p:cNvSpPr>
                    <p:nvPr/>
                  </p:nvSpPr>
                  <p:spPr bwMode="auto">
                    <a:xfrm>
                      <a:off x="7651" y="5500"/>
                      <a:ext cx="1071" cy="65"/>
                    </a:xfrm>
                    <a:custGeom>
                      <a:avLst/>
                      <a:gdLst>
                        <a:gd name="T0" fmla="+- 0 7652 7651"/>
                        <a:gd name="T1" fmla="*/ T0 w 1071"/>
                        <a:gd name="T2" fmla="+- 0 5500 5500"/>
                        <a:gd name="T3" fmla="*/ 5500 h 65"/>
                        <a:gd name="T4" fmla="+- 0 8723 7651"/>
                        <a:gd name="T5" fmla="*/ T4 w 1071"/>
                        <a:gd name="T6" fmla="+- 0 5500 5500"/>
                        <a:gd name="T7" fmla="*/ 5500 h 65"/>
                        <a:gd name="T8" fmla="+- 0 8723 7651"/>
                        <a:gd name="T9" fmla="*/ T8 w 1071"/>
                        <a:gd name="T10" fmla="+- 0 5564 5500"/>
                        <a:gd name="T11" fmla="*/ 5564 h 65"/>
                        <a:gd name="T12" fmla="+- 0 7652 7651"/>
                        <a:gd name="T13" fmla="*/ T12 w 1071"/>
                        <a:gd name="T14" fmla="+- 0 5564 5500"/>
                        <a:gd name="T15" fmla="*/ 5564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71" h="65">
                          <a:moveTo>
                            <a:pt x="1" y="0"/>
                          </a:moveTo>
                          <a:lnTo>
                            <a:pt x="1072" y="0"/>
                          </a:lnTo>
                          <a:lnTo>
                            <a:pt x="1072" y="64"/>
                          </a:lnTo>
                          <a:lnTo>
                            <a:pt x="1" y="64"/>
                          </a:lnTo>
                        </a:path>
                      </a:pathLst>
                    </a:custGeom>
                    <a:noFill/>
                    <a:ln w="1381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4" name="Group 195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448435"/>
                    <a:ext cx="448038" cy="1476"/>
                    <a:chOff x="7650" y="5390"/>
                    <a:chExt cx="632" cy="2"/>
                  </a:xfrm>
                </p:grpSpPr>
                <p:sp>
                  <p:nvSpPr>
                    <p:cNvPr id="1120" name="Freeform 1951"/>
                    <p:cNvSpPr>
                      <a:spLocks/>
                    </p:cNvSpPr>
                    <p:nvPr/>
                  </p:nvSpPr>
                  <p:spPr bwMode="auto">
                    <a:xfrm>
                      <a:off x="7650" y="5390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5" name="Group 194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432937"/>
                    <a:ext cx="446620" cy="32472"/>
                    <a:chOff x="7651" y="5369"/>
                    <a:chExt cx="630" cy="44"/>
                  </a:xfrm>
                </p:grpSpPr>
                <p:sp>
                  <p:nvSpPr>
                    <p:cNvPr id="1119" name="Freeform 1949"/>
                    <p:cNvSpPr>
                      <a:spLocks/>
                    </p:cNvSpPr>
                    <p:nvPr/>
                  </p:nvSpPr>
                  <p:spPr bwMode="auto">
                    <a:xfrm>
                      <a:off x="7651" y="5369"/>
                      <a:ext cx="630" cy="44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5369 5369"/>
                        <a:gd name="T3" fmla="*/ 5369 h 44"/>
                        <a:gd name="T4" fmla="+- 0 8282 7651"/>
                        <a:gd name="T5" fmla="*/ T4 w 630"/>
                        <a:gd name="T6" fmla="+- 0 5369 5369"/>
                        <a:gd name="T7" fmla="*/ 5369 h 44"/>
                        <a:gd name="T8" fmla="+- 0 8282 7651"/>
                        <a:gd name="T9" fmla="*/ T8 w 630"/>
                        <a:gd name="T10" fmla="+- 0 5412 5369"/>
                        <a:gd name="T11" fmla="*/ 5412 h 44"/>
                        <a:gd name="T12" fmla="+- 0 7652 7651"/>
                        <a:gd name="T13" fmla="*/ T12 w 630"/>
                        <a:gd name="T14" fmla="+- 0 5412 5369"/>
                        <a:gd name="T15" fmla="*/ 5412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44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0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6" name="Group 194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344377"/>
                    <a:ext cx="511841" cy="1476"/>
                    <a:chOff x="7650" y="5249"/>
                    <a:chExt cx="722" cy="2"/>
                  </a:xfrm>
                </p:grpSpPr>
                <p:sp>
                  <p:nvSpPr>
                    <p:cNvPr id="1118" name="Freeform 1947"/>
                    <p:cNvSpPr>
                      <a:spLocks/>
                    </p:cNvSpPr>
                    <p:nvPr/>
                  </p:nvSpPr>
                  <p:spPr bwMode="auto">
                    <a:xfrm>
                      <a:off x="7650" y="5249"/>
                      <a:ext cx="722" cy="2"/>
                    </a:xfrm>
                    <a:custGeom>
                      <a:avLst/>
                      <a:gdLst>
                        <a:gd name="T0" fmla="+- 0 7650 7650"/>
                        <a:gd name="T1" fmla="*/ T0 w 722"/>
                        <a:gd name="T2" fmla="+- 0 8371 7650"/>
                        <a:gd name="T3" fmla="*/ T2 w 72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2">
                          <a:moveTo>
                            <a:pt x="0" y="0"/>
                          </a:moveTo>
                          <a:lnTo>
                            <a:pt x="72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7" name="Group 194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320023"/>
                    <a:ext cx="510423" cy="47970"/>
                    <a:chOff x="7651" y="5216"/>
                    <a:chExt cx="720" cy="65"/>
                  </a:xfrm>
                </p:grpSpPr>
                <p:sp>
                  <p:nvSpPr>
                    <p:cNvPr id="1117" name="Freeform 1945"/>
                    <p:cNvSpPr>
                      <a:spLocks/>
                    </p:cNvSpPr>
                    <p:nvPr/>
                  </p:nvSpPr>
                  <p:spPr bwMode="auto">
                    <a:xfrm>
                      <a:off x="7651" y="5216"/>
                      <a:ext cx="720" cy="65"/>
                    </a:xfrm>
                    <a:custGeom>
                      <a:avLst/>
                      <a:gdLst>
                        <a:gd name="T0" fmla="+- 0 7652 7651"/>
                        <a:gd name="T1" fmla="*/ T0 w 720"/>
                        <a:gd name="T2" fmla="+- 0 5216 5216"/>
                        <a:gd name="T3" fmla="*/ 5216 h 65"/>
                        <a:gd name="T4" fmla="+- 0 8372 7651"/>
                        <a:gd name="T5" fmla="*/ T4 w 720"/>
                        <a:gd name="T6" fmla="+- 0 5216 5216"/>
                        <a:gd name="T7" fmla="*/ 5216 h 65"/>
                        <a:gd name="T8" fmla="+- 0 8372 7651"/>
                        <a:gd name="T9" fmla="*/ T8 w 720"/>
                        <a:gd name="T10" fmla="+- 0 5281 5216"/>
                        <a:gd name="T11" fmla="*/ 5281 h 65"/>
                        <a:gd name="T12" fmla="+- 0 7652 7651"/>
                        <a:gd name="T13" fmla="*/ T12 w 720"/>
                        <a:gd name="T14" fmla="+- 0 5281 5216"/>
                        <a:gd name="T15" fmla="*/ 5281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65">
                          <a:moveTo>
                            <a:pt x="1" y="0"/>
                          </a:moveTo>
                          <a:lnTo>
                            <a:pt x="721" y="0"/>
                          </a:lnTo>
                          <a:lnTo>
                            <a:pt x="72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7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8" name="Group 194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231463"/>
                    <a:ext cx="448038" cy="1476"/>
                    <a:chOff x="7650" y="5096"/>
                    <a:chExt cx="632" cy="2"/>
                  </a:xfrm>
                </p:grpSpPr>
                <p:sp>
                  <p:nvSpPr>
                    <p:cNvPr id="1116" name="Freeform 1943"/>
                    <p:cNvSpPr>
                      <a:spLocks/>
                    </p:cNvSpPr>
                    <p:nvPr/>
                  </p:nvSpPr>
                  <p:spPr bwMode="auto">
                    <a:xfrm>
                      <a:off x="7650" y="5096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199" name="Group 194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207109"/>
                    <a:ext cx="446620" cy="48708"/>
                    <a:chOff x="7651" y="5063"/>
                    <a:chExt cx="630" cy="66"/>
                  </a:xfrm>
                </p:grpSpPr>
                <p:sp>
                  <p:nvSpPr>
                    <p:cNvPr id="1115" name="Freeform 1941"/>
                    <p:cNvSpPr>
                      <a:spLocks/>
                    </p:cNvSpPr>
                    <p:nvPr/>
                  </p:nvSpPr>
                  <p:spPr bwMode="auto">
                    <a:xfrm>
                      <a:off x="7651" y="5063"/>
                      <a:ext cx="630" cy="66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5063 5063"/>
                        <a:gd name="T3" fmla="*/ 5063 h 66"/>
                        <a:gd name="T4" fmla="+- 0 8282 7651"/>
                        <a:gd name="T5" fmla="*/ T4 w 630"/>
                        <a:gd name="T6" fmla="+- 0 5063 5063"/>
                        <a:gd name="T7" fmla="*/ 5063 h 66"/>
                        <a:gd name="T8" fmla="+- 0 8282 7651"/>
                        <a:gd name="T9" fmla="*/ T8 w 630"/>
                        <a:gd name="T10" fmla="+- 0 5129 5063"/>
                        <a:gd name="T11" fmla="*/ 5129 h 66"/>
                        <a:gd name="T12" fmla="+- 0 7652 7651"/>
                        <a:gd name="T13" fmla="*/ T12 w 630"/>
                        <a:gd name="T14" fmla="+- 0 5129 5063"/>
                        <a:gd name="T15" fmla="*/ 5129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66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75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0" name="Group 193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126667"/>
                    <a:ext cx="320432" cy="1476"/>
                    <a:chOff x="7650" y="4954"/>
                    <a:chExt cx="452" cy="2"/>
                  </a:xfrm>
                </p:grpSpPr>
                <p:sp>
                  <p:nvSpPr>
                    <p:cNvPr id="1114" name="Freeform 1939"/>
                    <p:cNvSpPr>
                      <a:spLocks/>
                    </p:cNvSpPr>
                    <p:nvPr/>
                  </p:nvSpPr>
                  <p:spPr bwMode="auto">
                    <a:xfrm>
                      <a:off x="7650" y="4954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1" name="Group 193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9110431"/>
                    <a:ext cx="319014" cy="33210"/>
                    <a:chOff x="7651" y="4932"/>
                    <a:chExt cx="450" cy="45"/>
                  </a:xfrm>
                </p:grpSpPr>
                <p:sp>
                  <p:nvSpPr>
                    <p:cNvPr id="1113" name="Freeform 1937"/>
                    <p:cNvSpPr>
                      <a:spLocks/>
                    </p:cNvSpPr>
                    <p:nvPr/>
                  </p:nvSpPr>
                  <p:spPr bwMode="auto">
                    <a:xfrm>
                      <a:off x="7651" y="4932"/>
                      <a:ext cx="450" cy="45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4932 4932"/>
                        <a:gd name="T3" fmla="*/ 4932 h 45"/>
                        <a:gd name="T4" fmla="+- 0 8102 7651"/>
                        <a:gd name="T5" fmla="*/ T4 w 450"/>
                        <a:gd name="T6" fmla="+- 0 4932 4932"/>
                        <a:gd name="T7" fmla="*/ 4932 h 45"/>
                        <a:gd name="T8" fmla="+- 0 8102 7651"/>
                        <a:gd name="T9" fmla="*/ T8 w 450"/>
                        <a:gd name="T10" fmla="+- 0 4976 4932"/>
                        <a:gd name="T11" fmla="*/ 4976 h 45"/>
                        <a:gd name="T12" fmla="+- 0 7652 7651"/>
                        <a:gd name="T13" fmla="*/ T12 w 450"/>
                        <a:gd name="T14" fmla="+- 0 4976 4932"/>
                        <a:gd name="T15" fmla="*/ 4976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45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76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2" name="Group 1934"/>
                  <p:cNvGrpSpPr>
                    <a:grpSpLocks/>
                  </p:cNvGrpSpPr>
                  <p:nvPr/>
                </p:nvGrpSpPr>
                <p:grpSpPr bwMode="auto">
                  <a:xfrm>
                    <a:off x="18970809" y="19022609"/>
                    <a:ext cx="448038" cy="1476"/>
                    <a:chOff x="7650" y="4813"/>
                    <a:chExt cx="632" cy="2"/>
                  </a:xfrm>
                </p:grpSpPr>
                <p:sp>
                  <p:nvSpPr>
                    <p:cNvPr id="1112" name="Freeform 1935"/>
                    <p:cNvSpPr>
                      <a:spLocks/>
                    </p:cNvSpPr>
                    <p:nvPr/>
                  </p:nvSpPr>
                  <p:spPr bwMode="auto">
                    <a:xfrm>
                      <a:off x="7650" y="4813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3" name="Group 1932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998255"/>
                    <a:ext cx="446620" cy="48708"/>
                    <a:chOff x="7651" y="4780"/>
                    <a:chExt cx="630" cy="66"/>
                  </a:xfrm>
                </p:grpSpPr>
                <p:sp>
                  <p:nvSpPr>
                    <p:cNvPr id="1111" name="Freeform 1933"/>
                    <p:cNvSpPr>
                      <a:spLocks/>
                    </p:cNvSpPr>
                    <p:nvPr/>
                  </p:nvSpPr>
                  <p:spPr bwMode="auto">
                    <a:xfrm>
                      <a:off x="7651" y="4780"/>
                      <a:ext cx="630" cy="66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4780 4780"/>
                        <a:gd name="T3" fmla="*/ 4780 h 66"/>
                        <a:gd name="T4" fmla="+- 0 8282 7651"/>
                        <a:gd name="T5" fmla="*/ T4 w 630"/>
                        <a:gd name="T6" fmla="+- 0 4780 4780"/>
                        <a:gd name="T7" fmla="*/ 4780 h 66"/>
                        <a:gd name="T8" fmla="+- 0 8282 7651"/>
                        <a:gd name="T9" fmla="*/ T8 w 630"/>
                        <a:gd name="T10" fmla="+- 0 4846 4780"/>
                        <a:gd name="T11" fmla="*/ 4846 h 66"/>
                        <a:gd name="T12" fmla="+- 0 7652 7651"/>
                        <a:gd name="T13" fmla="*/ T12 w 630"/>
                        <a:gd name="T14" fmla="+- 0 4846 4780"/>
                        <a:gd name="T15" fmla="*/ 4846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66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75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4" name="Group 193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917075"/>
                    <a:ext cx="639447" cy="1476"/>
                    <a:chOff x="7650" y="4670"/>
                    <a:chExt cx="902" cy="2"/>
                  </a:xfrm>
                </p:grpSpPr>
                <p:sp>
                  <p:nvSpPr>
                    <p:cNvPr id="1110" name="Freeform 1931"/>
                    <p:cNvSpPr>
                      <a:spLocks/>
                    </p:cNvSpPr>
                    <p:nvPr/>
                  </p:nvSpPr>
                  <p:spPr bwMode="auto">
                    <a:xfrm>
                      <a:off x="7650" y="4670"/>
                      <a:ext cx="902" cy="2"/>
                    </a:xfrm>
                    <a:custGeom>
                      <a:avLst/>
                      <a:gdLst>
                        <a:gd name="T0" fmla="+- 0 7650 7650"/>
                        <a:gd name="T1" fmla="*/ T0 w 902"/>
                        <a:gd name="T2" fmla="+- 0 8551 7650"/>
                        <a:gd name="T3" fmla="*/ T2 w 90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02">
                          <a:moveTo>
                            <a:pt x="0" y="0"/>
                          </a:moveTo>
                          <a:lnTo>
                            <a:pt x="90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5" name="Group 192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901577"/>
                    <a:ext cx="638029" cy="32472"/>
                    <a:chOff x="7651" y="4649"/>
                    <a:chExt cx="900" cy="44"/>
                  </a:xfrm>
                </p:grpSpPr>
                <p:sp>
                  <p:nvSpPr>
                    <p:cNvPr id="1109" name="Freeform 1929"/>
                    <p:cNvSpPr>
                      <a:spLocks/>
                    </p:cNvSpPr>
                    <p:nvPr/>
                  </p:nvSpPr>
                  <p:spPr bwMode="auto">
                    <a:xfrm>
                      <a:off x="7651" y="4649"/>
                      <a:ext cx="900" cy="44"/>
                    </a:xfrm>
                    <a:custGeom>
                      <a:avLst/>
                      <a:gdLst>
                        <a:gd name="T0" fmla="+- 0 7652 7651"/>
                        <a:gd name="T1" fmla="*/ T0 w 900"/>
                        <a:gd name="T2" fmla="+- 0 4649 4649"/>
                        <a:gd name="T3" fmla="*/ 4649 h 44"/>
                        <a:gd name="T4" fmla="+- 0 8552 7651"/>
                        <a:gd name="T5" fmla="*/ T4 w 900"/>
                        <a:gd name="T6" fmla="+- 0 4649 4649"/>
                        <a:gd name="T7" fmla="*/ 4649 h 44"/>
                        <a:gd name="T8" fmla="+- 0 8552 7651"/>
                        <a:gd name="T9" fmla="*/ T8 w 900"/>
                        <a:gd name="T10" fmla="+- 0 4692 4649"/>
                        <a:gd name="T11" fmla="*/ 4692 h 44"/>
                        <a:gd name="T12" fmla="+- 0 7652 7651"/>
                        <a:gd name="T13" fmla="*/ T12 w 900"/>
                        <a:gd name="T14" fmla="+- 0 4692 4649"/>
                        <a:gd name="T15" fmla="*/ 4692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0" h="44">
                          <a:moveTo>
                            <a:pt x="1" y="0"/>
                          </a:moveTo>
                          <a:lnTo>
                            <a:pt x="901" y="0"/>
                          </a:lnTo>
                          <a:lnTo>
                            <a:pt x="90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82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6" name="Group 192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813017"/>
                    <a:ext cx="384235" cy="1476"/>
                    <a:chOff x="7650" y="4529"/>
                    <a:chExt cx="542" cy="2"/>
                  </a:xfrm>
                </p:grpSpPr>
                <p:sp>
                  <p:nvSpPr>
                    <p:cNvPr id="1108" name="Freeform 1927"/>
                    <p:cNvSpPr>
                      <a:spLocks/>
                    </p:cNvSpPr>
                    <p:nvPr/>
                  </p:nvSpPr>
                  <p:spPr bwMode="auto">
                    <a:xfrm>
                      <a:off x="7650" y="4529"/>
                      <a:ext cx="542" cy="2"/>
                    </a:xfrm>
                    <a:custGeom>
                      <a:avLst/>
                      <a:gdLst>
                        <a:gd name="T0" fmla="+- 0 7650 7650"/>
                        <a:gd name="T1" fmla="*/ T0 w 542"/>
                        <a:gd name="T2" fmla="+- 0 8191 7650"/>
                        <a:gd name="T3" fmla="*/ T2 w 54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42">
                          <a:moveTo>
                            <a:pt x="0" y="0"/>
                          </a:moveTo>
                          <a:lnTo>
                            <a:pt x="54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7" name="Group 192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788663"/>
                    <a:ext cx="382817" cy="47970"/>
                    <a:chOff x="7651" y="4496"/>
                    <a:chExt cx="540" cy="65"/>
                  </a:xfrm>
                </p:grpSpPr>
                <p:sp>
                  <p:nvSpPr>
                    <p:cNvPr id="1107" name="Freeform 1925"/>
                    <p:cNvSpPr>
                      <a:spLocks/>
                    </p:cNvSpPr>
                    <p:nvPr/>
                  </p:nvSpPr>
                  <p:spPr bwMode="auto">
                    <a:xfrm>
                      <a:off x="7651" y="4496"/>
                      <a:ext cx="540" cy="65"/>
                    </a:xfrm>
                    <a:custGeom>
                      <a:avLst/>
                      <a:gdLst>
                        <a:gd name="T0" fmla="+- 0 7652 7651"/>
                        <a:gd name="T1" fmla="*/ T0 w 540"/>
                        <a:gd name="T2" fmla="+- 0 4496 4496"/>
                        <a:gd name="T3" fmla="*/ 4496 h 65"/>
                        <a:gd name="T4" fmla="+- 0 8192 7651"/>
                        <a:gd name="T5" fmla="*/ T4 w 540"/>
                        <a:gd name="T6" fmla="+- 0 4496 4496"/>
                        <a:gd name="T7" fmla="*/ 4496 h 65"/>
                        <a:gd name="T8" fmla="+- 0 8192 7651"/>
                        <a:gd name="T9" fmla="*/ T8 w 540"/>
                        <a:gd name="T10" fmla="+- 0 4561 4496"/>
                        <a:gd name="T11" fmla="*/ 4561 h 65"/>
                        <a:gd name="T12" fmla="+- 0 7652 7651"/>
                        <a:gd name="T13" fmla="*/ T12 w 540"/>
                        <a:gd name="T14" fmla="+- 0 4561 4496"/>
                        <a:gd name="T15" fmla="*/ 4561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40" h="65">
                          <a:moveTo>
                            <a:pt x="1" y="0"/>
                          </a:moveTo>
                          <a:lnTo>
                            <a:pt x="541" y="0"/>
                          </a:lnTo>
                          <a:lnTo>
                            <a:pt x="54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3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8" name="Group 192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708221"/>
                    <a:ext cx="320432" cy="1476"/>
                    <a:chOff x="7650" y="4387"/>
                    <a:chExt cx="452" cy="2"/>
                  </a:xfrm>
                </p:grpSpPr>
                <p:sp>
                  <p:nvSpPr>
                    <p:cNvPr id="1106" name="Freeform 1923"/>
                    <p:cNvSpPr>
                      <a:spLocks/>
                    </p:cNvSpPr>
                    <p:nvPr/>
                  </p:nvSpPr>
                  <p:spPr bwMode="auto">
                    <a:xfrm>
                      <a:off x="7650" y="4387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09" name="Group 192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692723"/>
                    <a:ext cx="319014" cy="32472"/>
                    <a:chOff x="7651" y="4366"/>
                    <a:chExt cx="450" cy="44"/>
                  </a:xfrm>
                </p:grpSpPr>
                <p:sp>
                  <p:nvSpPr>
                    <p:cNvPr id="1105" name="Freeform 1921"/>
                    <p:cNvSpPr>
                      <a:spLocks/>
                    </p:cNvSpPr>
                    <p:nvPr/>
                  </p:nvSpPr>
                  <p:spPr bwMode="auto">
                    <a:xfrm>
                      <a:off x="7651" y="4366"/>
                      <a:ext cx="450" cy="44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4366 4366"/>
                        <a:gd name="T3" fmla="*/ 4366 h 44"/>
                        <a:gd name="T4" fmla="+- 0 8102 7651"/>
                        <a:gd name="T5" fmla="*/ T4 w 450"/>
                        <a:gd name="T6" fmla="+- 0 4366 4366"/>
                        <a:gd name="T7" fmla="*/ 4366 h 44"/>
                        <a:gd name="T8" fmla="+- 0 8102 7651"/>
                        <a:gd name="T9" fmla="*/ T8 w 450"/>
                        <a:gd name="T10" fmla="+- 0 4409 4366"/>
                        <a:gd name="T11" fmla="*/ 4409 h 44"/>
                        <a:gd name="T12" fmla="+- 0 7652 7651"/>
                        <a:gd name="T13" fmla="*/ T12 w 450"/>
                        <a:gd name="T14" fmla="+- 0 4409 4366"/>
                        <a:gd name="T15" fmla="*/ 4409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44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77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0" name="Group 191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604163"/>
                    <a:ext cx="759963" cy="1476"/>
                    <a:chOff x="7650" y="4246"/>
                    <a:chExt cx="1072" cy="2"/>
                  </a:xfrm>
                </p:grpSpPr>
                <p:sp>
                  <p:nvSpPr>
                    <p:cNvPr id="1104" name="Freeform 1919"/>
                    <p:cNvSpPr>
                      <a:spLocks/>
                    </p:cNvSpPr>
                    <p:nvPr/>
                  </p:nvSpPr>
                  <p:spPr bwMode="auto">
                    <a:xfrm>
                      <a:off x="7650" y="4246"/>
                      <a:ext cx="1072" cy="2"/>
                    </a:xfrm>
                    <a:custGeom>
                      <a:avLst/>
                      <a:gdLst>
                        <a:gd name="T0" fmla="+- 0 7650 7650"/>
                        <a:gd name="T1" fmla="*/ T0 w 1072"/>
                        <a:gd name="T2" fmla="+- 0 8721 7650"/>
                        <a:gd name="T3" fmla="*/ T2 w 10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72">
                          <a:moveTo>
                            <a:pt x="0" y="0"/>
                          </a:moveTo>
                          <a:lnTo>
                            <a:pt x="107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1" name="Group 191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579809"/>
                    <a:ext cx="759254" cy="47970"/>
                    <a:chOff x="7651" y="4213"/>
                    <a:chExt cx="1071" cy="65"/>
                  </a:xfrm>
                </p:grpSpPr>
                <p:sp>
                  <p:nvSpPr>
                    <p:cNvPr id="1103" name="Freeform 1917"/>
                    <p:cNvSpPr>
                      <a:spLocks/>
                    </p:cNvSpPr>
                    <p:nvPr/>
                  </p:nvSpPr>
                  <p:spPr bwMode="auto">
                    <a:xfrm>
                      <a:off x="7651" y="4213"/>
                      <a:ext cx="1071" cy="65"/>
                    </a:xfrm>
                    <a:custGeom>
                      <a:avLst/>
                      <a:gdLst>
                        <a:gd name="T0" fmla="+- 0 7652 7651"/>
                        <a:gd name="T1" fmla="*/ T0 w 1071"/>
                        <a:gd name="T2" fmla="+- 0 4213 4213"/>
                        <a:gd name="T3" fmla="*/ 4213 h 65"/>
                        <a:gd name="T4" fmla="+- 0 8723 7651"/>
                        <a:gd name="T5" fmla="*/ T4 w 1071"/>
                        <a:gd name="T6" fmla="+- 0 4213 4213"/>
                        <a:gd name="T7" fmla="*/ 4213 h 65"/>
                        <a:gd name="T8" fmla="+- 0 8723 7651"/>
                        <a:gd name="T9" fmla="*/ T8 w 1071"/>
                        <a:gd name="T10" fmla="+- 0 4278 4213"/>
                        <a:gd name="T11" fmla="*/ 4278 h 65"/>
                        <a:gd name="T12" fmla="+- 0 7652 7651"/>
                        <a:gd name="T13" fmla="*/ T12 w 1071"/>
                        <a:gd name="T14" fmla="+- 0 4278 4213"/>
                        <a:gd name="T15" fmla="*/ 427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71" h="65">
                          <a:moveTo>
                            <a:pt x="1" y="0"/>
                          </a:moveTo>
                          <a:lnTo>
                            <a:pt x="1072" y="0"/>
                          </a:lnTo>
                          <a:lnTo>
                            <a:pt x="1072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81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2" name="Group 1914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498629"/>
                    <a:ext cx="65221" cy="1476"/>
                    <a:chOff x="7650" y="4103"/>
                    <a:chExt cx="92" cy="2"/>
                  </a:xfrm>
                </p:grpSpPr>
                <p:sp>
                  <p:nvSpPr>
                    <p:cNvPr id="1102" name="Freeform 1915"/>
                    <p:cNvSpPr>
                      <a:spLocks/>
                    </p:cNvSpPr>
                    <p:nvPr/>
                  </p:nvSpPr>
                  <p:spPr bwMode="auto">
                    <a:xfrm>
                      <a:off x="7650" y="4103"/>
                      <a:ext cx="92" cy="2"/>
                    </a:xfrm>
                    <a:custGeom>
                      <a:avLst/>
                      <a:gdLst>
                        <a:gd name="T0" fmla="+- 0 7650 7650"/>
                        <a:gd name="T1" fmla="*/ T0 w 92"/>
                        <a:gd name="T2" fmla="+- 0 7741 7650"/>
                        <a:gd name="T3" fmla="*/ T2 w 9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2">
                          <a:moveTo>
                            <a:pt x="0" y="0"/>
                          </a:moveTo>
                          <a:lnTo>
                            <a:pt x="9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3" name="Group 1912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482393"/>
                    <a:ext cx="63803" cy="33210"/>
                    <a:chOff x="7651" y="4081"/>
                    <a:chExt cx="90" cy="45"/>
                  </a:xfrm>
                </p:grpSpPr>
                <p:sp>
                  <p:nvSpPr>
                    <p:cNvPr id="1101" name="Freeform 1913"/>
                    <p:cNvSpPr>
                      <a:spLocks/>
                    </p:cNvSpPr>
                    <p:nvPr/>
                  </p:nvSpPr>
                  <p:spPr bwMode="auto">
                    <a:xfrm>
                      <a:off x="7651" y="4081"/>
                      <a:ext cx="90" cy="45"/>
                    </a:xfrm>
                    <a:custGeom>
                      <a:avLst/>
                      <a:gdLst>
                        <a:gd name="T0" fmla="+- 0 7652 7651"/>
                        <a:gd name="T1" fmla="*/ T0 w 90"/>
                        <a:gd name="T2" fmla="+- 0 4081 4081"/>
                        <a:gd name="T3" fmla="*/ 4081 h 45"/>
                        <a:gd name="T4" fmla="+- 0 7742 7651"/>
                        <a:gd name="T5" fmla="*/ T4 w 90"/>
                        <a:gd name="T6" fmla="+- 0 4081 4081"/>
                        <a:gd name="T7" fmla="*/ 4081 h 45"/>
                        <a:gd name="T8" fmla="+- 0 7742 7651"/>
                        <a:gd name="T9" fmla="*/ T8 w 90"/>
                        <a:gd name="T10" fmla="+- 0 4126 4081"/>
                        <a:gd name="T11" fmla="*/ 4126 h 45"/>
                        <a:gd name="T12" fmla="+- 0 7652 7651"/>
                        <a:gd name="T13" fmla="*/ T12 w 90"/>
                        <a:gd name="T14" fmla="+- 0 4126 4081"/>
                        <a:gd name="T15" fmla="*/ 4126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45">
                          <a:moveTo>
                            <a:pt x="1" y="0"/>
                          </a:moveTo>
                          <a:lnTo>
                            <a:pt x="91" y="0"/>
                          </a:lnTo>
                          <a:lnTo>
                            <a:pt x="91" y="45"/>
                          </a:lnTo>
                          <a:lnTo>
                            <a:pt x="1" y="45"/>
                          </a:lnTo>
                        </a:path>
                      </a:pathLst>
                    </a:custGeom>
                    <a:noFill/>
                    <a:ln w="123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4" name="Group 191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394571"/>
                    <a:ext cx="256629" cy="1476"/>
                    <a:chOff x="7650" y="3962"/>
                    <a:chExt cx="362" cy="2"/>
                  </a:xfrm>
                </p:grpSpPr>
                <p:sp>
                  <p:nvSpPr>
                    <p:cNvPr id="1100" name="Freeform 1911"/>
                    <p:cNvSpPr>
                      <a:spLocks/>
                    </p:cNvSpPr>
                    <p:nvPr/>
                  </p:nvSpPr>
                  <p:spPr bwMode="auto">
                    <a:xfrm>
                      <a:off x="7650" y="3962"/>
                      <a:ext cx="362" cy="2"/>
                    </a:xfrm>
                    <a:custGeom>
                      <a:avLst/>
                      <a:gdLst>
                        <a:gd name="T0" fmla="+- 0 7650 7650"/>
                        <a:gd name="T1" fmla="*/ T0 w 362"/>
                        <a:gd name="T2" fmla="+- 0 8011 7650"/>
                        <a:gd name="T3" fmla="*/ T2 w 36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2">
                          <a:moveTo>
                            <a:pt x="0" y="0"/>
                          </a:moveTo>
                          <a:lnTo>
                            <a:pt x="36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5" name="Group 190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370217"/>
                    <a:ext cx="255212" cy="48708"/>
                    <a:chOff x="7651" y="3929"/>
                    <a:chExt cx="360" cy="66"/>
                  </a:xfrm>
                </p:grpSpPr>
                <p:sp>
                  <p:nvSpPr>
                    <p:cNvPr id="1099" name="Freeform 1909"/>
                    <p:cNvSpPr>
                      <a:spLocks/>
                    </p:cNvSpPr>
                    <p:nvPr/>
                  </p:nvSpPr>
                  <p:spPr bwMode="auto">
                    <a:xfrm>
                      <a:off x="7651" y="3929"/>
                      <a:ext cx="360" cy="66"/>
                    </a:xfrm>
                    <a:custGeom>
                      <a:avLst/>
                      <a:gdLst>
                        <a:gd name="T0" fmla="+- 0 7652 7651"/>
                        <a:gd name="T1" fmla="*/ T0 w 360"/>
                        <a:gd name="T2" fmla="+- 0 3929 3929"/>
                        <a:gd name="T3" fmla="*/ 3929 h 66"/>
                        <a:gd name="T4" fmla="+- 0 8012 7651"/>
                        <a:gd name="T5" fmla="*/ T4 w 360"/>
                        <a:gd name="T6" fmla="+- 0 3929 3929"/>
                        <a:gd name="T7" fmla="*/ 3929 h 66"/>
                        <a:gd name="T8" fmla="+- 0 8012 7651"/>
                        <a:gd name="T9" fmla="*/ T8 w 360"/>
                        <a:gd name="T10" fmla="+- 0 3995 3929"/>
                        <a:gd name="T11" fmla="*/ 3995 h 66"/>
                        <a:gd name="T12" fmla="+- 0 7652 7651"/>
                        <a:gd name="T13" fmla="*/ T12 w 360"/>
                        <a:gd name="T14" fmla="+- 0 3995 3929"/>
                        <a:gd name="T15" fmla="*/ 3995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66">
                          <a:moveTo>
                            <a:pt x="1" y="0"/>
                          </a:moveTo>
                          <a:lnTo>
                            <a:pt x="361" y="0"/>
                          </a:lnTo>
                          <a:lnTo>
                            <a:pt x="36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59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6" name="Group 190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281657"/>
                    <a:ext cx="192827" cy="1476"/>
                    <a:chOff x="7650" y="3809"/>
                    <a:chExt cx="272" cy="2"/>
                  </a:xfrm>
                </p:grpSpPr>
                <p:sp>
                  <p:nvSpPr>
                    <p:cNvPr id="1098" name="Freeform 1907"/>
                    <p:cNvSpPr>
                      <a:spLocks/>
                    </p:cNvSpPr>
                    <p:nvPr/>
                  </p:nvSpPr>
                  <p:spPr bwMode="auto">
                    <a:xfrm>
                      <a:off x="7650" y="3809"/>
                      <a:ext cx="272" cy="2"/>
                    </a:xfrm>
                    <a:custGeom>
                      <a:avLst/>
                      <a:gdLst>
                        <a:gd name="T0" fmla="+- 0 7650 7650"/>
                        <a:gd name="T1" fmla="*/ T0 w 272"/>
                        <a:gd name="T2" fmla="+- 0 7921 7650"/>
                        <a:gd name="T3" fmla="*/ T2 w 27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72">
                          <a:moveTo>
                            <a:pt x="0" y="0"/>
                          </a:moveTo>
                          <a:lnTo>
                            <a:pt x="27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7" name="Group 190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257303"/>
                    <a:ext cx="191409" cy="48708"/>
                    <a:chOff x="7651" y="3776"/>
                    <a:chExt cx="270" cy="66"/>
                  </a:xfrm>
                </p:grpSpPr>
                <p:sp>
                  <p:nvSpPr>
                    <p:cNvPr id="1097" name="Freeform 1905"/>
                    <p:cNvSpPr>
                      <a:spLocks/>
                    </p:cNvSpPr>
                    <p:nvPr/>
                  </p:nvSpPr>
                  <p:spPr bwMode="auto">
                    <a:xfrm>
                      <a:off x="7651" y="3776"/>
                      <a:ext cx="270" cy="66"/>
                    </a:xfrm>
                    <a:custGeom>
                      <a:avLst/>
                      <a:gdLst>
                        <a:gd name="T0" fmla="+- 0 7652 7651"/>
                        <a:gd name="T1" fmla="*/ T0 w 270"/>
                        <a:gd name="T2" fmla="+- 0 3776 3776"/>
                        <a:gd name="T3" fmla="*/ 3776 h 66"/>
                        <a:gd name="T4" fmla="+- 0 7922 7651"/>
                        <a:gd name="T5" fmla="*/ T4 w 270"/>
                        <a:gd name="T6" fmla="+- 0 3776 3776"/>
                        <a:gd name="T7" fmla="*/ 3776 h 66"/>
                        <a:gd name="T8" fmla="+- 0 7922 7651"/>
                        <a:gd name="T9" fmla="*/ T8 w 270"/>
                        <a:gd name="T10" fmla="+- 0 3842 3776"/>
                        <a:gd name="T11" fmla="*/ 3842 h 66"/>
                        <a:gd name="T12" fmla="+- 0 7652 7651"/>
                        <a:gd name="T13" fmla="*/ T12 w 270"/>
                        <a:gd name="T14" fmla="+- 0 3842 3776"/>
                        <a:gd name="T15" fmla="*/ 3842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70" h="66">
                          <a:moveTo>
                            <a:pt x="1" y="0"/>
                          </a:moveTo>
                          <a:lnTo>
                            <a:pt x="271" y="0"/>
                          </a:lnTo>
                          <a:lnTo>
                            <a:pt x="27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341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8" name="Group 190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176861"/>
                    <a:ext cx="320432" cy="1476"/>
                    <a:chOff x="7650" y="3667"/>
                    <a:chExt cx="452" cy="2"/>
                  </a:xfrm>
                </p:grpSpPr>
                <p:sp>
                  <p:nvSpPr>
                    <p:cNvPr id="1096" name="Freeform 1903"/>
                    <p:cNvSpPr>
                      <a:spLocks/>
                    </p:cNvSpPr>
                    <p:nvPr/>
                  </p:nvSpPr>
                  <p:spPr bwMode="auto">
                    <a:xfrm>
                      <a:off x="7650" y="3667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19" name="Group 190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161363"/>
                    <a:ext cx="319014" cy="32472"/>
                    <a:chOff x="7651" y="3646"/>
                    <a:chExt cx="450" cy="44"/>
                  </a:xfrm>
                </p:grpSpPr>
                <p:sp>
                  <p:nvSpPr>
                    <p:cNvPr id="1095" name="Freeform 1901"/>
                    <p:cNvSpPr>
                      <a:spLocks/>
                    </p:cNvSpPr>
                    <p:nvPr/>
                  </p:nvSpPr>
                  <p:spPr bwMode="auto">
                    <a:xfrm>
                      <a:off x="7651" y="3646"/>
                      <a:ext cx="450" cy="44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3646 3646"/>
                        <a:gd name="T3" fmla="*/ 3646 h 44"/>
                        <a:gd name="T4" fmla="+- 0 8102 7651"/>
                        <a:gd name="T5" fmla="*/ T4 w 450"/>
                        <a:gd name="T6" fmla="+- 0 3646 3646"/>
                        <a:gd name="T7" fmla="*/ 3646 h 44"/>
                        <a:gd name="T8" fmla="+- 0 8102 7651"/>
                        <a:gd name="T9" fmla="*/ T8 w 450"/>
                        <a:gd name="T10" fmla="+- 0 3689 3646"/>
                        <a:gd name="T11" fmla="*/ 3689 h 44"/>
                        <a:gd name="T12" fmla="+- 0 7652 7651"/>
                        <a:gd name="T13" fmla="*/ T12 w 450"/>
                        <a:gd name="T14" fmla="+- 0 3689 3646"/>
                        <a:gd name="T15" fmla="*/ 3689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44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77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0" name="Group 189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8072803"/>
                    <a:ext cx="256629" cy="1476"/>
                    <a:chOff x="7650" y="3526"/>
                    <a:chExt cx="362" cy="2"/>
                  </a:xfrm>
                </p:grpSpPr>
                <p:sp>
                  <p:nvSpPr>
                    <p:cNvPr id="1094" name="Freeform 1899"/>
                    <p:cNvSpPr>
                      <a:spLocks/>
                    </p:cNvSpPr>
                    <p:nvPr/>
                  </p:nvSpPr>
                  <p:spPr bwMode="auto">
                    <a:xfrm>
                      <a:off x="7650" y="3526"/>
                      <a:ext cx="362" cy="2"/>
                    </a:xfrm>
                    <a:custGeom>
                      <a:avLst/>
                      <a:gdLst>
                        <a:gd name="T0" fmla="+- 0 7650 7650"/>
                        <a:gd name="T1" fmla="*/ T0 w 362"/>
                        <a:gd name="T2" fmla="+- 0 8011 7650"/>
                        <a:gd name="T3" fmla="*/ T2 w 36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2">
                          <a:moveTo>
                            <a:pt x="0" y="0"/>
                          </a:moveTo>
                          <a:lnTo>
                            <a:pt x="36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1" name="Group 189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8048449"/>
                    <a:ext cx="255212" cy="47970"/>
                    <a:chOff x="7651" y="3493"/>
                    <a:chExt cx="360" cy="65"/>
                  </a:xfrm>
                </p:grpSpPr>
                <p:sp>
                  <p:nvSpPr>
                    <p:cNvPr id="1093" name="Freeform 1897"/>
                    <p:cNvSpPr>
                      <a:spLocks/>
                    </p:cNvSpPr>
                    <p:nvPr/>
                  </p:nvSpPr>
                  <p:spPr bwMode="auto">
                    <a:xfrm>
                      <a:off x="7651" y="3493"/>
                      <a:ext cx="360" cy="65"/>
                    </a:xfrm>
                    <a:custGeom>
                      <a:avLst/>
                      <a:gdLst>
                        <a:gd name="T0" fmla="+- 0 7652 7651"/>
                        <a:gd name="T1" fmla="*/ T0 w 360"/>
                        <a:gd name="T2" fmla="+- 0 3493 3493"/>
                        <a:gd name="T3" fmla="*/ 3493 h 65"/>
                        <a:gd name="T4" fmla="+- 0 8012 7651"/>
                        <a:gd name="T5" fmla="*/ T4 w 360"/>
                        <a:gd name="T6" fmla="+- 0 3493 3493"/>
                        <a:gd name="T7" fmla="*/ 3493 h 65"/>
                        <a:gd name="T8" fmla="+- 0 8012 7651"/>
                        <a:gd name="T9" fmla="*/ T8 w 360"/>
                        <a:gd name="T10" fmla="+- 0 3558 3493"/>
                        <a:gd name="T11" fmla="*/ 3558 h 65"/>
                        <a:gd name="T12" fmla="+- 0 7652 7651"/>
                        <a:gd name="T13" fmla="*/ T12 w 360"/>
                        <a:gd name="T14" fmla="+- 0 3558 3493"/>
                        <a:gd name="T15" fmla="*/ 355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65">
                          <a:moveTo>
                            <a:pt x="1" y="0"/>
                          </a:moveTo>
                          <a:lnTo>
                            <a:pt x="361" y="0"/>
                          </a:lnTo>
                          <a:lnTo>
                            <a:pt x="36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60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2" name="Group 1894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968007"/>
                    <a:ext cx="129024" cy="1476"/>
                    <a:chOff x="7650" y="3384"/>
                    <a:chExt cx="182" cy="2"/>
                  </a:xfrm>
                </p:grpSpPr>
                <p:sp>
                  <p:nvSpPr>
                    <p:cNvPr id="1092" name="Freeform 1895"/>
                    <p:cNvSpPr>
                      <a:spLocks/>
                    </p:cNvSpPr>
                    <p:nvPr/>
                  </p:nvSpPr>
                  <p:spPr bwMode="auto">
                    <a:xfrm>
                      <a:off x="7650" y="3384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3" name="Group 1892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951771"/>
                    <a:ext cx="127606" cy="32472"/>
                    <a:chOff x="7651" y="3362"/>
                    <a:chExt cx="180" cy="44"/>
                  </a:xfrm>
                </p:grpSpPr>
                <p:sp>
                  <p:nvSpPr>
                    <p:cNvPr id="1091" name="Freeform 1893"/>
                    <p:cNvSpPr>
                      <a:spLocks/>
                    </p:cNvSpPr>
                    <p:nvPr/>
                  </p:nvSpPr>
                  <p:spPr bwMode="auto">
                    <a:xfrm>
                      <a:off x="7651" y="3362"/>
                      <a:ext cx="180" cy="44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3362 3362"/>
                        <a:gd name="T3" fmla="*/ 3362 h 44"/>
                        <a:gd name="T4" fmla="+- 0 7832 7651"/>
                        <a:gd name="T5" fmla="*/ T4 w 180"/>
                        <a:gd name="T6" fmla="+- 0 3362 3362"/>
                        <a:gd name="T7" fmla="*/ 3362 h 44"/>
                        <a:gd name="T8" fmla="+- 0 7832 7651"/>
                        <a:gd name="T9" fmla="*/ T8 w 180"/>
                        <a:gd name="T10" fmla="+- 0 3406 3362"/>
                        <a:gd name="T11" fmla="*/ 3406 h 44"/>
                        <a:gd name="T12" fmla="+- 0 7652 7651"/>
                        <a:gd name="T13" fmla="*/ T12 w 180"/>
                        <a:gd name="T14" fmla="+- 0 3406 3362"/>
                        <a:gd name="T15" fmla="*/ 3406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44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43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4" name="Group 189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863211"/>
                    <a:ext cx="129024" cy="1476"/>
                    <a:chOff x="7650" y="3242"/>
                    <a:chExt cx="182" cy="2"/>
                  </a:xfrm>
                </p:grpSpPr>
                <p:sp>
                  <p:nvSpPr>
                    <p:cNvPr id="1090" name="Freeform 1891"/>
                    <p:cNvSpPr>
                      <a:spLocks/>
                    </p:cNvSpPr>
                    <p:nvPr/>
                  </p:nvSpPr>
                  <p:spPr bwMode="auto">
                    <a:xfrm>
                      <a:off x="7650" y="3242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5" name="Group 188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838857"/>
                    <a:ext cx="127606" cy="48708"/>
                    <a:chOff x="7651" y="3209"/>
                    <a:chExt cx="180" cy="66"/>
                  </a:xfrm>
                </p:grpSpPr>
                <p:sp>
                  <p:nvSpPr>
                    <p:cNvPr id="1089" name="Freeform 1889"/>
                    <p:cNvSpPr>
                      <a:spLocks/>
                    </p:cNvSpPr>
                    <p:nvPr/>
                  </p:nvSpPr>
                  <p:spPr bwMode="auto">
                    <a:xfrm>
                      <a:off x="7651" y="3209"/>
                      <a:ext cx="180" cy="66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3209 3209"/>
                        <a:gd name="T3" fmla="*/ 3209 h 66"/>
                        <a:gd name="T4" fmla="+- 0 7832 7651"/>
                        <a:gd name="T5" fmla="*/ T4 w 180"/>
                        <a:gd name="T6" fmla="+- 0 3209 3209"/>
                        <a:gd name="T7" fmla="*/ 3209 h 66"/>
                        <a:gd name="T8" fmla="+- 0 7832 7651"/>
                        <a:gd name="T9" fmla="*/ T8 w 180"/>
                        <a:gd name="T10" fmla="+- 0 3275 3209"/>
                        <a:gd name="T11" fmla="*/ 3275 h 66"/>
                        <a:gd name="T12" fmla="+- 0 7652 7651"/>
                        <a:gd name="T13" fmla="*/ T12 w 180"/>
                        <a:gd name="T14" fmla="+- 0 3275 3209"/>
                        <a:gd name="T15" fmla="*/ 3275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66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29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6" name="Group 188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758415"/>
                    <a:ext cx="129024" cy="1476"/>
                    <a:chOff x="7650" y="3100"/>
                    <a:chExt cx="182" cy="2"/>
                  </a:xfrm>
                </p:grpSpPr>
                <p:sp>
                  <p:nvSpPr>
                    <p:cNvPr id="1088" name="Freeform 1887"/>
                    <p:cNvSpPr>
                      <a:spLocks/>
                    </p:cNvSpPr>
                    <p:nvPr/>
                  </p:nvSpPr>
                  <p:spPr bwMode="auto">
                    <a:xfrm>
                      <a:off x="7650" y="3100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7" name="Group 188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742179"/>
                    <a:ext cx="127606" cy="33210"/>
                    <a:chOff x="7651" y="3078"/>
                    <a:chExt cx="180" cy="45"/>
                  </a:xfrm>
                </p:grpSpPr>
                <p:sp>
                  <p:nvSpPr>
                    <p:cNvPr id="1087" name="Freeform 1885"/>
                    <p:cNvSpPr>
                      <a:spLocks/>
                    </p:cNvSpPr>
                    <p:nvPr/>
                  </p:nvSpPr>
                  <p:spPr bwMode="auto">
                    <a:xfrm>
                      <a:off x="7651" y="3078"/>
                      <a:ext cx="180" cy="45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3078 3078"/>
                        <a:gd name="T3" fmla="*/ 3078 h 45"/>
                        <a:gd name="T4" fmla="+- 0 7832 7651"/>
                        <a:gd name="T5" fmla="*/ T4 w 180"/>
                        <a:gd name="T6" fmla="+- 0 3078 3078"/>
                        <a:gd name="T7" fmla="*/ 3078 h 45"/>
                        <a:gd name="T8" fmla="+- 0 7832 7651"/>
                        <a:gd name="T9" fmla="*/ T8 w 180"/>
                        <a:gd name="T10" fmla="+- 0 3122 3078"/>
                        <a:gd name="T11" fmla="*/ 3122 h 45"/>
                        <a:gd name="T12" fmla="+- 0 7652 7651"/>
                        <a:gd name="T13" fmla="*/ T12 w 180"/>
                        <a:gd name="T14" fmla="+- 0 3122 3078"/>
                        <a:gd name="T15" fmla="*/ 3122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45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409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8" name="Group 188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541443"/>
                    <a:ext cx="384235" cy="1476"/>
                    <a:chOff x="7650" y="2806"/>
                    <a:chExt cx="542" cy="2"/>
                  </a:xfrm>
                </p:grpSpPr>
                <p:sp>
                  <p:nvSpPr>
                    <p:cNvPr id="1086" name="Freeform 1883"/>
                    <p:cNvSpPr>
                      <a:spLocks/>
                    </p:cNvSpPr>
                    <p:nvPr/>
                  </p:nvSpPr>
                  <p:spPr bwMode="auto">
                    <a:xfrm>
                      <a:off x="7650" y="2806"/>
                      <a:ext cx="542" cy="2"/>
                    </a:xfrm>
                    <a:custGeom>
                      <a:avLst/>
                      <a:gdLst>
                        <a:gd name="T0" fmla="+- 0 7650 7650"/>
                        <a:gd name="T1" fmla="*/ T0 w 542"/>
                        <a:gd name="T2" fmla="+- 0 8191 7650"/>
                        <a:gd name="T3" fmla="*/ T2 w 54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42">
                          <a:moveTo>
                            <a:pt x="0" y="0"/>
                          </a:moveTo>
                          <a:lnTo>
                            <a:pt x="54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29" name="Group 188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517089"/>
                    <a:ext cx="382817" cy="47970"/>
                    <a:chOff x="7651" y="2773"/>
                    <a:chExt cx="540" cy="65"/>
                  </a:xfrm>
                </p:grpSpPr>
                <p:sp>
                  <p:nvSpPr>
                    <p:cNvPr id="1085" name="Freeform 1881"/>
                    <p:cNvSpPr>
                      <a:spLocks/>
                    </p:cNvSpPr>
                    <p:nvPr/>
                  </p:nvSpPr>
                  <p:spPr bwMode="auto">
                    <a:xfrm>
                      <a:off x="7651" y="2773"/>
                      <a:ext cx="540" cy="65"/>
                    </a:xfrm>
                    <a:custGeom>
                      <a:avLst/>
                      <a:gdLst>
                        <a:gd name="T0" fmla="+- 0 7652 7651"/>
                        <a:gd name="T1" fmla="*/ T0 w 540"/>
                        <a:gd name="T2" fmla="+- 0 2773 2773"/>
                        <a:gd name="T3" fmla="*/ 2773 h 65"/>
                        <a:gd name="T4" fmla="+- 0 8192 7651"/>
                        <a:gd name="T5" fmla="*/ T4 w 540"/>
                        <a:gd name="T6" fmla="+- 0 2773 2773"/>
                        <a:gd name="T7" fmla="*/ 2773 h 65"/>
                        <a:gd name="T8" fmla="+- 0 8192 7651"/>
                        <a:gd name="T9" fmla="*/ T8 w 540"/>
                        <a:gd name="T10" fmla="+- 0 2838 2773"/>
                        <a:gd name="T11" fmla="*/ 2838 h 65"/>
                        <a:gd name="T12" fmla="+- 0 7652 7651"/>
                        <a:gd name="T13" fmla="*/ T12 w 540"/>
                        <a:gd name="T14" fmla="+- 0 2838 2773"/>
                        <a:gd name="T15" fmla="*/ 2838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40" h="65">
                          <a:moveTo>
                            <a:pt x="1" y="0"/>
                          </a:moveTo>
                          <a:lnTo>
                            <a:pt x="541" y="0"/>
                          </a:lnTo>
                          <a:lnTo>
                            <a:pt x="54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3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0" name="Group 187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436647"/>
                    <a:ext cx="320432" cy="1476"/>
                    <a:chOff x="7650" y="2664"/>
                    <a:chExt cx="452" cy="2"/>
                  </a:xfrm>
                </p:grpSpPr>
                <p:sp>
                  <p:nvSpPr>
                    <p:cNvPr id="1084" name="Freeform 1879"/>
                    <p:cNvSpPr>
                      <a:spLocks/>
                    </p:cNvSpPr>
                    <p:nvPr/>
                  </p:nvSpPr>
                  <p:spPr bwMode="auto">
                    <a:xfrm>
                      <a:off x="7650" y="2664"/>
                      <a:ext cx="452" cy="2"/>
                    </a:xfrm>
                    <a:custGeom>
                      <a:avLst/>
                      <a:gdLst>
                        <a:gd name="T0" fmla="+- 0 7650 7650"/>
                        <a:gd name="T1" fmla="*/ T0 w 452"/>
                        <a:gd name="T2" fmla="+- 0 8101 7650"/>
                        <a:gd name="T3" fmla="*/ T2 w 45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2">
                          <a:moveTo>
                            <a:pt x="0" y="0"/>
                          </a:moveTo>
                          <a:lnTo>
                            <a:pt x="45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1" name="Group 187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420411"/>
                    <a:ext cx="319014" cy="32472"/>
                    <a:chOff x="7651" y="2642"/>
                    <a:chExt cx="450" cy="44"/>
                  </a:xfrm>
                </p:grpSpPr>
                <p:sp>
                  <p:nvSpPr>
                    <p:cNvPr id="1083" name="Freeform 1877"/>
                    <p:cNvSpPr>
                      <a:spLocks/>
                    </p:cNvSpPr>
                    <p:nvPr/>
                  </p:nvSpPr>
                  <p:spPr bwMode="auto">
                    <a:xfrm>
                      <a:off x="7651" y="2642"/>
                      <a:ext cx="450" cy="44"/>
                    </a:xfrm>
                    <a:custGeom>
                      <a:avLst/>
                      <a:gdLst>
                        <a:gd name="T0" fmla="+- 0 7652 7651"/>
                        <a:gd name="T1" fmla="*/ T0 w 450"/>
                        <a:gd name="T2" fmla="+- 0 2642 2642"/>
                        <a:gd name="T3" fmla="*/ 2642 h 44"/>
                        <a:gd name="T4" fmla="+- 0 8102 7651"/>
                        <a:gd name="T5" fmla="*/ T4 w 450"/>
                        <a:gd name="T6" fmla="+- 0 2642 2642"/>
                        <a:gd name="T7" fmla="*/ 2642 h 44"/>
                        <a:gd name="T8" fmla="+- 0 8102 7651"/>
                        <a:gd name="T9" fmla="*/ T8 w 450"/>
                        <a:gd name="T10" fmla="+- 0 2686 2642"/>
                        <a:gd name="T11" fmla="*/ 2686 h 44"/>
                        <a:gd name="T12" fmla="+- 0 7652 7651"/>
                        <a:gd name="T13" fmla="*/ T12 w 450"/>
                        <a:gd name="T14" fmla="+- 0 2686 2642"/>
                        <a:gd name="T15" fmla="*/ 2686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44">
                          <a:moveTo>
                            <a:pt x="1" y="0"/>
                          </a:moveTo>
                          <a:lnTo>
                            <a:pt x="451" y="0"/>
                          </a:lnTo>
                          <a:lnTo>
                            <a:pt x="45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77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2" name="Group 1874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331851"/>
                    <a:ext cx="448038" cy="1476"/>
                    <a:chOff x="7650" y="2522"/>
                    <a:chExt cx="632" cy="2"/>
                  </a:xfrm>
                </p:grpSpPr>
                <p:sp>
                  <p:nvSpPr>
                    <p:cNvPr id="1082" name="Freeform 1875"/>
                    <p:cNvSpPr>
                      <a:spLocks/>
                    </p:cNvSpPr>
                    <p:nvPr/>
                  </p:nvSpPr>
                  <p:spPr bwMode="auto">
                    <a:xfrm>
                      <a:off x="7650" y="2522"/>
                      <a:ext cx="632" cy="2"/>
                    </a:xfrm>
                    <a:custGeom>
                      <a:avLst/>
                      <a:gdLst>
                        <a:gd name="T0" fmla="+- 0 7650 7650"/>
                        <a:gd name="T1" fmla="*/ T0 w 632"/>
                        <a:gd name="T2" fmla="+- 0 8281 7650"/>
                        <a:gd name="T3" fmla="*/ T2 w 63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32">
                          <a:moveTo>
                            <a:pt x="0" y="0"/>
                          </a:moveTo>
                          <a:lnTo>
                            <a:pt x="631" y="0"/>
                          </a:lnTo>
                        </a:path>
                      </a:pathLst>
                    </a:custGeom>
                    <a:noFill/>
                    <a:ln w="41148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3" name="Group 1872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308235"/>
                    <a:ext cx="446620" cy="47970"/>
                    <a:chOff x="7651" y="2490"/>
                    <a:chExt cx="630" cy="65"/>
                  </a:xfrm>
                </p:grpSpPr>
                <p:sp>
                  <p:nvSpPr>
                    <p:cNvPr id="1081" name="Freeform 1873"/>
                    <p:cNvSpPr>
                      <a:spLocks/>
                    </p:cNvSpPr>
                    <p:nvPr/>
                  </p:nvSpPr>
                  <p:spPr bwMode="auto">
                    <a:xfrm>
                      <a:off x="7651" y="2490"/>
                      <a:ext cx="630" cy="65"/>
                    </a:xfrm>
                    <a:custGeom>
                      <a:avLst/>
                      <a:gdLst>
                        <a:gd name="T0" fmla="+- 0 7652 7651"/>
                        <a:gd name="T1" fmla="*/ T0 w 630"/>
                        <a:gd name="T2" fmla="+- 0 2490 2490"/>
                        <a:gd name="T3" fmla="*/ 2490 h 65"/>
                        <a:gd name="T4" fmla="+- 0 8282 7651"/>
                        <a:gd name="T5" fmla="*/ T4 w 630"/>
                        <a:gd name="T6" fmla="+- 0 2490 2490"/>
                        <a:gd name="T7" fmla="*/ 2490 h 65"/>
                        <a:gd name="T8" fmla="+- 0 8282 7651"/>
                        <a:gd name="T9" fmla="*/ T8 w 630"/>
                        <a:gd name="T10" fmla="+- 0 2555 2490"/>
                        <a:gd name="T11" fmla="*/ 2555 h 65"/>
                        <a:gd name="T12" fmla="+- 0 7652 7651"/>
                        <a:gd name="T13" fmla="*/ T12 w 630"/>
                        <a:gd name="T14" fmla="+- 0 2555 2490"/>
                        <a:gd name="T15" fmla="*/ 2555 h 6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30" h="65">
                          <a:moveTo>
                            <a:pt x="1" y="0"/>
                          </a:moveTo>
                          <a:lnTo>
                            <a:pt x="631" y="0"/>
                          </a:lnTo>
                          <a:lnTo>
                            <a:pt x="631" y="65"/>
                          </a:lnTo>
                          <a:lnTo>
                            <a:pt x="1" y="65"/>
                          </a:lnTo>
                        </a:path>
                      </a:pathLst>
                    </a:custGeom>
                    <a:noFill/>
                    <a:ln w="1376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4" name="Group 1870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227793"/>
                    <a:ext cx="256629" cy="1476"/>
                    <a:chOff x="7650" y="2381"/>
                    <a:chExt cx="362" cy="2"/>
                  </a:xfrm>
                </p:grpSpPr>
                <p:sp>
                  <p:nvSpPr>
                    <p:cNvPr id="1080" name="Freeform 1871"/>
                    <p:cNvSpPr>
                      <a:spLocks/>
                    </p:cNvSpPr>
                    <p:nvPr/>
                  </p:nvSpPr>
                  <p:spPr bwMode="auto">
                    <a:xfrm>
                      <a:off x="7650" y="2381"/>
                      <a:ext cx="362" cy="2"/>
                    </a:xfrm>
                    <a:custGeom>
                      <a:avLst/>
                      <a:gdLst>
                        <a:gd name="T0" fmla="+- 0 7650 7650"/>
                        <a:gd name="T1" fmla="*/ T0 w 362"/>
                        <a:gd name="T2" fmla="+- 0 8011 7650"/>
                        <a:gd name="T3" fmla="*/ T2 w 36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2">
                          <a:moveTo>
                            <a:pt x="0" y="0"/>
                          </a:moveTo>
                          <a:lnTo>
                            <a:pt x="361" y="0"/>
                          </a:lnTo>
                        </a:path>
                      </a:pathLst>
                    </a:custGeom>
                    <a:noFill/>
                    <a:ln w="2743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5" name="Group 1868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211557"/>
                    <a:ext cx="255212" cy="32472"/>
                    <a:chOff x="7651" y="2359"/>
                    <a:chExt cx="360" cy="44"/>
                  </a:xfrm>
                </p:grpSpPr>
                <p:sp>
                  <p:nvSpPr>
                    <p:cNvPr id="1079" name="Freeform 1869"/>
                    <p:cNvSpPr>
                      <a:spLocks/>
                    </p:cNvSpPr>
                    <p:nvPr/>
                  </p:nvSpPr>
                  <p:spPr bwMode="auto">
                    <a:xfrm>
                      <a:off x="7651" y="2359"/>
                      <a:ext cx="360" cy="44"/>
                    </a:xfrm>
                    <a:custGeom>
                      <a:avLst/>
                      <a:gdLst>
                        <a:gd name="T0" fmla="+- 0 7652 7651"/>
                        <a:gd name="T1" fmla="*/ T0 w 360"/>
                        <a:gd name="T2" fmla="+- 0 2359 2359"/>
                        <a:gd name="T3" fmla="*/ 2359 h 44"/>
                        <a:gd name="T4" fmla="+- 0 8012 7651"/>
                        <a:gd name="T5" fmla="*/ T4 w 360"/>
                        <a:gd name="T6" fmla="+- 0 2359 2359"/>
                        <a:gd name="T7" fmla="*/ 2359 h 44"/>
                        <a:gd name="T8" fmla="+- 0 8012 7651"/>
                        <a:gd name="T9" fmla="*/ T8 w 360"/>
                        <a:gd name="T10" fmla="+- 0 2402 2359"/>
                        <a:gd name="T11" fmla="*/ 2402 h 44"/>
                        <a:gd name="T12" fmla="+- 0 7652 7651"/>
                        <a:gd name="T13" fmla="*/ T12 w 360"/>
                        <a:gd name="T14" fmla="+- 0 2402 2359"/>
                        <a:gd name="T15" fmla="*/ 2402 h 4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44">
                          <a:moveTo>
                            <a:pt x="1" y="0"/>
                          </a:moveTo>
                          <a:lnTo>
                            <a:pt x="361" y="0"/>
                          </a:lnTo>
                          <a:lnTo>
                            <a:pt x="361" y="43"/>
                          </a:lnTo>
                          <a:lnTo>
                            <a:pt x="1" y="43"/>
                          </a:lnTo>
                        </a:path>
                      </a:pathLst>
                    </a:custGeom>
                    <a:noFill/>
                    <a:ln w="1373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6" name="Group 1866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122997"/>
                    <a:ext cx="129024" cy="1476"/>
                    <a:chOff x="7650" y="2239"/>
                    <a:chExt cx="182" cy="2"/>
                  </a:xfrm>
                </p:grpSpPr>
                <p:sp>
                  <p:nvSpPr>
                    <p:cNvPr id="1078" name="Freeform 1867"/>
                    <p:cNvSpPr>
                      <a:spLocks/>
                    </p:cNvSpPr>
                    <p:nvPr/>
                  </p:nvSpPr>
                  <p:spPr bwMode="auto">
                    <a:xfrm>
                      <a:off x="7650" y="2239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7" name="Group 1864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098643"/>
                    <a:ext cx="127606" cy="48708"/>
                    <a:chOff x="7651" y="2206"/>
                    <a:chExt cx="180" cy="66"/>
                  </a:xfrm>
                </p:grpSpPr>
                <p:sp>
                  <p:nvSpPr>
                    <p:cNvPr id="1077" name="Freeform 1865"/>
                    <p:cNvSpPr>
                      <a:spLocks/>
                    </p:cNvSpPr>
                    <p:nvPr/>
                  </p:nvSpPr>
                  <p:spPr bwMode="auto">
                    <a:xfrm>
                      <a:off x="7651" y="2206"/>
                      <a:ext cx="180" cy="66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2206 2206"/>
                        <a:gd name="T3" fmla="*/ 2206 h 66"/>
                        <a:gd name="T4" fmla="+- 0 7832 7651"/>
                        <a:gd name="T5" fmla="*/ T4 w 180"/>
                        <a:gd name="T6" fmla="+- 0 2206 2206"/>
                        <a:gd name="T7" fmla="*/ 2206 h 66"/>
                        <a:gd name="T8" fmla="+- 0 7832 7651"/>
                        <a:gd name="T9" fmla="*/ T8 w 180"/>
                        <a:gd name="T10" fmla="+- 0 2272 2206"/>
                        <a:gd name="T11" fmla="*/ 2272 h 66"/>
                        <a:gd name="T12" fmla="+- 0 7652 7651"/>
                        <a:gd name="T13" fmla="*/ T12 w 180"/>
                        <a:gd name="T14" fmla="+- 0 2272 2206"/>
                        <a:gd name="T15" fmla="*/ 2272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66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29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8" name="Group 186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7018201"/>
                    <a:ext cx="129024" cy="1476"/>
                    <a:chOff x="7650" y="2097"/>
                    <a:chExt cx="182" cy="2"/>
                  </a:xfrm>
                </p:grpSpPr>
                <p:sp>
                  <p:nvSpPr>
                    <p:cNvPr id="1076" name="Freeform 1863"/>
                    <p:cNvSpPr>
                      <a:spLocks/>
                    </p:cNvSpPr>
                    <p:nvPr/>
                  </p:nvSpPr>
                  <p:spPr bwMode="auto">
                    <a:xfrm>
                      <a:off x="7650" y="2097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28194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39" name="Group 1860"/>
                  <p:cNvGrpSpPr>
                    <a:grpSpLocks/>
                  </p:cNvGrpSpPr>
                  <p:nvPr/>
                </p:nvGrpSpPr>
                <p:grpSpPr bwMode="auto">
                  <a:xfrm>
                    <a:off x="18971518" y="17001965"/>
                    <a:ext cx="127606" cy="33210"/>
                    <a:chOff x="7651" y="2075"/>
                    <a:chExt cx="180" cy="45"/>
                  </a:xfrm>
                </p:grpSpPr>
                <p:sp>
                  <p:nvSpPr>
                    <p:cNvPr id="1075" name="Freeform 1861"/>
                    <p:cNvSpPr>
                      <a:spLocks/>
                    </p:cNvSpPr>
                    <p:nvPr/>
                  </p:nvSpPr>
                  <p:spPr bwMode="auto">
                    <a:xfrm>
                      <a:off x="7651" y="2075"/>
                      <a:ext cx="180" cy="45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2075 2075"/>
                        <a:gd name="T3" fmla="*/ 2075 h 45"/>
                        <a:gd name="T4" fmla="+- 0 7832 7651"/>
                        <a:gd name="T5" fmla="*/ T4 w 180"/>
                        <a:gd name="T6" fmla="+- 0 2075 2075"/>
                        <a:gd name="T7" fmla="*/ 2075 h 45"/>
                        <a:gd name="T8" fmla="+- 0 7832 7651"/>
                        <a:gd name="T9" fmla="*/ T8 w 180"/>
                        <a:gd name="T10" fmla="+- 0 2119 2075"/>
                        <a:gd name="T11" fmla="*/ 2119 h 45"/>
                        <a:gd name="T12" fmla="+- 0 7652 7651"/>
                        <a:gd name="T13" fmla="*/ T12 w 180"/>
                        <a:gd name="T14" fmla="+- 0 2119 2075"/>
                        <a:gd name="T15" fmla="*/ 2119 h 4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45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44"/>
                          </a:lnTo>
                          <a:lnTo>
                            <a:pt x="1" y="44"/>
                          </a:lnTo>
                        </a:path>
                      </a:pathLst>
                    </a:custGeom>
                    <a:noFill/>
                    <a:ln w="13409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0" name="Group 1858"/>
                  <p:cNvGrpSpPr>
                    <a:grpSpLocks/>
                  </p:cNvGrpSpPr>
                  <p:nvPr/>
                </p:nvGrpSpPr>
                <p:grpSpPr bwMode="auto">
                  <a:xfrm>
                    <a:off x="18970809" y="16913405"/>
                    <a:ext cx="129024" cy="1476"/>
                    <a:chOff x="7650" y="1955"/>
                    <a:chExt cx="182" cy="2"/>
                  </a:xfrm>
                </p:grpSpPr>
                <p:sp>
                  <p:nvSpPr>
                    <p:cNvPr id="1074" name="Freeform 1859"/>
                    <p:cNvSpPr>
                      <a:spLocks/>
                    </p:cNvSpPr>
                    <p:nvPr/>
                  </p:nvSpPr>
                  <p:spPr bwMode="auto">
                    <a:xfrm>
                      <a:off x="7650" y="1955"/>
                      <a:ext cx="182" cy="2"/>
                    </a:xfrm>
                    <a:custGeom>
                      <a:avLst/>
                      <a:gdLst>
                        <a:gd name="T0" fmla="+- 0 7650 7650"/>
                        <a:gd name="T1" fmla="*/ T0 w 182"/>
                        <a:gd name="T2" fmla="+- 0 7831 7650"/>
                        <a:gd name="T3" fmla="*/ T2 w 18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2">
                          <a:moveTo>
                            <a:pt x="0" y="0"/>
                          </a:moveTo>
                          <a:lnTo>
                            <a:pt x="181" y="0"/>
                          </a:lnTo>
                        </a:path>
                      </a:pathLst>
                    </a:custGeom>
                    <a:noFill/>
                    <a:ln w="4191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1" name="Group 1856"/>
                  <p:cNvGrpSpPr>
                    <a:grpSpLocks/>
                  </p:cNvGrpSpPr>
                  <p:nvPr/>
                </p:nvGrpSpPr>
                <p:grpSpPr bwMode="auto">
                  <a:xfrm>
                    <a:off x="18971518" y="16889051"/>
                    <a:ext cx="127606" cy="48708"/>
                    <a:chOff x="7651" y="1922"/>
                    <a:chExt cx="180" cy="66"/>
                  </a:xfrm>
                </p:grpSpPr>
                <p:sp>
                  <p:nvSpPr>
                    <p:cNvPr id="1073" name="Freeform 1857"/>
                    <p:cNvSpPr>
                      <a:spLocks/>
                    </p:cNvSpPr>
                    <p:nvPr/>
                  </p:nvSpPr>
                  <p:spPr bwMode="auto">
                    <a:xfrm>
                      <a:off x="7651" y="1922"/>
                      <a:ext cx="180" cy="66"/>
                    </a:xfrm>
                    <a:custGeom>
                      <a:avLst/>
                      <a:gdLst>
                        <a:gd name="T0" fmla="+- 0 7652 7651"/>
                        <a:gd name="T1" fmla="*/ T0 w 180"/>
                        <a:gd name="T2" fmla="+- 0 1922 1922"/>
                        <a:gd name="T3" fmla="*/ 1922 h 66"/>
                        <a:gd name="T4" fmla="+- 0 7832 7651"/>
                        <a:gd name="T5" fmla="*/ T4 w 180"/>
                        <a:gd name="T6" fmla="+- 0 1922 1922"/>
                        <a:gd name="T7" fmla="*/ 1922 h 66"/>
                        <a:gd name="T8" fmla="+- 0 7832 7651"/>
                        <a:gd name="T9" fmla="*/ T8 w 180"/>
                        <a:gd name="T10" fmla="+- 0 1988 1922"/>
                        <a:gd name="T11" fmla="*/ 1988 h 66"/>
                        <a:gd name="T12" fmla="+- 0 7652 7651"/>
                        <a:gd name="T13" fmla="*/ T12 w 180"/>
                        <a:gd name="T14" fmla="+- 0 1988 1922"/>
                        <a:gd name="T15" fmla="*/ 1988 h 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66">
                          <a:moveTo>
                            <a:pt x="1" y="0"/>
                          </a:moveTo>
                          <a:lnTo>
                            <a:pt x="181" y="0"/>
                          </a:lnTo>
                          <a:lnTo>
                            <a:pt x="181" y="66"/>
                          </a:lnTo>
                          <a:lnTo>
                            <a:pt x="1" y="66"/>
                          </a:lnTo>
                        </a:path>
                      </a:pathLst>
                    </a:custGeom>
                    <a:noFill/>
                    <a:ln w="129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2" name="Group 1854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876445"/>
                    <a:ext cx="1270387" cy="1476"/>
                    <a:chOff x="7650" y="10036"/>
                    <a:chExt cx="1792" cy="2"/>
                  </a:xfrm>
                </p:grpSpPr>
                <p:sp>
                  <p:nvSpPr>
                    <p:cNvPr id="1072" name="Freeform 1855"/>
                    <p:cNvSpPr>
                      <a:spLocks/>
                    </p:cNvSpPr>
                    <p:nvPr/>
                  </p:nvSpPr>
                  <p:spPr bwMode="auto">
                    <a:xfrm>
                      <a:off x="7650" y="10036"/>
                      <a:ext cx="1792" cy="2"/>
                    </a:xfrm>
                    <a:custGeom>
                      <a:avLst/>
                      <a:gdLst>
                        <a:gd name="T0" fmla="+- 0 7650 7650"/>
                        <a:gd name="T1" fmla="*/ T0 w 1792"/>
                        <a:gd name="T2" fmla="+- 0 9441 7650"/>
                        <a:gd name="T3" fmla="*/ T2 w 1792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792">
                          <a:moveTo>
                            <a:pt x="0" y="0"/>
                          </a:moveTo>
                          <a:lnTo>
                            <a:pt x="1791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3" name="Group 1852"/>
                  <p:cNvGrpSpPr>
                    <a:grpSpLocks/>
                  </p:cNvGrpSpPr>
                  <p:nvPr/>
                </p:nvGrpSpPr>
                <p:grpSpPr bwMode="auto">
                  <a:xfrm>
                    <a:off x="18970809" y="22876445"/>
                    <a:ext cx="1418" cy="64944"/>
                    <a:chOff x="7650" y="10036"/>
                    <a:chExt cx="2" cy="88"/>
                  </a:xfrm>
                </p:grpSpPr>
                <p:sp>
                  <p:nvSpPr>
                    <p:cNvPr id="1071" name="Freeform 1853"/>
                    <p:cNvSpPr>
                      <a:spLocks/>
                    </p:cNvSpPr>
                    <p:nvPr/>
                  </p:nvSpPr>
                  <p:spPr bwMode="auto">
                    <a:xfrm>
                      <a:off x="7650" y="10036"/>
                      <a:ext cx="2" cy="88"/>
                    </a:xfrm>
                    <a:custGeom>
                      <a:avLst/>
                      <a:gdLst>
                        <a:gd name="T0" fmla="+- 0 10123 10036"/>
                        <a:gd name="T1" fmla="*/ 10123 h 88"/>
                        <a:gd name="T2" fmla="+- 0 10036 10036"/>
                        <a:gd name="T3" fmla="*/ 10036 h 8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8">
                          <a:moveTo>
                            <a:pt x="0" y="8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4" name="Group 1850"/>
                  <p:cNvGrpSpPr>
                    <a:grpSpLocks/>
                  </p:cNvGrpSpPr>
                  <p:nvPr/>
                </p:nvGrpSpPr>
                <p:grpSpPr bwMode="auto">
                  <a:xfrm>
                    <a:off x="19290532" y="22876445"/>
                    <a:ext cx="1418" cy="64944"/>
                    <a:chOff x="8101" y="10036"/>
                    <a:chExt cx="2" cy="88"/>
                  </a:xfrm>
                </p:grpSpPr>
                <p:sp>
                  <p:nvSpPr>
                    <p:cNvPr id="1070" name="Freeform 1851"/>
                    <p:cNvSpPr>
                      <a:spLocks/>
                    </p:cNvSpPr>
                    <p:nvPr/>
                  </p:nvSpPr>
                  <p:spPr bwMode="auto">
                    <a:xfrm>
                      <a:off x="8101" y="10036"/>
                      <a:ext cx="2" cy="88"/>
                    </a:xfrm>
                    <a:custGeom>
                      <a:avLst/>
                      <a:gdLst>
                        <a:gd name="T0" fmla="+- 0 10123 10036"/>
                        <a:gd name="T1" fmla="*/ 10123 h 88"/>
                        <a:gd name="T2" fmla="+- 0 10036 10036"/>
                        <a:gd name="T3" fmla="*/ 10036 h 8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8">
                          <a:moveTo>
                            <a:pt x="0" y="8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5" name="Group 1848"/>
                  <p:cNvGrpSpPr>
                    <a:grpSpLocks/>
                  </p:cNvGrpSpPr>
                  <p:nvPr/>
                </p:nvGrpSpPr>
                <p:grpSpPr bwMode="auto">
                  <a:xfrm>
                    <a:off x="19609547" y="22876445"/>
                    <a:ext cx="1418" cy="64944"/>
                    <a:chOff x="8551" y="10036"/>
                    <a:chExt cx="2" cy="88"/>
                  </a:xfrm>
                </p:grpSpPr>
                <p:sp>
                  <p:nvSpPr>
                    <p:cNvPr id="1069" name="Freeform 1849"/>
                    <p:cNvSpPr>
                      <a:spLocks/>
                    </p:cNvSpPr>
                    <p:nvPr/>
                  </p:nvSpPr>
                  <p:spPr bwMode="auto">
                    <a:xfrm>
                      <a:off x="8551" y="10036"/>
                      <a:ext cx="2" cy="88"/>
                    </a:xfrm>
                    <a:custGeom>
                      <a:avLst/>
                      <a:gdLst>
                        <a:gd name="T0" fmla="+- 0 10123 10036"/>
                        <a:gd name="T1" fmla="*/ 10123 h 88"/>
                        <a:gd name="T2" fmla="+- 0 10036 10036"/>
                        <a:gd name="T3" fmla="*/ 10036 h 8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8">
                          <a:moveTo>
                            <a:pt x="0" y="8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6" name="Group 1846"/>
                  <p:cNvGrpSpPr>
                    <a:grpSpLocks/>
                  </p:cNvGrpSpPr>
                  <p:nvPr/>
                </p:nvGrpSpPr>
                <p:grpSpPr bwMode="auto">
                  <a:xfrm>
                    <a:off x="19921472" y="22876445"/>
                    <a:ext cx="1418" cy="64944"/>
                    <a:chOff x="8991" y="10036"/>
                    <a:chExt cx="2" cy="88"/>
                  </a:xfrm>
                </p:grpSpPr>
                <p:sp>
                  <p:nvSpPr>
                    <p:cNvPr id="1068" name="Freeform 1847"/>
                    <p:cNvSpPr>
                      <a:spLocks/>
                    </p:cNvSpPr>
                    <p:nvPr/>
                  </p:nvSpPr>
                  <p:spPr bwMode="auto">
                    <a:xfrm>
                      <a:off x="8991" y="10036"/>
                      <a:ext cx="2" cy="88"/>
                    </a:xfrm>
                    <a:custGeom>
                      <a:avLst/>
                      <a:gdLst>
                        <a:gd name="T0" fmla="+- 0 10123 10036"/>
                        <a:gd name="T1" fmla="*/ 10123 h 88"/>
                        <a:gd name="T2" fmla="+- 0 10036 10036"/>
                        <a:gd name="T3" fmla="*/ 10036 h 8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8">
                          <a:moveTo>
                            <a:pt x="0" y="8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7" name="Group 1844"/>
                  <p:cNvGrpSpPr>
                    <a:grpSpLocks/>
                  </p:cNvGrpSpPr>
                  <p:nvPr/>
                </p:nvGrpSpPr>
                <p:grpSpPr bwMode="auto">
                  <a:xfrm>
                    <a:off x="20240487" y="22876445"/>
                    <a:ext cx="1418" cy="64944"/>
                    <a:chOff x="9441" y="10036"/>
                    <a:chExt cx="2" cy="88"/>
                  </a:xfrm>
                </p:grpSpPr>
                <p:sp>
                  <p:nvSpPr>
                    <p:cNvPr id="1067" name="Freeform 1845"/>
                    <p:cNvSpPr>
                      <a:spLocks/>
                    </p:cNvSpPr>
                    <p:nvPr/>
                  </p:nvSpPr>
                  <p:spPr bwMode="auto">
                    <a:xfrm>
                      <a:off x="9441" y="10036"/>
                      <a:ext cx="2" cy="88"/>
                    </a:xfrm>
                    <a:custGeom>
                      <a:avLst/>
                      <a:gdLst>
                        <a:gd name="T0" fmla="+- 0 10123 10036"/>
                        <a:gd name="T1" fmla="*/ 10123 h 88"/>
                        <a:gd name="T2" fmla="+- 0 10036 10036"/>
                        <a:gd name="T3" fmla="*/ 10036 h 88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8">
                          <a:moveTo>
                            <a:pt x="0" y="8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8" name="Group 1842"/>
                  <p:cNvGrpSpPr>
                    <a:grpSpLocks/>
                  </p:cNvGrpSpPr>
                  <p:nvPr/>
                </p:nvGrpSpPr>
                <p:grpSpPr bwMode="auto">
                  <a:xfrm>
                    <a:off x="18970809" y="16648463"/>
                    <a:ext cx="1418" cy="6227982"/>
                    <a:chOff x="7650" y="1596"/>
                    <a:chExt cx="2" cy="8440"/>
                  </a:xfrm>
                </p:grpSpPr>
                <p:sp>
                  <p:nvSpPr>
                    <p:cNvPr id="1066" name="Freeform 1843"/>
                    <p:cNvSpPr>
                      <a:spLocks/>
                    </p:cNvSpPr>
                    <p:nvPr/>
                  </p:nvSpPr>
                  <p:spPr bwMode="auto">
                    <a:xfrm>
                      <a:off x="7650" y="1596"/>
                      <a:ext cx="2" cy="8440"/>
                    </a:xfrm>
                    <a:custGeom>
                      <a:avLst/>
                      <a:gdLst>
                        <a:gd name="T0" fmla="+- 0 1596 1596"/>
                        <a:gd name="T1" fmla="*/ 1596 h 8440"/>
                        <a:gd name="T2" fmla="+- 0 10036 1596"/>
                        <a:gd name="T3" fmla="*/ 10036 h 8440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440">
                          <a:moveTo>
                            <a:pt x="0" y="0"/>
                          </a:moveTo>
                          <a:lnTo>
                            <a:pt x="0" y="844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49" name="Group 184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876445"/>
                    <a:ext cx="28357" cy="1476"/>
                    <a:chOff x="7610" y="10036"/>
                    <a:chExt cx="40" cy="2"/>
                  </a:xfrm>
                </p:grpSpPr>
                <p:sp>
                  <p:nvSpPr>
                    <p:cNvPr id="1065" name="Freeform 1841"/>
                    <p:cNvSpPr>
                      <a:spLocks/>
                    </p:cNvSpPr>
                    <p:nvPr/>
                  </p:nvSpPr>
                  <p:spPr bwMode="auto">
                    <a:xfrm>
                      <a:off x="7610" y="1003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0" name="Group 183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763531"/>
                    <a:ext cx="28357" cy="1476"/>
                    <a:chOff x="7610" y="9883"/>
                    <a:chExt cx="40" cy="2"/>
                  </a:xfrm>
                </p:grpSpPr>
                <p:sp>
                  <p:nvSpPr>
                    <p:cNvPr id="1064" name="Freeform 1839"/>
                    <p:cNvSpPr>
                      <a:spLocks/>
                    </p:cNvSpPr>
                    <p:nvPr/>
                  </p:nvSpPr>
                  <p:spPr bwMode="auto">
                    <a:xfrm>
                      <a:off x="7610" y="9883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1" name="Group 183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666853"/>
                    <a:ext cx="28357" cy="1476"/>
                    <a:chOff x="7610" y="9752"/>
                    <a:chExt cx="40" cy="2"/>
                  </a:xfrm>
                </p:grpSpPr>
                <p:sp>
                  <p:nvSpPr>
                    <p:cNvPr id="1063" name="Freeform 1837"/>
                    <p:cNvSpPr>
                      <a:spLocks/>
                    </p:cNvSpPr>
                    <p:nvPr/>
                  </p:nvSpPr>
                  <p:spPr bwMode="auto">
                    <a:xfrm>
                      <a:off x="7610" y="975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2" name="Group 1834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554677"/>
                    <a:ext cx="28357" cy="1476"/>
                    <a:chOff x="7610" y="9600"/>
                    <a:chExt cx="40" cy="2"/>
                  </a:xfrm>
                </p:grpSpPr>
                <p:sp>
                  <p:nvSpPr>
                    <p:cNvPr id="1062" name="Freeform 1835"/>
                    <p:cNvSpPr>
                      <a:spLocks/>
                    </p:cNvSpPr>
                    <p:nvPr/>
                  </p:nvSpPr>
                  <p:spPr bwMode="auto">
                    <a:xfrm>
                      <a:off x="7610" y="9600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3" name="Group 1832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457999"/>
                    <a:ext cx="28357" cy="1476"/>
                    <a:chOff x="7610" y="9469"/>
                    <a:chExt cx="40" cy="2"/>
                  </a:xfrm>
                </p:grpSpPr>
                <p:sp>
                  <p:nvSpPr>
                    <p:cNvPr id="1061" name="Freeform 1833"/>
                    <p:cNvSpPr>
                      <a:spLocks/>
                    </p:cNvSpPr>
                    <p:nvPr/>
                  </p:nvSpPr>
                  <p:spPr bwMode="auto">
                    <a:xfrm>
                      <a:off x="7610" y="946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4" name="Group 183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345823"/>
                    <a:ext cx="28357" cy="1476"/>
                    <a:chOff x="7610" y="9317"/>
                    <a:chExt cx="40" cy="2"/>
                  </a:xfrm>
                </p:grpSpPr>
                <p:sp>
                  <p:nvSpPr>
                    <p:cNvPr id="1060" name="Freeform 1831"/>
                    <p:cNvSpPr>
                      <a:spLocks/>
                    </p:cNvSpPr>
                    <p:nvPr/>
                  </p:nvSpPr>
                  <p:spPr bwMode="auto">
                    <a:xfrm>
                      <a:off x="7610" y="9317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5" name="Group 182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248407"/>
                    <a:ext cx="28357" cy="1476"/>
                    <a:chOff x="7610" y="9185"/>
                    <a:chExt cx="40" cy="2"/>
                  </a:xfrm>
                </p:grpSpPr>
                <p:sp>
                  <p:nvSpPr>
                    <p:cNvPr id="1059" name="Freeform 1829"/>
                    <p:cNvSpPr>
                      <a:spLocks/>
                    </p:cNvSpPr>
                    <p:nvPr/>
                  </p:nvSpPr>
                  <p:spPr bwMode="auto">
                    <a:xfrm>
                      <a:off x="7610" y="9185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6" name="Group 182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135493"/>
                    <a:ext cx="28357" cy="1476"/>
                    <a:chOff x="7610" y="9032"/>
                    <a:chExt cx="40" cy="2"/>
                  </a:xfrm>
                </p:grpSpPr>
                <p:sp>
                  <p:nvSpPr>
                    <p:cNvPr id="1058" name="Freeform 1827"/>
                    <p:cNvSpPr>
                      <a:spLocks/>
                    </p:cNvSpPr>
                    <p:nvPr/>
                  </p:nvSpPr>
                  <p:spPr bwMode="auto">
                    <a:xfrm>
                      <a:off x="7610" y="903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7" name="Group 1824"/>
                  <p:cNvGrpSpPr>
                    <a:grpSpLocks/>
                  </p:cNvGrpSpPr>
                  <p:nvPr/>
                </p:nvGrpSpPr>
                <p:grpSpPr bwMode="auto">
                  <a:xfrm>
                    <a:off x="18942452" y="22039553"/>
                    <a:ext cx="28357" cy="1476"/>
                    <a:chOff x="7610" y="8902"/>
                    <a:chExt cx="40" cy="2"/>
                  </a:xfrm>
                </p:grpSpPr>
                <p:sp>
                  <p:nvSpPr>
                    <p:cNvPr id="1057" name="Freeform 1825"/>
                    <p:cNvSpPr>
                      <a:spLocks/>
                    </p:cNvSpPr>
                    <p:nvPr/>
                  </p:nvSpPr>
                  <p:spPr bwMode="auto">
                    <a:xfrm>
                      <a:off x="7610" y="890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8" name="Group 1822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926639"/>
                    <a:ext cx="28357" cy="1476"/>
                    <a:chOff x="7610" y="8749"/>
                    <a:chExt cx="40" cy="2"/>
                  </a:xfrm>
                </p:grpSpPr>
                <p:sp>
                  <p:nvSpPr>
                    <p:cNvPr id="1056" name="Freeform 1823"/>
                    <p:cNvSpPr>
                      <a:spLocks/>
                    </p:cNvSpPr>
                    <p:nvPr/>
                  </p:nvSpPr>
                  <p:spPr bwMode="auto">
                    <a:xfrm>
                      <a:off x="7610" y="874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59" name="Group 182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814463"/>
                    <a:ext cx="28357" cy="1476"/>
                    <a:chOff x="7610" y="8597"/>
                    <a:chExt cx="40" cy="2"/>
                  </a:xfrm>
                </p:grpSpPr>
                <p:sp>
                  <p:nvSpPr>
                    <p:cNvPr id="1055" name="Freeform 1821"/>
                    <p:cNvSpPr>
                      <a:spLocks/>
                    </p:cNvSpPr>
                    <p:nvPr/>
                  </p:nvSpPr>
                  <p:spPr bwMode="auto">
                    <a:xfrm>
                      <a:off x="7610" y="8597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0" name="Group 181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717785"/>
                    <a:ext cx="28357" cy="1476"/>
                    <a:chOff x="7610" y="8466"/>
                    <a:chExt cx="40" cy="2"/>
                  </a:xfrm>
                </p:grpSpPr>
                <p:sp>
                  <p:nvSpPr>
                    <p:cNvPr id="1054" name="Freeform 1819"/>
                    <p:cNvSpPr>
                      <a:spLocks/>
                    </p:cNvSpPr>
                    <p:nvPr/>
                  </p:nvSpPr>
                  <p:spPr bwMode="auto">
                    <a:xfrm>
                      <a:off x="7610" y="846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1" name="Group 181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604133"/>
                    <a:ext cx="28357" cy="1476"/>
                    <a:chOff x="7610" y="8312"/>
                    <a:chExt cx="40" cy="2"/>
                  </a:xfrm>
                </p:grpSpPr>
                <p:sp>
                  <p:nvSpPr>
                    <p:cNvPr id="1053" name="Freeform 1817"/>
                    <p:cNvSpPr>
                      <a:spLocks/>
                    </p:cNvSpPr>
                    <p:nvPr/>
                  </p:nvSpPr>
                  <p:spPr bwMode="auto">
                    <a:xfrm>
                      <a:off x="7610" y="831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2" name="Group 1814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508193"/>
                    <a:ext cx="28357" cy="1476"/>
                    <a:chOff x="7610" y="8182"/>
                    <a:chExt cx="40" cy="2"/>
                  </a:xfrm>
                </p:grpSpPr>
                <p:sp>
                  <p:nvSpPr>
                    <p:cNvPr id="1052" name="Freeform 1815"/>
                    <p:cNvSpPr>
                      <a:spLocks/>
                    </p:cNvSpPr>
                    <p:nvPr/>
                  </p:nvSpPr>
                  <p:spPr bwMode="auto">
                    <a:xfrm>
                      <a:off x="7610" y="818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3" name="Group 1812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395279"/>
                    <a:ext cx="28357" cy="1476"/>
                    <a:chOff x="7610" y="8029"/>
                    <a:chExt cx="40" cy="2"/>
                  </a:xfrm>
                </p:grpSpPr>
                <p:sp>
                  <p:nvSpPr>
                    <p:cNvPr id="1051" name="Freeform 1813"/>
                    <p:cNvSpPr>
                      <a:spLocks/>
                    </p:cNvSpPr>
                    <p:nvPr/>
                  </p:nvSpPr>
                  <p:spPr bwMode="auto">
                    <a:xfrm>
                      <a:off x="7610" y="802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4" name="Group 181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298601"/>
                    <a:ext cx="28357" cy="1476"/>
                    <a:chOff x="7610" y="7898"/>
                    <a:chExt cx="40" cy="2"/>
                  </a:xfrm>
                </p:grpSpPr>
                <p:sp>
                  <p:nvSpPr>
                    <p:cNvPr id="1050" name="Freeform 1811"/>
                    <p:cNvSpPr>
                      <a:spLocks/>
                    </p:cNvSpPr>
                    <p:nvPr/>
                  </p:nvSpPr>
                  <p:spPr bwMode="auto">
                    <a:xfrm>
                      <a:off x="7610" y="7898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5" name="Group 180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186425"/>
                    <a:ext cx="28357" cy="1476"/>
                    <a:chOff x="7610" y="7746"/>
                    <a:chExt cx="40" cy="2"/>
                  </a:xfrm>
                </p:grpSpPr>
                <p:sp>
                  <p:nvSpPr>
                    <p:cNvPr id="1049" name="Freeform 1809"/>
                    <p:cNvSpPr>
                      <a:spLocks/>
                    </p:cNvSpPr>
                    <p:nvPr/>
                  </p:nvSpPr>
                  <p:spPr bwMode="auto">
                    <a:xfrm>
                      <a:off x="7610" y="774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6" name="Group 180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1074249"/>
                    <a:ext cx="28357" cy="1476"/>
                    <a:chOff x="7610" y="7594"/>
                    <a:chExt cx="40" cy="2"/>
                  </a:xfrm>
                </p:grpSpPr>
                <p:sp>
                  <p:nvSpPr>
                    <p:cNvPr id="1048" name="Freeform 1807"/>
                    <p:cNvSpPr>
                      <a:spLocks/>
                    </p:cNvSpPr>
                    <p:nvPr/>
                  </p:nvSpPr>
                  <p:spPr bwMode="auto">
                    <a:xfrm>
                      <a:off x="7610" y="7594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7" name="Group 1804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977571"/>
                    <a:ext cx="28357" cy="1476"/>
                    <a:chOff x="7610" y="7463"/>
                    <a:chExt cx="40" cy="2"/>
                  </a:xfrm>
                </p:grpSpPr>
                <p:sp>
                  <p:nvSpPr>
                    <p:cNvPr id="1047" name="Freeform 1805"/>
                    <p:cNvSpPr>
                      <a:spLocks/>
                    </p:cNvSpPr>
                    <p:nvPr/>
                  </p:nvSpPr>
                  <p:spPr bwMode="auto">
                    <a:xfrm>
                      <a:off x="7610" y="7463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8" name="Group 1802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863919"/>
                    <a:ext cx="28357" cy="1476"/>
                    <a:chOff x="7610" y="7309"/>
                    <a:chExt cx="40" cy="2"/>
                  </a:xfrm>
                </p:grpSpPr>
                <p:sp>
                  <p:nvSpPr>
                    <p:cNvPr id="1046" name="Freeform 1803"/>
                    <p:cNvSpPr>
                      <a:spLocks/>
                    </p:cNvSpPr>
                    <p:nvPr/>
                  </p:nvSpPr>
                  <p:spPr bwMode="auto">
                    <a:xfrm>
                      <a:off x="7610" y="730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69" name="Group 180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767241"/>
                    <a:ext cx="28357" cy="1476"/>
                    <a:chOff x="7610" y="7178"/>
                    <a:chExt cx="40" cy="2"/>
                  </a:xfrm>
                </p:grpSpPr>
                <p:sp>
                  <p:nvSpPr>
                    <p:cNvPr id="1045" name="Freeform 1801"/>
                    <p:cNvSpPr>
                      <a:spLocks/>
                    </p:cNvSpPr>
                    <p:nvPr/>
                  </p:nvSpPr>
                  <p:spPr bwMode="auto">
                    <a:xfrm>
                      <a:off x="7610" y="7178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0" name="Group 179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655065"/>
                    <a:ext cx="28357" cy="1476"/>
                    <a:chOff x="7610" y="7026"/>
                    <a:chExt cx="40" cy="2"/>
                  </a:xfrm>
                </p:grpSpPr>
                <p:sp>
                  <p:nvSpPr>
                    <p:cNvPr id="1044" name="Freeform 1799"/>
                    <p:cNvSpPr>
                      <a:spLocks/>
                    </p:cNvSpPr>
                    <p:nvPr/>
                  </p:nvSpPr>
                  <p:spPr bwMode="auto">
                    <a:xfrm>
                      <a:off x="7610" y="702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1" name="Group 179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558387"/>
                    <a:ext cx="28357" cy="1476"/>
                    <a:chOff x="7610" y="6895"/>
                    <a:chExt cx="40" cy="2"/>
                  </a:xfrm>
                </p:grpSpPr>
                <p:sp>
                  <p:nvSpPr>
                    <p:cNvPr id="1043" name="Freeform 1797"/>
                    <p:cNvSpPr>
                      <a:spLocks/>
                    </p:cNvSpPr>
                    <p:nvPr/>
                  </p:nvSpPr>
                  <p:spPr bwMode="auto">
                    <a:xfrm>
                      <a:off x="7610" y="6895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2" name="Group 1794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446211"/>
                    <a:ext cx="28357" cy="1476"/>
                    <a:chOff x="7610" y="6743"/>
                    <a:chExt cx="40" cy="2"/>
                  </a:xfrm>
                </p:grpSpPr>
                <p:sp>
                  <p:nvSpPr>
                    <p:cNvPr id="1042" name="Freeform 1795"/>
                    <p:cNvSpPr>
                      <a:spLocks/>
                    </p:cNvSpPr>
                    <p:nvPr/>
                  </p:nvSpPr>
                  <p:spPr bwMode="auto">
                    <a:xfrm>
                      <a:off x="7610" y="6743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3" name="Group 1792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349533"/>
                    <a:ext cx="28357" cy="1476"/>
                    <a:chOff x="7610" y="6612"/>
                    <a:chExt cx="40" cy="2"/>
                  </a:xfrm>
                </p:grpSpPr>
                <p:sp>
                  <p:nvSpPr>
                    <p:cNvPr id="1041" name="Freeform 1793"/>
                    <p:cNvSpPr>
                      <a:spLocks/>
                    </p:cNvSpPr>
                    <p:nvPr/>
                  </p:nvSpPr>
                  <p:spPr bwMode="auto">
                    <a:xfrm>
                      <a:off x="7610" y="661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4" name="Group 1790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237357"/>
                    <a:ext cx="28357" cy="1476"/>
                    <a:chOff x="7610" y="6460"/>
                    <a:chExt cx="40" cy="2"/>
                  </a:xfrm>
                </p:grpSpPr>
                <p:sp>
                  <p:nvSpPr>
                    <p:cNvPr id="1040" name="Freeform 1791"/>
                    <p:cNvSpPr>
                      <a:spLocks/>
                    </p:cNvSpPr>
                    <p:nvPr/>
                  </p:nvSpPr>
                  <p:spPr bwMode="auto">
                    <a:xfrm>
                      <a:off x="7610" y="6460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5" name="Group 1788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123705"/>
                    <a:ext cx="28357" cy="1476"/>
                    <a:chOff x="7610" y="6306"/>
                    <a:chExt cx="40" cy="2"/>
                  </a:xfrm>
                </p:grpSpPr>
                <p:sp>
                  <p:nvSpPr>
                    <p:cNvPr id="1039" name="Freeform 1789"/>
                    <p:cNvSpPr>
                      <a:spLocks/>
                    </p:cNvSpPr>
                    <p:nvPr/>
                  </p:nvSpPr>
                  <p:spPr bwMode="auto">
                    <a:xfrm>
                      <a:off x="7610" y="630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6" name="Group 1786"/>
                  <p:cNvGrpSpPr>
                    <a:grpSpLocks/>
                  </p:cNvGrpSpPr>
                  <p:nvPr/>
                </p:nvGrpSpPr>
                <p:grpSpPr bwMode="auto">
                  <a:xfrm>
                    <a:off x="18942452" y="20027027"/>
                    <a:ext cx="28357" cy="1476"/>
                    <a:chOff x="7610" y="6175"/>
                    <a:chExt cx="40" cy="2"/>
                  </a:xfrm>
                </p:grpSpPr>
                <p:sp>
                  <p:nvSpPr>
                    <p:cNvPr id="1038" name="Freeform 1787"/>
                    <p:cNvSpPr>
                      <a:spLocks/>
                    </p:cNvSpPr>
                    <p:nvPr/>
                  </p:nvSpPr>
                  <p:spPr bwMode="auto">
                    <a:xfrm>
                      <a:off x="7610" y="6175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7" name="Group 178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914851"/>
                    <a:ext cx="28357" cy="1476"/>
                    <a:chOff x="7610" y="6023"/>
                    <a:chExt cx="40" cy="2"/>
                  </a:xfrm>
                </p:grpSpPr>
                <p:sp>
                  <p:nvSpPr>
                    <p:cNvPr id="1037" name="Freeform 1785"/>
                    <p:cNvSpPr>
                      <a:spLocks/>
                    </p:cNvSpPr>
                    <p:nvPr/>
                  </p:nvSpPr>
                  <p:spPr bwMode="auto">
                    <a:xfrm>
                      <a:off x="7610" y="6023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8" name="Group 178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818173"/>
                    <a:ext cx="28357" cy="1476"/>
                    <a:chOff x="7610" y="5892"/>
                    <a:chExt cx="40" cy="2"/>
                  </a:xfrm>
                </p:grpSpPr>
                <p:sp>
                  <p:nvSpPr>
                    <p:cNvPr id="1036" name="Freeform 1783"/>
                    <p:cNvSpPr>
                      <a:spLocks/>
                    </p:cNvSpPr>
                    <p:nvPr/>
                  </p:nvSpPr>
                  <p:spPr bwMode="auto">
                    <a:xfrm>
                      <a:off x="7610" y="589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79" name="Group 178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705997"/>
                    <a:ext cx="28357" cy="1476"/>
                    <a:chOff x="7610" y="5740"/>
                    <a:chExt cx="40" cy="2"/>
                  </a:xfrm>
                </p:grpSpPr>
                <p:sp>
                  <p:nvSpPr>
                    <p:cNvPr id="1035" name="Freeform 1781"/>
                    <p:cNvSpPr>
                      <a:spLocks/>
                    </p:cNvSpPr>
                    <p:nvPr/>
                  </p:nvSpPr>
                  <p:spPr bwMode="auto">
                    <a:xfrm>
                      <a:off x="7610" y="5740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0" name="Group 177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610057"/>
                    <a:ext cx="28357" cy="1476"/>
                    <a:chOff x="7610" y="5609"/>
                    <a:chExt cx="40" cy="2"/>
                  </a:xfrm>
                </p:grpSpPr>
                <p:sp>
                  <p:nvSpPr>
                    <p:cNvPr id="1034" name="Freeform 1779"/>
                    <p:cNvSpPr>
                      <a:spLocks/>
                    </p:cNvSpPr>
                    <p:nvPr/>
                  </p:nvSpPr>
                  <p:spPr bwMode="auto">
                    <a:xfrm>
                      <a:off x="7610" y="560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1" name="Group 177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497143"/>
                    <a:ext cx="28357" cy="1476"/>
                    <a:chOff x="7610" y="5456"/>
                    <a:chExt cx="40" cy="2"/>
                  </a:xfrm>
                </p:grpSpPr>
                <p:sp>
                  <p:nvSpPr>
                    <p:cNvPr id="1033" name="Freeform 1777"/>
                    <p:cNvSpPr>
                      <a:spLocks/>
                    </p:cNvSpPr>
                    <p:nvPr/>
                  </p:nvSpPr>
                  <p:spPr bwMode="auto">
                    <a:xfrm>
                      <a:off x="7610" y="545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2" name="Group 177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399727"/>
                    <a:ext cx="28357" cy="1476"/>
                    <a:chOff x="7610" y="5324"/>
                    <a:chExt cx="40" cy="2"/>
                  </a:xfrm>
                </p:grpSpPr>
                <p:sp>
                  <p:nvSpPr>
                    <p:cNvPr id="1032" name="Freeform 1775"/>
                    <p:cNvSpPr>
                      <a:spLocks/>
                    </p:cNvSpPr>
                    <p:nvPr/>
                  </p:nvSpPr>
                  <p:spPr bwMode="auto">
                    <a:xfrm>
                      <a:off x="7610" y="5324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3" name="Group 177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287551"/>
                    <a:ext cx="28357" cy="1476"/>
                    <a:chOff x="7610" y="5172"/>
                    <a:chExt cx="40" cy="2"/>
                  </a:xfrm>
                </p:grpSpPr>
                <p:sp>
                  <p:nvSpPr>
                    <p:cNvPr id="1031" name="Freeform 1773"/>
                    <p:cNvSpPr>
                      <a:spLocks/>
                    </p:cNvSpPr>
                    <p:nvPr/>
                  </p:nvSpPr>
                  <p:spPr bwMode="auto">
                    <a:xfrm>
                      <a:off x="7610" y="517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4" name="Group 177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175375"/>
                    <a:ext cx="28357" cy="1476"/>
                    <a:chOff x="7610" y="5020"/>
                    <a:chExt cx="40" cy="2"/>
                  </a:xfrm>
                </p:grpSpPr>
                <p:sp>
                  <p:nvSpPr>
                    <p:cNvPr id="1030" name="Freeform 1771"/>
                    <p:cNvSpPr>
                      <a:spLocks/>
                    </p:cNvSpPr>
                    <p:nvPr/>
                  </p:nvSpPr>
                  <p:spPr bwMode="auto">
                    <a:xfrm>
                      <a:off x="7610" y="5020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5" name="Group 176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9078697"/>
                    <a:ext cx="28357" cy="1476"/>
                    <a:chOff x="7610" y="4889"/>
                    <a:chExt cx="40" cy="2"/>
                  </a:xfrm>
                </p:grpSpPr>
                <p:sp>
                  <p:nvSpPr>
                    <p:cNvPr id="1029" name="Freeform 1769"/>
                    <p:cNvSpPr>
                      <a:spLocks/>
                    </p:cNvSpPr>
                    <p:nvPr/>
                  </p:nvSpPr>
                  <p:spPr bwMode="auto">
                    <a:xfrm>
                      <a:off x="7610" y="488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6" name="Group 176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965783"/>
                    <a:ext cx="28357" cy="1476"/>
                    <a:chOff x="7610" y="4736"/>
                    <a:chExt cx="40" cy="2"/>
                  </a:xfrm>
                </p:grpSpPr>
                <p:sp>
                  <p:nvSpPr>
                    <p:cNvPr id="1028" name="Freeform 1767"/>
                    <p:cNvSpPr>
                      <a:spLocks/>
                    </p:cNvSpPr>
                    <p:nvPr/>
                  </p:nvSpPr>
                  <p:spPr bwMode="auto">
                    <a:xfrm>
                      <a:off x="7610" y="473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7" name="Group 176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869843"/>
                    <a:ext cx="28357" cy="1476"/>
                    <a:chOff x="7610" y="4606"/>
                    <a:chExt cx="40" cy="2"/>
                  </a:xfrm>
                </p:grpSpPr>
                <p:sp>
                  <p:nvSpPr>
                    <p:cNvPr id="1027" name="Freeform 1765"/>
                    <p:cNvSpPr>
                      <a:spLocks/>
                    </p:cNvSpPr>
                    <p:nvPr/>
                  </p:nvSpPr>
                  <p:spPr bwMode="auto">
                    <a:xfrm>
                      <a:off x="7610" y="460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8" name="Group 176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756191"/>
                    <a:ext cx="28357" cy="1476"/>
                    <a:chOff x="7610" y="4452"/>
                    <a:chExt cx="40" cy="2"/>
                  </a:xfrm>
                </p:grpSpPr>
                <p:sp>
                  <p:nvSpPr>
                    <p:cNvPr id="1026" name="Freeform 1763"/>
                    <p:cNvSpPr>
                      <a:spLocks/>
                    </p:cNvSpPr>
                    <p:nvPr/>
                  </p:nvSpPr>
                  <p:spPr bwMode="auto">
                    <a:xfrm>
                      <a:off x="7610" y="445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89" name="Group 176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659513"/>
                    <a:ext cx="28357" cy="1476"/>
                    <a:chOff x="7610" y="4321"/>
                    <a:chExt cx="40" cy="2"/>
                  </a:xfrm>
                </p:grpSpPr>
                <p:sp>
                  <p:nvSpPr>
                    <p:cNvPr id="1025" name="Freeform 1761"/>
                    <p:cNvSpPr>
                      <a:spLocks/>
                    </p:cNvSpPr>
                    <p:nvPr/>
                  </p:nvSpPr>
                  <p:spPr bwMode="auto">
                    <a:xfrm>
                      <a:off x="7610" y="4321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0" name="Group 175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547337"/>
                    <a:ext cx="28357" cy="1476"/>
                    <a:chOff x="7610" y="4169"/>
                    <a:chExt cx="40" cy="2"/>
                  </a:xfrm>
                </p:grpSpPr>
                <p:sp>
                  <p:nvSpPr>
                    <p:cNvPr id="1024" name="Freeform 1759"/>
                    <p:cNvSpPr>
                      <a:spLocks/>
                    </p:cNvSpPr>
                    <p:nvPr/>
                  </p:nvSpPr>
                  <p:spPr bwMode="auto">
                    <a:xfrm>
                      <a:off x="7610" y="416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1" name="Group 175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450659"/>
                    <a:ext cx="28357" cy="1476"/>
                    <a:chOff x="7610" y="4038"/>
                    <a:chExt cx="40" cy="2"/>
                  </a:xfrm>
                </p:grpSpPr>
                <p:sp>
                  <p:nvSpPr>
                    <p:cNvPr id="1023" name="Freeform 1757"/>
                    <p:cNvSpPr>
                      <a:spLocks/>
                    </p:cNvSpPr>
                    <p:nvPr/>
                  </p:nvSpPr>
                  <p:spPr bwMode="auto">
                    <a:xfrm>
                      <a:off x="7610" y="4038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2" name="Group 175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338483"/>
                    <a:ext cx="28357" cy="1476"/>
                    <a:chOff x="7610" y="3886"/>
                    <a:chExt cx="40" cy="2"/>
                  </a:xfrm>
                </p:grpSpPr>
                <p:sp>
                  <p:nvSpPr>
                    <p:cNvPr id="1022" name="Freeform 1755"/>
                    <p:cNvSpPr>
                      <a:spLocks/>
                    </p:cNvSpPr>
                    <p:nvPr/>
                  </p:nvSpPr>
                  <p:spPr bwMode="auto">
                    <a:xfrm>
                      <a:off x="7610" y="388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3" name="Group 175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225569"/>
                    <a:ext cx="28357" cy="1476"/>
                    <a:chOff x="7610" y="3733"/>
                    <a:chExt cx="40" cy="2"/>
                  </a:xfrm>
                </p:grpSpPr>
                <p:sp>
                  <p:nvSpPr>
                    <p:cNvPr id="1021" name="Freeform 1753"/>
                    <p:cNvSpPr>
                      <a:spLocks/>
                    </p:cNvSpPr>
                    <p:nvPr/>
                  </p:nvSpPr>
                  <p:spPr bwMode="auto">
                    <a:xfrm>
                      <a:off x="7610" y="3733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4" name="Group 175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128891"/>
                    <a:ext cx="28357" cy="1476"/>
                    <a:chOff x="7610" y="3602"/>
                    <a:chExt cx="40" cy="2"/>
                  </a:xfrm>
                </p:grpSpPr>
                <p:sp>
                  <p:nvSpPr>
                    <p:cNvPr id="1020" name="Freeform 1751"/>
                    <p:cNvSpPr>
                      <a:spLocks/>
                    </p:cNvSpPr>
                    <p:nvPr/>
                  </p:nvSpPr>
                  <p:spPr bwMode="auto">
                    <a:xfrm>
                      <a:off x="7610" y="360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5" name="Group 174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8015977"/>
                    <a:ext cx="28357" cy="1476"/>
                    <a:chOff x="7610" y="3449"/>
                    <a:chExt cx="40" cy="2"/>
                  </a:xfrm>
                </p:grpSpPr>
                <p:sp>
                  <p:nvSpPr>
                    <p:cNvPr id="1019" name="Freeform 1749"/>
                    <p:cNvSpPr>
                      <a:spLocks/>
                    </p:cNvSpPr>
                    <p:nvPr/>
                  </p:nvSpPr>
                  <p:spPr bwMode="auto">
                    <a:xfrm>
                      <a:off x="7610" y="344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6" name="Group 174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919299"/>
                    <a:ext cx="28357" cy="1476"/>
                    <a:chOff x="7610" y="3318"/>
                    <a:chExt cx="40" cy="2"/>
                  </a:xfrm>
                </p:grpSpPr>
                <p:sp>
                  <p:nvSpPr>
                    <p:cNvPr id="1018" name="Freeform 1747"/>
                    <p:cNvSpPr>
                      <a:spLocks/>
                    </p:cNvSpPr>
                    <p:nvPr/>
                  </p:nvSpPr>
                  <p:spPr bwMode="auto">
                    <a:xfrm>
                      <a:off x="7610" y="3318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7" name="Group 174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807123"/>
                    <a:ext cx="28357" cy="1476"/>
                    <a:chOff x="7610" y="3166"/>
                    <a:chExt cx="40" cy="2"/>
                  </a:xfrm>
                </p:grpSpPr>
                <p:sp>
                  <p:nvSpPr>
                    <p:cNvPr id="1017" name="Freeform 1745"/>
                    <p:cNvSpPr>
                      <a:spLocks/>
                    </p:cNvSpPr>
                    <p:nvPr/>
                  </p:nvSpPr>
                  <p:spPr bwMode="auto">
                    <a:xfrm>
                      <a:off x="7610" y="316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8" name="Group 174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710445"/>
                    <a:ext cx="28357" cy="1476"/>
                    <a:chOff x="7610" y="3035"/>
                    <a:chExt cx="40" cy="2"/>
                  </a:xfrm>
                </p:grpSpPr>
                <p:sp>
                  <p:nvSpPr>
                    <p:cNvPr id="1016" name="Freeform 1743"/>
                    <p:cNvSpPr>
                      <a:spLocks/>
                    </p:cNvSpPr>
                    <p:nvPr/>
                  </p:nvSpPr>
                  <p:spPr bwMode="auto">
                    <a:xfrm>
                      <a:off x="7610" y="3035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299" name="Group 174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597531"/>
                    <a:ext cx="28357" cy="1476"/>
                    <a:chOff x="7610" y="2882"/>
                    <a:chExt cx="40" cy="2"/>
                  </a:xfrm>
                </p:grpSpPr>
                <p:sp>
                  <p:nvSpPr>
                    <p:cNvPr id="1015" name="Freeform 1741"/>
                    <p:cNvSpPr>
                      <a:spLocks/>
                    </p:cNvSpPr>
                    <p:nvPr/>
                  </p:nvSpPr>
                  <p:spPr bwMode="auto">
                    <a:xfrm>
                      <a:off x="7610" y="288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0" name="Group 173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485355"/>
                    <a:ext cx="28357" cy="1476"/>
                    <a:chOff x="7610" y="2730"/>
                    <a:chExt cx="40" cy="2"/>
                  </a:xfrm>
                </p:grpSpPr>
                <p:sp>
                  <p:nvSpPr>
                    <p:cNvPr id="1014" name="Freeform 1739"/>
                    <p:cNvSpPr>
                      <a:spLocks/>
                    </p:cNvSpPr>
                    <p:nvPr/>
                  </p:nvSpPr>
                  <p:spPr bwMode="auto">
                    <a:xfrm>
                      <a:off x="7610" y="2730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1" name="Group 173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388677"/>
                    <a:ext cx="28357" cy="1476"/>
                    <a:chOff x="7610" y="2599"/>
                    <a:chExt cx="40" cy="2"/>
                  </a:xfrm>
                </p:grpSpPr>
                <p:sp>
                  <p:nvSpPr>
                    <p:cNvPr id="1013" name="Freeform 1737"/>
                    <p:cNvSpPr>
                      <a:spLocks/>
                    </p:cNvSpPr>
                    <p:nvPr/>
                  </p:nvSpPr>
                  <p:spPr bwMode="auto">
                    <a:xfrm>
                      <a:off x="7610" y="259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2" name="Group 173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275763"/>
                    <a:ext cx="28357" cy="1476"/>
                    <a:chOff x="7610" y="2446"/>
                    <a:chExt cx="40" cy="2"/>
                  </a:xfrm>
                </p:grpSpPr>
                <p:sp>
                  <p:nvSpPr>
                    <p:cNvPr id="1012" name="Freeform 1735"/>
                    <p:cNvSpPr>
                      <a:spLocks/>
                    </p:cNvSpPr>
                    <p:nvPr/>
                  </p:nvSpPr>
                  <p:spPr bwMode="auto">
                    <a:xfrm>
                      <a:off x="7610" y="244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3" name="Group 173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179085"/>
                    <a:ext cx="28357" cy="1476"/>
                    <a:chOff x="7610" y="2315"/>
                    <a:chExt cx="40" cy="2"/>
                  </a:xfrm>
                </p:grpSpPr>
                <p:sp>
                  <p:nvSpPr>
                    <p:cNvPr id="1011" name="Freeform 1733"/>
                    <p:cNvSpPr>
                      <a:spLocks/>
                    </p:cNvSpPr>
                    <p:nvPr/>
                  </p:nvSpPr>
                  <p:spPr bwMode="auto">
                    <a:xfrm>
                      <a:off x="7610" y="2315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4" name="Group 1730"/>
                  <p:cNvGrpSpPr>
                    <a:grpSpLocks/>
                  </p:cNvGrpSpPr>
                  <p:nvPr/>
                </p:nvGrpSpPr>
                <p:grpSpPr bwMode="auto">
                  <a:xfrm>
                    <a:off x="18942452" y="17066171"/>
                    <a:ext cx="28357" cy="1476"/>
                    <a:chOff x="7610" y="2162"/>
                    <a:chExt cx="40" cy="2"/>
                  </a:xfrm>
                </p:grpSpPr>
                <p:sp>
                  <p:nvSpPr>
                    <p:cNvPr id="1010" name="Freeform 1731"/>
                    <p:cNvSpPr>
                      <a:spLocks/>
                    </p:cNvSpPr>
                    <p:nvPr/>
                  </p:nvSpPr>
                  <p:spPr bwMode="auto">
                    <a:xfrm>
                      <a:off x="7610" y="216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5" name="Group 1728"/>
                  <p:cNvGrpSpPr>
                    <a:grpSpLocks/>
                  </p:cNvGrpSpPr>
                  <p:nvPr/>
                </p:nvGrpSpPr>
                <p:grpSpPr bwMode="auto">
                  <a:xfrm>
                    <a:off x="18942452" y="16970231"/>
                    <a:ext cx="28357" cy="1476"/>
                    <a:chOff x="7610" y="2032"/>
                    <a:chExt cx="40" cy="2"/>
                  </a:xfrm>
                </p:grpSpPr>
                <p:sp>
                  <p:nvSpPr>
                    <p:cNvPr id="1009" name="Freeform 1729"/>
                    <p:cNvSpPr>
                      <a:spLocks/>
                    </p:cNvSpPr>
                    <p:nvPr/>
                  </p:nvSpPr>
                  <p:spPr bwMode="auto">
                    <a:xfrm>
                      <a:off x="7610" y="2032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6" name="Group 1726"/>
                  <p:cNvGrpSpPr>
                    <a:grpSpLocks/>
                  </p:cNvGrpSpPr>
                  <p:nvPr/>
                </p:nvGrpSpPr>
                <p:grpSpPr bwMode="auto">
                  <a:xfrm>
                    <a:off x="18942452" y="16857317"/>
                    <a:ext cx="28357" cy="1476"/>
                    <a:chOff x="7610" y="1879"/>
                    <a:chExt cx="40" cy="2"/>
                  </a:xfrm>
                </p:grpSpPr>
                <p:sp>
                  <p:nvSpPr>
                    <p:cNvPr id="1008" name="Freeform 1727"/>
                    <p:cNvSpPr>
                      <a:spLocks/>
                    </p:cNvSpPr>
                    <p:nvPr/>
                  </p:nvSpPr>
                  <p:spPr bwMode="auto">
                    <a:xfrm>
                      <a:off x="7610" y="1879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7" name="Group 1724"/>
                  <p:cNvGrpSpPr>
                    <a:grpSpLocks/>
                  </p:cNvGrpSpPr>
                  <p:nvPr/>
                </p:nvGrpSpPr>
                <p:grpSpPr bwMode="auto">
                  <a:xfrm>
                    <a:off x="18942452" y="16760639"/>
                    <a:ext cx="28357" cy="1476"/>
                    <a:chOff x="7610" y="1748"/>
                    <a:chExt cx="40" cy="2"/>
                  </a:xfrm>
                </p:grpSpPr>
                <p:sp>
                  <p:nvSpPr>
                    <p:cNvPr id="1007" name="Freeform 1725"/>
                    <p:cNvSpPr>
                      <a:spLocks/>
                    </p:cNvSpPr>
                    <p:nvPr/>
                  </p:nvSpPr>
                  <p:spPr bwMode="auto">
                    <a:xfrm>
                      <a:off x="7610" y="1748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8" name="Group 1722"/>
                  <p:cNvGrpSpPr>
                    <a:grpSpLocks/>
                  </p:cNvGrpSpPr>
                  <p:nvPr/>
                </p:nvGrpSpPr>
                <p:grpSpPr bwMode="auto">
                  <a:xfrm>
                    <a:off x="18942452" y="16648463"/>
                    <a:ext cx="28357" cy="1476"/>
                    <a:chOff x="7610" y="1596"/>
                    <a:chExt cx="40" cy="2"/>
                  </a:xfrm>
                </p:grpSpPr>
                <p:sp>
                  <p:nvSpPr>
                    <p:cNvPr id="1006" name="Freeform 1723"/>
                    <p:cNvSpPr>
                      <a:spLocks/>
                    </p:cNvSpPr>
                    <p:nvPr/>
                  </p:nvSpPr>
                  <p:spPr bwMode="auto">
                    <a:xfrm>
                      <a:off x="7610" y="1596"/>
                      <a:ext cx="40" cy="2"/>
                    </a:xfrm>
                    <a:custGeom>
                      <a:avLst/>
                      <a:gdLst>
                        <a:gd name="T0" fmla="+- 0 7610 7610"/>
                        <a:gd name="T1" fmla="*/ T0 w 40"/>
                        <a:gd name="T2" fmla="+- 0 7650 7610"/>
                        <a:gd name="T3" fmla="*/ T2 w 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">
                          <a:moveTo>
                            <a:pt x="0" y="0"/>
                          </a:moveTo>
                          <a:lnTo>
                            <a:pt x="4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09" name="Group 1720"/>
                  <p:cNvGrpSpPr>
                    <a:grpSpLocks/>
                  </p:cNvGrpSpPr>
                  <p:nvPr/>
                </p:nvGrpSpPr>
                <p:grpSpPr bwMode="auto">
                  <a:xfrm>
                    <a:off x="19320307" y="17210081"/>
                    <a:ext cx="3934512" cy="1476"/>
                    <a:chOff x="8143" y="2357"/>
                    <a:chExt cx="5550" cy="2"/>
                  </a:xfrm>
                </p:grpSpPr>
                <p:sp>
                  <p:nvSpPr>
                    <p:cNvPr id="1005" name="Freeform 1721"/>
                    <p:cNvSpPr>
                      <a:spLocks/>
                    </p:cNvSpPr>
                    <p:nvPr/>
                  </p:nvSpPr>
                  <p:spPr bwMode="auto">
                    <a:xfrm>
                      <a:off x="8143" y="2357"/>
                      <a:ext cx="5550" cy="2"/>
                    </a:xfrm>
                    <a:custGeom>
                      <a:avLst/>
                      <a:gdLst>
                        <a:gd name="T0" fmla="+- 0 8143 8143"/>
                        <a:gd name="T1" fmla="*/ T0 w 5550"/>
                        <a:gd name="T2" fmla="+- 0 13693 8143"/>
                        <a:gd name="T3" fmla="*/ T2 w 555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550">
                          <a:moveTo>
                            <a:pt x="0" y="0"/>
                          </a:moveTo>
                          <a:lnTo>
                            <a:pt x="555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0" name="Group 1718"/>
                  <p:cNvGrpSpPr>
                    <a:grpSpLocks/>
                  </p:cNvGrpSpPr>
                  <p:nvPr/>
                </p:nvGrpSpPr>
                <p:grpSpPr bwMode="auto">
                  <a:xfrm>
                    <a:off x="19151584" y="17647715"/>
                    <a:ext cx="1256917" cy="105534"/>
                    <a:chOff x="7905" y="2950"/>
                    <a:chExt cx="1773" cy="143"/>
                  </a:xfrm>
                </p:grpSpPr>
                <p:sp>
                  <p:nvSpPr>
                    <p:cNvPr id="1004" name="Freeform 1719"/>
                    <p:cNvSpPr>
                      <a:spLocks/>
                    </p:cNvSpPr>
                    <p:nvPr/>
                  </p:nvSpPr>
                  <p:spPr bwMode="auto">
                    <a:xfrm>
                      <a:off x="7905" y="2950"/>
                      <a:ext cx="1773" cy="143"/>
                    </a:xfrm>
                    <a:custGeom>
                      <a:avLst/>
                      <a:gdLst>
                        <a:gd name="T0" fmla="+- 0 7905 7905"/>
                        <a:gd name="T1" fmla="*/ T0 w 1773"/>
                        <a:gd name="T2" fmla="+- 0 3092 2950"/>
                        <a:gd name="T3" fmla="*/ 3092 h 143"/>
                        <a:gd name="T4" fmla="+- 0 9678 7905"/>
                        <a:gd name="T5" fmla="*/ T4 w 1773"/>
                        <a:gd name="T6" fmla="+- 0 2950 2950"/>
                        <a:gd name="T7" fmla="*/ 2950 h 14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773" h="143">
                          <a:moveTo>
                            <a:pt x="0" y="142"/>
                          </a:moveTo>
                          <a:lnTo>
                            <a:pt x="1773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1" name="Group 1716"/>
                  <p:cNvGrpSpPr>
                    <a:grpSpLocks/>
                  </p:cNvGrpSpPr>
                  <p:nvPr/>
                </p:nvGrpSpPr>
                <p:grpSpPr bwMode="auto">
                  <a:xfrm>
                    <a:off x="19320307" y="18093467"/>
                    <a:ext cx="1086776" cy="92250"/>
                    <a:chOff x="8143" y="3554"/>
                    <a:chExt cx="1533" cy="125"/>
                  </a:xfrm>
                </p:grpSpPr>
                <p:sp>
                  <p:nvSpPr>
                    <p:cNvPr id="1003" name="Freeform 1717"/>
                    <p:cNvSpPr>
                      <a:spLocks/>
                    </p:cNvSpPr>
                    <p:nvPr/>
                  </p:nvSpPr>
                  <p:spPr bwMode="auto">
                    <a:xfrm>
                      <a:off x="8143" y="3554"/>
                      <a:ext cx="1533" cy="125"/>
                    </a:xfrm>
                    <a:custGeom>
                      <a:avLst/>
                      <a:gdLst>
                        <a:gd name="T0" fmla="+- 0 8143 8143"/>
                        <a:gd name="T1" fmla="*/ T0 w 1533"/>
                        <a:gd name="T2" fmla="+- 0 3679 3554"/>
                        <a:gd name="T3" fmla="*/ 3679 h 125"/>
                        <a:gd name="T4" fmla="+- 0 9675 8143"/>
                        <a:gd name="T5" fmla="*/ T4 w 1533"/>
                        <a:gd name="T6" fmla="+- 0 3554 3554"/>
                        <a:gd name="T7" fmla="*/ 3554 h 12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533" h="125">
                          <a:moveTo>
                            <a:pt x="0" y="125"/>
                          </a:moveTo>
                          <a:lnTo>
                            <a:pt x="153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2" name="Group 1714"/>
                  <p:cNvGrpSpPr>
                    <a:grpSpLocks/>
                  </p:cNvGrpSpPr>
                  <p:nvPr/>
                </p:nvGrpSpPr>
                <p:grpSpPr bwMode="auto">
                  <a:xfrm>
                    <a:off x="19837819" y="18524459"/>
                    <a:ext cx="3417708" cy="53136"/>
                    <a:chOff x="8873" y="4138"/>
                    <a:chExt cx="4821" cy="72"/>
                  </a:xfrm>
                </p:grpSpPr>
                <p:sp>
                  <p:nvSpPr>
                    <p:cNvPr id="1002" name="Freeform 1715"/>
                    <p:cNvSpPr>
                      <a:spLocks/>
                    </p:cNvSpPr>
                    <p:nvPr/>
                  </p:nvSpPr>
                  <p:spPr bwMode="auto">
                    <a:xfrm>
                      <a:off x="8873" y="4138"/>
                      <a:ext cx="4821" cy="72"/>
                    </a:xfrm>
                    <a:custGeom>
                      <a:avLst/>
                      <a:gdLst>
                        <a:gd name="T0" fmla="+- 0 8873 8873"/>
                        <a:gd name="T1" fmla="*/ T0 w 4821"/>
                        <a:gd name="T2" fmla="+- 0 4210 4138"/>
                        <a:gd name="T3" fmla="*/ 4210 h 72"/>
                        <a:gd name="T4" fmla="+- 0 13693 8873"/>
                        <a:gd name="T5" fmla="*/ T4 w 4821"/>
                        <a:gd name="T6" fmla="+- 0 4138 4138"/>
                        <a:gd name="T7" fmla="*/ 4138 h 7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821" h="72">
                          <a:moveTo>
                            <a:pt x="0" y="72"/>
                          </a:moveTo>
                          <a:lnTo>
                            <a:pt x="482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3" name="Group 1712"/>
                  <p:cNvGrpSpPr>
                    <a:grpSpLocks/>
                  </p:cNvGrpSpPr>
                  <p:nvPr/>
                </p:nvGrpSpPr>
                <p:grpSpPr bwMode="auto">
                  <a:xfrm>
                    <a:off x="20408501" y="17640335"/>
                    <a:ext cx="2835684" cy="17712"/>
                    <a:chOff x="9678" y="2940"/>
                    <a:chExt cx="4000" cy="24"/>
                  </a:xfrm>
                </p:grpSpPr>
                <p:sp>
                  <p:nvSpPr>
                    <p:cNvPr id="1001" name="Freeform 1713"/>
                    <p:cNvSpPr>
                      <a:spLocks/>
                    </p:cNvSpPr>
                    <p:nvPr/>
                  </p:nvSpPr>
                  <p:spPr bwMode="auto">
                    <a:xfrm>
                      <a:off x="9678" y="2940"/>
                      <a:ext cx="4000" cy="24"/>
                    </a:xfrm>
                    <a:custGeom>
                      <a:avLst/>
                      <a:gdLst>
                        <a:gd name="T0" fmla="+- 0 9678 9678"/>
                        <a:gd name="T1" fmla="*/ T0 w 4000"/>
                        <a:gd name="T2" fmla="+- 0 2964 2940"/>
                        <a:gd name="T3" fmla="*/ 2964 h 24"/>
                        <a:gd name="T4" fmla="+- 0 13677 9678"/>
                        <a:gd name="T5" fmla="*/ T4 w 4000"/>
                        <a:gd name="T6" fmla="+- 0 2940 2940"/>
                        <a:gd name="T7" fmla="*/ 2940 h 2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000" h="24">
                          <a:moveTo>
                            <a:pt x="0" y="24"/>
                          </a:moveTo>
                          <a:lnTo>
                            <a:pt x="3999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4" name="Group 1710"/>
                  <p:cNvGrpSpPr>
                    <a:grpSpLocks/>
                  </p:cNvGrpSpPr>
                  <p:nvPr/>
                </p:nvGrpSpPr>
                <p:grpSpPr bwMode="auto">
                  <a:xfrm>
                    <a:off x="20408501" y="18093467"/>
                    <a:ext cx="2835684" cy="1476"/>
                    <a:chOff x="9678" y="3554"/>
                    <a:chExt cx="4000" cy="2"/>
                  </a:xfrm>
                </p:grpSpPr>
                <p:sp>
                  <p:nvSpPr>
                    <p:cNvPr id="1000" name="Freeform 1711"/>
                    <p:cNvSpPr>
                      <a:spLocks/>
                    </p:cNvSpPr>
                    <p:nvPr/>
                  </p:nvSpPr>
                  <p:spPr bwMode="auto">
                    <a:xfrm>
                      <a:off x="9678" y="3554"/>
                      <a:ext cx="4000" cy="2"/>
                    </a:xfrm>
                    <a:custGeom>
                      <a:avLst/>
                      <a:gdLst>
                        <a:gd name="T0" fmla="+- 0 9678 9678"/>
                        <a:gd name="T1" fmla="*/ T0 w 4000"/>
                        <a:gd name="T2" fmla="+- 0 13677 9678"/>
                        <a:gd name="T3" fmla="*/ T2 w 400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000">
                          <a:moveTo>
                            <a:pt x="0" y="0"/>
                          </a:moveTo>
                          <a:lnTo>
                            <a:pt x="3999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5" name="Group 1708"/>
                  <p:cNvGrpSpPr>
                    <a:grpSpLocks/>
                  </p:cNvGrpSpPr>
                  <p:nvPr/>
                </p:nvGrpSpPr>
                <p:grpSpPr bwMode="auto">
                  <a:xfrm>
                    <a:off x="19490448" y="18967259"/>
                    <a:ext cx="916635" cy="88560"/>
                    <a:chOff x="8383" y="4738"/>
                    <a:chExt cx="1293" cy="120"/>
                  </a:xfrm>
                </p:grpSpPr>
                <p:sp>
                  <p:nvSpPr>
                    <p:cNvPr id="999" name="Freeform 1709"/>
                    <p:cNvSpPr>
                      <a:spLocks/>
                    </p:cNvSpPr>
                    <p:nvPr/>
                  </p:nvSpPr>
                  <p:spPr bwMode="auto">
                    <a:xfrm>
                      <a:off x="8383" y="4738"/>
                      <a:ext cx="1293" cy="120"/>
                    </a:xfrm>
                    <a:custGeom>
                      <a:avLst/>
                      <a:gdLst>
                        <a:gd name="T0" fmla="+- 0 8383 8383"/>
                        <a:gd name="T1" fmla="*/ T0 w 1293"/>
                        <a:gd name="T2" fmla="+- 0 4858 4738"/>
                        <a:gd name="T3" fmla="*/ 4858 h 120"/>
                        <a:gd name="T4" fmla="+- 0 9675 8383"/>
                        <a:gd name="T5" fmla="*/ T4 w 1293"/>
                        <a:gd name="T6" fmla="+- 0 4738 4738"/>
                        <a:gd name="T7" fmla="*/ 4738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293" h="120">
                          <a:moveTo>
                            <a:pt x="0" y="120"/>
                          </a:moveTo>
                          <a:lnTo>
                            <a:pt x="129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6" name="Group 1706"/>
                  <p:cNvGrpSpPr>
                    <a:grpSpLocks/>
                  </p:cNvGrpSpPr>
                  <p:nvPr/>
                </p:nvGrpSpPr>
                <p:grpSpPr bwMode="auto">
                  <a:xfrm>
                    <a:off x="20408501" y="18955451"/>
                    <a:ext cx="2847027" cy="11808"/>
                    <a:chOff x="9678" y="4722"/>
                    <a:chExt cx="4016" cy="16"/>
                  </a:xfrm>
                </p:grpSpPr>
                <p:sp>
                  <p:nvSpPr>
                    <p:cNvPr id="998" name="Freeform 1707"/>
                    <p:cNvSpPr>
                      <a:spLocks/>
                    </p:cNvSpPr>
                    <p:nvPr/>
                  </p:nvSpPr>
                  <p:spPr bwMode="auto">
                    <a:xfrm>
                      <a:off x="9678" y="4722"/>
                      <a:ext cx="4016" cy="16"/>
                    </a:xfrm>
                    <a:custGeom>
                      <a:avLst/>
                      <a:gdLst>
                        <a:gd name="T0" fmla="+- 0 9678 9678"/>
                        <a:gd name="T1" fmla="*/ T0 w 4016"/>
                        <a:gd name="T2" fmla="+- 0 4738 4722"/>
                        <a:gd name="T3" fmla="*/ 4738 h 16"/>
                        <a:gd name="T4" fmla="+- 0 13693 9678"/>
                        <a:gd name="T5" fmla="*/ T4 w 4016"/>
                        <a:gd name="T6" fmla="+- 0 4722 4722"/>
                        <a:gd name="T7" fmla="*/ 4722 h 1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016" h="16">
                          <a:moveTo>
                            <a:pt x="0" y="16"/>
                          </a:moveTo>
                          <a:lnTo>
                            <a:pt x="40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7" name="Group 1704"/>
                  <p:cNvGrpSpPr>
                    <a:grpSpLocks/>
                  </p:cNvGrpSpPr>
                  <p:nvPr/>
                </p:nvGrpSpPr>
                <p:grpSpPr bwMode="auto">
                  <a:xfrm>
                    <a:off x="19490448" y="19398251"/>
                    <a:ext cx="916635" cy="90774"/>
                    <a:chOff x="8383" y="5322"/>
                    <a:chExt cx="1293" cy="123"/>
                  </a:xfrm>
                </p:grpSpPr>
                <p:sp>
                  <p:nvSpPr>
                    <p:cNvPr id="997" name="Freeform 1705"/>
                    <p:cNvSpPr>
                      <a:spLocks/>
                    </p:cNvSpPr>
                    <p:nvPr/>
                  </p:nvSpPr>
                  <p:spPr bwMode="auto">
                    <a:xfrm>
                      <a:off x="8383" y="5322"/>
                      <a:ext cx="1293" cy="123"/>
                    </a:xfrm>
                    <a:custGeom>
                      <a:avLst/>
                      <a:gdLst>
                        <a:gd name="T0" fmla="+- 0 8383 8383"/>
                        <a:gd name="T1" fmla="*/ T0 w 1293"/>
                        <a:gd name="T2" fmla="+- 0 5444 5322"/>
                        <a:gd name="T3" fmla="*/ 5444 h 123"/>
                        <a:gd name="T4" fmla="+- 0 9675 8383"/>
                        <a:gd name="T5" fmla="*/ T4 w 1293"/>
                        <a:gd name="T6" fmla="+- 0 5322 5322"/>
                        <a:gd name="T7" fmla="*/ 5322 h 12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293" h="123">
                          <a:moveTo>
                            <a:pt x="0" y="122"/>
                          </a:moveTo>
                          <a:lnTo>
                            <a:pt x="129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8" name="Group 1702"/>
                  <p:cNvGrpSpPr>
                    <a:grpSpLocks/>
                  </p:cNvGrpSpPr>
                  <p:nvPr/>
                </p:nvGrpSpPr>
                <p:grpSpPr bwMode="auto">
                  <a:xfrm>
                    <a:off x="20408501" y="19384967"/>
                    <a:ext cx="2847027" cy="13284"/>
                    <a:chOff x="9678" y="5304"/>
                    <a:chExt cx="4016" cy="18"/>
                  </a:xfrm>
                </p:grpSpPr>
                <p:sp>
                  <p:nvSpPr>
                    <p:cNvPr id="996" name="Freeform 1703"/>
                    <p:cNvSpPr>
                      <a:spLocks/>
                    </p:cNvSpPr>
                    <p:nvPr/>
                  </p:nvSpPr>
                  <p:spPr bwMode="auto">
                    <a:xfrm>
                      <a:off x="9678" y="5304"/>
                      <a:ext cx="4016" cy="18"/>
                    </a:xfrm>
                    <a:custGeom>
                      <a:avLst/>
                      <a:gdLst>
                        <a:gd name="T0" fmla="+- 0 9678 9678"/>
                        <a:gd name="T1" fmla="*/ T0 w 4016"/>
                        <a:gd name="T2" fmla="+- 0 5322 5304"/>
                        <a:gd name="T3" fmla="*/ 5322 h 18"/>
                        <a:gd name="T4" fmla="+- 0 13693 9678"/>
                        <a:gd name="T5" fmla="*/ T4 w 4016"/>
                        <a:gd name="T6" fmla="+- 0 5304 5304"/>
                        <a:gd name="T7" fmla="*/ 5304 h 1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016" h="18">
                          <a:moveTo>
                            <a:pt x="0" y="18"/>
                          </a:moveTo>
                          <a:lnTo>
                            <a:pt x="40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19" name="Group 1700"/>
                  <p:cNvGrpSpPr>
                    <a:grpSpLocks/>
                  </p:cNvGrpSpPr>
                  <p:nvPr/>
                </p:nvGrpSpPr>
                <p:grpSpPr bwMode="auto">
                  <a:xfrm>
                    <a:off x="19490448" y="19816697"/>
                    <a:ext cx="918053" cy="1476"/>
                    <a:chOff x="8383" y="5890"/>
                    <a:chExt cx="1295" cy="2"/>
                  </a:xfrm>
                </p:grpSpPr>
                <p:sp>
                  <p:nvSpPr>
                    <p:cNvPr id="995" name="Freeform 1701"/>
                    <p:cNvSpPr>
                      <a:spLocks/>
                    </p:cNvSpPr>
                    <p:nvPr/>
                  </p:nvSpPr>
                  <p:spPr bwMode="auto">
                    <a:xfrm>
                      <a:off x="8383" y="5890"/>
                      <a:ext cx="1295" cy="2"/>
                    </a:xfrm>
                    <a:custGeom>
                      <a:avLst/>
                      <a:gdLst>
                        <a:gd name="T0" fmla="+- 0 8383 8383"/>
                        <a:gd name="T1" fmla="*/ T0 w 1295"/>
                        <a:gd name="T2" fmla="+- 0 9678 8383"/>
                        <a:gd name="T3" fmla="*/ T2 w 129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295">
                          <a:moveTo>
                            <a:pt x="0" y="0"/>
                          </a:moveTo>
                          <a:lnTo>
                            <a:pt x="129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0" name="Group 1698"/>
                  <p:cNvGrpSpPr>
                    <a:grpSpLocks/>
                  </p:cNvGrpSpPr>
                  <p:nvPr/>
                </p:nvGrpSpPr>
                <p:grpSpPr bwMode="auto">
                  <a:xfrm>
                    <a:off x="20408501" y="19814483"/>
                    <a:ext cx="2847027" cy="2214"/>
                    <a:chOff x="9678" y="5887"/>
                    <a:chExt cx="4016" cy="3"/>
                  </a:xfrm>
                </p:grpSpPr>
                <p:sp>
                  <p:nvSpPr>
                    <p:cNvPr id="994" name="Freeform 1699"/>
                    <p:cNvSpPr>
                      <a:spLocks/>
                    </p:cNvSpPr>
                    <p:nvPr/>
                  </p:nvSpPr>
                  <p:spPr bwMode="auto">
                    <a:xfrm>
                      <a:off x="9678" y="5887"/>
                      <a:ext cx="4016" cy="3"/>
                    </a:xfrm>
                    <a:custGeom>
                      <a:avLst/>
                      <a:gdLst>
                        <a:gd name="T0" fmla="+- 0 9678 9678"/>
                        <a:gd name="T1" fmla="*/ T0 w 4016"/>
                        <a:gd name="T2" fmla="+- 0 5887 5887"/>
                        <a:gd name="T3" fmla="*/ 5887 h 3"/>
                        <a:gd name="T4" fmla="+- 0 13693 9678"/>
                        <a:gd name="T5" fmla="*/ T4 w 4016"/>
                        <a:gd name="T6" fmla="+- 0 5890 5887"/>
                        <a:gd name="T7" fmla="*/ 5890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016" h="3">
                          <a:moveTo>
                            <a:pt x="0" y="0"/>
                          </a:moveTo>
                          <a:lnTo>
                            <a:pt x="4015" y="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1" name="Group 1696"/>
                  <p:cNvGrpSpPr>
                    <a:grpSpLocks/>
                  </p:cNvGrpSpPr>
                  <p:nvPr/>
                </p:nvGrpSpPr>
                <p:grpSpPr bwMode="auto">
                  <a:xfrm>
                    <a:off x="20408501" y="20221859"/>
                    <a:ext cx="2835684" cy="41328"/>
                    <a:chOff x="9678" y="6439"/>
                    <a:chExt cx="4000" cy="56"/>
                  </a:xfrm>
                </p:grpSpPr>
                <p:sp>
                  <p:nvSpPr>
                    <p:cNvPr id="993" name="Freeform 1697"/>
                    <p:cNvSpPr>
                      <a:spLocks/>
                    </p:cNvSpPr>
                    <p:nvPr/>
                  </p:nvSpPr>
                  <p:spPr bwMode="auto">
                    <a:xfrm>
                      <a:off x="9678" y="6439"/>
                      <a:ext cx="4000" cy="56"/>
                    </a:xfrm>
                    <a:custGeom>
                      <a:avLst/>
                      <a:gdLst>
                        <a:gd name="T0" fmla="+- 0 9678 9678"/>
                        <a:gd name="T1" fmla="*/ T0 w 4000"/>
                        <a:gd name="T2" fmla="+- 0 6439 6439"/>
                        <a:gd name="T3" fmla="*/ 6439 h 56"/>
                        <a:gd name="T4" fmla="+- 0 13677 9678"/>
                        <a:gd name="T5" fmla="*/ T4 w 4000"/>
                        <a:gd name="T6" fmla="+- 0 6494 6439"/>
                        <a:gd name="T7" fmla="*/ 6494 h 5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4000" h="56">
                          <a:moveTo>
                            <a:pt x="0" y="0"/>
                          </a:moveTo>
                          <a:lnTo>
                            <a:pt x="3999" y="5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2" name="Group 1694"/>
                  <p:cNvGrpSpPr>
                    <a:grpSpLocks/>
                  </p:cNvGrpSpPr>
                  <p:nvPr/>
                </p:nvGrpSpPr>
                <p:grpSpPr bwMode="auto">
                  <a:xfrm>
                    <a:off x="19660589" y="20221859"/>
                    <a:ext cx="746494" cy="46494"/>
                    <a:chOff x="8623" y="6439"/>
                    <a:chExt cx="1053" cy="63"/>
                  </a:xfrm>
                </p:grpSpPr>
                <p:sp>
                  <p:nvSpPr>
                    <p:cNvPr id="992" name="Freeform 1695"/>
                    <p:cNvSpPr>
                      <a:spLocks/>
                    </p:cNvSpPr>
                    <p:nvPr/>
                  </p:nvSpPr>
                  <p:spPr bwMode="auto">
                    <a:xfrm>
                      <a:off x="8623" y="6439"/>
                      <a:ext cx="1053" cy="63"/>
                    </a:xfrm>
                    <a:custGeom>
                      <a:avLst/>
                      <a:gdLst>
                        <a:gd name="T0" fmla="+- 0 8623 8623"/>
                        <a:gd name="T1" fmla="*/ T0 w 1053"/>
                        <a:gd name="T2" fmla="+- 0 6502 6439"/>
                        <a:gd name="T3" fmla="*/ 6502 h 63"/>
                        <a:gd name="T4" fmla="+- 0 9675 8623"/>
                        <a:gd name="T5" fmla="*/ T4 w 1053"/>
                        <a:gd name="T6" fmla="+- 0 6439 6439"/>
                        <a:gd name="T7" fmla="*/ 6439 h 6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053" h="63">
                          <a:moveTo>
                            <a:pt x="0" y="63"/>
                          </a:moveTo>
                          <a:lnTo>
                            <a:pt x="105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3" name="Group 1692"/>
                  <p:cNvGrpSpPr>
                    <a:grpSpLocks/>
                  </p:cNvGrpSpPr>
                  <p:nvPr/>
                </p:nvGrpSpPr>
                <p:grpSpPr bwMode="auto">
                  <a:xfrm>
                    <a:off x="19490448" y="20683109"/>
                    <a:ext cx="3764371" cy="22140"/>
                    <a:chOff x="8383" y="7064"/>
                    <a:chExt cx="5310" cy="30"/>
                  </a:xfrm>
                </p:grpSpPr>
                <p:sp>
                  <p:nvSpPr>
                    <p:cNvPr id="991" name="Freeform 1693"/>
                    <p:cNvSpPr>
                      <a:spLocks/>
                    </p:cNvSpPr>
                    <p:nvPr/>
                  </p:nvSpPr>
                  <p:spPr bwMode="auto">
                    <a:xfrm>
                      <a:off x="8383" y="7064"/>
                      <a:ext cx="5310" cy="30"/>
                    </a:xfrm>
                    <a:custGeom>
                      <a:avLst/>
                      <a:gdLst>
                        <a:gd name="T0" fmla="+- 0 8383 8383"/>
                        <a:gd name="T1" fmla="*/ T0 w 5310"/>
                        <a:gd name="T2" fmla="+- 0 7094 7064"/>
                        <a:gd name="T3" fmla="*/ 7094 h 30"/>
                        <a:gd name="T4" fmla="+- 0 13693 8383"/>
                        <a:gd name="T5" fmla="*/ T4 w 5310"/>
                        <a:gd name="T6" fmla="+- 0 7064 7064"/>
                        <a:gd name="T7" fmla="*/ 7064 h 3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5310" h="30">
                          <a:moveTo>
                            <a:pt x="0" y="30"/>
                          </a:moveTo>
                          <a:lnTo>
                            <a:pt x="531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4" name="Group 1690"/>
                  <p:cNvGrpSpPr>
                    <a:grpSpLocks/>
                  </p:cNvGrpSpPr>
                  <p:nvPr/>
                </p:nvGrpSpPr>
                <p:grpSpPr bwMode="auto">
                  <a:xfrm>
                    <a:off x="19660589" y="21119267"/>
                    <a:ext cx="3594230" cy="1476"/>
                    <a:chOff x="8623" y="7655"/>
                    <a:chExt cx="5070" cy="2"/>
                  </a:xfrm>
                </p:grpSpPr>
                <p:sp>
                  <p:nvSpPr>
                    <p:cNvPr id="990" name="Freeform 1691"/>
                    <p:cNvSpPr>
                      <a:spLocks/>
                    </p:cNvSpPr>
                    <p:nvPr/>
                  </p:nvSpPr>
                  <p:spPr bwMode="auto">
                    <a:xfrm>
                      <a:off x="8623" y="7655"/>
                      <a:ext cx="5070" cy="2"/>
                    </a:xfrm>
                    <a:custGeom>
                      <a:avLst/>
                      <a:gdLst>
                        <a:gd name="T0" fmla="+- 0 8623 8623"/>
                        <a:gd name="T1" fmla="*/ T0 w 5070"/>
                        <a:gd name="T2" fmla="+- 0 13693 8623"/>
                        <a:gd name="T3" fmla="*/ T2 w 507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070">
                          <a:moveTo>
                            <a:pt x="0" y="0"/>
                          </a:moveTo>
                          <a:lnTo>
                            <a:pt x="507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5" name="Group 1688"/>
                  <p:cNvGrpSpPr>
                    <a:grpSpLocks/>
                  </p:cNvGrpSpPr>
                  <p:nvPr/>
                </p:nvGrpSpPr>
                <p:grpSpPr bwMode="auto">
                  <a:xfrm>
                    <a:off x="19151584" y="21552473"/>
                    <a:ext cx="4103235" cy="4428"/>
                    <a:chOff x="7905" y="8242"/>
                    <a:chExt cx="5788" cy="6"/>
                  </a:xfrm>
                </p:grpSpPr>
                <p:sp>
                  <p:nvSpPr>
                    <p:cNvPr id="989" name="Freeform 1689"/>
                    <p:cNvSpPr>
                      <a:spLocks/>
                    </p:cNvSpPr>
                    <p:nvPr/>
                  </p:nvSpPr>
                  <p:spPr bwMode="auto">
                    <a:xfrm>
                      <a:off x="7905" y="8242"/>
                      <a:ext cx="5788" cy="6"/>
                    </a:xfrm>
                    <a:custGeom>
                      <a:avLst/>
                      <a:gdLst>
                        <a:gd name="T0" fmla="+- 0 7905 7905"/>
                        <a:gd name="T1" fmla="*/ T0 w 5788"/>
                        <a:gd name="T2" fmla="+- 0 8242 8242"/>
                        <a:gd name="T3" fmla="*/ 8242 h 6"/>
                        <a:gd name="T4" fmla="+- 0 13693 7905"/>
                        <a:gd name="T5" fmla="*/ T4 w 5788"/>
                        <a:gd name="T6" fmla="+- 0 8248 8242"/>
                        <a:gd name="T7" fmla="*/ 8248 h 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5788" h="6">
                          <a:moveTo>
                            <a:pt x="0" y="0"/>
                          </a:moveTo>
                          <a:lnTo>
                            <a:pt x="5788" y="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6" name="Group 1686"/>
                  <p:cNvGrpSpPr>
                    <a:grpSpLocks/>
                  </p:cNvGrpSpPr>
                  <p:nvPr/>
                </p:nvGrpSpPr>
                <p:grpSpPr bwMode="auto">
                  <a:xfrm>
                    <a:off x="19660589" y="21986417"/>
                    <a:ext cx="3583596" cy="2214"/>
                    <a:chOff x="8623" y="8830"/>
                    <a:chExt cx="5055" cy="3"/>
                  </a:xfrm>
                </p:grpSpPr>
                <p:sp>
                  <p:nvSpPr>
                    <p:cNvPr id="988" name="Freeform 1687"/>
                    <p:cNvSpPr>
                      <a:spLocks/>
                    </p:cNvSpPr>
                    <p:nvPr/>
                  </p:nvSpPr>
                  <p:spPr bwMode="auto">
                    <a:xfrm>
                      <a:off x="8623" y="8830"/>
                      <a:ext cx="5055" cy="3"/>
                    </a:xfrm>
                    <a:custGeom>
                      <a:avLst/>
                      <a:gdLst>
                        <a:gd name="T0" fmla="+- 0 8623 8623"/>
                        <a:gd name="T1" fmla="*/ T0 w 5055"/>
                        <a:gd name="T2" fmla="+- 0 8830 8830"/>
                        <a:gd name="T3" fmla="*/ 8830 h 3"/>
                        <a:gd name="T4" fmla="+- 0 13677 8623"/>
                        <a:gd name="T5" fmla="*/ T4 w 5055"/>
                        <a:gd name="T6" fmla="+- 0 8832 8830"/>
                        <a:gd name="T7" fmla="*/ 8832 h 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5055" h="3">
                          <a:moveTo>
                            <a:pt x="0" y="0"/>
                          </a:moveTo>
                          <a:lnTo>
                            <a:pt x="5054" y="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7" name="Group 1684"/>
                  <p:cNvGrpSpPr>
                    <a:grpSpLocks/>
                  </p:cNvGrpSpPr>
                  <p:nvPr/>
                </p:nvGrpSpPr>
                <p:grpSpPr bwMode="auto">
                  <a:xfrm>
                    <a:off x="18981443" y="22401173"/>
                    <a:ext cx="4283301" cy="20664"/>
                    <a:chOff x="7665" y="9392"/>
                    <a:chExt cx="6042" cy="28"/>
                  </a:xfrm>
                </p:grpSpPr>
                <p:sp>
                  <p:nvSpPr>
                    <p:cNvPr id="987" name="Freeform 1685"/>
                    <p:cNvSpPr>
                      <a:spLocks/>
                    </p:cNvSpPr>
                    <p:nvPr/>
                  </p:nvSpPr>
                  <p:spPr bwMode="auto">
                    <a:xfrm>
                      <a:off x="7665" y="9392"/>
                      <a:ext cx="6042" cy="28"/>
                    </a:xfrm>
                    <a:custGeom>
                      <a:avLst/>
                      <a:gdLst>
                        <a:gd name="T0" fmla="+- 0 7665 7665"/>
                        <a:gd name="T1" fmla="*/ T0 w 6042"/>
                        <a:gd name="T2" fmla="+- 0 9392 9392"/>
                        <a:gd name="T3" fmla="*/ 9392 h 28"/>
                        <a:gd name="T4" fmla="+- 0 13707 7665"/>
                        <a:gd name="T5" fmla="*/ T4 w 6042"/>
                        <a:gd name="T6" fmla="+- 0 9420 9392"/>
                        <a:gd name="T7" fmla="*/ 9420 h 2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6042" h="28">
                          <a:moveTo>
                            <a:pt x="0" y="0"/>
                          </a:moveTo>
                          <a:lnTo>
                            <a:pt x="6042" y="2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8" name="Group 1682"/>
                  <p:cNvGrpSpPr>
                    <a:grpSpLocks/>
                  </p:cNvGrpSpPr>
                  <p:nvPr/>
                </p:nvGrpSpPr>
                <p:grpSpPr bwMode="auto">
                  <a:xfrm>
                    <a:off x="19151584" y="22812239"/>
                    <a:ext cx="1254790" cy="42804"/>
                    <a:chOff x="7905" y="9949"/>
                    <a:chExt cx="1770" cy="58"/>
                  </a:xfrm>
                </p:grpSpPr>
                <p:sp>
                  <p:nvSpPr>
                    <p:cNvPr id="986" name="Freeform 1683"/>
                    <p:cNvSpPr>
                      <a:spLocks/>
                    </p:cNvSpPr>
                    <p:nvPr/>
                  </p:nvSpPr>
                  <p:spPr bwMode="auto">
                    <a:xfrm>
                      <a:off x="7905" y="9949"/>
                      <a:ext cx="1770" cy="58"/>
                    </a:xfrm>
                    <a:custGeom>
                      <a:avLst/>
                      <a:gdLst>
                        <a:gd name="T0" fmla="+- 0 7905 7905"/>
                        <a:gd name="T1" fmla="*/ T0 w 1770"/>
                        <a:gd name="T2" fmla="+- 0 9949 9949"/>
                        <a:gd name="T3" fmla="*/ 9949 h 58"/>
                        <a:gd name="T4" fmla="+- 0 9675 7905"/>
                        <a:gd name="T5" fmla="*/ T4 w 1770"/>
                        <a:gd name="T6" fmla="+- 0 10007 9949"/>
                        <a:gd name="T7" fmla="*/ 10007 h 5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1770" h="58">
                          <a:moveTo>
                            <a:pt x="0" y="0"/>
                          </a:moveTo>
                          <a:lnTo>
                            <a:pt x="1770" y="5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29" name="Group 1680"/>
                  <p:cNvGrpSpPr>
                    <a:grpSpLocks/>
                  </p:cNvGrpSpPr>
                  <p:nvPr/>
                </p:nvGrpSpPr>
                <p:grpSpPr bwMode="auto">
                  <a:xfrm>
                    <a:off x="20276642" y="16320791"/>
                    <a:ext cx="3533971" cy="191880"/>
                    <a:chOff x="9492" y="1152"/>
                    <a:chExt cx="4985" cy="260"/>
                  </a:xfrm>
                </p:grpSpPr>
                <p:sp>
                  <p:nvSpPr>
                    <p:cNvPr id="985" name="Freeform 1681"/>
                    <p:cNvSpPr>
                      <a:spLocks/>
                    </p:cNvSpPr>
                    <p:nvPr/>
                  </p:nvSpPr>
                  <p:spPr bwMode="auto">
                    <a:xfrm>
                      <a:off x="9492" y="1152"/>
                      <a:ext cx="4985" cy="260"/>
                    </a:xfrm>
                    <a:custGeom>
                      <a:avLst/>
                      <a:gdLst>
                        <a:gd name="T0" fmla="+- 0 9492 9492"/>
                        <a:gd name="T1" fmla="*/ T0 w 4985"/>
                        <a:gd name="T2" fmla="+- 0 1152 1152"/>
                        <a:gd name="T3" fmla="*/ 1152 h 260"/>
                        <a:gd name="T4" fmla="+- 0 9492 9492"/>
                        <a:gd name="T5" fmla="*/ T4 w 4985"/>
                        <a:gd name="T6" fmla="+- 0 1411 1152"/>
                        <a:gd name="T7" fmla="*/ 1411 h 260"/>
                        <a:gd name="T8" fmla="+- 0 14477 9492"/>
                        <a:gd name="T9" fmla="*/ T8 w 4985"/>
                        <a:gd name="T10" fmla="+- 0 1411 1152"/>
                        <a:gd name="T11" fmla="*/ 1411 h 260"/>
                        <a:gd name="T12" fmla="+- 0 14477 9492"/>
                        <a:gd name="T13" fmla="*/ T12 w 4985"/>
                        <a:gd name="T14" fmla="+- 0 1152 1152"/>
                        <a:gd name="T15" fmla="*/ 1152 h 260"/>
                        <a:gd name="T16" fmla="+- 0 9492 9492"/>
                        <a:gd name="T17" fmla="*/ T16 w 4985"/>
                        <a:gd name="T18" fmla="+- 0 1152 1152"/>
                        <a:gd name="T19" fmla="*/ 1152 h 26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4985" h="260">
                          <a:moveTo>
                            <a:pt x="0" y="0"/>
                          </a:moveTo>
                          <a:lnTo>
                            <a:pt x="0" y="259"/>
                          </a:lnTo>
                          <a:lnTo>
                            <a:pt x="4985" y="259"/>
                          </a:lnTo>
                          <a:lnTo>
                            <a:pt x="498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0" name="Group 1678"/>
                  <p:cNvGrpSpPr>
                    <a:grpSpLocks/>
                  </p:cNvGrpSpPr>
                  <p:nvPr/>
                </p:nvGrpSpPr>
                <p:grpSpPr bwMode="auto">
                  <a:xfrm>
                    <a:off x="17116981" y="22272023"/>
                    <a:ext cx="255212" cy="1476"/>
                    <a:chOff x="5035" y="9217"/>
                    <a:chExt cx="360" cy="2"/>
                  </a:xfrm>
                </p:grpSpPr>
                <p:sp>
                  <p:nvSpPr>
                    <p:cNvPr id="984" name="Freeform 1679"/>
                    <p:cNvSpPr>
                      <a:spLocks/>
                    </p:cNvSpPr>
                    <p:nvPr/>
                  </p:nvSpPr>
                  <p:spPr bwMode="auto">
                    <a:xfrm>
                      <a:off x="5035" y="9217"/>
                      <a:ext cx="360" cy="2"/>
                    </a:xfrm>
                    <a:custGeom>
                      <a:avLst/>
                      <a:gdLst>
                        <a:gd name="T0" fmla="+- 0 5035 5035"/>
                        <a:gd name="T1" fmla="*/ T0 w 360"/>
                        <a:gd name="T2" fmla="+- 0 5395 5035"/>
                        <a:gd name="T3" fmla="*/ T2 w 3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0" y="0"/>
                          </a:moveTo>
                          <a:lnTo>
                            <a:pt x="36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1" name="Group 1673"/>
                  <p:cNvGrpSpPr>
                    <a:grpSpLocks/>
                  </p:cNvGrpSpPr>
                  <p:nvPr/>
                </p:nvGrpSpPr>
                <p:grpSpPr bwMode="auto">
                  <a:xfrm>
                    <a:off x="18049212" y="17143661"/>
                    <a:ext cx="176521" cy="174168"/>
                    <a:chOff x="6350" y="2267"/>
                    <a:chExt cx="249" cy="236"/>
                  </a:xfrm>
                </p:grpSpPr>
                <p:sp>
                  <p:nvSpPr>
                    <p:cNvPr id="980" name="Freeform 1677"/>
                    <p:cNvSpPr>
                      <a:spLocks/>
                    </p:cNvSpPr>
                    <p:nvPr/>
                  </p:nvSpPr>
                  <p:spPr bwMode="auto">
                    <a:xfrm>
                      <a:off x="6350" y="2267"/>
                      <a:ext cx="249" cy="236"/>
                    </a:xfrm>
                    <a:custGeom>
                      <a:avLst/>
                      <a:gdLst>
                        <a:gd name="T0" fmla="+- 0 6432 6350"/>
                        <a:gd name="T1" fmla="*/ T0 w 249"/>
                        <a:gd name="T2" fmla="+- 0 2414 2267"/>
                        <a:gd name="T3" fmla="*/ 2414 h 236"/>
                        <a:gd name="T4" fmla="+- 0 6396 6350"/>
                        <a:gd name="T5" fmla="*/ T4 w 249"/>
                        <a:gd name="T6" fmla="+- 0 2376 2267"/>
                        <a:gd name="T7" fmla="*/ 2376 h 236"/>
                        <a:gd name="T8" fmla="+- 0 6350 6350"/>
                        <a:gd name="T9" fmla="*/ T8 w 249"/>
                        <a:gd name="T10" fmla="+- 0 2502 2267"/>
                        <a:gd name="T11" fmla="*/ 2502 h 236"/>
                        <a:gd name="T12" fmla="+- 0 6415 6350"/>
                        <a:gd name="T13" fmla="*/ T12 w 249"/>
                        <a:gd name="T14" fmla="+- 0 2483 2267"/>
                        <a:gd name="T15" fmla="*/ 2483 h 236"/>
                        <a:gd name="T16" fmla="+- 0 6415 6350"/>
                        <a:gd name="T17" fmla="*/ T16 w 249"/>
                        <a:gd name="T18" fmla="+- 0 2431 2267"/>
                        <a:gd name="T19" fmla="*/ 2431 h 236"/>
                        <a:gd name="T20" fmla="+- 0 6417 6350"/>
                        <a:gd name="T21" fmla="*/ T20 w 249"/>
                        <a:gd name="T22" fmla="+- 0 2428 2267"/>
                        <a:gd name="T23" fmla="*/ 2428 h 236"/>
                        <a:gd name="T24" fmla="+- 0 6432 6350"/>
                        <a:gd name="T25" fmla="*/ T24 w 249"/>
                        <a:gd name="T26" fmla="+- 0 2414 2267"/>
                        <a:gd name="T27" fmla="*/ 2414 h 23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249" h="236">
                          <a:moveTo>
                            <a:pt x="82" y="147"/>
                          </a:moveTo>
                          <a:lnTo>
                            <a:pt x="46" y="109"/>
                          </a:lnTo>
                          <a:lnTo>
                            <a:pt x="0" y="235"/>
                          </a:lnTo>
                          <a:lnTo>
                            <a:pt x="65" y="216"/>
                          </a:lnTo>
                          <a:lnTo>
                            <a:pt x="65" y="164"/>
                          </a:lnTo>
                          <a:lnTo>
                            <a:pt x="67" y="161"/>
                          </a:lnTo>
                          <a:lnTo>
                            <a:pt x="82" y="147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981" name="Freeform 1676"/>
                    <p:cNvSpPr>
                      <a:spLocks/>
                    </p:cNvSpPr>
                    <p:nvPr/>
                  </p:nvSpPr>
                  <p:spPr bwMode="auto">
                    <a:xfrm>
                      <a:off x="6350" y="2267"/>
                      <a:ext cx="249" cy="236"/>
                    </a:xfrm>
                    <a:custGeom>
                      <a:avLst/>
                      <a:gdLst>
                        <a:gd name="T0" fmla="+- 0 6442 6350"/>
                        <a:gd name="T1" fmla="*/ T0 w 249"/>
                        <a:gd name="T2" fmla="+- 0 2425 2267"/>
                        <a:gd name="T3" fmla="*/ 2425 h 236"/>
                        <a:gd name="T4" fmla="+- 0 6432 6350"/>
                        <a:gd name="T5" fmla="*/ T4 w 249"/>
                        <a:gd name="T6" fmla="+- 0 2414 2267"/>
                        <a:gd name="T7" fmla="*/ 2414 h 236"/>
                        <a:gd name="T8" fmla="+- 0 6417 6350"/>
                        <a:gd name="T9" fmla="*/ T8 w 249"/>
                        <a:gd name="T10" fmla="+- 0 2428 2267"/>
                        <a:gd name="T11" fmla="*/ 2428 h 236"/>
                        <a:gd name="T12" fmla="+- 0 6415 6350"/>
                        <a:gd name="T13" fmla="*/ T12 w 249"/>
                        <a:gd name="T14" fmla="+- 0 2431 2267"/>
                        <a:gd name="T15" fmla="*/ 2431 h 236"/>
                        <a:gd name="T16" fmla="+- 0 6415 6350"/>
                        <a:gd name="T17" fmla="*/ T16 w 249"/>
                        <a:gd name="T18" fmla="+- 0 2436 2267"/>
                        <a:gd name="T19" fmla="*/ 2436 h 236"/>
                        <a:gd name="T20" fmla="+- 0 6417 6350"/>
                        <a:gd name="T21" fmla="*/ T20 w 249"/>
                        <a:gd name="T22" fmla="+- 0 2438 2267"/>
                        <a:gd name="T23" fmla="*/ 2438 h 236"/>
                        <a:gd name="T24" fmla="+- 0 6420 6350"/>
                        <a:gd name="T25" fmla="*/ T24 w 249"/>
                        <a:gd name="T26" fmla="+- 0 2442 2267"/>
                        <a:gd name="T27" fmla="*/ 2442 h 236"/>
                        <a:gd name="T28" fmla="+- 0 6425 6350"/>
                        <a:gd name="T29" fmla="*/ T28 w 249"/>
                        <a:gd name="T30" fmla="+- 0 2442 2267"/>
                        <a:gd name="T31" fmla="*/ 2442 h 236"/>
                        <a:gd name="T32" fmla="+- 0 6428 6350"/>
                        <a:gd name="T33" fmla="*/ T32 w 249"/>
                        <a:gd name="T34" fmla="+- 0 2438 2267"/>
                        <a:gd name="T35" fmla="*/ 2438 h 236"/>
                        <a:gd name="T36" fmla="+- 0 6442 6350"/>
                        <a:gd name="T37" fmla="*/ T36 w 249"/>
                        <a:gd name="T38" fmla="+- 0 2425 2267"/>
                        <a:gd name="T39" fmla="*/ 2425 h 23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49" h="236">
                          <a:moveTo>
                            <a:pt x="92" y="158"/>
                          </a:moveTo>
                          <a:lnTo>
                            <a:pt x="82" y="147"/>
                          </a:lnTo>
                          <a:lnTo>
                            <a:pt x="67" y="161"/>
                          </a:lnTo>
                          <a:lnTo>
                            <a:pt x="65" y="164"/>
                          </a:lnTo>
                          <a:lnTo>
                            <a:pt x="65" y="169"/>
                          </a:lnTo>
                          <a:lnTo>
                            <a:pt x="67" y="171"/>
                          </a:lnTo>
                          <a:lnTo>
                            <a:pt x="70" y="175"/>
                          </a:lnTo>
                          <a:lnTo>
                            <a:pt x="75" y="175"/>
                          </a:lnTo>
                          <a:lnTo>
                            <a:pt x="78" y="171"/>
                          </a:lnTo>
                          <a:lnTo>
                            <a:pt x="92" y="158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982" name="Freeform 1675"/>
                    <p:cNvSpPr>
                      <a:spLocks/>
                    </p:cNvSpPr>
                    <p:nvPr/>
                  </p:nvSpPr>
                  <p:spPr bwMode="auto">
                    <a:xfrm>
                      <a:off x="6350" y="2267"/>
                      <a:ext cx="249" cy="236"/>
                    </a:xfrm>
                    <a:custGeom>
                      <a:avLst/>
                      <a:gdLst>
                        <a:gd name="T0" fmla="+- 0 6479 6350"/>
                        <a:gd name="T1" fmla="*/ T0 w 249"/>
                        <a:gd name="T2" fmla="+- 0 2464 2267"/>
                        <a:gd name="T3" fmla="*/ 2464 h 236"/>
                        <a:gd name="T4" fmla="+- 0 6442 6350"/>
                        <a:gd name="T5" fmla="*/ T4 w 249"/>
                        <a:gd name="T6" fmla="+- 0 2425 2267"/>
                        <a:gd name="T7" fmla="*/ 2425 h 236"/>
                        <a:gd name="T8" fmla="+- 0 6428 6350"/>
                        <a:gd name="T9" fmla="*/ T8 w 249"/>
                        <a:gd name="T10" fmla="+- 0 2438 2267"/>
                        <a:gd name="T11" fmla="*/ 2438 h 236"/>
                        <a:gd name="T12" fmla="+- 0 6425 6350"/>
                        <a:gd name="T13" fmla="*/ T12 w 249"/>
                        <a:gd name="T14" fmla="+- 0 2442 2267"/>
                        <a:gd name="T15" fmla="*/ 2442 h 236"/>
                        <a:gd name="T16" fmla="+- 0 6420 6350"/>
                        <a:gd name="T17" fmla="*/ T16 w 249"/>
                        <a:gd name="T18" fmla="+- 0 2442 2267"/>
                        <a:gd name="T19" fmla="*/ 2442 h 236"/>
                        <a:gd name="T20" fmla="+- 0 6417 6350"/>
                        <a:gd name="T21" fmla="*/ T20 w 249"/>
                        <a:gd name="T22" fmla="+- 0 2438 2267"/>
                        <a:gd name="T23" fmla="*/ 2438 h 236"/>
                        <a:gd name="T24" fmla="+- 0 6415 6350"/>
                        <a:gd name="T25" fmla="*/ T24 w 249"/>
                        <a:gd name="T26" fmla="+- 0 2436 2267"/>
                        <a:gd name="T27" fmla="*/ 2436 h 236"/>
                        <a:gd name="T28" fmla="+- 0 6415 6350"/>
                        <a:gd name="T29" fmla="*/ T28 w 249"/>
                        <a:gd name="T30" fmla="+- 0 2483 2267"/>
                        <a:gd name="T31" fmla="*/ 2483 h 236"/>
                        <a:gd name="T32" fmla="+- 0 6479 6350"/>
                        <a:gd name="T33" fmla="*/ T32 w 249"/>
                        <a:gd name="T34" fmla="+- 0 2464 2267"/>
                        <a:gd name="T35" fmla="*/ 2464 h 23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49" h="236">
                          <a:moveTo>
                            <a:pt x="129" y="197"/>
                          </a:moveTo>
                          <a:lnTo>
                            <a:pt x="92" y="158"/>
                          </a:lnTo>
                          <a:lnTo>
                            <a:pt x="78" y="171"/>
                          </a:lnTo>
                          <a:lnTo>
                            <a:pt x="75" y="175"/>
                          </a:lnTo>
                          <a:lnTo>
                            <a:pt x="70" y="175"/>
                          </a:lnTo>
                          <a:lnTo>
                            <a:pt x="67" y="171"/>
                          </a:lnTo>
                          <a:lnTo>
                            <a:pt x="65" y="169"/>
                          </a:lnTo>
                          <a:lnTo>
                            <a:pt x="65" y="216"/>
                          </a:lnTo>
                          <a:lnTo>
                            <a:pt x="129" y="197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983" name="Freeform 1674"/>
                    <p:cNvSpPr>
                      <a:spLocks/>
                    </p:cNvSpPr>
                    <p:nvPr/>
                  </p:nvSpPr>
                  <p:spPr bwMode="auto">
                    <a:xfrm>
                      <a:off x="6350" y="2267"/>
                      <a:ext cx="249" cy="236"/>
                    </a:xfrm>
                    <a:custGeom>
                      <a:avLst/>
                      <a:gdLst>
                        <a:gd name="T0" fmla="+- 0 6599 6350"/>
                        <a:gd name="T1" fmla="*/ T0 w 249"/>
                        <a:gd name="T2" fmla="+- 0 2278 2267"/>
                        <a:gd name="T3" fmla="*/ 2278 h 236"/>
                        <a:gd name="T4" fmla="+- 0 6599 6350"/>
                        <a:gd name="T5" fmla="*/ T4 w 249"/>
                        <a:gd name="T6" fmla="+- 0 2273 2267"/>
                        <a:gd name="T7" fmla="*/ 2273 h 236"/>
                        <a:gd name="T8" fmla="+- 0 6596 6350"/>
                        <a:gd name="T9" fmla="*/ T8 w 249"/>
                        <a:gd name="T10" fmla="+- 0 2269 2267"/>
                        <a:gd name="T11" fmla="*/ 2269 h 236"/>
                        <a:gd name="T12" fmla="+- 0 6593 6350"/>
                        <a:gd name="T13" fmla="*/ T12 w 249"/>
                        <a:gd name="T14" fmla="+- 0 2267 2267"/>
                        <a:gd name="T15" fmla="*/ 2267 h 236"/>
                        <a:gd name="T16" fmla="+- 0 6588 6350"/>
                        <a:gd name="T17" fmla="*/ T16 w 249"/>
                        <a:gd name="T18" fmla="+- 0 2267 2267"/>
                        <a:gd name="T19" fmla="*/ 2267 h 236"/>
                        <a:gd name="T20" fmla="+- 0 6585 6350"/>
                        <a:gd name="T21" fmla="*/ T20 w 249"/>
                        <a:gd name="T22" fmla="+- 0 2269 2267"/>
                        <a:gd name="T23" fmla="*/ 2269 h 236"/>
                        <a:gd name="T24" fmla="+- 0 6432 6350"/>
                        <a:gd name="T25" fmla="*/ T24 w 249"/>
                        <a:gd name="T26" fmla="+- 0 2414 2267"/>
                        <a:gd name="T27" fmla="*/ 2414 h 236"/>
                        <a:gd name="T28" fmla="+- 0 6442 6350"/>
                        <a:gd name="T29" fmla="*/ T28 w 249"/>
                        <a:gd name="T30" fmla="+- 0 2425 2267"/>
                        <a:gd name="T31" fmla="*/ 2425 h 236"/>
                        <a:gd name="T32" fmla="+- 0 6595 6350"/>
                        <a:gd name="T33" fmla="*/ T32 w 249"/>
                        <a:gd name="T34" fmla="+- 0 2280 2267"/>
                        <a:gd name="T35" fmla="*/ 2280 h 236"/>
                        <a:gd name="T36" fmla="+- 0 6599 6350"/>
                        <a:gd name="T37" fmla="*/ T36 w 249"/>
                        <a:gd name="T38" fmla="+- 0 2278 2267"/>
                        <a:gd name="T39" fmla="*/ 2278 h 23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49" h="236">
                          <a:moveTo>
                            <a:pt x="249" y="11"/>
                          </a:moveTo>
                          <a:lnTo>
                            <a:pt x="249" y="6"/>
                          </a:lnTo>
                          <a:lnTo>
                            <a:pt x="246" y="2"/>
                          </a:lnTo>
                          <a:lnTo>
                            <a:pt x="243" y="0"/>
                          </a:lnTo>
                          <a:lnTo>
                            <a:pt x="238" y="0"/>
                          </a:lnTo>
                          <a:lnTo>
                            <a:pt x="235" y="2"/>
                          </a:lnTo>
                          <a:lnTo>
                            <a:pt x="82" y="147"/>
                          </a:lnTo>
                          <a:lnTo>
                            <a:pt x="92" y="158"/>
                          </a:lnTo>
                          <a:lnTo>
                            <a:pt x="245" y="13"/>
                          </a:lnTo>
                          <a:lnTo>
                            <a:pt x="249" y="1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sp>
                <p:nvSpPr>
                  <p:cNvPr id="979" name="Freeform 1672"/>
                  <p:cNvSpPr>
                    <a:spLocks/>
                  </p:cNvSpPr>
                  <p:nvPr/>
                </p:nvSpPr>
                <p:spPr bwMode="auto">
                  <a:xfrm>
                    <a:off x="17405511" y="16669865"/>
                    <a:ext cx="1265424" cy="6197724"/>
                  </a:xfrm>
                  <a:custGeom>
                    <a:avLst/>
                    <a:gdLst>
                      <a:gd name="T0" fmla="+- 0 5442 5442"/>
                      <a:gd name="T1" fmla="*/ T0 w 1785"/>
                      <a:gd name="T2" fmla="+- 0 1625 1625"/>
                      <a:gd name="T3" fmla="*/ 1625 h 8399"/>
                      <a:gd name="T4" fmla="+- 0 5442 5442"/>
                      <a:gd name="T5" fmla="*/ T4 w 1785"/>
                      <a:gd name="T6" fmla="+- 0 10024 1625"/>
                      <a:gd name="T7" fmla="*/ 10024 h 8399"/>
                      <a:gd name="T8" fmla="+- 0 7226 5442"/>
                      <a:gd name="T9" fmla="*/ T8 w 1785"/>
                      <a:gd name="T10" fmla="+- 0 10024 1625"/>
                      <a:gd name="T11" fmla="*/ 10024 h 8399"/>
                      <a:gd name="T12" fmla="+- 0 7226 5442"/>
                      <a:gd name="T13" fmla="*/ T12 w 1785"/>
                      <a:gd name="T14" fmla="+- 0 1625 1625"/>
                      <a:gd name="T15" fmla="*/ 1625 h 8399"/>
                      <a:gd name="T16" fmla="+- 0 5442 5442"/>
                      <a:gd name="T17" fmla="*/ T16 w 1785"/>
                      <a:gd name="T18" fmla="+- 0 1625 1625"/>
                      <a:gd name="T19" fmla="*/ 1625 h 8399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  <a:cxn ang="0">
                        <a:pos x="T17" y="T19"/>
                      </a:cxn>
                    </a:cxnLst>
                    <a:rect l="0" t="0" r="r" b="b"/>
                    <a:pathLst>
                      <a:path w="1785" h="8399">
                        <a:moveTo>
                          <a:pt x="0" y="0"/>
                        </a:moveTo>
                        <a:lnTo>
                          <a:pt x="0" y="8399"/>
                        </a:lnTo>
                        <a:lnTo>
                          <a:pt x="1784" y="8399"/>
                        </a:lnTo>
                        <a:lnTo>
                          <a:pt x="178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BE"/>
                  </a:p>
                </p:txBody>
              </p:sp>
              <p:grpSp>
                <p:nvGrpSpPr>
                  <p:cNvPr id="333" name="Group 1669"/>
                  <p:cNvGrpSpPr>
                    <a:grpSpLocks/>
                  </p:cNvGrpSpPr>
                  <p:nvPr/>
                </p:nvGrpSpPr>
                <p:grpSpPr bwMode="auto">
                  <a:xfrm>
                    <a:off x="17830864" y="16669865"/>
                    <a:ext cx="1418" cy="6197724"/>
                    <a:chOff x="6042" y="1625"/>
                    <a:chExt cx="2" cy="8399"/>
                  </a:xfrm>
                </p:grpSpPr>
                <p:sp>
                  <p:nvSpPr>
                    <p:cNvPr id="978" name="Freeform 1670"/>
                    <p:cNvSpPr>
                      <a:spLocks/>
                    </p:cNvSpPr>
                    <p:nvPr/>
                  </p:nvSpPr>
                  <p:spPr bwMode="auto">
                    <a:xfrm>
                      <a:off x="6042" y="1625"/>
                      <a:ext cx="2" cy="8399"/>
                    </a:xfrm>
                    <a:custGeom>
                      <a:avLst/>
                      <a:gdLst>
                        <a:gd name="T0" fmla="+- 0 1625 1625"/>
                        <a:gd name="T1" fmla="*/ 1625 h 8399"/>
                        <a:gd name="T2" fmla="+- 0 10024 1625"/>
                        <a:gd name="T3" fmla="*/ 10024 h 8399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399">
                          <a:moveTo>
                            <a:pt x="0" y="0"/>
                          </a:moveTo>
                          <a:lnTo>
                            <a:pt x="0" y="8399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4" name="Group 1667"/>
                  <p:cNvGrpSpPr>
                    <a:grpSpLocks/>
                  </p:cNvGrpSpPr>
                  <p:nvPr/>
                </p:nvGrpSpPr>
                <p:grpSpPr bwMode="auto">
                  <a:xfrm>
                    <a:off x="18244874" y="16669865"/>
                    <a:ext cx="1418" cy="6197724"/>
                    <a:chOff x="6626" y="1625"/>
                    <a:chExt cx="2" cy="8399"/>
                  </a:xfrm>
                </p:grpSpPr>
                <p:sp>
                  <p:nvSpPr>
                    <p:cNvPr id="977" name="Freeform 1668"/>
                    <p:cNvSpPr>
                      <a:spLocks/>
                    </p:cNvSpPr>
                    <p:nvPr/>
                  </p:nvSpPr>
                  <p:spPr bwMode="auto">
                    <a:xfrm>
                      <a:off x="6626" y="1625"/>
                      <a:ext cx="2" cy="8399"/>
                    </a:xfrm>
                    <a:custGeom>
                      <a:avLst/>
                      <a:gdLst>
                        <a:gd name="T0" fmla="+- 0 1625 1625"/>
                        <a:gd name="T1" fmla="*/ 1625 h 8399"/>
                        <a:gd name="T2" fmla="+- 0 10024 1625"/>
                        <a:gd name="T3" fmla="*/ 10024 h 8399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399">
                          <a:moveTo>
                            <a:pt x="0" y="0"/>
                          </a:moveTo>
                          <a:lnTo>
                            <a:pt x="0" y="8399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5" name="Group 1665"/>
                  <p:cNvGrpSpPr>
                    <a:grpSpLocks/>
                  </p:cNvGrpSpPr>
                  <p:nvPr/>
                </p:nvGrpSpPr>
                <p:grpSpPr bwMode="auto">
                  <a:xfrm>
                    <a:off x="18670227" y="16669865"/>
                    <a:ext cx="1418" cy="6197724"/>
                    <a:chOff x="7226" y="1625"/>
                    <a:chExt cx="2" cy="8399"/>
                  </a:xfrm>
                </p:grpSpPr>
                <p:sp>
                  <p:nvSpPr>
                    <p:cNvPr id="976" name="Freeform 1666"/>
                    <p:cNvSpPr>
                      <a:spLocks/>
                    </p:cNvSpPr>
                    <p:nvPr/>
                  </p:nvSpPr>
                  <p:spPr bwMode="auto">
                    <a:xfrm>
                      <a:off x="7226" y="1625"/>
                      <a:ext cx="2" cy="8399"/>
                    </a:xfrm>
                    <a:custGeom>
                      <a:avLst/>
                      <a:gdLst>
                        <a:gd name="T0" fmla="+- 0 1625 1625"/>
                        <a:gd name="T1" fmla="*/ 1625 h 8399"/>
                        <a:gd name="T2" fmla="+- 0 10024 1625"/>
                        <a:gd name="T3" fmla="*/ 10024 h 8399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399">
                          <a:moveTo>
                            <a:pt x="0" y="0"/>
                          </a:moveTo>
                          <a:lnTo>
                            <a:pt x="0" y="8399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6" name="Group 166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6669865"/>
                    <a:ext cx="1265424" cy="6197724"/>
                    <a:chOff x="5442" y="1625"/>
                    <a:chExt cx="1785" cy="8399"/>
                  </a:xfrm>
                </p:grpSpPr>
                <p:sp>
                  <p:nvSpPr>
                    <p:cNvPr id="975" name="Freeform 1664"/>
                    <p:cNvSpPr>
                      <a:spLocks/>
                    </p:cNvSpPr>
                    <p:nvPr/>
                  </p:nvSpPr>
                  <p:spPr bwMode="auto">
                    <a:xfrm>
                      <a:off x="5442" y="1625"/>
                      <a:ext cx="1785" cy="8399"/>
                    </a:xfrm>
                    <a:custGeom>
                      <a:avLst/>
                      <a:gdLst>
                        <a:gd name="T0" fmla="+- 0 5442 5442"/>
                        <a:gd name="T1" fmla="*/ T0 w 1785"/>
                        <a:gd name="T2" fmla="+- 0 1625 1625"/>
                        <a:gd name="T3" fmla="*/ 1625 h 8399"/>
                        <a:gd name="T4" fmla="+- 0 7226 5442"/>
                        <a:gd name="T5" fmla="*/ T4 w 1785"/>
                        <a:gd name="T6" fmla="+- 0 1625 1625"/>
                        <a:gd name="T7" fmla="*/ 1625 h 8399"/>
                        <a:gd name="T8" fmla="+- 0 7226 5442"/>
                        <a:gd name="T9" fmla="*/ T8 w 1785"/>
                        <a:gd name="T10" fmla="+- 0 10024 1625"/>
                        <a:gd name="T11" fmla="*/ 10024 h 8399"/>
                        <a:gd name="T12" fmla="+- 0 5442 5442"/>
                        <a:gd name="T13" fmla="*/ T12 w 1785"/>
                        <a:gd name="T14" fmla="+- 0 10024 1625"/>
                        <a:gd name="T15" fmla="*/ 10024 h 8399"/>
                        <a:gd name="T16" fmla="+- 0 5442 5442"/>
                        <a:gd name="T17" fmla="*/ T16 w 1785"/>
                        <a:gd name="T18" fmla="+- 0 1625 1625"/>
                        <a:gd name="T19" fmla="*/ 1625 h 839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785" h="8399">
                          <a:moveTo>
                            <a:pt x="0" y="0"/>
                          </a:moveTo>
                          <a:lnTo>
                            <a:pt x="1784" y="0"/>
                          </a:lnTo>
                          <a:lnTo>
                            <a:pt x="1784" y="8399"/>
                          </a:lnTo>
                          <a:lnTo>
                            <a:pt x="0" y="839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63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7" name="Group 166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836593"/>
                    <a:ext cx="733733" cy="1476"/>
                    <a:chOff x="5442" y="9982"/>
                    <a:chExt cx="1035" cy="2"/>
                  </a:xfrm>
                </p:grpSpPr>
                <p:sp>
                  <p:nvSpPr>
                    <p:cNvPr id="974" name="Freeform 1662"/>
                    <p:cNvSpPr>
                      <a:spLocks/>
                    </p:cNvSpPr>
                    <p:nvPr/>
                  </p:nvSpPr>
                  <p:spPr bwMode="auto">
                    <a:xfrm>
                      <a:off x="5442" y="9982"/>
                      <a:ext cx="1035" cy="2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6476 5442"/>
                        <a:gd name="T3" fmla="*/ T2 w 103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35">
                          <a:moveTo>
                            <a:pt x="0" y="0"/>
                          </a:moveTo>
                          <a:lnTo>
                            <a:pt x="103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8" name="Group 165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818881"/>
                    <a:ext cx="733733" cy="36900"/>
                    <a:chOff x="5442" y="9958"/>
                    <a:chExt cx="1035" cy="50"/>
                  </a:xfrm>
                </p:grpSpPr>
                <p:sp>
                  <p:nvSpPr>
                    <p:cNvPr id="973" name="Freeform 1660"/>
                    <p:cNvSpPr>
                      <a:spLocks/>
                    </p:cNvSpPr>
                    <p:nvPr/>
                  </p:nvSpPr>
                  <p:spPr bwMode="auto">
                    <a:xfrm>
                      <a:off x="5442" y="9958"/>
                      <a:ext cx="1035" cy="50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9958 9958"/>
                        <a:gd name="T3" fmla="*/ 9958 h 50"/>
                        <a:gd name="T4" fmla="+- 0 6476 5442"/>
                        <a:gd name="T5" fmla="*/ T4 w 1035"/>
                        <a:gd name="T6" fmla="+- 0 9958 9958"/>
                        <a:gd name="T7" fmla="*/ 9958 h 50"/>
                        <a:gd name="T8" fmla="+- 0 6476 5442"/>
                        <a:gd name="T9" fmla="*/ T8 w 1035"/>
                        <a:gd name="T10" fmla="+- 0 10007 9958"/>
                        <a:gd name="T11" fmla="*/ 10007 h 50"/>
                        <a:gd name="T12" fmla="+- 0 5442 5442"/>
                        <a:gd name="T13" fmla="*/ T12 w 1035"/>
                        <a:gd name="T14" fmla="+- 0 10007 9958"/>
                        <a:gd name="T15" fmla="*/ 1000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35" h="50">
                          <a:moveTo>
                            <a:pt x="0" y="0"/>
                          </a:moveTo>
                          <a:lnTo>
                            <a:pt x="1034" y="0"/>
                          </a:lnTo>
                          <a:lnTo>
                            <a:pt x="103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39" name="Group 165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725893"/>
                    <a:ext cx="1063382" cy="1476"/>
                    <a:chOff x="5442" y="9832"/>
                    <a:chExt cx="1500" cy="2"/>
                  </a:xfrm>
                </p:grpSpPr>
                <p:sp>
                  <p:nvSpPr>
                    <p:cNvPr id="972" name="Freeform 1658"/>
                    <p:cNvSpPr>
                      <a:spLocks/>
                    </p:cNvSpPr>
                    <p:nvPr/>
                  </p:nvSpPr>
                  <p:spPr bwMode="auto">
                    <a:xfrm>
                      <a:off x="5442" y="9832"/>
                      <a:ext cx="1500" cy="2"/>
                    </a:xfrm>
                    <a:custGeom>
                      <a:avLst/>
                      <a:gdLst>
                        <a:gd name="T0" fmla="+- 0 5442 5442"/>
                        <a:gd name="T1" fmla="*/ T0 w 1500"/>
                        <a:gd name="T2" fmla="+- 0 6942 5442"/>
                        <a:gd name="T3" fmla="*/ T2 w 150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500">
                          <a:moveTo>
                            <a:pt x="0" y="0"/>
                          </a:moveTo>
                          <a:lnTo>
                            <a:pt x="150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0" name="Group 165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708181"/>
                    <a:ext cx="1063382" cy="36900"/>
                    <a:chOff x="5442" y="9808"/>
                    <a:chExt cx="1500" cy="50"/>
                  </a:xfrm>
                </p:grpSpPr>
                <p:sp>
                  <p:nvSpPr>
                    <p:cNvPr id="971" name="Freeform 1656"/>
                    <p:cNvSpPr>
                      <a:spLocks/>
                    </p:cNvSpPr>
                    <p:nvPr/>
                  </p:nvSpPr>
                  <p:spPr bwMode="auto">
                    <a:xfrm>
                      <a:off x="5442" y="9808"/>
                      <a:ext cx="1500" cy="50"/>
                    </a:xfrm>
                    <a:custGeom>
                      <a:avLst/>
                      <a:gdLst>
                        <a:gd name="T0" fmla="+- 0 5442 5442"/>
                        <a:gd name="T1" fmla="*/ T0 w 1500"/>
                        <a:gd name="T2" fmla="+- 0 9808 9808"/>
                        <a:gd name="T3" fmla="*/ 9808 h 50"/>
                        <a:gd name="T4" fmla="+- 0 6942 5442"/>
                        <a:gd name="T5" fmla="*/ T4 w 1500"/>
                        <a:gd name="T6" fmla="+- 0 9808 9808"/>
                        <a:gd name="T7" fmla="*/ 9808 h 50"/>
                        <a:gd name="T8" fmla="+- 0 6942 5442"/>
                        <a:gd name="T9" fmla="*/ T8 w 1500"/>
                        <a:gd name="T10" fmla="+- 0 9857 9808"/>
                        <a:gd name="T11" fmla="*/ 9857 h 50"/>
                        <a:gd name="T12" fmla="+- 0 5442 5442"/>
                        <a:gd name="T13" fmla="*/ T12 w 1500"/>
                        <a:gd name="T14" fmla="+- 0 9857 9808"/>
                        <a:gd name="T15" fmla="*/ 985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500" h="50">
                          <a:moveTo>
                            <a:pt x="0" y="0"/>
                          </a:moveTo>
                          <a:lnTo>
                            <a:pt x="1500" y="0"/>
                          </a:lnTo>
                          <a:lnTo>
                            <a:pt x="150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1" name="Group 165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627739"/>
                    <a:ext cx="404085" cy="1476"/>
                    <a:chOff x="5442" y="9699"/>
                    <a:chExt cx="570" cy="2"/>
                  </a:xfrm>
                </p:grpSpPr>
                <p:sp>
                  <p:nvSpPr>
                    <p:cNvPr id="970" name="Freeform 1654"/>
                    <p:cNvSpPr>
                      <a:spLocks/>
                    </p:cNvSpPr>
                    <p:nvPr/>
                  </p:nvSpPr>
                  <p:spPr bwMode="auto">
                    <a:xfrm>
                      <a:off x="5442" y="9699"/>
                      <a:ext cx="570" cy="2"/>
                    </a:xfrm>
                    <a:custGeom>
                      <a:avLst/>
                      <a:gdLst>
                        <a:gd name="T0" fmla="+- 0 5442 5442"/>
                        <a:gd name="T1" fmla="*/ T0 w 570"/>
                        <a:gd name="T2" fmla="+- 0 6012 5442"/>
                        <a:gd name="T3" fmla="*/ T2 w 57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70">
                          <a:moveTo>
                            <a:pt x="0" y="0"/>
                          </a:moveTo>
                          <a:lnTo>
                            <a:pt x="57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2" name="Group 165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609289"/>
                    <a:ext cx="404085" cy="36900"/>
                    <a:chOff x="5442" y="9674"/>
                    <a:chExt cx="570" cy="50"/>
                  </a:xfrm>
                </p:grpSpPr>
                <p:sp>
                  <p:nvSpPr>
                    <p:cNvPr id="969" name="Freeform 1652"/>
                    <p:cNvSpPr>
                      <a:spLocks/>
                    </p:cNvSpPr>
                    <p:nvPr/>
                  </p:nvSpPr>
                  <p:spPr bwMode="auto">
                    <a:xfrm>
                      <a:off x="5442" y="9674"/>
                      <a:ext cx="570" cy="50"/>
                    </a:xfrm>
                    <a:custGeom>
                      <a:avLst/>
                      <a:gdLst>
                        <a:gd name="T0" fmla="+- 0 5442 5442"/>
                        <a:gd name="T1" fmla="*/ T0 w 570"/>
                        <a:gd name="T2" fmla="+- 0 9674 9674"/>
                        <a:gd name="T3" fmla="*/ 9674 h 50"/>
                        <a:gd name="T4" fmla="+- 0 6012 5442"/>
                        <a:gd name="T5" fmla="*/ T4 w 570"/>
                        <a:gd name="T6" fmla="+- 0 9674 9674"/>
                        <a:gd name="T7" fmla="*/ 9674 h 50"/>
                        <a:gd name="T8" fmla="+- 0 6012 5442"/>
                        <a:gd name="T9" fmla="*/ T8 w 570"/>
                        <a:gd name="T10" fmla="+- 0 9724 9674"/>
                        <a:gd name="T11" fmla="*/ 9724 h 50"/>
                        <a:gd name="T12" fmla="+- 0 5442 5442"/>
                        <a:gd name="T13" fmla="*/ T12 w 570"/>
                        <a:gd name="T14" fmla="+- 0 9724 9674"/>
                        <a:gd name="T15" fmla="*/ 97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70" h="50">
                          <a:moveTo>
                            <a:pt x="0" y="0"/>
                          </a:moveTo>
                          <a:lnTo>
                            <a:pt x="570" y="0"/>
                          </a:lnTo>
                          <a:lnTo>
                            <a:pt x="57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69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3" name="Group 164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517039"/>
                    <a:ext cx="552958" cy="1476"/>
                    <a:chOff x="5442" y="9549"/>
                    <a:chExt cx="780" cy="2"/>
                  </a:xfrm>
                </p:grpSpPr>
                <p:sp>
                  <p:nvSpPr>
                    <p:cNvPr id="968" name="Freeform 1650"/>
                    <p:cNvSpPr>
                      <a:spLocks/>
                    </p:cNvSpPr>
                    <p:nvPr/>
                  </p:nvSpPr>
                  <p:spPr bwMode="auto">
                    <a:xfrm>
                      <a:off x="5442" y="9549"/>
                      <a:ext cx="780" cy="2"/>
                    </a:xfrm>
                    <a:custGeom>
                      <a:avLst/>
                      <a:gdLst>
                        <a:gd name="T0" fmla="+- 0 5442 5442"/>
                        <a:gd name="T1" fmla="*/ T0 w 780"/>
                        <a:gd name="T2" fmla="+- 0 6222 5442"/>
                        <a:gd name="T3" fmla="*/ T2 w 78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80">
                          <a:moveTo>
                            <a:pt x="0" y="0"/>
                          </a:moveTo>
                          <a:lnTo>
                            <a:pt x="78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4" name="Group 164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498589"/>
                    <a:ext cx="552958" cy="36900"/>
                    <a:chOff x="5442" y="9524"/>
                    <a:chExt cx="780" cy="50"/>
                  </a:xfrm>
                </p:grpSpPr>
                <p:sp>
                  <p:nvSpPr>
                    <p:cNvPr id="967" name="Freeform 1648"/>
                    <p:cNvSpPr>
                      <a:spLocks/>
                    </p:cNvSpPr>
                    <p:nvPr/>
                  </p:nvSpPr>
                  <p:spPr bwMode="auto">
                    <a:xfrm>
                      <a:off x="5442" y="9524"/>
                      <a:ext cx="780" cy="50"/>
                    </a:xfrm>
                    <a:custGeom>
                      <a:avLst/>
                      <a:gdLst>
                        <a:gd name="T0" fmla="+- 0 5442 5442"/>
                        <a:gd name="T1" fmla="*/ T0 w 780"/>
                        <a:gd name="T2" fmla="+- 0 9524 9524"/>
                        <a:gd name="T3" fmla="*/ 9524 h 50"/>
                        <a:gd name="T4" fmla="+- 0 6222 5442"/>
                        <a:gd name="T5" fmla="*/ T4 w 780"/>
                        <a:gd name="T6" fmla="+- 0 9524 9524"/>
                        <a:gd name="T7" fmla="*/ 9524 h 50"/>
                        <a:gd name="T8" fmla="+- 0 6222 5442"/>
                        <a:gd name="T9" fmla="*/ T8 w 780"/>
                        <a:gd name="T10" fmla="+- 0 9574 9524"/>
                        <a:gd name="T11" fmla="*/ 9574 h 50"/>
                        <a:gd name="T12" fmla="+- 0 5442 5442"/>
                        <a:gd name="T13" fmla="*/ T12 w 780"/>
                        <a:gd name="T14" fmla="+- 0 9574 9524"/>
                        <a:gd name="T15" fmla="*/ 957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80" h="50">
                          <a:moveTo>
                            <a:pt x="0" y="0"/>
                          </a:moveTo>
                          <a:lnTo>
                            <a:pt x="780" y="0"/>
                          </a:lnTo>
                          <a:lnTo>
                            <a:pt x="78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5" name="Group 164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418885"/>
                    <a:ext cx="478522" cy="1476"/>
                    <a:chOff x="5442" y="9416"/>
                    <a:chExt cx="675" cy="2"/>
                  </a:xfrm>
                </p:grpSpPr>
                <p:sp>
                  <p:nvSpPr>
                    <p:cNvPr id="966" name="Freeform 1646"/>
                    <p:cNvSpPr>
                      <a:spLocks/>
                    </p:cNvSpPr>
                    <p:nvPr/>
                  </p:nvSpPr>
                  <p:spPr bwMode="auto">
                    <a:xfrm>
                      <a:off x="5442" y="9416"/>
                      <a:ext cx="675" cy="2"/>
                    </a:xfrm>
                    <a:custGeom>
                      <a:avLst/>
                      <a:gdLst>
                        <a:gd name="T0" fmla="+- 0 5442 5442"/>
                        <a:gd name="T1" fmla="*/ T0 w 675"/>
                        <a:gd name="T2" fmla="+- 0 6116 5442"/>
                        <a:gd name="T3" fmla="*/ T2 w 67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75">
                          <a:moveTo>
                            <a:pt x="0" y="0"/>
                          </a:moveTo>
                          <a:lnTo>
                            <a:pt x="67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6" name="Group 164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400435"/>
                    <a:ext cx="478522" cy="36900"/>
                    <a:chOff x="5442" y="9391"/>
                    <a:chExt cx="675" cy="50"/>
                  </a:xfrm>
                </p:grpSpPr>
                <p:sp>
                  <p:nvSpPr>
                    <p:cNvPr id="965" name="Freeform 1644"/>
                    <p:cNvSpPr>
                      <a:spLocks/>
                    </p:cNvSpPr>
                    <p:nvPr/>
                  </p:nvSpPr>
                  <p:spPr bwMode="auto">
                    <a:xfrm>
                      <a:off x="5442" y="9391"/>
                      <a:ext cx="675" cy="50"/>
                    </a:xfrm>
                    <a:custGeom>
                      <a:avLst/>
                      <a:gdLst>
                        <a:gd name="T0" fmla="+- 0 5442 5442"/>
                        <a:gd name="T1" fmla="*/ T0 w 675"/>
                        <a:gd name="T2" fmla="+- 0 9391 9391"/>
                        <a:gd name="T3" fmla="*/ 9391 h 50"/>
                        <a:gd name="T4" fmla="+- 0 6116 5442"/>
                        <a:gd name="T5" fmla="*/ T4 w 675"/>
                        <a:gd name="T6" fmla="+- 0 9391 9391"/>
                        <a:gd name="T7" fmla="*/ 9391 h 50"/>
                        <a:gd name="T8" fmla="+- 0 6116 5442"/>
                        <a:gd name="T9" fmla="*/ T8 w 675"/>
                        <a:gd name="T10" fmla="+- 0 9440 9391"/>
                        <a:gd name="T11" fmla="*/ 9440 h 50"/>
                        <a:gd name="T12" fmla="+- 0 5442 5442"/>
                        <a:gd name="T13" fmla="*/ T12 w 675"/>
                        <a:gd name="T14" fmla="+- 0 9440 9391"/>
                        <a:gd name="T15" fmla="*/ 944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75" h="50">
                          <a:moveTo>
                            <a:pt x="0" y="0"/>
                          </a:moveTo>
                          <a:lnTo>
                            <a:pt x="674" y="0"/>
                          </a:lnTo>
                          <a:lnTo>
                            <a:pt x="67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7" name="Group 164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308185"/>
                    <a:ext cx="31901" cy="1476"/>
                    <a:chOff x="5442" y="9266"/>
                    <a:chExt cx="45" cy="2"/>
                  </a:xfrm>
                </p:grpSpPr>
                <p:sp>
                  <p:nvSpPr>
                    <p:cNvPr id="964" name="Freeform 1642"/>
                    <p:cNvSpPr>
                      <a:spLocks/>
                    </p:cNvSpPr>
                    <p:nvPr/>
                  </p:nvSpPr>
                  <p:spPr bwMode="auto">
                    <a:xfrm>
                      <a:off x="5442" y="9266"/>
                      <a:ext cx="45" cy="2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486 5442"/>
                        <a:gd name="T3" fmla="*/ T2 w 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">
                          <a:moveTo>
                            <a:pt x="0" y="0"/>
                          </a:move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8" name="Group 163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289735"/>
                    <a:ext cx="31901" cy="36900"/>
                    <a:chOff x="5442" y="9241"/>
                    <a:chExt cx="45" cy="50"/>
                  </a:xfrm>
                </p:grpSpPr>
                <p:sp>
                  <p:nvSpPr>
                    <p:cNvPr id="963" name="Freeform 1640"/>
                    <p:cNvSpPr>
                      <a:spLocks/>
                    </p:cNvSpPr>
                    <p:nvPr/>
                  </p:nvSpPr>
                  <p:spPr bwMode="auto">
                    <a:xfrm>
                      <a:off x="5442" y="9241"/>
                      <a:ext cx="45" cy="50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9241 9241"/>
                        <a:gd name="T3" fmla="*/ 9241 h 50"/>
                        <a:gd name="T4" fmla="+- 0 5486 5442"/>
                        <a:gd name="T5" fmla="*/ T4 w 45"/>
                        <a:gd name="T6" fmla="+- 0 9241 9241"/>
                        <a:gd name="T7" fmla="*/ 9241 h 50"/>
                        <a:gd name="T8" fmla="+- 0 5486 5442"/>
                        <a:gd name="T9" fmla="*/ T8 w 45"/>
                        <a:gd name="T10" fmla="+- 0 9290 9241"/>
                        <a:gd name="T11" fmla="*/ 9290 h 50"/>
                        <a:gd name="T12" fmla="+- 0 5442 5442"/>
                        <a:gd name="T13" fmla="*/ T12 w 45"/>
                        <a:gd name="T14" fmla="+- 0 9290 9241"/>
                        <a:gd name="T15" fmla="*/ 929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0" y="0"/>
                          </a:moveTo>
                          <a:lnTo>
                            <a:pt x="44" y="0"/>
                          </a:lnTo>
                          <a:lnTo>
                            <a:pt x="4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999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49" name="Group 163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210031"/>
                    <a:ext cx="531691" cy="1476"/>
                    <a:chOff x="5442" y="9133"/>
                    <a:chExt cx="750" cy="2"/>
                  </a:xfrm>
                </p:grpSpPr>
                <p:sp>
                  <p:nvSpPr>
                    <p:cNvPr id="962" name="Freeform 1638"/>
                    <p:cNvSpPr>
                      <a:spLocks/>
                    </p:cNvSpPr>
                    <p:nvPr/>
                  </p:nvSpPr>
                  <p:spPr bwMode="auto">
                    <a:xfrm>
                      <a:off x="5442" y="9133"/>
                      <a:ext cx="750" cy="2"/>
                    </a:xfrm>
                    <a:custGeom>
                      <a:avLst/>
                      <a:gdLst>
                        <a:gd name="T0" fmla="+- 0 5442 5442"/>
                        <a:gd name="T1" fmla="*/ T0 w 750"/>
                        <a:gd name="T2" fmla="+- 0 6192 5442"/>
                        <a:gd name="T3" fmla="*/ T2 w 75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50">
                          <a:moveTo>
                            <a:pt x="0" y="0"/>
                          </a:moveTo>
                          <a:lnTo>
                            <a:pt x="75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0" name="Group 163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191581"/>
                    <a:ext cx="531691" cy="36900"/>
                    <a:chOff x="5442" y="9108"/>
                    <a:chExt cx="750" cy="50"/>
                  </a:xfrm>
                </p:grpSpPr>
                <p:sp>
                  <p:nvSpPr>
                    <p:cNvPr id="961" name="Freeform 1636"/>
                    <p:cNvSpPr>
                      <a:spLocks/>
                    </p:cNvSpPr>
                    <p:nvPr/>
                  </p:nvSpPr>
                  <p:spPr bwMode="auto">
                    <a:xfrm>
                      <a:off x="5442" y="9108"/>
                      <a:ext cx="750" cy="50"/>
                    </a:xfrm>
                    <a:custGeom>
                      <a:avLst/>
                      <a:gdLst>
                        <a:gd name="T0" fmla="+- 0 5442 5442"/>
                        <a:gd name="T1" fmla="*/ T0 w 750"/>
                        <a:gd name="T2" fmla="+- 0 9108 9108"/>
                        <a:gd name="T3" fmla="*/ 9108 h 50"/>
                        <a:gd name="T4" fmla="+- 0 6192 5442"/>
                        <a:gd name="T5" fmla="*/ T4 w 750"/>
                        <a:gd name="T6" fmla="+- 0 9108 9108"/>
                        <a:gd name="T7" fmla="*/ 9108 h 50"/>
                        <a:gd name="T8" fmla="+- 0 6192 5442"/>
                        <a:gd name="T9" fmla="*/ T8 w 750"/>
                        <a:gd name="T10" fmla="+- 0 9157 9108"/>
                        <a:gd name="T11" fmla="*/ 9157 h 50"/>
                        <a:gd name="T12" fmla="+- 0 5442 5442"/>
                        <a:gd name="T13" fmla="*/ T12 w 750"/>
                        <a:gd name="T14" fmla="+- 0 9157 9108"/>
                        <a:gd name="T15" fmla="*/ 915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50" h="50">
                          <a:moveTo>
                            <a:pt x="0" y="0"/>
                          </a:moveTo>
                          <a:lnTo>
                            <a:pt x="750" y="0"/>
                          </a:lnTo>
                          <a:lnTo>
                            <a:pt x="75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1" name="Group 163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099331"/>
                    <a:ext cx="701832" cy="1476"/>
                    <a:chOff x="5442" y="8983"/>
                    <a:chExt cx="990" cy="2"/>
                  </a:xfrm>
                </p:grpSpPr>
                <p:sp>
                  <p:nvSpPr>
                    <p:cNvPr id="960" name="Freeform 1634"/>
                    <p:cNvSpPr>
                      <a:spLocks/>
                    </p:cNvSpPr>
                    <p:nvPr/>
                  </p:nvSpPr>
                  <p:spPr bwMode="auto">
                    <a:xfrm>
                      <a:off x="5442" y="8983"/>
                      <a:ext cx="990" cy="2"/>
                    </a:xfrm>
                    <a:custGeom>
                      <a:avLst/>
                      <a:gdLst>
                        <a:gd name="T0" fmla="+- 0 5442 5442"/>
                        <a:gd name="T1" fmla="*/ T0 w 990"/>
                        <a:gd name="T2" fmla="+- 0 6432 5442"/>
                        <a:gd name="T3" fmla="*/ T2 w 99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90">
                          <a:moveTo>
                            <a:pt x="0" y="0"/>
                          </a:moveTo>
                          <a:lnTo>
                            <a:pt x="99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2" name="Group 163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080881"/>
                    <a:ext cx="701832" cy="36900"/>
                    <a:chOff x="5442" y="8958"/>
                    <a:chExt cx="990" cy="50"/>
                  </a:xfrm>
                </p:grpSpPr>
                <p:sp>
                  <p:nvSpPr>
                    <p:cNvPr id="959" name="Freeform 1632"/>
                    <p:cNvSpPr>
                      <a:spLocks/>
                    </p:cNvSpPr>
                    <p:nvPr/>
                  </p:nvSpPr>
                  <p:spPr bwMode="auto">
                    <a:xfrm>
                      <a:off x="5442" y="8958"/>
                      <a:ext cx="990" cy="50"/>
                    </a:xfrm>
                    <a:custGeom>
                      <a:avLst/>
                      <a:gdLst>
                        <a:gd name="T0" fmla="+- 0 5442 5442"/>
                        <a:gd name="T1" fmla="*/ T0 w 990"/>
                        <a:gd name="T2" fmla="+- 0 8958 8958"/>
                        <a:gd name="T3" fmla="*/ 8958 h 50"/>
                        <a:gd name="T4" fmla="+- 0 6432 5442"/>
                        <a:gd name="T5" fmla="*/ T4 w 990"/>
                        <a:gd name="T6" fmla="+- 0 8958 8958"/>
                        <a:gd name="T7" fmla="*/ 8958 h 50"/>
                        <a:gd name="T8" fmla="+- 0 6432 5442"/>
                        <a:gd name="T9" fmla="*/ T8 w 990"/>
                        <a:gd name="T10" fmla="+- 0 9007 8958"/>
                        <a:gd name="T11" fmla="*/ 9007 h 50"/>
                        <a:gd name="T12" fmla="+- 0 5442 5442"/>
                        <a:gd name="T13" fmla="*/ T12 w 990"/>
                        <a:gd name="T14" fmla="+- 0 9007 8958"/>
                        <a:gd name="T15" fmla="*/ 900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90" h="50">
                          <a:moveTo>
                            <a:pt x="0" y="0"/>
                          </a:moveTo>
                          <a:lnTo>
                            <a:pt x="990" y="0"/>
                          </a:lnTo>
                          <a:lnTo>
                            <a:pt x="99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3" name="Group 162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000439"/>
                    <a:ext cx="871973" cy="1476"/>
                    <a:chOff x="5442" y="8849"/>
                    <a:chExt cx="1230" cy="2"/>
                  </a:xfrm>
                </p:grpSpPr>
                <p:sp>
                  <p:nvSpPr>
                    <p:cNvPr id="958" name="Freeform 1630"/>
                    <p:cNvSpPr>
                      <a:spLocks/>
                    </p:cNvSpPr>
                    <p:nvPr/>
                  </p:nvSpPr>
                  <p:spPr bwMode="auto">
                    <a:xfrm>
                      <a:off x="5442" y="8849"/>
                      <a:ext cx="1230" cy="2"/>
                    </a:xfrm>
                    <a:custGeom>
                      <a:avLst/>
                      <a:gdLst>
                        <a:gd name="T0" fmla="+- 0 5442 5442"/>
                        <a:gd name="T1" fmla="*/ T0 w 1230"/>
                        <a:gd name="T2" fmla="+- 0 6672 5442"/>
                        <a:gd name="T3" fmla="*/ T2 w 12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230">
                          <a:moveTo>
                            <a:pt x="0" y="0"/>
                          </a:moveTo>
                          <a:lnTo>
                            <a:pt x="123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4" name="Group 162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981989"/>
                    <a:ext cx="871973" cy="37638"/>
                    <a:chOff x="5442" y="8824"/>
                    <a:chExt cx="1230" cy="51"/>
                  </a:xfrm>
                </p:grpSpPr>
                <p:sp>
                  <p:nvSpPr>
                    <p:cNvPr id="957" name="Freeform 1628"/>
                    <p:cNvSpPr>
                      <a:spLocks/>
                    </p:cNvSpPr>
                    <p:nvPr/>
                  </p:nvSpPr>
                  <p:spPr bwMode="auto">
                    <a:xfrm>
                      <a:off x="5442" y="8824"/>
                      <a:ext cx="1230" cy="51"/>
                    </a:xfrm>
                    <a:custGeom>
                      <a:avLst/>
                      <a:gdLst>
                        <a:gd name="T0" fmla="+- 0 5442 5442"/>
                        <a:gd name="T1" fmla="*/ T0 w 1230"/>
                        <a:gd name="T2" fmla="+- 0 8824 8824"/>
                        <a:gd name="T3" fmla="*/ 8824 h 51"/>
                        <a:gd name="T4" fmla="+- 0 6672 5442"/>
                        <a:gd name="T5" fmla="*/ T4 w 1230"/>
                        <a:gd name="T6" fmla="+- 0 8824 8824"/>
                        <a:gd name="T7" fmla="*/ 8824 h 51"/>
                        <a:gd name="T8" fmla="+- 0 6672 5442"/>
                        <a:gd name="T9" fmla="*/ T8 w 1230"/>
                        <a:gd name="T10" fmla="+- 0 8874 8824"/>
                        <a:gd name="T11" fmla="*/ 8874 h 51"/>
                        <a:gd name="T12" fmla="+- 0 5442 5442"/>
                        <a:gd name="T13" fmla="*/ T12 w 1230"/>
                        <a:gd name="T14" fmla="+- 0 8874 8824"/>
                        <a:gd name="T15" fmla="*/ 887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230" h="51">
                          <a:moveTo>
                            <a:pt x="0" y="0"/>
                          </a:moveTo>
                          <a:lnTo>
                            <a:pt x="1230" y="0"/>
                          </a:lnTo>
                          <a:lnTo>
                            <a:pt x="123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5" name="Group 162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889739"/>
                    <a:ext cx="255212" cy="1476"/>
                    <a:chOff x="5442" y="8699"/>
                    <a:chExt cx="360" cy="2"/>
                  </a:xfrm>
                </p:grpSpPr>
                <p:sp>
                  <p:nvSpPr>
                    <p:cNvPr id="956" name="Freeform 1626"/>
                    <p:cNvSpPr>
                      <a:spLocks/>
                    </p:cNvSpPr>
                    <p:nvPr/>
                  </p:nvSpPr>
                  <p:spPr bwMode="auto">
                    <a:xfrm>
                      <a:off x="5442" y="8699"/>
                      <a:ext cx="360" cy="2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5802 5442"/>
                        <a:gd name="T3" fmla="*/ T2 w 3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0" y="0"/>
                          </a:moveTo>
                          <a:lnTo>
                            <a:pt x="360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6" name="Group 162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871289"/>
                    <a:ext cx="255212" cy="37638"/>
                    <a:chOff x="5442" y="8674"/>
                    <a:chExt cx="360" cy="51"/>
                  </a:xfrm>
                </p:grpSpPr>
                <p:sp>
                  <p:nvSpPr>
                    <p:cNvPr id="955" name="Freeform 1624"/>
                    <p:cNvSpPr>
                      <a:spLocks/>
                    </p:cNvSpPr>
                    <p:nvPr/>
                  </p:nvSpPr>
                  <p:spPr bwMode="auto">
                    <a:xfrm>
                      <a:off x="5442" y="8674"/>
                      <a:ext cx="360" cy="51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8674 8674"/>
                        <a:gd name="T3" fmla="*/ 8674 h 51"/>
                        <a:gd name="T4" fmla="+- 0 5802 5442"/>
                        <a:gd name="T5" fmla="*/ T4 w 360"/>
                        <a:gd name="T6" fmla="+- 0 8674 8674"/>
                        <a:gd name="T7" fmla="*/ 8674 h 51"/>
                        <a:gd name="T8" fmla="+- 0 5802 5442"/>
                        <a:gd name="T9" fmla="*/ T8 w 360"/>
                        <a:gd name="T10" fmla="+- 0 8724 8674"/>
                        <a:gd name="T11" fmla="*/ 8724 h 51"/>
                        <a:gd name="T12" fmla="+- 0 5442 5442"/>
                        <a:gd name="T13" fmla="*/ T12 w 360"/>
                        <a:gd name="T14" fmla="+- 0 8724 8674"/>
                        <a:gd name="T15" fmla="*/ 872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51">
                          <a:moveTo>
                            <a:pt x="0" y="0"/>
                          </a:moveTo>
                          <a:lnTo>
                            <a:pt x="360" y="0"/>
                          </a:lnTo>
                          <a:lnTo>
                            <a:pt x="36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5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7" name="Group 162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791585"/>
                    <a:ext cx="329648" cy="1476"/>
                    <a:chOff x="5442" y="8566"/>
                    <a:chExt cx="465" cy="2"/>
                  </a:xfrm>
                </p:grpSpPr>
                <p:sp>
                  <p:nvSpPr>
                    <p:cNvPr id="954" name="Freeform 1622"/>
                    <p:cNvSpPr>
                      <a:spLocks/>
                    </p:cNvSpPr>
                    <p:nvPr/>
                  </p:nvSpPr>
                  <p:spPr bwMode="auto">
                    <a:xfrm>
                      <a:off x="5442" y="8566"/>
                      <a:ext cx="465" cy="2"/>
                    </a:xfrm>
                    <a:custGeom>
                      <a:avLst/>
                      <a:gdLst>
                        <a:gd name="T0" fmla="+- 0 5442 5442"/>
                        <a:gd name="T1" fmla="*/ T0 w 465"/>
                        <a:gd name="T2" fmla="+- 0 5906 5442"/>
                        <a:gd name="T3" fmla="*/ T2 w 4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5">
                          <a:moveTo>
                            <a:pt x="0" y="0"/>
                          </a:moveTo>
                          <a:lnTo>
                            <a:pt x="46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8" name="Group 161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772397"/>
                    <a:ext cx="329648" cy="37638"/>
                    <a:chOff x="5442" y="8540"/>
                    <a:chExt cx="465" cy="51"/>
                  </a:xfrm>
                </p:grpSpPr>
                <p:sp>
                  <p:nvSpPr>
                    <p:cNvPr id="953" name="Freeform 1620"/>
                    <p:cNvSpPr>
                      <a:spLocks/>
                    </p:cNvSpPr>
                    <p:nvPr/>
                  </p:nvSpPr>
                  <p:spPr bwMode="auto">
                    <a:xfrm>
                      <a:off x="5442" y="8540"/>
                      <a:ext cx="465" cy="51"/>
                    </a:xfrm>
                    <a:custGeom>
                      <a:avLst/>
                      <a:gdLst>
                        <a:gd name="T0" fmla="+- 0 5442 5442"/>
                        <a:gd name="T1" fmla="*/ T0 w 465"/>
                        <a:gd name="T2" fmla="+- 0 8540 8540"/>
                        <a:gd name="T3" fmla="*/ 8540 h 51"/>
                        <a:gd name="T4" fmla="+- 0 5906 5442"/>
                        <a:gd name="T5" fmla="*/ T4 w 465"/>
                        <a:gd name="T6" fmla="+- 0 8540 8540"/>
                        <a:gd name="T7" fmla="*/ 8540 h 51"/>
                        <a:gd name="T8" fmla="+- 0 5906 5442"/>
                        <a:gd name="T9" fmla="*/ T8 w 465"/>
                        <a:gd name="T10" fmla="+- 0 8591 8540"/>
                        <a:gd name="T11" fmla="*/ 8591 h 51"/>
                        <a:gd name="T12" fmla="+- 0 5442 5442"/>
                        <a:gd name="T13" fmla="*/ T12 w 465"/>
                        <a:gd name="T14" fmla="+- 0 8591 8540"/>
                        <a:gd name="T15" fmla="*/ 859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65" h="51">
                          <a:moveTo>
                            <a:pt x="0" y="0"/>
                          </a:moveTo>
                          <a:lnTo>
                            <a:pt x="464" y="0"/>
                          </a:lnTo>
                          <a:lnTo>
                            <a:pt x="46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6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59" name="Group 161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680885"/>
                    <a:ext cx="648663" cy="1476"/>
                    <a:chOff x="5442" y="8416"/>
                    <a:chExt cx="915" cy="2"/>
                  </a:xfrm>
                </p:grpSpPr>
                <p:sp>
                  <p:nvSpPr>
                    <p:cNvPr id="952" name="Freeform 1618"/>
                    <p:cNvSpPr>
                      <a:spLocks/>
                    </p:cNvSpPr>
                    <p:nvPr/>
                  </p:nvSpPr>
                  <p:spPr bwMode="auto">
                    <a:xfrm>
                      <a:off x="5442" y="8416"/>
                      <a:ext cx="915" cy="2"/>
                    </a:xfrm>
                    <a:custGeom>
                      <a:avLst/>
                      <a:gdLst>
                        <a:gd name="T0" fmla="+- 0 5442 5442"/>
                        <a:gd name="T1" fmla="*/ T0 w 915"/>
                        <a:gd name="T2" fmla="+- 0 6356 5442"/>
                        <a:gd name="T3" fmla="*/ T2 w 91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15">
                          <a:moveTo>
                            <a:pt x="0" y="0"/>
                          </a:moveTo>
                          <a:lnTo>
                            <a:pt x="91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0" name="Group 161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661697"/>
                    <a:ext cx="648663" cy="37638"/>
                    <a:chOff x="5442" y="8390"/>
                    <a:chExt cx="915" cy="51"/>
                  </a:xfrm>
                </p:grpSpPr>
                <p:sp>
                  <p:nvSpPr>
                    <p:cNvPr id="951" name="Freeform 1616"/>
                    <p:cNvSpPr>
                      <a:spLocks/>
                    </p:cNvSpPr>
                    <p:nvPr/>
                  </p:nvSpPr>
                  <p:spPr bwMode="auto">
                    <a:xfrm>
                      <a:off x="5442" y="8390"/>
                      <a:ext cx="915" cy="51"/>
                    </a:xfrm>
                    <a:custGeom>
                      <a:avLst/>
                      <a:gdLst>
                        <a:gd name="T0" fmla="+- 0 5442 5442"/>
                        <a:gd name="T1" fmla="*/ T0 w 915"/>
                        <a:gd name="T2" fmla="+- 0 8390 8390"/>
                        <a:gd name="T3" fmla="*/ 8390 h 51"/>
                        <a:gd name="T4" fmla="+- 0 6356 5442"/>
                        <a:gd name="T5" fmla="*/ T4 w 915"/>
                        <a:gd name="T6" fmla="+- 0 8390 8390"/>
                        <a:gd name="T7" fmla="*/ 8390 h 51"/>
                        <a:gd name="T8" fmla="+- 0 6356 5442"/>
                        <a:gd name="T9" fmla="*/ T8 w 915"/>
                        <a:gd name="T10" fmla="+- 0 8441 8390"/>
                        <a:gd name="T11" fmla="*/ 8441 h 51"/>
                        <a:gd name="T12" fmla="+- 0 5442 5442"/>
                        <a:gd name="T13" fmla="*/ T12 w 915"/>
                        <a:gd name="T14" fmla="+- 0 8441 8390"/>
                        <a:gd name="T15" fmla="*/ 84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15" h="51">
                          <a:moveTo>
                            <a:pt x="0" y="0"/>
                          </a:moveTo>
                          <a:lnTo>
                            <a:pt x="914" y="0"/>
                          </a:lnTo>
                          <a:lnTo>
                            <a:pt x="91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7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1" name="Group 161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570185"/>
                    <a:ext cx="393451" cy="1476"/>
                    <a:chOff x="5442" y="8266"/>
                    <a:chExt cx="555" cy="2"/>
                  </a:xfrm>
                </p:grpSpPr>
                <p:sp>
                  <p:nvSpPr>
                    <p:cNvPr id="950" name="Freeform 1614"/>
                    <p:cNvSpPr>
                      <a:spLocks/>
                    </p:cNvSpPr>
                    <p:nvPr/>
                  </p:nvSpPr>
                  <p:spPr bwMode="auto">
                    <a:xfrm>
                      <a:off x="5442" y="8266"/>
                      <a:ext cx="555" cy="2"/>
                    </a:xfrm>
                    <a:custGeom>
                      <a:avLst/>
                      <a:gdLst>
                        <a:gd name="T0" fmla="+- 0 5442 5442"/>
                        <a:gd name="T1" fmla="*/ T0 w 555"/>
                        <a:gd name="T2" fmla="+- 0 5996 5442"/>
                        <a:gd name="T3" fmla="*/ T2 w 55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55">
                          <a:moveTo>
                            <a:pt x="0" y="0"/>
                          </a:moveTo>
                          <a:lnTo>
                            <a:pt x="55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2" name="Group 161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550997"/>
                    <a:ext cx="393451" cy="37638"/>
                    <a:chOff x="5442" y="8240"/>
                    <a:chExt cx="555" cy="51"/>
                  </a:xfrm>
                </p:grpSpPr>
                <p:sp>
                  <p:nvSpPr>
                    <p:cNvPr id="949" name="Freeform 1612"/>
                    <p:cNvSpPr>
                      <a:spLocks/>
                    </p:cNvSpPr>
                    <p:nvPr/>
                  </p:nvSpPr>
                  <p:spPr bwMode="auto">
                    <a:xfrm>
                      <a:off x="5442" y="8240"/>
                      <a:ext cx="555" cy="51"/>
                    </a:xfrm>
                    <a:custGeom>
                      <a:avLst/>
                      <a:gdLst>
                        <a:gd name="T0" fmla="+- 0 5442 5442"/>
                        <a:gd name="T1" fmla="*/ T0 w 555"/>
                        <a:gd name="T2" fmla="+- 0 8240 8240"/>
                        <a:gd name="T3" fmla="*/ 8240 h 51"/>
                        <a:gd name="T4" fmla="+- 0 5996 5442"/>
                        <a:gd name="T5" fmla="*/ T4 w 555"/>
                        <a:gd name="T6" fmla="+- 0 8240 8240"/>
                        <a:gd name="T7" fmla="*/ 8240 h 51"/>
                        <a:gd name="T8" fmla="+- 0 5996 5442"/>
                        <a:gd name="T9" fmla="*/ T8 w 555"/>
                        <a:gd name="T10" fmla="+- 0 8291 8240"/>
                        <a:gd name="T11" fmla="*/ 8291 h 51"/>
                        <a:gd name="T12" fmla="+- 0 5442 5442"/>
                        <a:gd name="T13" fmla="*/ T12 w 555"/>
                        <a:gd name="T14" fmla="+- 0 8291 8240"/>
                        <a:gd name="T15" fmla="*/ 829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55" h="51">
                          <a:moveTo>
                            <a:pt x="0" y="0"/>
                          </a:moveTo>
                          <a:lnTo>
                            <a:pt x="554" y="0"/>
                          </a:lnTo>
                          <a:lnTo>
                            <a:pt x="55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6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3" name="Group 160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471293"/>
                    <a:ext cx="180775" cy="1476"/>
                    <a:chOff x="5442" y="8132"/>
                    <a:chExt cx="255" cy="2"/>
                  </a:xfrm>
                </p:grpSpPr>
                <p:sp>
                  <p:nvSpPr>
                    <p:cNvPr id="948" name="Freeform 1610"/>
                    <p:cNvSpPr>
                      <a:spLocks/>
                    </p:cNvSpPr>
                    <p:nvPr/>
                  </p:nvSpPr>
                  <p:spPr bwMode="auto">
                    <a:xfrm>
                      <a:off x="5442" y="8132"/>
                      <a:ext cx="255" cy="2"/>
                    </a:xfrm>
                    <a:custGeom>
                      <a:avLst/>
                      <a:gdLst>
                        <a:gd name="T0" fmla="+- 0 5442 5442"/>
                        <a:gd name="T1" fmla="*/ T0 w 255"/>
                        <a:gd name="T2" fmla="+- 0 5696 5442"/>
                        <a:gd name="T3" fmla="*/ T2 w 25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55">
                          <a:moveTo>
                            <a:pt x="0" y="0"/>
                          </a:moveTo>
                          <a:lnTo>
                            <a:pt x="25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4" name="Group 160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452843"/>
                    <a:ext cx="180775" cy="37638"/>
                    <a:chOff x="5442" y="8107"/>
                    <a:chExt cx="255" cy="51"/>
                  </a:xfrm>
                </p:grpSpPr>
                <p:sp>
                  <p:nvSpPr>
                    <p:cNvPr id="947" name="Freeform 1608"/>
                    <p:cNvSpPr>
                      <a:spLocks/>
                    </p:cNvSpPr>
                    <p:nvPr/>
                  </p:nvSpPr>
                  <p:spPr bwMode="auto">
                    <a:xfrm>
                      <a:off x="5442" y="8107"/>
                      <a:ext cx="255" cy="51"/>
                    </a:xfrm>
                    <a:custGeom>
                      <a:avLst/>
                      <a:gdLst>
                        <a:gd name="T0" fmla="+- 0 5442 5442"/>
                        <a:gd name="T1" fmla="*/ T0 w 255"/>
                        <a:gd name="T2" fmla="+- 0 8107 8107"/>
                        <a:gd name="T3" fmla="*/ 8107 h 51"/>
                        <a:gd name="T4" fmla="+- 0 5696 5442"/>
                        <a:gd name="T5" fmla="*/ T4 w 255"/>
                        <a:gd name="T6" fmla="+- 0 8107 8107"/>
                        <a:gd name="T7" fmla="*/ 8107 h 51"/>
                        <a:gd name="T8" fmla="+- 0 5696 5442"/>
                        <a:gd name="T9" fmla="*/ T8 w 255"/>
                        <a:gd name="T10" fmla="+- 0 8158 8107"/>
                        <a:gd name="T11" fmla="*/ 8158 h 51"/>
                        <a:gd name="T12" fmla="+- 0 5442 5442"/>
                        <a:gd name="T13" fmla="*/ T12 w 255"/>
                        <a:gd name="T14" fmla="+- 0 8158 8107"/>
                        <a:gd name="T15" fmla="*/ 81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55" h="51">
                          <a:moveTo>
                            <a:pt x="0" y="0"/>
                          </a:moveTo>
                          <a:lnTo>
                            <a:pt x="254" y="0"/>
                          </a:lnTo>
                          <a:lnTo>
                            <a:pt x="25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3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5" name="Group 160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360593"/>
                    <a:ext cx="180775" cy="1476"/>
                    <a:chOff x="5442" y="7982"/>
                    <a:chExt cx="255" cy="2"/>
                  </a:xfrm>
                </p:grpSpPr>
                <p:sp>
                  <p:nvSpPr>
                    <p:cNvPr id="946" name="Freeform 1606"/>
                    <p:cNvSpPr>
                      <a:spLocks/>
                    </p:cNvSpPr>
                    <p:nvPr/>
                  </p:nvSpPr>
                  <p:spPr bwMode="auto">
                    <a:xfrm>
                      <a:off x="5442" y="7982"/>
                      <a:ext cx="255" cy="2"/>
                    </a:xfrm>
                    <a:custGeom>
                      <a:avLst/>
                      <a:gdLst>
                        <a:gd name="T0" fmla="+- 0 5442 5442"/>
                        <a:gd name="T1" fmla="*/ T0 w 255"/>
                        <a:gd name="T2" fmla="+- 0 5696 5442"/>
                        <a:gd name="T3" fmla="*/ T2 w 25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55">
                          <a:moveTo>
                            <a:pt x="0" y="0"/>
                          </a:moveTo>
                          <a:lnTo>
                            <a:pt x="25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6" name="Group 160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342143"/>
                    <a:ext cx="180775" cy="37638"/>
                    <a:chOff x="5442" y="7957"/>
                    <a:chExt cx="255" cy="51"/>
                  </a:xfrm>
                </p:grpSpPr>
                <p:sp>
                  <p:nvSpPr>
                    <p:cNvPr id="945" name="Freeform 1604"/>
                    <p:cNvSpPr>
                      <a:spLocks/>
                    </p:cNvSpPr>
                    <p:nvPr/>
                  </p:nvSpPr>
                  <p:spPr bwMode="auto">
                    <a:xfrm>
                      <a:off x="5442" y="7957"/>
                      <a:ext cx="255" cy="51"/>
                    </a:xfrm>
                    <a:custGeom>
                      <a:avLst/>
                      <a:gdLst>
                        <a:gd name="T0" fmla="+- 0 5442 5442"/>
                        <a:gd name="T1" fmla="*/ T0 w 255"/>
                        <a:gd name="T2" fmla="+- 0 7957 7957"/>
                        <a:gd name="T3" fmla="*/ 7957 h 51"/>
                        <a:gd name="T4" fmla="+- 0 5696 5442"/>
                        <a:gd name="T5" fmla="*/ T4 w 255"/>
                        <a:gd name="T6" fmla="+- 0 7957 7957"/>
                        <a:gd name="T7" fmla="*/ 7957 h 51"/>
                        <a:gd name="T8" fmla="+- 0 5696 5442"/>
                        <a:gd name="T9" fmla="*/ T8 w 255"/>
                        <a:gd name="T10" fmla="+- 0 8008 7957"/>
                        <a:gd name="T11" fmla="*/ 8008 h 51"/>
                        <a:gd name="T12" fmla="+- 0 5442 5442"/>
                        <a:gd name="T13" fmla="*/ T12 w 255"/>
                        <a:gd name="T14" fmla="+- 0 8008 7957"/>
                        <a:gd name="T15" fmla="*/ 80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55" h="51">
                          <a:moveTo>
                            <a:pt x="0" y="0"/>
                          </a:moveTo>
                          <a:lnTo>
                            <a:pt x="254" y="0"/>
                          </a:lnTo>
                          <a:lnTo>
                            <a:pt x="25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3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7" name="Group 160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262439"/>
                    <a:ext cx="1074015" cy="1476"/>
                    <a:chOff x="5442" y="7849"/>
                    <a:chExt cx="1515" cy="2"/>
                  </a:xfrm>
                </p:grpSpPr>
                <p:sp>
                  <p:nvSpPr>
                    <p:cNvPr id="944" name="Freeform 1602"/>
                    <p:cNvSpPr>
                      <a:spLocks/>
                    </p:cNvSpPr>
                    <p:nvPr/>
                  </p:nvSpPr>
                  <p:spPr bwMode="auto">
                    <a:xfrm>
                      <a:off x="5442" y="7849"/>
                      <a:ext cx="1515" cy="2"/>
                    </a:xfrm>
                    <a:custGeom>
                      <a:avLst/>
                      <a:gdLst>
                        <a:gd name="T0" fmla="+- 0 5442 5442"/>
                        <a:gd name="T1" fmla="*/ T0 w 1515"/>
                        <a:gd name="T2" fmla="+- 0 6956 5442"/>
                        <a:gd name="T3" fmla="*/ T2 w 151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515">
                          <a:moveTo>
                            <a:pt x="0" y="0"/>
                          </a:moveTo>
                          <a:lnTo>
                            <a:pt x="151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8" name="Group 159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243989"/>
                    <a:ext cx="1074015" cy="37638"/>
                    <a:chOff x="5442" y="7824"/>
                    <a:chExt cx="1515" cy="51"/>
                  </a:xfrm>
                </p:grpSpPr>
                <p:sp>
                  <p:nvSpPr>
                    <p:cNvPr id="943" name="Freeform 1600"/>
                    <p:cNvSpPr>
                      <a:spLocks/>
                    </p:cNvSpPr>
                    <p:nvPr/>
                  </p:nvSpPr>
                  <p:spPr bwMode="auto">
                    <a:xfrm>
                      <a:off x="5442" y="7824"/>
                      <a:ext cx="1515" cy="51"/>
                    </a:xfrm>
                    <a:custGeom>
                      <a:avLst/>
                      <a:gdLst>
                        <a:gd name="T0" fmla="+- 0 5442 5442"/>
                        <a:gd name="T1" fmla="*/ T0 w 1515"/>
                        <a:gd name="T2" fmla="+- 0 7824 7824"/>
                        <a:gd name="T3" fmla="*/ 7824 h 51"/>
                        <a:gd name="T4" fmla="+- 0 6956 5442"/>
                        <a:gd name="T5" fmla="*/ T4 w 1515"/>
                        <a:gd name="T6" fmla="+- 0 7824 7824"/>
                        <a:gd name="T7" fmla="*/ 7824 h 51"/>
                        <a:gd name="T8" fmla="+- 0 6956 5442"/>
                        <a:gd name="T9" fmla="*/ T8 w 1515"/>
                        <a:gd name="T10" fmla="+- 0 7874 7824"/>
                        <a:gd name="T11" fmla="*/ 7874 h 51"/>
                        <a:gd name="T12" fmla="+- 0 5442 5442"/>
                        <a:gd name="T13" fmla="*/ T12 w 1515"/>
                        <a:gd name="T14" fmla="+- 0 7874 7824"/>
                        <a:gd name="T15" fmla="*/ 787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515" h="51">
                          <a:moveTo>
                            <a:pt x="0" y="0"/>
                          </a:moveTo>
                          <a:lnTo>
                            <a:pt x="1514" y="0"/>
                          </a:lnTo>
                          <a:lnTo>
                            <a:pt x="151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69" name="Group 159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151739"/>
                    <a:ext cx="467888" cy="1476"/>
                    <a:chOff x="5442" y="7699"/>
                    <a:chExt cx="660" cy="2"/>
                  </a:xfrm>
                </p:grpSpPr>
                <p:sp>
                  <p:nvSpPr>
                    <p:cNvPr id="942" name="Freeform 1598"/>
                    <p:cNvSpPr>
                      <a:spLocks/>
                    </p:cNvSpPr>
                    <p:nvPr/>
                  </p:nvSpPr>
                  <p:spPr bwMode="auto">
                    <a:xfrm>
                      <a:off x="5442" y="7699"/>
                      <a:ext cx="660" cy="2"/>
                    </a:xfrm>
                    <a:custGeom>
                      <a:avLst/>
                      <a:gdLst>
                        <a:gd name="T0" fmla="+- 0 5442 5442"/>
                        <a:gd name="T1" fmla="*/ T0 w 660"/>
                        <a:gd name="T2" fmla="+- 0 6102 5442"/>
                        <a:gd name="T3" fmla="*/ T2 w 6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60">
                          <a:moveTo>
                            <a:pt x="0" y="0"/>
                          </a:moveTo>
                          <a:lnTo>
                            <a:pt x="66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0" name="Group 159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133289"/>
                    <a:ext cx="467888" cy="37638"/>
                    <a:chOff x="5442" y="7674"/>
                    <a:chExt cx="660" cy="51"/>
                  </a:xfrm>
                </p:grpSpPr>
                <p:sp>
                  <p:nvSpPr>
                    <p:cNvPr id="941" name="Freeform 1596"/>
                    <p:cNvSpPr>
                      <a:spLocks/>
                    </p:cNvSpPr>
                    <p:nvPr/>
                  </p:nvSpPr>
                  <p:spPr bwMode="auto">
                    <a:xfrm>
                      <a:off x="5442" y="7674"/>
                      <a:ext cx="660" cy="51"/>
                    </a:xfrm>
                    <a:custGeom>
                      <a:avLst/>
                      <a:gdLst>
                        <a:gd name="T0" fmla="+- 0 5442 5442"/>
                        <a:gd name="T1" fmla="*/ T0 w 660"/>
                        <a:gd name="T2" fmla="+- 0 7674 7674"/>
                        <a:gd name="T3" fmla="*/ 7674 h 51"/>
                        <a:gd name="T4" fmla="+- 0 6102 5442"/>
                        <a:gd name="T5" fmla="*/ T4 w 660"/>
                        <a:gd name="T6" fmla="+- 0 7674 7674"/>
                        <a:gd name="T7" fmla="*/ 7674 h 51"/>
                        <a:gd name="T8" fmla="+- 0 6102 5442"/>
                        <a:gd name="T9" fmla="*/ T8 w 660"/>
                        <a:gd name="T10" fmla="+- 0 7724 7674"/>
                        <a:gd name="T11" fmla="*/ 7724 h 51"/>
                        <a:gd name="T12" fmla="+- 0 5442 5442"/>
                        <a:gd name="T13" fmla="*/ T12 w 660"/>
                        <a:gd name="T14" fmla="+- 0 7724 7674"/>
                        <a:gd name="T15" fmla="*/ 772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60" h="51">
                          <a:moveTo>
                            <a:pt x="0" y="0"/>
                          </a:moveTo>
                          <a:lnTo>
                            <a:pt x="660" y="0"/>
                          </a:lnTo>
                          <a:lnTo>
                            <a:pt x="66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1" name="Group 159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053585"/>
                    <a:ext cx="255212" cy="1476"/>
                    <a:chOff x="5442" y="7566"/>
                    <a:chExt cx="360" cy="2"/>
                  </a:xfrm>
                </p:grpSpPr>
                <p:sp>
                  <p:nvSpPr>
                    <p:cNvPr id="940" name="Freeform 1594"/>
                    <p:cNvSpPr>
                      <a:spLocks/>
                    </p:cNvSpPr>
                    <p:nvPr/>
                  </p:nvSpPr>
                  <p:spPr bwMode="auto">
                    <a:xfrm>
                      <a:off x="5442" y="7566"/>
                      <a:ext cx="360" cy="2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5802 5442"/>
                        <a:gd name="T3" fmla="*/ T2 w 3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0" y="0"/>
                          </a:moveTo>
                          <a:lnTo>
                            <a:pt x="36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2" name="Group 159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035135"/>
                    <a:ext cx="255212" cy="37638"/>
                    <a:chOff x="5442" y="7541"/>
                    <a:chExt cx="360" cy="51"/>
                  </a:xfrm>
                </p:grpSpPr>
                <p:sp>
                  <p:nvSpPr>
                    <p:cNvPr id="939" name="Freeform 1592"/>
                    <p:cNvSpPr>
                      <a:spLocks/>
                    </p:cNvSpPr>
                    <p:nvPr/>
                  </p:nvSpPr>
                  <p:spPr bwMode="auto">
                    <a:xfrm>
                      <a:off x="5442" y="7541"/>
                      <a:ext cx="360" cy="51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7541 7541"/>
                        <a:gd name="T3" fmla="*/ 7541 h 51"/>
                        <a:gd name="T4" fmla="+- 0 5802 5442"/>
                        <a:gd name="T5" fmla="*/ T4 w 360"/>
                        <a:gd name="T6" fmla="+- 0 7541 7541"/>
                        <a:gd name="T7" fmla="*/ 7541 h 51"/>
                        <a:gd name="T8" fmla="+- 0 5802 5442"/>
                        <a:gd name="T9" fmla="*/ T8 w 360"/>
                        <a:gd name="T10" fmla="+- 0 7591 7541"/>
                        <a:gd name="T11" fmla="*/ 7591 h 51"/>
                        <a:gd name="T12" fmla="+- 0 5442 5442"/>
                        <a:gd name="T13" fmla="*/ T12 w 360"/>
                        <a:gd name="T14" fmla="+- 0 7591 7541"/>
                        <a:gd name="T15" fmla="*/ 759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51">
                          <a:moveTo>
                            <a:pt x="0" y="0"/>
                          </a:moveTo>
                          <a:lnTo>
                            <a:pt x="360" y="0"/>
                          </a:lnTo>
                          <a:lnTo>
                            <a:pt x="36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5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3" name="Group 158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942885"/>
                    <a:ext cx="457254" cy="1476"/>
                    <a:chOff x="5442" y="7416"/>
                    <a:chExt cx="645" cy="2"/>
                  </a:xfrm>
                </p:grpSpPr>
                <p:sp>
                  <p:nvSpPr>
                    <p:cNvPr id="938" name="Freeform 1590"/>
                    <p:cNvSpPr>
                      <a:spLocks/>
                    </p:cNvSpPr>
                    <p:nvPr/>
                  </p:nvSpPr>
                  <p:spPr bwMode="auto">
                    <a:xfrm>
                      <a:off x="5442" y="7416"/>
                      <a:ext cx="645" cy="2"/>
                    </a:xfrm>
                    <a:custGeom>
                      <a:avLst/>
                      <a:gdLst>
                        <a:gd name="T0" fmla="+- 0 5442 5442"/>
                        <a:gd name="T1" fmla="*/ T0 w 645"/>
                        <a:gd name="T2" fmla="+- 0 6086 5442"/>
                        <a:gd name="T3" fmla="*/ T2 w 6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45">
                          <a:moveTo>
                            <a:pt x="0" y="0"/>
                          </a:moveTo>
                          <a:lnTo>
                            <a:pt x="64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4" name="Group 158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924435"/>
                    <a:ext cx="457254" cy="37638"/>
                    <a:chOff x="5442" y="7391"/>
                    <a:chExt cx="645" cy="51"/>
                  </a:xfrm>
                </p:grpSpPr>
                <p:sp>
                  <p:nvSpPr>
                    <p:cNvPr id="937" name="Freeform 1588"/>
                    <p:cNvSpPr>
                      <a:spLocks/>
                    </p:cNvSpPr>
                    <p:nvPr/>
                  </p:nvSpPr>
                  <p:spPr bwMode="auto">
                    <a:xfrm>
                      <a:off x="5442" y="7391"/>
                      <a:ext cx="645" cy="51"/>
                    </a:xfrm>
                    <a:custGeom>
                      <a:avLst/>
                      <a:gdLst>
                        <a:gd name="T0" fmla="+- 0 5442 5442"/>
                        <a:gd name="T1" fmla="*/ T0 w 645"/>
                        <a:gd name="T2" fmla="+- 0 7391 7391"/>
                        <a:gd name="T3" fmla="*/ 7391 h 51"/>
                        <a:gd name="T4" fmla="+- 0 6086 5442"/>
                        <a:gd name="T5" fmla="*/ T4 w 645"/>
                        <a:gd name="T6" fmla="+- 0 7391 7391"/>
                        <a:gd name="T7" fmla="*/ 7391 h 51"/>
                        <a:gd name="T8" fmla="+- 0 6086 5442"/>
                        <a:gd name="T9" fmla="*/ T8 w 645"/>
                        <a:gd name="T10" fmla="+- 0 7441 7391"/>
                        <a:gd name="T11" fmla="*/ 7441 h 51"/>
                        <a:gd name="T12" fmla="+- 0 5442 5442"/>
                        <a:gd name="T13" fmla="*/ T12 w 645"/>
                        <a:gd name="T14" fmla="+- 0 7441 7391"/>
                        <a:gd name="T15" fmla="*/ 74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45" h="51">
                          <a:moveTo>
                            <a:pt x="0" y="0"/>
                          </a:moveTo>
                          <a:lnTo>
                            <a:pt x="644" y="0"/>
                          </a:lnTo>
                          <a:lnTo>
                            <a:pt x="64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5" name="Group 158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844731"/>
                    <a:ext cx="74437" cy="1476"/>
                    <a:chOff x="5442" y="7283"/>
                    <a:chExt cx="105" cy="2"/>
                  </a:xfrm>
                </p:grpSpPr>
                <p:sp>
                  <p:nvSpPr>
                    <p:cNvPr id="936" name="Freeform 1586"/>
                    <p:cNvSpPr>
                      <a:spLocks/>
                    </p:cNvSpPr>
                    <p:nvPr/>
                  </p:nvSpPr>
                  <p:spPr bwMode="auto">
                    <a:xfrm>
                      <a:off x="5442" y="7283"/>
                      <a:ext cx="105" cy="2"/>
                    </a:xfrm>
                    <a:custGeom>
                      <a:avLst/>
                      <a:gdLst>
                        <a:gd name="T0" fmla="+- 0 5442 5442"/>
                        <a:gd name="T1" fmla="*/ T0 w 105"/>
                        <a:gd name="T2" fmla="+- 0 5546 5442"/>
                        <a:gd name="T3" fmla="*/ T2 w 10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5">
                          <a:moveTo>
                            <a:pt x="0" y="0"/>
                          </a:moveTo>
                          <a:lnTo>
                            <a:pt x="10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6" name="Group 158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826281"/>
                    <a:ext cx="74437" cy="37638"/>
                    <a:chOff x="5442" y="7258"/>
                    <a:chExt cx="105" cy="51"/>
                  </a:xfrm>
                </p:grpSpPr>
                <p:sp>
                  <p:nvSpPr>
                    <p:cNvPr id="935" name="Freeform 1584"/>
                    <p:cNvSpPr>
                      <a:spLocks/>
                    </p:cNvSpPr>
                    <p:nvPr/>
                  </p:nvSpPr>
                  <p:spPr bwMode="auto">
                    <a:xfrm>
                      <a:off x="5442" y="7258"/>
                      <a:ext cx="105" cy="51"/>
                    </a:xfrm>
                    <a:custGeom>
                      <a:avLst/>
                      <a:gdLst>
                        <a:gd name="T0" fmla="+- 0 5442 5442"/>
                        <a:gd name="T1" fmla="*/ T0 w 105"/>
                        <a:gd name="T2" fmla="+- 0 7258 7258"/>
                        <a:gd name="T3" fmla="*/ 7258 h 51"/>
                        <a:gd name="T4" fmla="+- 0 5546 5442"/>
                        <a:gd name="T5" fmla="*/ T4 w 105"/>
                        <a:gd name="T6" fmla="+- 0 7258 7258"/>
                        <a:gd name="T7" fmla="*/ 7258 h 51"/>
                        <a:gd name="T8" fmla="+- 0 5546 5442"/>
                        <a:gd name="T9" fmla="*/ T8 w 105"/>
                        <a:gd name="T10" fmla="+- 0 7308 7258"/>
                        <a:gd name="T11" fmla="*/ 7308 h 51"/>
                        <a:gd name="T12" fmla="+- 0 5442 5442"/>
                        <a:gd name="T13" fmla="*/ T12 w 105"/>
                        <a:gd name="T14" fmla="+- 0 7308 7258"/>
                        <a:gd name="T15" fmla="*/ 73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5" h="51">
                          <a:moveTo>
                            <a:pt x="0" y="0"/>
                          </a:moveTo>
                          <a:lnTo>
                            <a:pt x="104" y="0"/>
                          </a:lnTo>
                          <a:lnTo>
                            <a:pt x="10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3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7" name="Group 158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734031"/>
                    <a:ext cx="329648" cy="1476"/>
                    <a:chOff x="5442" y="7133"/>
                    <a:chExt cx="465" cy="2"/>
                  </a:xfrm>
                </p:grpSpPr>
                <p:sp>
                  <p:nvSpPr>
                    <p:cNvPr id="934" name="Freeform 1582"/>
                    <p:cNvSpPr>
                      <a:spLocks/>
                    </p:cNvSpPr>
                    <p:nvPr/>
                  </p:nvSpPr>
                  <p:spPr bwMode="auto">
                    <a:xfrm>
                      <a:off x="5442" y="7133"/>
                      <a:ext cx="465" cy="2"/>
                    </a:xfrm>
                    <a:custGeom>
                      <a:avLst/>
                      <a:gdLst>
                        <a:gd name="T0" fmla="+- 0 5442 5442"/>
                        <a:gd name="T1" fmla="*/ T0 w 465"/>
                        <a:gd name="T2" fmla="+- 0 5906 5442"/>
                        <a:gd name="T3" fmla="*/ T2 w 4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5">
                          <a:moveTo>
                            <a:pt x="0" y="0"/>
                          </a:moveTo>
                          <a:lnTo>
                            <a:pt x="46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8" name="Group 157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715581"/>
                    <a:ext cx="329648" cy="37638"/>
                    <a:chOff x="5442" y="7108"/>
                    <a:chExt cx="465" cy="51"/>
                  </a:xfrm>
                </p:grpSpPr>
                <p:sp>
                  <p:nvSpPr>
                    <p:cNvPr id="933" name="Freeform 1580"/>
                    <p:cNvSpPr>
                      <a:spLocks/>
                    </p:cNvSpPr>
                    <p:nvPr/>
                  </p:nvSpPr>
                  <p:spPr bwMode="auto">
                    <a:xfrm>
                      <a:off x="5442" y="7108"/>
                      <a:ext cx="465" cy="51"/>
                    </a:xfrm>
                    <a:custGeom>
                      <a:avLst/>
                      <a:gdLst>
                        <a:gd name="T0" fmla="+- 0 5442 5442"/>
                        <a:gd name="T1" fmla="*/ T0 w 465"/>
                        <a:gd name="T2" fmla="+- 0 7108 7108"/>
                        <a:gd name="T3" fmla="*/ 7108 h 51"/>
                        <a:gd name="T4" fmla="+- 0 5906 5442"/>
                        <a:gd name="T5" fmla="*/ T4 w 465"/>
                        <a:gd name="T6" fmla="+- 0 7108 7108"/>
                        <a:gd name="T7" fmla="*/ 7108 h 51"/>
                        <a:gd name="T8" fmla="+- 0 5906 5442"/>
                        <a:gd name="T9" fmla="*/ T8 w 465"/>
                        <a:gd name="T10" fmla="+- 0 7158 7108"/>
                        <a:gd name="T11" fmla="*/ 7158 h 51"/>
                        <a:gd name="T12" fmla="+- 0 5442 5442"/>
                        <a:gd name="T13" fmla="*/ T12 w 465"/>
                        <a:gd name="T14" fmla="+- 0 7158 7108"/>
                        <a:gd name="T15" fmla="*/ 71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65" h="51">
                          <a:moveTo>
                            <a:pt x="0" y="0"/>
                          </a:moveTo>
                          <a:lnTo>
                            <a:pt x="464" y="0"/>
                          </a:lnTo>
                          <a:lnTo>
                            <a:pt x="46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6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79" name="Group 157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635877"/>
                    <a:ext cx="616761" cy="1476"/>
                    <a:chOff x="5442" y="7000"/>
                    <a:chExt cx="870" cy="2"/>
                  </a:xfrm>
                </p:grpSpPr>
                <p:sp>
                  <p:nvSpPr>
                    <p:cNvPr id="932" name="Freeform 1578"/>
                    <p:cNvSpPr>
                      <a:spLocks/>
                    </p:cNvSpPr>
                    <p:nvPr/>
                  </p:nvSpPr>
                  <p:spPr bwMode="auto">
                    <a:xfrm>
                      <a:off x="5442" y="7000"/>
                      <a:ext cx="870" cy="2"/>
                    </a:xfrm>
                    <a:custGeom>
                      <a:avLst/>
                      <a:gdLst>
                        <a:gd name="T0" fmla="+- 0 5442 5442"/>
                        <a:gd name="T1" fmla="*/ T0 w 870"/>
                        <a:gd name="T2" fmla="+- 0 6312 5442"/>
                        <a:gd name="T3" fmla="*/ T2 w 87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870">
                          <a:moveTo>
                            <a:pt x="0" y="0"/>
                          </a:moveTo>
                          <a:lnTo>
                            <a:pt x="87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0" name="Group 157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616689"/>
                    <a:ext cx="616761" cy="37638"/>
                    <a:chOff x="5442" y="6974"/>
                    <a:chExt cx="870" cy="51"/>
                  </a:xfrm>
                </p:grpSpPr>
                <p:sp>
                  <p:nvSpPr>
                    <p:cNvPr id="931" name="Freeform 1576"/>
                    <p:cNvSpPr>
                      <a:spLocks/>
                    </p:cNvSpPr>
                    <p:nvPr/>
                  </p:nvSpPr>
                  <p:spPr bwMode="auto">
                    <a:xfrm>
                      <a:off x="5442" y="6974"/>
                      <a:ext cx="870" cy="51"/>
                    </a:xfrm>
                    <a:custGeom>
                      <a:avLst/>
                      <a:gdLst>
                        <a:gd name="T0" fmla="+- 0 5442 5442"/>
                        <a:gd name="T1" fmla="*/ T0 w 870"/>
                        <a:gd name="T2" fmla="+- 0 6974 6974"/>
                        <a:gd name="T3" fmla="*/ 6974 h 51"/>
                        <a:gd name="T4" fmla="+- 0 6312 5442"/>
                        <a:gd name="T5" fmla="*/ T4 w 870"/>
                        <a:gd name="T6" fmla="+- 0 6974 6974"/>
                        <a:gd name="T7" fmla="*/ 6974 h 51"/>
                        <a:gd name="T8" fmla="+- 0 6312 5442"/>
                        <a:gd name="T9" fmla="*/ T8 w 870"/>
                        <a:gd name="T10" fmla="+- 0 7025 6974"/>
                        <a:gd name="T11" fmla="*/ 7025 h 51"/>
                        <a:gd name="T12" fmla="+- 0 5442 5442"/>
                        <a:gd name="T13" fmla="*/ T12 w 870"/>
                        <a:gd name="T14" fmla="+- 0 7025 6974"/>
                        <a:gd name="T15" fmla="*/ 7025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870" h="51">
                          <a:moveTo>
                            <a:pt x="0" y="0"/>
                          </a:moveTo>
                          <a:lnTo>
                            <a:pt x="870" y="0"/>
                          </a:lnTo>
                          <a:lnTo>
                            <a:pt x="87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7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1" name="Group 157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525177"/>
                    <a:ext cx="170141" cy="1476"/>
                    <a:chOff x="5442" y="6850"/>
                    <a:chExt cx="240" cy="2"/>
                  </a:xfrm>
                </p:grpSpPr>
                <p:sp>
                  <p:nvSpPr>
                    <p:cNvPr id="930" name="Freeform 1574"/>
                    <p:cNvSpPr>
                      <a:spLocks/>
                    </p:cNvSpPr>
                    <p:nvPr/>
                  </p:nvSpPr>
                  <p:spPr bwMode="auto">
                    <a:xfrm>
                      <a:off x="5442" y="6850"/>
                      <a:ext cx="240" cy="2"/>
                    </a:xfrm>
                    <a:custGeom>
                      <a:avLst/>
                      <a:gdLst>
                        <a:gd name="T0" fmla="+- 0 5442 5442"/>
                        <a:gd name="T1" fmla="*/ T0 w 240"/>
                        <a:gd name="T2" fmla="+- 0 5682 5442"/>
                        <a:gd name="T3" fmla="*/ T2 w 2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40">
                          <a:moveTo>
                            <a:pt x="0" y="0"/>
                          </a:moveTo>
                          <a:lnTo>
                            <a:pt x="24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2" name="Group 157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505989"/>
                    <a:ext cx="170141" cy="37638"/>
                    <a:chOff x="5442" y="6824"/>
                    <a:chExt cx="240" cy="51"/>
                  </a:xfrm>
                </p:grpSpPr>
                <p:sp>
                  <p:nvSpPr>
                    <p:cNvPr id="929" name="Freeform 1572"/>
                    <p:cNvSpPr>
                      <a:spLocks/>
                    </p:cNvSpPr>
                    <p:nvPr/>
                  </p:nvSpPr>
                  <p:spPr bwMode="auto">
                    <a:xfrm>
                      <a:off x="5442" y="6824"/>
                      <a:ext cx="240" cy="51"/>
                    </a:xfrm>
                    <a:custGeom>
                      <a:avLst/>
                      <a:gdLst>
                        <a:gd name="T0" fmla="+- 0 5442 5442"/>
                        <a:gd name="T1" fmla="*/ T0 w 240"/>
                        <a:gd name="T2" fmla="+- 0 6824 6824"/>
                        <a:gd name="T3" fmla="*/ 6824 h 51"/>
                        <a:gd name="T4" fmla="+- 0 5682 5442"/>
                        <a:gd name="T5" fmla="*/ T4 w 240"/>
                        <a:gd name="T6" fmla="+- 0 6824 6824"/>
                        <a:gd name="T7" fmla="*/ 6824 h 51"/>
                        <a:gd name="T8" fmla="+- 0 5682 5442"/>
                        <a:gd name="T9" fmla="*/ T8 w 240"/>
                        <a:gd name="T10" fmla="+- 0 6875 6824"/>
                        <a:gd name="T11" fmla="*/ 6875 h 51"/>
                        <a:gd name="T12" fmla="+- 0 5442 5442"/>
                        <a:gd name="T13" fmla="*/ T12 w 240"/>
                        <a:gd name="T14" fmla="+- 0 6875 6824"/>
                        <a:gd name="T15" fmla="*/ 6875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40" h="51">
                          <a:moveTo>
                            <a:pt x="0" y="0"/>
                          </a:moveTo>
                          <a:lnTo>
                            <a:pt x="240" y="0"/>
                          </a:lnTo>
                          <a:lnTo>
                            <a:pt x="24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3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3" name="Group 156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426285"/>
                    <a:ext cx="191409" cy="1476"/>
                    <a:chOff x="5442" y="6716"/>
                    <a:chExt cx="270" cy="2"/>
                  </a:xfrm>
                </p:grpSpPr>
                <p:sp>
                  <p:nvSpPr>
                    <p:cNvPr id="928" name="Freeform 1570"/>
                    <p:cNvSpPr>
                      <a:spLocks/>
                    </p:cNvSpPr>
                    <p:nvPr/>
                  </p:nvSpPr>
                  <p:spPr bwMode="auto">
                    <a:xfrm>
                      <a:off x="5442" y="6716"/>
                      <a:ext cx="270" cy="2"/>
                    </a:xfrm>
                    <a:custGeom>
                      <a:avLst/>
                      <a:gdLst>
                        <a:gd name="T0" fmla="+- 0 5442 5442"/>
                        <a:gd name="T1" fmla="*/ T0 w 270"/>
                        <a:gd name="T2" fmla="+- 0 5712 5442"/>
                        <a:gd name="T3" fmla="*/ T2 w 27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70">
                          <a:moveTo>
                            <a:pt x="0" y="0"/>
                          </a:moveTo>
                          <a:lnTo>
                            <a:pt x="27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4" name="Group 156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407835"/>
                    <a:ext cx="191409" cy="36900"/>
                    <a:chOff x="5442" y="6691"/>
                    <a:chExt cx="270" cy="50"/>
                  </a:xfrm>
                </p:grpSpPr>
                <p:sp>
                  <p:nvSpPr>
                    <p:cNvPr id="927" name="Freeform 1568"/>
                    <p:cNvSpPr>
                      <a:spLocks/>
                    </p:cNvSpPr>
                    <p:nvPr/>
                  </p:nvSpPr>
                  <p:spPr bwMode="auto">
                    <a:xfrm>
                      <a:off x="5442" y="6691"/>
                      <a:ext cx="270" cy="50"/>
                    </a:xfrm>
                    <a:custGeom>
                      <a:avLst/>
                      <a:gdLst>
                        <a:gd name="T0" fmla="+- 0 5442 5442"/>
                        <a:gd name="T1" fmla="*/ T0 w 270"/>
                        <a:gd name="T2" fmla="+- 0 6691 6691"/>
                        <a:gd name="T3" fmla="*/ 6691 h 50"/>
                        <a:gd name="T4" fmla="+- 0 5712 5442"/>
                        <a:gd name="T5" fmla="*/ T4 w 270"/>
                        <a:gd name="T6" fmla="+- 0 6691 6691"/>
                        <a:gd name="T7" fmla="*/ 6691 h 50"/>
                        <a:gd name="T8" fmla="+- 0 5712 5442"/>
                        <a:gd name="T9" fmla="*/ T8 w 270"/>
                        <a:gd name="T10" fmla="+- 0 6740 6691"/>
                        <a:gd name="T11" fmla="*/ 6740 h 50"/>
                        <a:gd name="T12" fmla="+- 0 5442 5442"/>
                        <a:gd name="T13" fmla="*/ T12 w 270"/>
                        <a:gd name="T14" fmla="+- 0 6740 6691"/>
                        <a:gd name="T15" fmla="*/ 674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70" h="50">
                          <a:moveTo>
                            <a:pt x="0" y="0"/>
                          </a:moveTo>
                          <a:lnTo>
                            <a:pt x="270" y="0"/>
                          </a:lnTo>
                          <a:lnTo>
                            <a:pt x="27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4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5" name="Group 156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315585"/>
                    <a:ext cx="712466" cy="1476"/>
                    <a:chOff x="5442" y="6566"/>
                    <a:chExt cx="1005" cy="2"/>
                  </a:xfrm>
                </p:grpSpPr>
                <p:sp>
                  <p:nvSpPr>
                    <p:cNvPr id="926" name="Freeform 1566"/>
                    <p:cNvSpPr>
                      <a:spLocks/>
                    </p:cNvSpPr>
                    <p:nvPr/>
                  </p:nvSpPr>
                  <p:spPr bwMode="auto">
                    <a:xfrm>
                      <a:off x="5442" y="6566"/>
                      <a:ext cx="1005" cy="2"/>
                    </a:xfrm>
                    <a:custGeom>
                      <a:avLst/>
                      <a:gdLst>
                        <a:gd name="T0" fmla="+- 0 5442 5442"/>
                        <a:gd name="T1" fmla="*/ T0 w 1005"/>
                        <a:gd name="T2" fmla="+- 0 6446 5442"/>
                        <a:gd name="T3" fmla="*/ T2 w 100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05">
                          <a:moveTo>
                            <a:pt x="0" y="0"/>
                          </a:moveTo>
                          <a:lnTo>
                            <a:pt x="100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6" name="Group 156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297135"/>
                    <a:ext cx="712466" cy="36900"/>
                    <a:chOff x="5442" y="6541"/>
                    <a:chExt cx="1005" cy="50"/>
                  </a:xfrm>
                </p:grpSpPr>
                <p:sp>
                  <p:nvSpPr>
                    <p:cNvPr id="925" name="Freeform 1564"/>
                    <p:cNvSpPr>
                      <a:spLocks/>
                    </p:cNvSpPr>
                    <p:nvPr/>
                  </p:nvSpPr>
                  <p:spPr bwMode="auto">
                    <a:xfrm>
                      <a:off x="5442" y="6541"/>
                      <a:ext cx="1005" cy="50"/>
                    </a:xfrm>
                    <a:custGeom>
                      <a:avLst/>
                      <a:gdLst>
                        <a:gd name="T0" fmla="+- 0 5442 5442"/>
                        <a:gd name="T1" fmla="*/ T0 w 1005"/>
                        <a:gd name="T2" fmla="+- 0 6541 6541"/>
                        <a:gd name="T3" fmla="*/ 6541 h 50"/>
                        <a:gd name="T4" fmla="+- 0 6446 5442"/>
                        <a:gd name="T5" fmla="*/ T4 w 1005"/>
                        <a:gd name="T6" fmla="+- 0 6541 6541"/>
                        <a:gd name="T7" fmla="*/ 6541 h 50"/>
                        <a:gd name="T8" fmla="+- 0 6446 5442"/>
                        <a:gd name="T9" fmla="*/ T8 w 1005"/>
                        <a:gd name="T10" fmla="+- 0 6590 6541"/>
                        <a:gd name="T11" fmla="*/ 6590 h 50"/>
                        <a:gd name="T12" fmla="+- 0 5442 5442"/>
                        <a:gd name="T13" fmla="*/ T12 w 1005"/>
                        <a:gd name="T14" fmla="+- 0 6590 6541"/>
                        <a:gd name="T15" fmla="*/ 659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05" h="50">
                          <a:moveTo>
                            <a:pt x="0" y="0"/>
                          </a:moveTo>
                          <a:lnTo>
                            <a:pt x="1004" y="0"/>
                          </a:lnTo>
                          <a:lnTo>
                            <a:pt x="100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7" name="Group 156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204885"/>
                    <a:ext cx="542325" cy="1476"/>
                    <a:chOff x="5442" y="6416"/>
                    <a:chExt cx="765" cy="2"/>
                  </a:xfrm>
                </p:grpSpPr>
                <p:sp>
                  <p:nvSpPr>
                    <p:cNvPr id="924" name="Freeform 1562"/>
                    <p:cNvSpPr>
                      <a:spLocks/>
                    </p:cNvSpPr>
                    <p:nvPr/>
                  </p:nvSpPr>
                  <p:spPr bwMode="auto">
                    <a:xfrm>
                      <a:off x="5442" y="6416"/>
                      <a:ext cx="765" cy="2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6206 5442"/>
                        <a:gd name="T3" fmla="*/ T2 w 7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65">
                          <a:moveTo>
                            <a:pt x="0" y="0"/>
                          </a:moveTo>
                          <a:lnTo>
                            <a:pt x="76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8" name="Group 155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186435"/>
                    <a:ext cx="542325" cy="36900"/>
                    <a:chOff x="5442" y="6391"/>
                    <a:chExt cx="765" cy="50"/>
                  </a:xfrm>
                </p:grpSpPr>
                <p:sp>
                  <p:nvSpPr>
                    <p:cNvPr id="923" name="Freeform 1560"/>
                    <p:cNvSpPr>
                      <a:spLocks/>
                    </p:cNvSpPr>
                    <p:nvPr/>
                  </p:nvSpPr>
                  <p:spPr bwMode="auto">
                    <a:xfrm>
                      <a:off x="5442" y="6391"/>
                      <a:ext cx="765" cy="50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6391 6391"/>
                        <a:gd name="T3" fmla="*/ 6391 h 50"/>
                        <a:gd name="T4" fmla="+- 0 6206 5442"/>
                        <a:gd name="T5" fmla="*/ T4 w 765"/>
                        <a:gd name="T6" fmla="+- 0 6391 6391"/>
                        <a:gd name="T7" fmla="*/ 6391 h 50"/>
                        <a:gd name="T8" fmla="+- 0 6206 5442"/>
                        <a:gd name="T9" fmla="*/ T8 w 765"/>
                        <a:gd name="T10" fmla="+- 0 6440 6391"/>
                        <a:gd name="T11" fmla="*/ 6440 h 50"/>
                        <a:gd name="T12" fmla="+- 0 5442 5442"/>
                        <a:gd name="T13" fmla="*/ T12 w 765"/>
                        <a:gd name="T14" fmla="+- 0 6440 6391"/>
                        <a:gd name="T15" fmla="*/ 644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65" h="50">
                          <a:moveTo>
                            <a:pt x="0" y="0"/>
                          </a:moveTo>
                          <a:lnTo>
                            <a:pt x="764" y="0"/>
                          </a:lnTo>
                          <a:lnTo>
                            <a:pt x="76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89" name="Group 155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106731"/>
                    <a:ext cx="627395" cy="1476"/>
                    <a:chOff x="5442" y="6283"/>
                    <a:chExt cx="885" cy="2"/>
                  </a:xfrm>
                </p:grpSpPr>
                <p:sp>
                  <p:nvSpPr>
                    <p:cNvPr id="922" name="Freeform 1558"/>
                    <p:cNvSpPr>
                      <a:spLocks/>
                    </p:cNvSpPr>
                    <p:nvPr/>
                  </p:nvSpPr>
                  <p:spPr bwMode="auto">
                    <a:xfrm>
                      <a:off x="5442" y="6283"/>
                      <a:ext cx="885" cy="2"/>
                    </a:xfrm>
                    <a:custGeom>
                      <a:avLst/>
                      <a:gdLst>
                        <a:gd name="T0" fmla="+- 0 5442 5442"/>
                        <a:gd name="T1" fmla="*/ T0 w 885"/>
                        <a:gd name="T2" fmla="+- 0 6326 5442"/>
                        <a:gd name="T3" fmla="*/ T2 w 88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885">
                          <a:moveTo>
                            <a:pt x="0" y="0"/>
                          </a:moveTo>
                          <a:lnTo>
                            <a:pt x="88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0" name="Group 155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088281"/>
                    <a:ext cx="627395" cy="36900"/>
                    <a:chOff x="5442" y="6258"/>
                    <a:chExt cx="885" cy="50"/>
                  </a:xfrm>
                </p:grpSpPr>
                <p:sp>
                  <p:nvSpPr>
                    <p:cNvPr id="921" name="Freeform 1556"/>
                    <p:cNvSpPr>
                      <a:spLocks/>
                    </p:cNvSpPr>
                    <p:nvPr/>
                  </p:nvSpPr>
                  <p:spPr bwMode="auto">
                    <a:xfrm>
                      <a:off x="5442" y="6258"/>
                      <a:ext cx="885" cy="50"/>
                    </a:xfrm>
                    <a:custGeom>
                      <a:avLst/>
                      <a:gdLst>
                        <a:gd name="T0" fmla="+- 0 5442 5442"/>
                        <a:gd name="T1" fmla="*/ T0 w 885"/>
                        <a:gd name="T2" fmla="+- 0 6258 6258"/>
                        <a:gd name="T3" fmla="*/ 6258 h 50"/>
                        <a:gd name="T4" fmla="+- 0 6326 5442"/>
                        <a:gd name="T5" fmla="*/ T4 w 885"/>
                        <a:gd name="T6" fmla="+- 0 6258 6258"/>
                        <a:gd name="T7" fmla="*/ 6258 h 50"/>
                        <a:gd name="T8" fmla="+- 0 6326 5442"/>
                        <a:gd name="T9" fmla="*/ T8 w 885"/>
                        <a:gd name="T10" fmla="+- 0 6307 6258"/>
                        <a:gd name="T11" fmla="*/ 6307 h 50"/>
                        <a:gd name="T12" fmla="+- 0 5442 5442"/>
                        <a:gd name="T13" fmla="*/ T12 w 885"/>
                        <a:gd name="T14" fmla="+- 0 6307 6258"/>
                        <a:gd name="T15" fmla="*/ 630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885" h="50">
                          <a:moveTo>
                            <a:pt x="0" y="0"/>
                          </a:moveTo>
                          <a:lnTo>
                            <a:pt x="884" y="0"/>
                          </a:lnTo>
                          <a:lnTo>
                            <a:pt x="88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1" name="Group 155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996031"/>
                    <a:ext cx="574226" cy="1476"/>
                    <a:chOff x="5442" y="6133"/>
                    <a:chExt cx="810" cy="2"/>
                  </a:xfrm>
                </p:grpSpPr>
                <p:sp>
                  <p:nvSpPr>
                    <p:cNvPr id="920" name="Freeform 1554"/>
                    <p:cNvSpPr>
                      <a:spLocks/>
                    </p:cNvSpPr>
                    <p:nvPr/>
                  </p:nvSpPr>
                  <p:spPr bwMode="auto">
                    <a:xfrm>
                      <a:off x="5442" y="6133"/>
                      <a:ext cx="810" cy="2"/>
                    </a:xfrm>
                    <a:custGeom>
                      <a:avLst/>
                      <a:gdLst>
                        <a:gd name="T0" fmla="+- 0 5442 5442"/>
                        <a:gd name="T1" fmla="*/ T0 w 810"/>
                        <a:gd name="T2" fmla="+- 0 6252 5442"/>
                        <a:gd name="T3" fmla="*/ T2 w 81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810">
                          <a:moveTo>
                            <a:pt x="0" y="0"/>
                          </a:moveTo>
                          <a:lnTo>
                            <a:pt x="81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2" name="Group 155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977581"/>
                    <a:ext cx="574226" cy="36900"/>
                    <a:chOff x="5442" y="6108"/>
                    <a:chExt cx="810" cy="50"/>
                  </a:xfrm>
                </p:grpSpPr>
                <p:sp>
                  <p:nvSpPr>
                    <p:cNvPr id="919" name="Freeform 1552"/>
                    <p:cNvSpPr>
                      <a:spLocks/>
                    </p:cNvSpPr>
                    <p:nvPr/>
                  </p:nvSpPr>
                  <p:spPr bwMode="auto">
                    <a:xfrm>
                      <a:off x="5442" y="6108"/>
                      <a:ext cx="810" cy="50"/>
                    </a:xfrm>
                    <a:custGeom>
                      <a:avLst/>
                      <a:gdLst>
                        <a:gd name="T0" fmla="+- 0 5442 5442"/>
                        <a:gd name="T1" fmla="*/ T0 w 810"/>
                        <a:gd name="T2" fmla="+- 0 6108 6108"/>
                        <a:gd name="T3" fmla="*/ 6108 h 50"/>
                        <a:gd name="T4" fmla="+- 0 6252 5442"/>
                        <a:gd name="T5" fmla="*/ T4 w 810"/>
                        <a:gd name="T6" fmla="+- 0 6108 6108"/>
                        <a:gd name="T7" fmla="*/ 6108 h 50"/>
                        <a:gd name="T8" fmla="+- 0 6252 5442"/>
                        <a:gd name="T9" fmla="*/ T8 w 810"/>
                        <a:gd name="T10" fmla="+- 0 6157 6108"/>
                        <a:gd name="T11" fmla="*/ 6157 h 50"/>
                        <a:gd name="T12" fmla="+- 0 5442 5442"/>
                        <a:gd name="T13" fmla="*/ T12 w 810"/>
                        <a:gd name="T14" fmla="+- 0 6157 6108"/>
                        <a:gd name="T15" fmla="*/ 615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810" h="50">
                          <a:moveTo>
                            <a:pt x="0" y="0"/>
                          </a:moveTo>
                          <a:lnTo>
                            <a:pt x="810" y="0"/>
                          </a:lnTo>
                          <a:lnTo>
                            <a:pt x="81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3" name="Group 154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897139"/>
                    <a:ext cx="733733" cy="1476"/>
                    <a:chOff x="5442" y="5999"/>
                    <a:chExt cx="1035" cy="2"/>
                  </a:xfrm>
                </p:grpSpPr>
                <p:sp>
                  <p:nvSpPr>
                    <p:cNvPr id="918" name="Freeform 1550"/>
                    <p:cNvSpPr>
                      <a:spLocks/>
                    </p:cNvSpPr>
                    <p:nvPr/>
                  </p:nvSpPr>
                  <p:spPr bwMode="auto">
                    <a:xfrm>
                      <a:off x="5442" y="5999"/>
                      <a:ext cx="1035" cy="2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6476 5442"/>
                        <a:gd name="T3" fmla="*/ T2 w 103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35">
                          <a:moveTo>
                            <a:pt x="0" y="0"/>
                          </a:moveTo>
                          <a:lnTo>
                            <a:pt x="103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4" name="Group 154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879427"/>
                    <a:ext cx="733733" cy="36900"/>
                    <a:chOff x="5442" y="5975"/>
                    <a:chExt cx="1035" cy="50"/>
                  </a:xfrm>
                </p:grpSpPr>
                <p:sp>
                  <p:nvSpPr>
                    <p:cNvPr id="917" name="Freeform 1548"/>
                    <p:cNvSpPr>
                      <a:spLocks/>
                    </p:cNvSpPr>
                    <p:nvPr/>
                  </p:nvSpPr>
                  <p:spPr bwMode="auto">
                    <a:xfrm>
                      <a:off x="5442" y="5975"/>
                      <a:ext cx="1035" cy="50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5975 5975"/>
                        <a:gd name="T3" fmla="*/ 5975 h 50"/>
                        <a:gd name="T4" fmla="+- 0 6476 5442"/>
                        <a:gd name="T5" fmla="*/ T4 w 1035"/>
                        <a:gd name="T6" fmla="+- 0 5975 5975"/>
                        <a:gd name="T7" fmla="*/ 5975 h 50"/>
                        <a:gd name="T8" fmla="+- 0 6476 5442"/>
                        <a:gd name="T9" fmla="*/ T8 w 1035"/>
                        <a:gd name="T10" fmla="+- 0 6024 5975"/>
                        <a:gd name="T11" fmla="*/ 6024 h 50"/>
                        <a:gd name="T12" fmla="+- 0 5442 5442"/>
                        <a:gd name="T13" fmla="*/ T12 w 1035"/>
                        <a:gd name="T14" fmla="+- 0 6024 5975"/>
                        <a:gd name="T15" fmla="*/ 60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35" h="50">
                          <a:moveTo>
                            <a:pt x="0" y="0"/>
                          </a:moveTo>
                          <a:lnTo>
                            <a:pt x="1034" y="0"/>
                          </a:lnTo>
                          <a:lnTo>
                            <a:pt x="103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5" name="Group 154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786439"/>
                    <a:ext cx="319014" cy="1476"/>
                    <a:chOff x="5442" y="5849"/>
                    <a:chExt cx="450" cy="2"/>
                  </a:xfrm>
                </p:grpSpPr>
                <p:sp>
                  <p:nvSpPr>
                    <p:cNvPr id="916" name="Freeform 1546"/>
                    <p:cNvSpPr>
                      <a:spLocks/>
                    </p:cNvSpPr>
                    <p:nvPr/>
                  </p:nvSpPr>
                  <p:spPr bwMode="auto">
                    <a:xfrm>
                      <a:off x="5442" y="5849"/>
                      <a:ext cx="450" cy="2"/>
                    </a:xfrm>
                    <a:custGeom>
                      <a:avLst/>
                      <a:gdLst>
                        <a:gd name="T0" fmla="+- 0 5442 5442"/>
                        <a:gd name="T1" fmla="*/ T0 w 450"/>
                        <a:gd name="T2" fmla="+- 0 5892 5442"/>
                        <a:gd name="T3" fmla="*/ T2 w 45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0">
                          <a:moveTo>
                            <a:pt x="0" y="0"/>
                          </a:moveTo>
                          <a:lnTo>
                            <a:pt x="45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6" name="Group 154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768727"/>
                    <a:ext cx="319014" cy="36900"/>
                    <a:chOff x="5442" y="5825"/>
                    <a:chExt cx="450" cy="50"/>
                  </a:xfrm>
                </p:grpSpPr>
                <p:sp>
                  <p:nvSpPr>
                    <p:cNvPr id="915" name="Freeform 1544"/>
                    <p:cNvSpPr>
                      <a:spLocks/>
                    </p:cNvSpPr>
                    <p:nvPr/>
                  </p:nvSpPr>
                  <p:spPr bwMode="auto">
                    <a:xfrm>
                      <a:off x="5442" y="5825"/>
                      <a:ext cx="450" cy="50"/>
                    </a:xfrm>
                    <a:custGeom>
                      <a:avLst/>
                      <a:gdLst>
                        <a:gd name="T0" fmla="+- 0 5442 5442"/>
                        <a:gd name="T1" fmla="*/ T0 w 450"/>
                        <a:gd name="T2" fmla="+- 0 5825 5825"/>
                        <a:gd name="T3" fmla="*/ 5825 h 50"/>
                        <a:gd name="T4" fmla="+- 0 5892 5442"/>
                        <a:gd name="T5" fmla="*/ T4 w 450"/>
                        <a:gd name="T6" fmla="+- 0 5825 5825"/>
                        <a:gd name="T7" fmla="*/ 5825 h 50"/>
                        <a:gd name="T8" fmla="+- 0 5892 5442"/>
                        <a:gd name="T9" fmla="*/ T8 w 450"/>
                        <a:gd name="T10" fmla="+- 0 5874 5825"/>
                        <a:gd name="T11" fmla="*/ 5874 h 50"/>
                        <a:gd name="T12" fmla="+- 0 5442 5442"/>
                        <a:gd name="T13" fmla="*/ T12 w 450"/>
                        <a:gd name="T14" fmla="+- 0 5874 5825"/>
                        <a:gd name="T15" fmla="*/ 587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0" h="50">
                          <a:moveTo>
                            <a:pt x="0" y="0"/>
                          </a:moveTo>
                          <a:lnTo>
                            <a:pt x="450" y="0"/>
                          </a:lnTo>
                          <a:lnTo>
                            <a:pt x="45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6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7" name="Group 154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689023"/>
                    <a:ext cx="510423" cy="1476"/>
                    <a:chOff x="5442" y="5716"/>
                    <a:chExt cx="720" cy="2"/>
                  </a:xfrm>
                </p:grpSpPr>
                <p:sp>
                  <p:nvSpPr>
                    <p:cNvPr id="914" name="Freeform 1542"/>
                    <p:cNvSpPr>
                      <a:spLocks/>
                    </p:cNvSpPr>
                    <p:nvPr/>
                  </p:nvSpPr>
                  <p:spPr bwMode="auto">
                    <a:xfrm>
                      <a:off x="5442" y="5716"/>
                      <a:ext cx="720" cy="2"/>
                    </a:xfrm>
                    <a:custGeom>
                      <a:avLst/>
                      <a:gdLst>
                        <a:gd name="T0" fmla="+- 0 5442 5442"/>
                        <a:gd name="T1" fmla="*/ T0 w 720"/>
                        <a:gd name="T2" fmla="+- 0 6162 5442"/>
                        <a:gd name="T3" fmla="*/ T2 w 72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0">
                          <a:moveTo>
                            <a:pt x="0" y="0"/>
                          </a:moveTo>
                          <a:lnTo>
                            <a:pt x="72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8" name="Group 153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671311"/>
                    <a:ext cx="510423" cy="36900"/>
                    <a:chOff x="5442" y="5692"/>
                    <a:chExt cx="720" cy="50"/>
                  </a:xfrm>
                </p:grpSpPr>
                <p:sp>
                  <p:nvSpPr>
                    <p:cNvPr id="913" name="Freeform 1540"/>
                    <p:cNvSpPr>
                      <a:spLocks/>
                    </p:cNvSpPr>
                    <p:nvPr/>
                  </p:nvSpPr>
                  <p:spPr bwMode="auto">
                    <a:xfrm>
                      <a:off x="5442" y="5692"/>
                      <a:ext cx="720" cy="50"/>
                    </a:xfrm>
                    <a:custGeom>
                      <a:avLst/>
                      <a:gdLst>
                        <a:gd name="T0" fmla="+- 0 5442 5442"/>
                        <a:gd name="T1" fmla="*/ T0 w 720"/>
                        <a:gd name="T2" fmla="+- 0 5692 5692"/>
                        <a:gd name="T3" fmla="*/ 5692 h 50"/>
                        <a:gd name="T4" fmla="+- 0 6162 5442"/>
                        <a:gd name="T5" fmla="*/ T4 w 720"/>
                        <a:gd name="T6" fmla="+- 0 5692 5692"/>
                        <a:gd name="T7" fmla="*/ 5692 h 50"/>
                        <a:gd name="T8" fmla="+- 0 6162 5442"/>
                        <a:gd name="T9" fmla="*/ T8 w 720"/>
                        <a:gd name="T10" fmla="+- 0 5741 5692"/>
                        <a:gd name="T11" fmla="*/ 5741 h 50"/>
                        <a:gd name="T12" fmla="+- 0 5442 5442"/>
                        <a:gd name="T13" fmla="*/ T12 w 720"/>
                        <a:gd name="T14" fmla="+- 0 5741 5692"/>
                        <a:gd name="T15" fmla="*/ 5741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50">
                          <a:moveTo>
                            <a:pt x="0" y="0"/>
                          </a:moveTo>
                          <a:lnTo>
                            <a:pt x="720" y="0"/>
                          </a:lnTo>
                          <a:lnTo>
                            <a:pt x="72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99" name="Group 153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578323"/>
                    <a:ext cx="808170" cy="1476"/>
                    <a:chOff x="5442" y="5566"/>
                    <a:chExt cx="1140" cy="2"/>
                  </a:xfrm>
                </p:grpSpPr>
                <p:sp>
                  <p:nvSpPr>
                    <p:cNvPr id="912" name="Freeform 1538"/>
                    <p:cNvSpPr>
                      <a:spLocks/>
                    </p:cNvSpPr>
                    <p:nvPr/>
                  </p:nvSpPr>
                  <p:spPr bwMode="auto">
                    <a:xfrm>
                      <a:off x="5442" y="5566"/>
                      <a:ext cx="1140" cy="2"/>
                    </a:xfrm>
                    <a:custGeom>
                      <a:avLst/>
                      <a:gdLst>
                        <a:gd name="T0" fmla="+- 0 5442 5442"/>
                        <a:gd name="T1" fmla="*/ T0 w 1140"/>
                        <a:gd name="T2" fmla="+- 0 6582 5442"/>
                        <a:gd name="T3" fmla="*/ T2 w 11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140">
                          <a:moveTo>
                            <a:pt x="0" y="0"/>
                          </a:moveTo>
                          <a:lnTo>
                            <a:pt x="114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0" name="Group 153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560611"/>
                    <a:ext cx="808170" cy="36900"/>
                    <a:chOff x="5442" y="5542"/>
                    <a:chExt cx="1140" cy="50"/>
                  </a:xfrm>
                </p:grpSpPr>
                <p:sp>
                  <p:nvSpPr>
                    <p:cNvPr id="911" name="Freeform 1536"/>
                    <p:cNvSpPr>
                      <a:spLocks/>
                    </p:cNvSpPr>
                    <p:nvPr/>
                  </p:nvSpPr>
                  <p:spPr bwMode="auto">
                    <a:xfrm>
                      <a:off x="5442" y="5542"/>
                      <a:ext cx="1140" cy="50"/>
                    </a:xfrm>
                    <a:custGeom>
                      <a:avLst/>
                      <a:gdLst>
                        <a:gd name="T0" fmla="+- 0 5442 5442"/>
                        <a:gd name="T1" fmla="*/ T0 w 1140"/>
                        <a:gd name="T2" fmla="+- 0 5542 5542"/>
                        <a:gd name="T3" fmla="*/ 5542 h 50"/>
                        <a:gd name="T4" fmla="+- 0 6582 5442"/>
                        <a:gd name="T5" fmla="*/ T4 w 1140"/>
                        <a:gd name="T6" fmla="+- 0 5542 5542"/>
                        <a:gd name="T7" fmla="*/ 5542 h 50"/>
                        <a:gd name="T8" fmla="+- 0 6582 5442"/>
                        <a:gd name="T9" fmla="*/ T8 w 1140"/>
                        <a:gd name="T10" fmla="+- 0 5591 5542"/>
                        <a:gd name="T11" fmla="*/ 5591 h 50"/>
                        <a:gd name="T12" fmla="+- 0 5442 5442"/>
                        <a:gd name="T13" fmla="*/ T12 w 1140"/>
                        <a:gd name="T14" fmla="+- 0 5591 5542"/>
                        <a:gd name="T15" fmla="*/ 5591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140" h="50">
                          <a:moveTo>
                            <a:pt x="0" y="0"/>
                          </a:moveTo>
                          <a:lnTo>
                            <a:pt x="1140" y="0"/>
                          </a:lnTo>
                          <a:lnTo>
                            <a:pt x="114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1" name="Group 153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479431"/>
                    <a:ext cx="467888" cy="1476"/>
                    <a:chOff x="5442" y="5432"/>
                    <a:chExt cx="660" cy="2"/>
                  </a:xfrm>
                </p:grpSpPr>
                <p:sp>
                  <p:nvSpPr>
                    <p:cNvPr id="910" name="Freeform 1534"/>
                    <p:cNvSpPr>
                      <a:spLocks/>
                    </p:cNvSpPr>
                    <p:nvPr/>
                  </p:nvSpPr>
                  <p:spPr bwMode="auto">
                    <a:xfrm>
                      <a:off x="5442" y="5432"/>
                      <a:ext cx="660" cy="2"/>
                    </a:xfrm>
                    <a:custGeom>
                      <a:avLst/>
                      <a:gdLst>
                        <a:gd name="T0" fmla="+- 0 5442 5442"/>
                        <a:gd name="T1" fmla="*/ T0 w 660"/>
                        <a:gd name="T2" fmla="+- 0 6102 5442"/>
                        <a:gd name="T3" fmla="*/ T2 w 6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60">
                          <a:moveTo>
                            <a:pt x="0" y="0"/>
                          </a:moveTo>
                          <a:lnTo>
                            <a:pt x="660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2" name="Group 153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460981"/>
                    <a:ext cx="467888" cy="37638"/>
                    <a:chOff x="5442" y="5407"/>
                    <a:chExt cx="660" cy="51"/>
                  </a:xfrm>
                </p:grpSpPr>
                <p:sp>
                  <p:nvSpPr>
                    <p:cNvPr id="909" name="Freeform 1532"/>
                    <p:cNvSpPr>
                      <a:spLocks/>
                    </p:cNvSpPr>
                    <p:nvPr/>
                  </p:nvSpPr>
                  <p:spPr bwMode="auto">
                    <a:xfrm>
                      <a:off x="5442" y="5407"/>
                      <a:ext cx="660" cy="51"/>
                    </a:xfrm>
                    <a:custGeom>
                      <a:avLst/>
                      <a:gdLst>
                        <a:gd name="T0" fmla="+- 0 5442 5442"/>
                        <a:gd name="T1" fmla="*/ T0 w 660"/>
                        <a:gd name="T2" fmla="+- 0 5407 5407"/>
                        <a:gd name="T3" fmla="*/ 5407 h 51"/>
                        <a:gd name="T4" fmla="+- 0 6102 5442"/>
                        <a:gd name="T5" fmla="*/ T4 w 660"/>
                        <a:gd name="T6" fmla="+- 0 5407 5407"/>
                        <a:gd name="T7" fmla="*/ 5407 h 51"/>
                        <a:gd name="T8" fmla="+- 0 6102 5442"/>
                        <a:gd name="T9" fmla="*/ T8 w 660"/>
                        <a:gd name="T10" fmla="+- 0 5458 5407"/>
                        <a:gd name="T11" fmla="*/ 5458 h 51"/>
                        <a:gd name="T12" fmla="+- 0 5442 5442"/>
                        <a:gd name="T13" fmla="*/ T12 w 660"/>
                        <a:gd name="T14" fmla="+- 0 5458 5407"/>
                        <a:gd name="T15" fmla="*/ 54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60" h="51">
                          <a:moveTo>
                            <a:pt x="0" y="0"/>
                          </a:moveTo>
                          <a:lnTo>
                            <a:pt x="660" y="0"/>
                          </a:lnTo>
                          <a:lnTo>
                            <a:pt x="66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7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3" name="Group 152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368731"/>
                    <a:ext cx="542325" cy="1476"/>
                    <a:chOff x="5442" y="5282"/>
                    <a:chExt cx="765" cy="2"/>
                  </a:xfrm>
                </p:grpSpPr>
                <p:sp>
                  <p:nvSpPr>
                    <p:cNvPr id="908" name="Freeform 1530"/>
                    <p:cNvSpPr>
                      <a:spLocks/>
                    </p:cNvSpPr>
                    <p:nvPr/>
                  </p:nvSpPr>
                  <p:spPr bwMode="auto">
                    <a:xfrm>
                      <a:off x="5442" y="5282"/>
                      <a:ext cx="765" cy="2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6206 5442"/>
                        <a:gd name="T3" fmla="*/ T2 w 7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65">
                          <a:moveTo>
                            <a:pt x="0" y="0"/>
                          </a:moveTo>
                          <a:lnTo>
                            <a:pt x="76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4" name="Group 152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350281"/>
                    <a:ext cx="542325" cy="37638"/>
                    <a:chOff x="5442" y="5257"/>
                    <a:chExt cx="765" cy="51"/>
                  </a:xfrm>
                </p:grpSpPr>
                <p:sp>
                  <p:nvSpPr>
                    <p:cNvPr id="907" name="Freeform 1528"/>
                    <p:cNvSpPr>
                      <a:spLocks/>
                    </p:cNvSpPr>
                    <p:nvPr/>
                  </p:nvSpPr>
                  <p:spPr bwMode="auto">
                    <a:xfrm>
                      <a:off x="5442" y="5257"/>
                      <a:ext cx="765" cy="51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5257 5257"/>
                        <a:gd name="T3" fmla="*/ 5257 h 51"/>
                        <a:gd name="T4" fmla="+- 0 6206 5442"/>
                        <a:gd name="T5" fmla="*/ T4 w 765"/>
                        <a:gd name="T6" fmla="+- 0 5257 5257"/>
                        <a:gd name="T7" fmla="*/ 5257 h 51"/>
                        <a:gd name="T8" fmla="+- 0 6206 5442"/>
                        <a:gd name="T9" fmla="*/ T8 w 765"/>
                        <a:gd name="T10" fmla="+- 0 5308 5257"/>
                        <a:gd name="T11" fmla="*/ 5308 h 51"/>
                        <a:gd name="T12" fmla="+- 0 5442 5442"/>
                        <a:gd name="T13" fmla="*/ T12 w 765"/>
                        <a:gd name="T14" fmla="+- 0 5308 5257"/>
                        <a:gd name="T15" fmla="*/ 53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65" h="51">
                          <a:moveTo>
                            <a:pt x="0" y="0"/>
                          </a:moveTo>
                          <a:lnTo>
                            <a:pt x="764" y="0"/>
                          </a:lnTo>
                          <a:lnTo>
                            <a:pt x="76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5" name="Group 152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270577"/>
                    <a:ext cx="510423" cy="1476"/>
                    <a:chOff x="5442" y="5149"/>
                    <a:chExt cx="720" cy="2"/>
                  </a:xfrm>
                </p:grpSpPr>
                <p:sp>
                  <p:nvSpPr>
                    <p:cNvPr id="906" name="Freeform 1526"/>
                    <p:cNvSpPr>
                      <a:spLocks/>
                    </p:cNvSpPr>
                    <p:nvPr/>
                  </p:nvSpPr>
                  <p:spPr bwMode="auto">
                    <a:xfrm>
                      <a:off x="5442" y="5149"/>
                      <a:ext cx="720" cy="2"/>
                    </a:xfrm>
                    <a:custGeom>
                      <a:avLst/>
                      <a:gdLst>
                        <a:gd name="T0" fmla="+- 0 5442 5442"/>
                        <a:gd name="T1" fmla="*/ T0 w 720"/>
                        <a:gd name="T2" fmla="+- 0 6162 5442"/>
                        <a:gd name="T3" fmla="*/ T2 w 72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20">
                          <a:moveTo>
                            <a:pt x="0" y="0"/>
                          </a:moveTo>
                          <a:lnTo>
                            <a:pt x="72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6" name="Group 152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252127"/>
                    <a:ext cx="510423" cy="37638"/>
                    <a:chOff x="5442" y="5124"/>
                    <a:chExt cx="720" cy="51"/>
                  </a:xfrm>
                </p:grpSpPr>
                <p:sp>
                  <p:nvSpPr>
                    <p:cNvPr id="905" name="Freeform 1524"/>
                    <p:cNvSpPr>
                      <a:spLocks/>
                    </p:cNvSpPr>
                    <p:nvPr/>
                  </p:nvSpPr>
                  <p:spPr bwMode="auto">
                    <a:xfrm>
                      <a:off x="5442" y="5124"/>
                      <a:ext cx="720" cy="51"/>
                    </a:xfrm>
                    <a:custGeom>
                      <a:avLst/>
                      <a:gdLst>
                        <a:gd name="T0" fmla="+- 0 5442 5442"/>
                        <a:gd name="T1" fmla="*/ T0 w 720"/>
                        <a:gd name="T2" fmla="+- 0 5124 5124"/>
                        <a:gd name="T3" fmla="*/ 5124 h 51"/>
                        <a:gd name="T4" fmla="+- 0 6162 5442"/>
                        <a:gd name="T5" fmla="*/ T4 w 720"/>
                        <a:gd name="T6" fmla="+- 0 5124 5124"/>
                        <a:gd name="T7" fmla="*/ 5124 h 51"/>
                        <a:gd name="T8" fmla="+- 0 6162 5442"/>
                        <a:gd name="T9" fmla="*/ T8 w 720"/>
                        <a:gd name="T10" fmla="+- 0 5174 5124"/>
                        <a:gd name="T11" fmla="*/ 5174 h 51"/>
                        <a:gd name="T12" fmla="+- 0 5442 5442"/>
                        <a:gd name="T13" fmla="*/ T12 w 720"/>
                        <a:gd name="T14" fmla="+- 0 5174 5124"/>
                        <a:gd name="T15" fmla="*/ 517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20" h="51">
                          <a:moveTo>
                            <a:pt x="0" y="0"/>
                          </a:moveTo>
                          <a:lnTo>
                            <a:pt x="720" y="0"/>
                          </a:lnTo>
                          <a:lnTo>
                            <a:pt x="72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7" name="Group 152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159877"/>
                    <a:ext cx="638029" cy="1476"/>
                    <a:chOff x="5442" y="4999"/>
                    <a:chExt cx="900" cy="2"/>
                  </a:xfrm>
                </p:grpSpPr>
                <p:sp>
                  <p:nvSpPr>
                    <p:cNvPr id="904" name="Freeform 1522"/>
                    <p:cNvSpPr>
                      <a:spLocks/>
                    </p:cNvSpPr>
                    <p:nvPr/>
                  </p:nvSpPr>
                  <p:spPr bwMode="auto">
                    <a:xfrm>
                      <a:off x="5442" y="4999"/>
                      <a:ext cx="900" cy="2"/>
                    </a:xfrm>
                    <a:custGeom>
                      <a:avLst/>
                      <a:gdLst>
                        <a:gd name="T0" fmla="+- 0 5442 5442"/>
                        <a:gd name="T1" fmla="*/ T0 w 900"/>
                        <a:gd name="T2" fmla="+- 0 6342 5442"/>
                        <a:gd name="T3" fmla="*/ T2 w 90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00">
                          <a:moveTo>
                            <a:pt x="0" y="0"/>
                          </a:moveTo>
                          <a:lnTo>
                            <a:pt x="90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8" name="Group 151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141427"/>
                    <a:ext cx="638029" cy="37638"/>
                    <a:chOff x="5442" y="4974"/>
                    <a:chExt cx="900" cy="51"/>
                  </a:xfrm>
                </p:grpSpPr>
                <p:sp>
                  <p:nvSpPr>
                    <p:cNvPr id="903" name="Freeform 1520"/>
                    <p:cNvSpPr>
                      <a:spLocks/>
                    </p:cNvSpPr>
                    <p:nvPr/>
                  </p:nvSpPr>
                  <p:spPr bwMode="auto">
                    <a:xfrm>
                      <a:off x="5442" y="4974"/>
                      <a:ext cx="900" cy="51"/>
                    </a:xfrm>
                    <a:custGeom>
                      <a:avLst/>
                      <a:gdLst>
                        <a:gd name="T0" fmla="+- 0 5442 5442"/>
                        <a:gd name="T1" fmla="*/ T0 w 900"/>
                        <a:gd name="T2" fmla="+- 0 4974 4974"/>
                        <a:gd name="T3" fmla="*/ 4974 h 51"/>
                        <a:gd name="T4" fmla="+- 0 6342 5442"/>
                        <a:gd name="T5" fmla="*/ T4 w 900"/>
                        <a:gd name="T6" fmla="+- 0 4974 4974"/>
                        <a:gd name="T7" fmla="*/ 4974 h 51"/>
                        <a:gd name="T8" fmla="+- 0 6342 5442"/>
                        <a:gd name="T9" fmla="*/ T8 w 900"/>
                        <a:gd name="T10" fmla="+- 0 5024 4974"/>
                        <a:gd name="T11" fmla="*/ 5024 h 51"/>
                        <a:gd name="T12" fmla="+- 0 5442 5442"/>
                        <a:gd name="T13" fmla="*/ T12 w 900"/>
                        <a:gd name="T14" fmla="+- 0 5024 4974"/>
                        <a:gd name="T15" fmla="*/ 502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0" h="51">
                          <a:moveTo>
                            <a:pt x="0" y="0"/>
                          </a:moveTo>
                          <a:lnTo>
                            <a:pt x="900" y="0"/>
                          </a:lnTo>
                          <a:lnTo>
                            <a:pt x="90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09" name="Group 151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049177"/>
                    <a:ext cx="552958" cy="1476"/>
                    <a:chOff x="5442" y="4849"/>
                    <a:chExt cx="780" cy="2"/>
                  </a:xfrm>
                </p:grpSpPr>
                <p:sp>
                  <p:nvSpPr>
                    <p:cNvPr id="902" name="Freeform 1518"/>
                    <p:cNvSpPr>
                      <a:spLocks/>
                    </p:cNvSpPr>
                    <p:nvPr/>
                  </p:nvSpPr>
                  <p:spPr bwMode="auto">
                    <a:xfrm>
                      <a:off x="5442" y="4849"/>
                      <a:ext cx="780" cy="2"/>
                    </a:xfrm>
                    <a:custGeom>
                      <a:avLst/>
                      <a:gdLst>
                        <a:gd name="T0" fmla="+- 0 5442 5442"/>
                        <a:gd name="T1" fmla="*/ T0 w 780"/>
                        <a:gd name="T2" fmla="+- 0 6222 5442"/>
                        <a:gd name="T3" fmla="*/ T2 w 78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80">
                          <a:moveTo>
                            <a:pt x="0" y="0"/>
                          </a:moveTo>
                          <a:lnTo>
                            <a:pt x="78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0" name="Group 151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030727"/>
                    <a:ext cx="552958" cy="37638"/>
                    <a:chOff x="5442" y="4824"/>
                    <a:chExt cx="780" cy="51"/>
                  </a:xfrm>
                </p:grpSpPr>
                <p:sp>
                  <p:nvSpPr>
                    <p:cNvPr id="901" name="Freeform 1516"/>
                    <p:cNvSpPr>
                      <a:spLocks/>
                    </p:cNvSpPr>
                    <p:nvPr/>
                  </p:nvSpPr>
                  <p:spPr bwMode="auto">
                    <a:xfrm>
                      <a:off x="5442" y="4824"/>
                      <a:ext cx="780" cy="51"/>
                    </a:xfrm>
                    <a:custGeom>
                      <a:avLst/>
                      <a:gdLst>
                        <a:gd name="T0" fmla="+- 0 5442 5442"/>
                        <a:gd name="T1" fmla="*/ T0 w 780"/>
                        <a:gd name="T2" fmla="+- 0 4824 4824"/>
                        <a:gd name="T3" fmla="*/ 4824 h 51"/>
                        <a:gd name="T4" fmla="+- 0 6222 5442"/>
                        <a:gd name="T5" fmla="*/ T4 w 780"/>
                        <a:gd name="T6" fmla="+- 0 4824 4824"/>
                        <a:gd name="T7" fmla="*/ 4824 h 51"/>
                        <a:gd name="T8" fmla="+- 0 6222 5442"/>
                        <a:gd name="T9" fmla="*/ T8 w 780"/>
                        <a:gd name="T10" fmla="+- 0 4874 4824"/>
                        <a:gd name="T11" fmla="*/ 4874 h 51"/>
                        <a:gd name="T12" fmla="+- 0 5442 5442"/>
                        <a:gd name="T13" fmla="*/ T12 w 780"/>
                        <a:gd name="T14" fmla="+- 0 4874 4824"/>
                        <a:gd name="T15" fmla="*/ 487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80" h="51">
                          <a:moveTo>
                            <a:pt x="0" y="0"/>
                          </a:moveTo>
                          <a:lnTo>
                            <a:pt x="780" y="0"/>
                          </a:lnTo>
                          <a:lnTo>
                            <a:pt x="78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1" name="Group 151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951023"/>
                    <a:ext cx="999579" cy="1476"/>
                    <a:chOff x="5442" y="4716"/>
                    <a:chExt cx="1410" cy="2"/>
                  </a:xfrm>
                </p:grpSpPr>
                <p:sp>
                  <p:nvSpPr>
                    <p:cNvPr id="900" name="Freeform 1514"/>
                    <p:cNvSpPr>
                      <a:spLocks/>
                    </p:cNvSpPr>
                    <p:nvPr/>
                  </p:nvSpPr>
                  <p:spPr bwMode="auto">
                    <a:xfrm>
                      <a:off x="5442" y="4716"/>
                      <a:ext cx="1410" cy="2"/>
                    </a:xfrm>
                    <a:custGeom>
                      <a:avLst/>
                      <a:gdLst>
                        <a:gd name="T0" fmla="+- 0 5442 5442"/>
                        <a:gd name="T1" fmla="*/ T0 w 1410"/>
                        <a:gd name="T2" fmla="+- 0 6852 5442"/>
                        <a:gd name="T3" fmla="*/ T2 w 141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410">
                          <a:moveTo>
                            <a:pt x="0" y="0"/>
                          </a:moveTo>
                          <a:lnTo>
                            <a:pt x="141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2" name="Group 151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932573"/>
                    <a:ext cx="999579" cy="37638"/>
                    <a:chOff x="5442" y="4691"/>
                    <a:chExt cx="1410" cy="51"/>
                  </a:xfrm>
                </p:grpSpPr>
                <p:sp>
                  <p:nvSpPr>
                    <p:cNvPr id="899" name="Freeform 1512"/>
                    <p:cNvSpPr>
                      <a:spLocks/>
                    </p:cNvSpPr>
                    <p:nvPr/>
                  </p:nvSpPr>
                  <p:spPr bwMode="auto">
                    <a:xfrm>
                      <a:off x="5442" y="4691"/>
                      <a:ext cx="1410" cy="51"/>
                    </a:xfrm>
                    <a:custGeom>
                      <a:avLst/>
                      <a:gdLst>
                        <a:gd name="T0" fmla="+- 0 5442 5442"/>
                        <a:gd name="T1" fmla="*/ T0 w 1410"/>
                        <a:gd name="T2" fmla="+- 0 4691 4691"/>
                        <a:gd name="T3" fmla="*/ 4691 h 51"/>
                        <a:gd name="T4" fmla="+- 0 6852 5442"/>
                        <a:gd name="T5" fmla="*/ T4 w 1410"/>
                        <a:gd name="T6" fmla="+- 0 4691 4691"/>
                        <a:gd name="T7" fmla="*/ 4691 h 51"/>
                        <a:gd name="T8" fmla="+- 0 6852 5442"/>
                        <a:gd name="T9" fmla="*/ T8 w 1410"/>
                        <a:gd name="T10" fmla="+- 0 4741 4691"/>
                        <a:gd name="T11" fmla="*/ 4741 h 51"/>
                        <a:gd name="T12" fmla="+- 0 5442 5442"/>
                        <a:gd name="T13" fmla="*/ T12 w 1410"/>
                        <a:gd name="T14" fmla="+- 0 4741 4691"/>
                        <a:gd name="T15" fmla="*/ 47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410" h="51">
                          <a:moveTo>
                            <a:pt x="0" y="0"/>
                          </a:moveTo>
                          <a:lnTo>
                            <a:pt x="1410" y="0"/>
                          </a:lnTo>
                          <a:lnTo>
                            <a:pt x="141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3" name="Group 150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840323"/>
                    <a:ext cx="1020846" cy="1476"/>
                    <a:chOff x="5442" y="4566"/>
                    <a:chExt cx="1440" cy="2"/>
                  </a:xfrm>
                </p:grpSpPr>
                <p:sp>
                  <p:nvSpPr>
                    <p:cNvPr id="898" name="Freeform 1510"/>
                    <p:cNvSpPr>
                      <a:spLocks/>
                    </p:cNvSpPr>
                    <p:nvPr/>
                  </p:nvSpPr>
                  <p:spPr bwMode="auto">
                    <a:xfrm>
                      <a:off x="5442" y="4566"/>
                      <a:ext cx="1440" cy="2"/>
                    </a:xfrm>
                    <a:custGeom>
                      <a:avLst/>
                      <a:gdLst>
                        <a:gd name="T0" fmla="+- 0 5442 5442"/>
                        <a:gd name="T1" fmla="*/ T0 w 1440"/>
                        <a:gd name="T2" fmla="+- 0 6882 5442"/>
                        <a:gd name="T3" fmla="*/ T2 w 14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440">
                          <a:moveTo>
                            <a:pt x="0" y="0"/>
                          </a:moveTo>
                          <a:lnTo>
                            <a:pt x="1440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4" name="Group 150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821873"/>
                    <a:ext cx="1020846" cy="37638"/>
                    <a:chOff x="5442" y="4541"/>
                    <a:chExt cx="1440" cy="51"/>
                  </a:xfrm>
                </p:grpSpPr>
                <p:sp>
                  <p:nvSpPr>
                    <p:cNvPr id="897" name="Freeform 1508"/>
                    <p:cNvSpPr>
                      <a:spLocks/>
                    </p:cNvSpPr>
                    <p:nvPr/>
                  </p:nvSpPr>
                  <p:spPr bwMode="auto">
                    <a:xfrm>
                      <a:off x="5442" y="4541"/>
                      <a:ext cx="1440" cy="51"/>
                    </a:xfrm>
                    <a:custGeom>
                      <a:avLst/>
                      <a:gdLst>
                        <a:gd name="T0" fmla="+- 0 5442 5442"/>
                        <a:gd name="T1" fmla="*/ T0 w 1440"/>
                        <a:gd name="T2" fmla="+- 0 4541 4541"/>
                        <a:gd name="T3" fmla="*/ 4541 h 51"/>
                        <a:gd name="T4" fmla="+- 0 6882 5442"/>
                        <a:gd name="T5" fmla="*/ T4 w 1440"/>
                        <a:gd name="T6" fmla="+- 0 4541 4541"/>
                        <a:gd name="T7" fmla="*/ 4541 h 51"/>
                        <a:gd name="T8" fmla="+- 0 6882 5442"/>
                        <a:gd name="T9" fmla="*/ T8 w 1440"/>
                        <a:gd name="T10" fmla="+- 0 4591 4541"/>
                        <a:gd name="T11" fmla="*/ 4591 h 51"/>
                        <a:gd name="T12" fmla="+- 0 5442 5442"/>
                        <a:gd name="T13" fmla="*/ T12 w 1440"/>
                        <a:gd name="T14" fmla="+- 0 4591 4541"/>
                        <a:gd name="T15" fmla="*/ 459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440" h="51">
                          <a:moveTo>
                            <a:pt x="0" y="0"/>
                          </a:moveTo>
                          <a:lnTo>
                            <a:pt x="1440" y="0"/>
                          </a:lnTo>
                          <a:lnTo>
                            <a:pt x="144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5" name="Group 150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742169"/>
                    <a:ext cx="372184" cy="1476"/>
                    <a:chOff x="5442" y="4433"/>
                    <a:chExt cx="525" cy="2"/>
                  </a:xfrm>
                </p:grpSpPr>
                <p:sp>
                  <p:nvSpPr>
                    <p:cNvPr id="896" name="Freeform 1506"/>
                    <p:cNvSpPr>
                      <a:spLocks/>
                    </p:cNvSpPr>
                    <p:nvPr/>
                  </p:nvSpPr>
                  <p:spPr bwMode="auto">
                    <a:xfrm>
                      <a:off x="5442" y="4433"/>
                      <a:ext cx="525" cy="2"/>
                    </a:xfrm>
                    <a:custGeom>
                      <a:avLst/>
                      <a:gdLst>
                        <a:gd name="T0" fmla="+- 0 5442 5442"/>
                        <a:gd name="T1" fmla="*/ T0 w 525"/>
                        <a:gd name="T2" fmla="+- 0 5966 5442"/>
                        <a:gd name="T3" fmla="*/ T2 w 52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525">
                          <a:moveTo>
                            <a:pt x="0" y="0"/>
                          </a:moveTo>
                          <a:lnTo>
                            <a:pt x="52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6" name="Group 150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723719"/>
                    <a:ext cx="372184" cy="37638"/>
                    <a:chOff x="5442" y="4408"/>
                    <a:chExt cx="525" cy="51"/>
                  </a:xfrm>
                </p:grpSpPr>
                <p:sp>
                  <p:nvSpPr>
                    <p:cNvPr id="895" name="Freeform 1504"/>
                    <p:cNvSpPr>
                      <a:spLocks/>
                    </p:cNvSpPr>
                    <p:nvPr/>
                  </p:nvSpPr>
                  <p:spPr bwMode="auto">
                    <a:xfrm>
                      <a:off x="5442" y="4408"/>
                      <a:ext cx="525" cy="51"/>
                    </a:xfrm>
                    <a:custGeom>
                      <a:avLst/>
                      <a:gdLst>
                        <a:gd name="T0" fmla="+- 0 5442 5442"/>
                        <a:gd name="T1" fmla="*/ T0 w 525"/>
                        <a:gd name="T2" fmla="+- 0 4408 4408"/>
                        <a:gd name="T3" fmla="*/ 4408 h 51"/>
                        <a:gd name="T4" fmla="+- 0 5966 5442"/>
                        <a:gd name="T5" fmla="*/ T4 w 525"/>
                        <a:gd name="T6" fmla="+- 0 4408 4408"/>
                        <a:gd name="T7" fmla="*/ 4408 h 51"/>
                        <a:gd name="T8" fmla="+- 0 5966 5442"/>
                        <a:gd name="T9" fmla="*/ T8 w 525"/>
                        <a:gd name="T10" fmla="+- 0 4458 4408"/>
                        <a:gd name="T11" fmla="*/ 4458 h 51"/>
                        <a:gd name="T12" fmla="+- 0 5442 5442"/>
                        <a:gd name="T13" fmla="*/ T12 w 525"/>
                        <a:gd name="T14" fmla="+- 0 4458 4408"/>
                        <a:gd name="T15" fmla="*/ 44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525" h="51">
                          <a:moveTo>
                            <a:pt x="0" y="0"/>
                          </a:moveTo>
                          <a:lnTo>
                            <a:pt x="524" y="0"/>
                          </a:lnTo>
                          <a:lnTo>
                            <a:pt x="52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6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7" name="Group 150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631469"/>
                    <a:ext cx="340282" cy="1476"/>
                    <a:chOff x="5442" y="4283"/>
                    <a:chExt cx="480" cy="2"/>
                  </a:xfrm>
                </p:grpSpPr>
                <p:sp>
                  <p:nvSpPr>
                    <p:cNvPr id="894" name="Freeform 1502"/>
                    <p:cNvSpPr>
                      <a:spLocks/>
                    </p:cNvSpPr>
                    <p:nvPr/>
                  </p:nvSpPr>
                  <p:spPr bwMode="auto">
                    <a:xfrm>
                      <a:off x="5442" y="4283"/>
                      <a:ext cx="480" cy="2"/>
                    </a:xfrm>
                    <a:custGeom>
                      <a:avLst/>
                      <a:gdLst>
                        <a:gd name="T0" fmla="+- 0 5442 5442"/>
                        <a:gd name="T1" fmla="*/ T0 w 480"/>
                        <a:gd name="T2" fmla="+- 0 5922 5442"/>
                        <a:gd name="T3" fmla="*/ T2 w 48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80">
                          <a:moveTo>
                            <a:pt x="0" y="0"/>
                          </a:moveTo>
                          <a:lnTo>
                            <a:pt x="48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8" name="Group 149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613019"/>
                    <a:ext cx="340282" cy="37638"/>
                    <a:chOff x="5442" y="4258"/>
                    <a:chExt cx="480" cy="51"/>
                  </a:xfrm>
                </p:grpSpPr>
                <p:sp>
                  <p:nvSpPr>
                    <p:cNvPr id="893" name="Freeform 1500"/>
                    <p:cNvSpPr>
                      <a:spLocks/>
                    </p:cNvSpPr>
                    <p:nvPr/>
                  </p:nvSpPr>
                  <p:spPr bwMode="auto">
                    <a:xfrm>
                      <a:off x="5442" y="4258"/>
                      <a:ext cx="480" cy="51"/>
                    </a:xfrm>
                    <a:custGeom>
                      <a:avLst/>
                      <a:gdLst>
                        <a:gd name="T0" fmla="+- 0 5442 5442"/>
                        <a:gd name="T1" fmla="*/ T0 w 480"/>
                        <a:gd name="T2" fmla="+- 0 4258 4258"/>
                        <a:gd name="T3" fmla="*/ 4258 h 51"/>
                        <a:gd name="T4" fmla="+- 0 5922 5442"/>
                        <a:gd name="T5" fmla="*/ T4 w 480"/>
                        <a:gd name="T6" fmla="+- 0 4258 4258"/>
                        <a:gd name="T7" fmla="*/ 4258 h 51"/>
                        <a:gd name="T8" fmla="+- 0 5922 5442"/>
                        <a:gd name="T9" fmla="*/ T8 w 480"/>
                        <a:gd name="T10" fmla="+- 0 4308 4258"/>
                        <a:gd name="T11" fmla="*/ 4308 h 51"/>
                        <a:gd name="T12" fmla="+- 0 5442 5442"/>
                        <a:gd name="T13" fmla="*/ T12 w 480"/>
                        <a:gd name="T14" fmla="+- 0 4308 4258"/>
                        <a:gd name="T15" fmla="*/ 43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80" h="51">
                          <a:moveTo>
                            <a:pt x="0" y="0"/>
                          </a:moveTo>
                          <a:lnTo>
                            <a:pt x="480" y="0"/>
                          </a:lnTo>
                          <a:lnTo>
                            <a:pt x="48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6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19" name="Group 149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533315"/>
                    <a:ext cx="31901" cy="1476"/>
                    <a:chOff x="5442" y="4150"/>
                    <a:chExt cx="45" cy="2"/>
                  </a:xfrm>
                </p:grpSpPr>
                <p:sp>
                  <p:nvSpPr>
                    <p:cNvPr id="892" name="Freeform 1498"/>
                    <p:cNvSpPr>
                      <a:spLocks/>
                    </p:cNvSpPr>
                    <p:nvPr/>
                  </p:nvSpPr>
                  <p:spPr bwMode="auto">
                    <a:xfrm>
                      <a:off x="5442" y="4150"/>
                      <a:ext cx="45" cy="2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486 5442"/>
                        <a:gd name="T3" fmla="*/ T2 w 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">
                          <a:moveTo>
                            <a:pt x="0" y="0"/>
                          </a:move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0" name="Group 149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514127"/>
                    <a:ext cx="31901" cy="37638"/>
                    <a:chOff x="5442" y="4124"/>
                    <a:chExt cx="45" cy="51"/>
                  </a:xfrm>
                </p:grpSpPr>
                <p:sp>
                  <p:nvSpPr>
                    <p:cNvPr id="891" name="Freeform 1496"/>
                    <p:cNvSpPr>
                      <a:spLocks/>
                    </p:cNvSpPr>
                    <p:nvPr/>
                  </p:nvSpPr>
                  <p:spPr bwMode="auto">
                    <a:xfrm>
                      <a:off x="5442" y="4124"/>
                      <a:ext cx="45" cy="51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4124 4124"/>
                        <a:gd name="T3" fmla="*/ 4124 h 51"/>
                        <a:gd name="T4" fmla="+- 0 5486 5442"/>
                        <a:gd name="T5" fmla="*/ T4 w 45"/>
                        <a:gd name="T6" fmla="+- 0 4124 4124"/>
                        <a:gd name="T7" fmla="*/ 4124 h 51"/>
                        <a:gd name="T8" fmla="+- 0 5486 5442"/>
                        <a:gd name="T9" fmla="*/ T8 w 45"/>
                        <a:gd name="T10" fmla="+- 0 4175 4124"/>
                        <a:gd name="T11" fmla="*/ 4175 h 51"/>
                        <a:gd name="T12" fmla="+- 0 5442 5442"/>
                        <a:gd name="T13" fmla="*/ T12 w 45"/>
                        <a:gd name="T14" fmla="+- 0 4175 4124"/>
                        <a:gd name="T15" fmla="*/ 4175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" h="51">
                          <a:moveTo>
                            <a:pt x="0" y="0"/>
                          </a:moveTo>
                          <a:lnTo>
                            <a:pt x="44" y="0"/>
                          </a:lnTo>
                          <a:lnTo>
                            <a:pt x="4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998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1" name="Group 149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422615"/>
                    <a:ext cx="63803" cy="1476"/>
                    <a:chOff x="5442" y="4000"/>
                    <a:chExt cx="90" cy="2"/>
                  </a:xfrm>
                </p:grpSpPr>
                <p:sp>
                  <p:nvSpPr>
                    <p:cNvPr id="890" name="Freeform 1494"/>
                    <p:cNvSpPr>
                      <a:spLocks/>
                    </p:cNvSpPr>
                    <p:nvPr/>
                  </p:nvSpPr>
                  <p:spPr bwMode="auto">
                    <a:xfrm>
                      <a:off x="5442" y="4000"/>
                      <a:ext cx="90" cy="2"/>
                    </a:xfrm>
                    <a:custGeom>
                      <a:avLst/>
                      <a:gdLst>
                        <a:gd name="T0" fmla="+- 0 5442 5442"/>
                        <a:gd name="T1" fmla="*/ T0 w 90"/>
                        <a:gd name="T2" fmla="+- 0 5532 5442"/>
                        <a:gd name="T3" fmla="*/ T2 w 9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0">
                          <a:moveTo>
                            <a:pt x="0" y="0"/>
                          </a:moveTo>
                          <a:lnTo>
                            <a:pt x="9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2" name="Group 149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403427"/>
                    <a:ext cx="63803" cy="37638"/>
                    <a:chOff x="5442" y="3974"/>
                    <a:chExt cx="90" cy="51"/>
                  </a:xfrm>
                </p:grpSpPr>
                <p:sp>
                  <p:nvSpPr>
                    <p:cNvPr id="889" name="Freeform 1492"/>
                    <p:cNvSpPr>
                      <a:spLocks/>
                    </p:cNvSpPr>
                    <p:nvPr/>
                  </p:nvSpPr>
                  <p:spPr bwMode="auto">
                    <a:xfrm>
                      <a:off x="5442" y="3974"/>
                      <a:ext cx="90" cy="51"/>
                    </a:xfrm>
                    <a:custGeom>
                      <a:avLst/>
                      <a:gdLst>
                        <a:gd name="T0" fmla="+- 0 5442 5442"/>
                        <a:gd name="T1" fmla="*/ T0 w 90"/>
                        <a:gd name="T2" fmla="+- 0 3974 3974"/>
                        <a:gd name="T3" fmla="*/ 3974 h 51"/>
                        <a:gd name="T4" fmla="+- 0 5532 5442"/>
                        <a:gd name="T5" fmla="*/ T4 w 90"/>
                        <a:gd name="T6" fmla="+- 0 3974 3974"/>
                        <a:gd name="T7" fmla="*/ 3974 h 51"/>
                        <a:gd name="T8" fmla="+- 0 5532 5442"/>
                        <a:gd name="T9" fmla="*/ T8 w 90"/>
                        <a:gd name="T10" fmla="+- 0 4025 3974"/>
                        <a:gd name="T11" fmla="*/ 4025 h 51"/>
                        <a:gd name="T12" fmla="+- 0 5442 5442"/>
                        <a:gd name="T13" fmla="*/ T12 w 90"/>
                        <a:gd name="T14" fmla="+- 0 4025 3974"/>
                        <a:gd name="T15" fmla="*/ 4025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51">
                          <a:moveTo>
                            <a:pt x="0" y="0"/>
                          </a:moveTo>
                          <a:lnTo>
                            <a:pt x="90" y="0"/>
                          </a:lnTo>
                          <a:lnTo>
                            <a:pt x="9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32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3" name="Group 148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323723"/>
                    <a:ext cx="31901" cy="1476"/>
                    <a:chOff x="5442" y="3866"/>
                    <a:chExt cx="45" cy="2"/>
                  </a:xfrm>
                </p:grpSpPr>
                <p:sp>
                  <p:nvSpPr>
                    <p:cNvPr id="888" name="Freeform 1490"/>
                    <p:cNvSpPr>
                      <a:spLocks/>
                    </p:cNvSpPr>
                    <p:nvPr/>
                  </p:nvSpPr>
                  <p:spPr bwMode="auto">
                    <a:xfrm>
                      <a:off x="5442" y="3866"/>
                      <a:ext cx="45" cy="2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486 5442"/>
                        <a:gd name="T3" fmla="*/ T2 w 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">
                          <a:moveTo>
                            <a:pt x="0" y="0"/>
                          </a:move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4" name="Group 148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305273"/>
                    <a:ext cx="31901" cy="37638"/>
                    <a:chOff x="5442" y="3841"/>
                    <a:chExt cx="45" cy="51"/>
                  </a:xfrm>
                </p:grpSpPr>
                <p:sp>
                  <p:nvSpPr>
                    <p:cNvPr id="887" name="Freeform 1488"/>
                    <p:cNvSpPr>
                      <a:spLocks/>
                    </p:cNvSpPr>
                    <p:nvPr/>
                  </p:nvSpPr>
                  <p:spPr bwMode="auto">
                    <a:xfrm>
                      <a:off x="5442" y="3841"/>
                      <a:ext cx="45" cy="51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3841 3841"/>
                        <a:gd name="T3" fmla="*/ 3841 h 51"/>
                        <a:gd name="T4" fmla="+- 0 5486 5442"/>
                        <a:gd name="T5" fmla="*/ T4 w 45"/>
                        <a:gd name="T6" fmla="+- 0 3841 3841"/>
                        <a:gd name="T7" fmla="*/ 3841 h 51"/>
                        <a:gd name="T8" fmla="+- 0 5486 5442"/>
                        <a:gd name="T9" fmla="*/ T8 w 45"/>
                        <a:gd name="T10" fmla="+- 0 3892 3841"/>
                        <a:gd name="T11" fmla="*/ 3892 h 51"/>
                        <a:gd name="T12" fmla="+- 0 5442 5442"/>
                        <a:gd name="T13" fmla="*/ T12 w 45"/>
                        <a:gd name="T14" fmla="+- 0 3892 3841"/>
                        <a:gd name="T15" fmla="*/ 3892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" h="51">
                          <a:moveTo>
                            <a:pt x="0" y="0"/>
                          </a:moveTo>
                          <a:lnTo>
                            <a:pt x="44" y="0"/>
                          </a:lnTo>
                          <a:lnTo>
                            <a:pt x="4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998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5" name="Group 148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213023"/>
                    <a:ext cx="74437" cy="1476"/>
                    <a:chOff x="5442" y="3716"/>
                    <a:chExt cx="105" cy="2"/>
                  </a:xfrm>
                </p:grpSpPr>
                <p:sp>
                  <p:nvSpPr>
                    <p:cNvPr id="886" name="Freeform 1486"/>
                    <p:cNvSpPr>
                      <a:spLocks/>
                    </p:cNvSpPr>
                    <p:nvPr/>
                  </p:nvSpPr>
                  <p:spPr bwMode="auto">
                    <a:xfrm>
                      <a:off x="5442" y="3716"/>
                      <a:ext cx="105" cy="2"/>
                    </a:xfrm>
                    <a:custGeom>
                      <a:avLst/>
                      <a:gdLst>
                        <a:gd name="T0" fmla="+- 0 5442 5442"/>
                        <a:gd name="T1" fmla="*/ T0 w 105"/>
                        <a:gd name="T2" fmla="+- 0 5546 5442"/>
                        <a:gd name="T3" fmla="*/ T2 w 10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5">
                          <a:moveTo>
                            <a:pt x="0" y="0"/>
                          </a:moveTo>
                          <a:lnTo>
                            <a:pt x="10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6" name="Group 148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194573"/>
                    <a:ext cx="74437" cy="37638"/>
                    <a:chOff x="5442" y="3691"/>
                    <a:chExt cx="105" cy="51"/>
                  </a:xfrm>
                </p:grpSpPr>
                <p:sp>
                  <p:nvSpPr>
                    <p:cNvPr id="885" name="Freeform 1484"/>
                    <p:cNvSpPr>
                      <a:spLocks/>
                    </p:cNvSpPr>
                    <p:nvPr/>
                  </p:nvSpPr>
                  <p:spPr bwMode="auto">
                    <a:xfrm>
                      <a:off x="5442" y="3691"/>
                      <a:ext cx="105" cy="51"/>
                    </a:xfrm>
                    <a:custGeom>
                      <a:avLst/>
                      <a:gdLst>
                        <a:gd name="T0" fmla="+- 0 5442 5442"/>
                        <a:gd name="T1" fmla="*/ T0 w 105"/>
                        <a:gd name="T2" fmla="+- 0 3691 3691"/>
                        <a:gd name="T3" fmla="*/ 3691 h 51"/>
                        <a:gd name="T4" fmla="+- 0 5546 5442"/>
                        <a:gd name="T5" fmla="*/ T4 w 105"/>
                        <a:gd name="T6" fmla="+- 0 3691 3691"/>
                        <a:gd name="T7" fmla="*/ 3691 h 51"/>
                        <a:gd name="T8" fmla="+- 0 5546 5442"/>
                        <a:gd name="T9" fmla="*/ T8 w 105"/>
                        <a:gd name="T10" fmla="+- 0 3742 3691"/>
                        <a:gd name="T11" fmla="*/ 3742 h 51"/>
                        <a:gd name="T12" fmla="+- 0 5442 5442"/>
                        <a:gd name="T13" fmla="*/ T12 w 105"/>
                        <a:gd name="T14" fmla="+- 0 3742 3691"/>
                        <a:gd name="T15" fmla="*/ 3742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5" h="51">
                          <a:moveTo>
                            <a:pt x="0" y="0"/>
                          </a:moveTo>
                          <a:lnTo>
                            <a:pt x="104" y="0"/>
                          </a:lnTo>
                          <a:lnTo>
                            <a:pt x="10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3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7" name="Group 148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114869"/>
                    <a:ext cx="85071" cy="1476"/>
                    <a:chOff x="5442" y="3583"/>
                    <a:chExt cx="120" cy="2"/>
                  </a:xfrm>
                </p:grpSpPr>
                <p:sp>
                  <p:nvSpPr>
                    <p:cNvPr id="884" name="Freeform 1482"/>
                    <p:cNvSpPr>
                      <a:spLocks/>
                    </p:cNvSpPr>
                    <p:nvPr/>
                  </p:nvSpPr>
                  <p:spPr bwMode="auto">
                    <a:xfrm>
                      <a:off x="5442" y="3583"/>
                      <a:ext cx="120" cy="2"/>
                    </a:xfrm>
                    <a:custGeom>
                      <a:avLst/>
                      <a:gdLst>
                        <a:gd name="T0" fmla="+- 0 5442 5442"/>
                        <a:gd name="T1" fmla="*/ T0 w 120"/>
                        <a:gd name="T2" fmla="+- 0 5562 5442"/>
                        <a:gd name="T3" fmla="*/ T2 w 12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20">
                          <a:moveTo>
                            <a:pt x="0" y="0"/>
                          </a:moveTo>
                          <a:lnTo>
                            <a:pt x="12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8" name="Group 147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096419"/>
                    <a:ext cx="85071" cy="37638"/>
                    <a:chOff x="5442" y="3558"/>
                    <a:chExt cx="120" cy="51"/>
                  </a:xfrm>
                </p:grpSpPr>
                <p:sp>
                  <p:nvSpPr>
                    <p:cNvPr id="883" name="Freeform 1480"/>
                    <p:cNvSpPr>
                      <a:spLocks/>
                    </p:cNvSpPr>
                    <p:nvPr/>
                  </p:nvSpPr>
                  <p:spPr bwMode="auto">
                    <a:xfrm>
                      <a:off x="5442" y="3558"/>
                      <a:ext cx="120" cy="51"/>
                    </a:xfrm>
                    <a:custGeom>
                      <a:avLst/>
                      <a:gdLst>
                        <a:gd name="T0" fmla="+- 0 5442 5442"/>
                        <a:gd name="T1" fmla="*/ T0 w 120"/>
                        <a:gd name="T2" fmla="+- 0 3558 3558"/>
                        <a:gd name="T3" fmla="*/ 3558 h 51"/>
                        <a:gd name="T4" fmla="+- 0 5562 5442"/>
                        <a:gd name="T5" fmla="*/ T4 w 120"/>
                        <a:gd name="T6" fmla="+- 0 3558 3558"/>
                        <a:gd name="T7" fmla="*/ 3558 h 51"/>
                        <a:gd name="T8" fmla="+- 0 5562 5442"/>
                        <a:gd name="T9" fmla="*/ T8 w 120"/>
                        <a:gd name="T10" fmla="+- 0 3608 3558"/>
                        <a:gd name="T11" fmla="*/ 3608 h 51"/>
                        <a:gd name="T12" fmla="+- 0 5442 5442"/>
                        <a:gd name="T13" fmla="*/ T12 w 120"/>
                        <a:gd name="T14" fmla="+- 0 3608 3558"/>
                        <a:gd name="T15" fmla="*/ 36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20" h="51">
                          <a:moveTo>
                            <a:pt x="0" y="0"/>
                          </a:moveTo>
                          <a:lnTo>
                            <a:pt x="120" y="0"/>
                          </a:lnTo>
                          <a:lnTo>
                            <a:pt x="12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41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29" name="Group 147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004169"/>
                    <a:ext cx="159507" cy="1476"/>
                    <a:chOff x="5442" y="3433"/>
                    <a:chExt cx="225" cy="2"/>
                  </a:xfrm>
                </p:grpSpPr>
                <p:sp>
                  <p:nvSpPr>
                    <p:cNvPr id="882" name="Freeform 1478"/>
                    <p:cNvSpPr>
                      <a:spLocks/>
                    </p:cNvSpPr>
                    <p:nvPr/>
                  </p:nvSpPr>
                  <p:spPr bwMode="auto">
                    <a:xfrm>
                      <a:off x="5442" y="3433"/>
                      <a:ext cx="225" cy="2"/>
                    </a:xfrm>
                    <a:custGeom>
                      <a:avLst/>
                      <a:gdLst>
                        <a:gd name="T0" fmla="+- 0 5442 5442"/>
                        <a:gd name="T1" fmla="*/ T0 w 225"/>
                        <a:gd name="T2" fmla="+- 0 5666 5442"/>
                        <a:gd name="T3" fmla="*/ T2 w 22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25">
                          <a:moveTo>
                            <a:pt x="0" y="0"/>
                          </a:moveTo>
                          <a:lnTo>
                            <a:pt x="22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0" name="Group 147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985719"/>
                    <a:ext cx="159507" cy="37638"/>
                    <a:chOff x="5442" y="3408"/>
                    <a:chExt cx="225" cy="51"/>
                  </a:xfrm>
                </p:grpSpPr>
                <p:sp>
                  <p:nvSpPr>
                    <p:cNvPr id="881" name="Freeform 1476"/>
                    <p:cNvSpPr>
                      <a:spLocks/>
                    </p:cNvSpPr>
                    <p:nvPr/>
                  </p:nvSpPr>
                  <p:spPr bwMode="auto">
                    <a:xfrm>
                      <a:off x="5442" y="3408"/>
                      <a:ext cx="225" cy="51"/>
                    </a:xfrm>
                    <a:custGeom>
                      <a:avLst/>
                      <a:gdLst>
                        <a:gd name="T0" fmla="+- 0 5442 5442"/>
                        <a:gd name="T1" fmla="*/ T0 w 225"/>
                        <a:gd name="T2" fmla="+- 0 3408 3408"/>
                        <a:gd name="T3" fmla="*/ 3408 h 51"/>
                        <a:gd name="T4" fmla="+- 0 5666 5442"/>
                        <a:gd name="T5" fmla="*/ T4 w 225"/>
                        <a:gd name="T6" fmla="+- 0 3408 3408"/>
                        <a:gd name="T7" fmla="*/ 3408 h 51"/>
                        <a:gd name="T8" fmla="+- 0 5666 5442"/>
                        <a:gd name="T9" fmla="*/ T8 w 225"/>
                        <a:gd name="T10" fmla="+- 0 3458 3408"/>
                        <a:gd name="T11" fmla="*/ 3458 h 51"/>
                        <a:gd name="T12" fmla="+- 0 5442 5442"/>
                        <a:gd name="T13" fmla="*/ T12 w 225"/>
                        <a:gd name="T14" fmla="+- 0 3458 3408"/>
                        <a:gd name="T15" fmla="*/ 34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25" h="51">
                          <a:moveTo>
                            <a:pt x="0" y="0"/>
                          </a:moveTo>
                          <a:lnTo>
                            <a:pt x="224" y="0"/>
                          </a:lnTo>
                          <a:lnTo>
                            <a:pt x="22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2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1" name="Group 147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905277"/>
                    <a:ext cx="212676" cy="1476"/>
                    <a:chOff x="5442" y="3299"/>
                    <a:chExt cx="300" cy="2"/>
                  </a:xfrm>
                </p:grpSpPr>
                <p:sp>
                  <p:nvSpPr>
                    <p:cNvPr id="880" name="Freeform 1474"/>
                    <p:cNvSpPr>
                      <a:spLocks/>
                    </p:cNvSpPr>
                    <p:nvPr/>
                  </p:nvSpPr>
                  <p:spPr bwMode="auto">
                    <a:xfrm>
                      <a:off x="5442" y="3299"/>
                      <a:ext cx="300" cy="2"/>
                    </a:xfrm>
                    <a:custGeom>
                      <a:avLst/>
                      <a:gdLst>
                        <a:gd name="T0" fmla="+- 0 5442 5442"/>
                        <a:gd name="T1" fmla="*/ T0 w 300"/>
                        <a:gd name="T2" fmla="+- 0 5742 5442"/>
                        <a:gd name="T3" fmla="*/ T2 w 30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0">
                          <a:moveTo>
                            <a:pt x="0" y="0"/>
                          </a:moveTo>
                          <a:lnTo>
                            <a:pt x="30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2" name="Group 147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887565"/>
                    <a:ext cx="212676" cy="36900"/>
                    <a:chOff x="5442" y="3275"/>
                    <a:chExt cx="300" cy="50"/>
                  </a:xfrm>
                </p:grpSpPr>
                <p:sp>
                  <p:nvSpPr>
                    <p:cNvPr id="879" name="Freeform 1472"/>
                    <p:cNvSpPr>
                      <a:spLocks/>
                    </p:cNvSpPr>
                    <p:nvPr/>
                  </p:nvSpPr>
                  <p:spPr bwMode="auto">
                    <a:xfrm>
                      <a:off x="5442" y="3275"/>
                      <a:ext cx="300" cy="50"/>
                    </a:xfrm>
                    <a:custGeom>
                      <a:avLst/>
                      <a:gdLst>
                        <a:gd name="T0" fmla="+- 0 5442 5442"/>
                        <a:gd name="T1" fmla="*/ T0 w 300"/>
                        <a:gd name="T2" fmla="+- 0 3275 3275"/>
                        <a:gd name="T3" fmla="*/ 3275 h 50"/>
                        <a:gd name="T4" fmla="+- 0 5742 5442"/>
                        <a:gd name="T5" fmla="*/ T4 w 300"/>
                        <a:gd name="T6" fmla="+- 0 3275 3275"/>
                        <a:gd name="T7" fmla="*/ 3275 h 50"/>
                        <a:gd name="T8" fmla="+- 0 5742 5442"/>
                        <a:gd name="T9" fmla="*/ T8 w 300"/>
                        <a:gd name="T10" fmla="+- 0 3324 3275"/>
                        <a:gd name="T11" fmla="*/ 3324 h 50"/>
                        <a:gd name="T12" fmla="+- 0 5442 5442"/>
                        <a:gd name="T13" fmla="*/ T12 w 300"/>
                        <a:gd name="T14" fmla="+- 0 3324 3275"/>
                        <a:gd name="T15" fmla="*/ 33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00" h="50">
                          <a:moveTo>
                            <a:pt x="0" y="0"/>
                          </a:moveTo>
                          <a:lnTo>
                            <a:pt x="300" y="0"/>
                          </a:lnTo>
                          <a:lnTo>
                            <a:pt x="30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49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3" name="Group 146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794577"/>
                    <a:ext cx="21268" cy="1476"/>
                    <a:chOff x="5442" y="3149"/>
                    <a:chExt cx="30" cy="2"/>
                  </a:xfrm>
                </p:grpSpPr>
                <p:sp>
                  <p:nvSpPr>
                    <p:cNvPr id="878" name="Freeform 1470"/>
                    <p:cNvSpPr>
                      <a:spLocks/>
                    </p:cNvSpPr>
                    <p:nvPr/>
                  </p:nvSpPr>
                  <p:spPr bwMode="auto">
                    <a:xfrm>
                      <a:off x="5442" y="3149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4" name="Group 146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794577"/>
                    <a:ext cx="26939" cy="1476"/>
                    <a:chOff x="5442" y="3149"/>
                    <a:chExt cx="38" cy="2"/>
                  </a:xfrm>
                </p:grpSpPr>
                <p:sp>
                  <p:nvSpPr>
                    <p:cNvPr id="877" name="Freeform 1468"/>
                    <p:cNvSpPr>
                      <a:spLocks/>
                    </p:cNvSpPr>
                    <p:nvPr/>
                  </p:nvSpPr>
                  <p:spPr bwMode="auto">
                    <a:xfrm>
                      <a:off x="5442" y="3149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181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5" name="Group 146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585723"/>
                    <a:ext cx="350916" cy="1476"/>
                    <a:chOff x="5442" y="2866"/>
                    <a:chExt cx="495" cy="2"/>
                  </a:xfrm>
                </p:grpSpPr>
                <p:sp>
                  <p:nvSpPr>
                    <p:cNvPr id="876" name="Freeform 1466"/>
                    <p:cNvSpPr>
                      <a:spLocks/>
                    </p:cNvSpPr>
                    <p:nvPr/>
                  </p:nvSpPr>
                  <p:spPr bwMode="auto">
                    <a:xfrm>
                      <a:off x="5442" y="2866"/>
                      <a:ext cx="495" cy="2"/>
                    </a:xfrm>
                    <a:custGeom>
                      <a:avLst/>
                      <a:gdLst>
                        <a:gd name="T0" fmla="+- 0 5442 5442"/>
                        <a:gd name="T1" fmla="*/ T0 w 495"/>
                        <a:gd name="T2" fmla="+- 0 5936 5442"/>
                        <a:gd name="T3" fmla="*/ T2 w 49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95">
                          <a:moveTo>
                            <a:pt x="0" y="0"/>
                          </a:moveTo>
                          <a:lnTo>
                            <a:pt x="49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6" name="Group 146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568011"/>
                    <a:ext cx="350916" cy="36900"/>
                    <a:chOff x="5442" y="2842"/>
                    <a:chExt cx="495" cy="50"/>
                  </a:xfrm>
                </p:grpSpPr>
                <p:sp>
                  <p:nvSpPr>
                    <p:cNvPr id="875" name="Freeform 1464"/>
                    <p:cNvSpPr>
                      <a:spLocks/>
                    </p:cNvSpPr>
                    <p:nvPr/>
                  </p:nvSpPr>
                  <p:spPr bwMode="auto">
                    <a:xfrm>
                      <a:off x="5442" y="2842"/>
                      <a:ext cx="495" cy="50"/>
                    </a:xfrm>
                    <a:custGeom>
                      <a:avLst/>
                      <a:gdLst>
                        <a:gd name="T0" fmla="+- 0 5442 5442"/>
                        <a:gd name="T1" fmla="*/ T0 w 495"/>
                        <a:gd name="T2" fmla="+- 0 2842 2842"/>
                        <a:gd name="T3" fmla="*/ 2842 h 50"/>
                        <a:gd name="T4" fmla="+- 0 5936 5442"/>
                        <a:gd name="T5" fmla="*/ T4 w 495"/>
                        <a:gd name="T6" fmla="+- 0 2842 2842"/>
                        <a:gd name="T7" fmla="*/ 2842 h 50"/>
                        <a:gd name="T8" fmla="+- 0 5936 5442"/>
                        <a:gd name="T9" fmla="*/ T8 w 495"/>
                        <a:gd name="T10" fmla="+- 0 2891 2842"/>
                        <a:gd name="T11" fmla="*/ 2891 h 50"/>
                        <a:gd name="T12" fmla="+- 0 5442 5442"/>
                        <a:gd name="T13" fmla="*/ T12 w 495"/>
                        <a:gd name="T14" fmla="+- 0 2891 2842"/>
                        <a:gd name="T15" fmla="*/ 2891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95" h="50">
                          <a:moveTo>
                            <a:pt x="0" y="0"/>
                          </a:moveTo>
                          <a:lnTo>
                            <a:pt x="494" y="0"/>
                          </a:lnTo>
                          <a:lnTo>
                            <a:pt x="49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6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7" name="Group 146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475023"/>
                    <a:ext cx="776269" cy="1476"/>
                    <a:chOff x="5442" y="2716"/>
                    <a:chExt cx="1095" cy="2"/>
                  </a:xfrm>
                </p:grpSpPr>
                <p:sp>
                  <p:nvSpPr>
                    <p:cNvPr id="874" name="Freeform 1462"/>
                    <p:cNvSpPr>
                      <a:spLocks/>
                    </p:cNvSpPr>
                    <p:nvPr/>
                  </p:nvSpPr>
                  <p:spPr bwMode="auto">
                    <a:xfrm>
                      <a:off x="5442" y="2716"/>
                      <a:ext cx="1095" cy="2"/>
                    </a:xfrm>
                    <a:custGeom>
                      <a:avLst/>
                      <a:gdLst>
                        <a:gd name="T0" fmla="+- 0 5442 5442"/>
                        <a:gd name="T1" fmla="*/ T0 w 1095"/>
                        <a:gd name="T2" fmla="+- 0 6536 5442"/>
                        <a:gd name="T3" fmla="*/ T2 w 109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95">
                          <a:moveTo>
                            <a:pt x="0" y="0"/>
                          </a:moveTo>
                          <a:lnTo>
                            <a:pt x="109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8" name="Group 145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457311"/>
                    <a:ext cx="776269" cy="36900"/>
                    <a:chOff x="5442" y="2692"/>
                    <a:chExt cx="1095" cy="50"/>
                  </a:xfrm>
                </p:grpSpPr>
                <p:sp>
                  <p:nvSpPr>
                    <p:cNvPr id="873" name="Freeform 1460"/>
                    <p:cNvSpPr>
                      <a:spLocks/>
                    </p:cNvSpPr>
                    <p:nvPr/>
                  </p:nvSpPr>
                  <p:spPr bwMode="auto">
                    <a:xfrm>
                      <a:off x="5442" y="2692"/>
                      <a:ext cx="1095" cy="50"/>
                    </a:xfrm>
                    <a:custGeom>
                      <a:avLst/>
                      <a:gdLst>
                        <a:gd name="T0" fmla="+- 0 5442 5442"/>
                        <a:gd name="T1" fmla="*/ T0 w 1095"/>
                        <a:gd name="T2" fmla="+- 0 2692 2692"/>
                        <a:gd name="T3" fmla="*/ 2692 h 50"/>
                        <a:gd name="T4" fmla="+- 0 6536 5442"/>
                        <a:gd name="T5" fmla="*/ T4 w 1095"/>
                        <a:gd name="T6" fmla="+- 0 2692 2692"/>
                        <a:gd name="T7" fmla="*/ 2692 h 50"/>
                        <a:gd name="T8" fmla="+- 0 6536 5442"/>
                        <a:gd name="T9" fmla="*/ T8 w 1095"/>
                        <a:gd name="T10" fmla="+- 0 2741 2692"/>
                        <a:gd name="T11" fmla="*/ 2741 h 50"/>
                        <a:gd name="T12" fmla="+- 0 5442 5442"/>
                        <a:gd name="T13" fmla="*/ T12 w 1095"/>
                        <a:gd name="T14" fmla="+- 0 2741 2692"/>
                        <a:gd name="T15" fmla="*/ 2741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95" h="50">
                          <a:moveTo>
                            <a:pt x="0" y="0"/>
                          </a:moveTo>
                          <a:lnTo>
                            <a:pt x="1094" y="0"/>
                          </a:lnTo>
                          <a:lnTo>
                            <a:pt x="109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39" name="Group 145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376869"/>
                    <a:ext cx="733733" cy="1476"/>
                    <a:chOff x="5442" y="2583"/>
                    <a:chExt cx="1035" cy="2"/>
                  </a:xfrm>
                </p:grpSpPr>
                <p:sp>
                  <p:nvSpPr>
                    <p:cNvPr id="872" name="Freeform 1458"/>
                    <p:cNvSpPr>
                      <a:spLocks/>
                    </p:cNvSpPr>
                    <p:nvPr/>
                  </p:nvSpPr>
                  <p:spPr bwMode="auto">
                    <a:xfrm>
                      <a:off x="5442" y="2583"/>
                      <a:ext cx="1035" cy="2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6476 5442"/>
                        <a:gd name="T3" fmla="*/ T2 w 103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035">
                          <a:moveTo>
                            <a:pt x="0" y="0"/>
                          </a:moveTo>
                          <a:lnTo>
                            <a:pt x="103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0" name="Group 145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358419"/>
                    <a:ext cx="733733" cy="36900"/>
                    <a:chOff x="5442" y="2558"/>
                    <a:chExt cx="1035" cy="50"/>
                  </a:xfrm>
                </p:grpSpPr>
                <p:sp>
                  <p:nvSpPr>
                    <p:cNvPr id="871" name="Freeform 1456"/>
                    <p:cNvSpPr>
                      <a:spLocks/>
                    </p:cNvSpPr>
                    <p:nvPr/>
                  </p:nvSpPr>
                  <p:spPr bwMode="auto">
                    <a:xfrm>
                      <a:off x="5442" y="2558"/>
                      <a:ext cx="1035" cy="50"/>
                    </a:xfrm>
                    <a:custGeom>
                      <a:avLst/>
                      <a:gdLst>
                        <a:gd name="T0" fmla="+- 0 5442 5442"/>
                        <a:gd name="T1" fmla="*/ T0 w 1035"/>
                        <a:gd name="T2" fmla="+- 0 2558 2558"/>
                        <a:gd name="T3" fmla="*/ 2558 h 50"/>
                        <a:gd name="T4" fmla="+- 0 6476 5442"/>
                        <a:gd name="T5" fmla="*/ T4 w 1035"/>
                        <a:gd name="T6" fmla="+- 0 2558 2558"/>
                        <a:gd name="T7" fmla="*/ 2558 h 50"/>
                        <a:gd name="T8" fmla="+- 0 6476 5442"/>
                        <a:gd name="T9" fmla="*/ T8 w 1035"/>
                        <a:gd name="T10" fmla="+- 0 2608 2558"/>
                        <a:gd name="T11" fmla="*/ 2608 h 50"/>
                        <a:gd name="T12" fmla="+- 0 5442 5442"/>
                        <a:gd name="T13" fmla="*/ T12 w 1035"/>
                        <a:gd name="T14" fmla="+- 0 2608 2558"/>
                        <a:gd name="T15" fmla="*/ 2608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035" h="50">
                          <a:moveTo>
                            <a:pt x="0" y="0"/>
                          </a:moveTo>
                          <a:lnTo>
                            <a:pt x="1034" y="0"/>
                          </a:lnTo>
                          <a:lnTo>
                            <a:pt x="103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1" name="Group 145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266169"/>
                    <a:ext cx="542325" cy="1476"/>
                    <a:chOff x="5442" y="2433"/>
                    <a:chExt cx="765" cy="2"/>
                  </a:xfrm>
                </p:grpSpPr>
                <p:sp>
                  <p:nvSpPr>
                    <p:cNvPr id="870" name="Freeform 1454"/>
                    <p:cNvSpPr>
                      <a:spLocks/>
                    </p:cNvSpPr>
                    <p:nvPr/>
                  </p:nvSpPr>
                  <p:spPr bwMode="auto">
                    <a:xfrm>
                      <a:off x="5442" y="2433"/>
                      <a:ext cx="765" cy="2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6206 5442"/>
                        <a:gd name="T3" fmla="*/ T2 w 7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65">
                          <a:moveTo>
                            <a:pt x="0" y="0"/>
                          </a:moveTo>
                          <a:lnTo>
                            <a:pt x="76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2" name="Group 145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247719"/>
                    <a:ext cx="542325" cy="36900"/>
                    <a:chOff x="5442" y="2408"/>
                    <a:chExt cx="765" cy="50"/>
                  </a:xfrm>
                </p:grpSpPr>
                <p:sp>
                  <p:nvSpPr>
                    <p:cNvPr id="869" name="Freeform 1452"/>
                    <p:cNvSpPr>
                      <a:spLocks/>
                    </p:cNvSpPr>
                    <p:nvPr/>
                  </p:nvSpPr>
                  <p:spPr bwMode="auto">
                    <a:xfrm>
                      <a:off x="5442" y="2408"/>
                      <a:ext cx="765" cy="50"/>
                    </a:xfrm>
                    <a:custGeom>
                      <a:avLst/>
                      <a:gdLst>
                        <a:gd name="T0" fmla="+- 0 5442 5442"/>
                        <a:gd name="T1" fmla="*/ T0 w 765"/>
                        <a:gd name="T2" fmla="+- 0 2408 2408"/>
                        <a:gd name="T3" fmla="*/ 2408 h 50"/>
                        <a:gd name="T4" fmla="+- 0 6206 5442"/>
                        <a:gd name="T5" fmla="*/ T4 w 765"/>
                        <a:gd name="T6" fmla="+- 0 2408 2408"/>
                        <a:gd name="T7" fmla="*/ 2408 h 50"/>
                        <a:gd name="T8" fmla="+- 0 6206 5442"/>
                        <a:gd name="T9" fmla="*/ T8 w 765"/>
                        <a:gd name="T10" fmla="+- 0 2458 2408"/>
                        <a:gd name="T11" fmla="*/ 2458 h 50"/>
                        <a:gd name="T12" fmla="+- 0 5442 5442"/>
                        <a:gd name="T13" fmla="*/ T12 w 765"/>
                        <a:gd name="T14" fmla="+- 0 2458 2408"/>
                        <a:gd name="T15" fmla="*/ 2458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65" h="50">
                          <a:moveTo>
                            <a:pt x="0" y="0"/>
                          </a:moveTo>
                          <a:lnTo>
                            <a:pt x="764" y="0"/>
                          </a:lnTo>
                          <a:lnTo>
                            <a:pt x="76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7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3" name="Group 144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168015"/>
                    <a:ext cx="127606" cy="1476"/>
                    <a:chOff x="5442" y="2300"/>
                    <a:chExt cx="180" cy="2"/>
                  </a:xfrm>
                </p:grpSpPr>
                <p:sp>
                  <p:nvSpPr>
                    <p:cNvPr id="868" name="Freeform 1450"/>
                    <p:cNvSpPr>
                      <a:spLocks/>
                    </p:cNvSpPr>
                    <p:nvPr/>
                  </p:nvSpPr>
                  <p:spPr bwMode="auto">
                    <a:xfrm>
                      <a:off x="5442" y="2300"/>
                      <a:ext cx="180" cy="2"/>
                    </a:xfrm>
                    <a:custGeom>
                      <a:avLst/>
                      <a:gdLst>
                        <a:gd name="T0" fmla="+- 0 5442 5442"/>
                        <a:gd name="T1" fmla="*/ T0 w 180"/>
                        <a:gd name="T2" fmla="+- 0 5622 5442"/>
                        <a:gd name="T3" fmla="*/ T2 w 18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80">
                          <a:moveTo>
                            <a:pt x="0" y="0"/>
                          </a:moveTo>
                          <a:lnTo>
                            <a:pt x="18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4" name="Group 144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149565"/>
                    <a:ext cx="127606" cy="36900"/>
                    <a:chOff x="5442" y="2275"/>
                    <a:chExt cx="180" cy="50"/>
                  </a:xfrm>
                </p:grpSpPr>
                <p:sp>
                  <p:nvSpPr>
                    <p:cNvPr id="867" name="Freeform 1448"/>
                    <p:cNvSpPr>
                      <a:spLocks/>
                    </p:cNvSpPr>
                    <p:nvPr/>
                  </p:nvSpPr>
                  <p:spPr bwMode="auto">
                    <a:xfrm>
                      <a:off x="5442" y="2275"/>
                      <a:ext cx="180" cy="50"/>
                    </a:xfrm>
                    <a:custGeom>
                      <a:avLst/>
                      <a:gdLst>
                        <a:gd name="T0" fmla="+- 0 5442 5442"/>
                        <a:gd name="T1" fmla="*/ T0 w 180"/>
                        <a:gd name="T2" fmla="+- 0 2275 2275"/>
                        <a:gd name="T3" fmla="*/ 2275 h 50"/>
                        <a:gd name="T4" fmla="+- 0 5622 5442"/>
                        <a:gd name="T5" fmla="*/ T4 w 180"/>
                        <a:gd name="T6" fmla="+- 0 2275 2275"/>
                        <a:gd name="T7" fmla="*/ 2275 h 50"/>
                        <a:gd name="T8" fmla="+- 0 5622 5442"/>
                        <a:gd name="T9" fmla="*/ T8 w 180"/>
                        <a:gd name="T10" fmla="+- 0 2324 2275"/>
                        <a:gd name="T11" fmla="*/ 2324 h 50"/>
                        <a:gd name="T12" fmla="+- 0 5442 5442"/>
                        <a:gd name="T13" fmla="*/ T12 w 180"/>
                        <a:gd name="T14" fmla="+- 0 2324 2275"/>
                        <a:gd name="T15" fmla="*/ 23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80" h="50">
                          <a:moveTo>
                            <a:pt x="0" y="0"/>
                          </a:moveTo>
                          <a:lnTo>
                            <a:pt x="180" y="0"/>
                          </a:lnTo>
                          <a:lnTo>
                            <a:pt x="18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0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5" name="Group 144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057315"/>
                    <a:ext cx="53169" cy="1476"/>
                    <a:chOff x="5442" y="2150"/>
                    <a:chExt cx="75" cy="2"/>
                  </a:xfrm>
                </p:grpSpPr>
                <p:sp>
                  <p:nvSpPr>
                    <p:cNvPr id="866" name="Freeform 1446"/>
                    <p:cNvSpPr>
                      <a:spLocks/>
                    </p:cNvSpPr>
                    <p:nvPr/>
                  </p:nvSpPr>
                  <p:spPr bwMode="auto">
                    <a:xfrm>
                      <a:off x="5442" y="2150"/>
                      <a:ext cx="75" cy="2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5516 5442"/>
                        <a:gd name="T3" fmla="*/ T2 w 7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5">
                          <a:moveTo>
                            <a:pt x="0" y="0"/>
                          </a:moveTo>
                          <a:lnTo>
                            <a:pt x="74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6" name="Group 144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038865"/>
                    <a:ext cx="53169" cy="36900"/>
                    <a:chOff x="5442" y="2125"/>
                    <a:chExt cx="75" cy="50"/>
                  </a:xfrm>
                </p:grpSpPr>
                <p:sp>
                  <p:nvSpPr>
                    <p:cNvPr id="865" name="Freeform 1444"/>
                    <p:cNvSpPr>
                      <a:spLocks/>
                    </p:cNvSpPr>
                    <p:nvPr/>
                  </p:nvSpPr>
                  <p:spPr bwMode="auto">
                    <a:xfrm>
                      <a:off x="5442" y="2125"/>
                      <a:ext cx="75" cy="50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2125 2125"/>
                        <a:gd name="T3" fmla="*/ 2125 h 50"/>
                        <a:gd name="T4" fmla="+- 0 5516 5442"/>
                        <a:gd name="T5" fmla="*/ T4 w 75"/>
                        <a:gd name="T6" fmla="+- 0 2125 2125"/>
                        <a:gd name="T7" fmla="*/ 2125 h 50"/>
                        <a:gd name="T8" fmla="+- 0 5516 5442"/>
                        <a:gd name="T9" fmla="*/ T8 w 75"/>
                        <a:gd name="T10" fmla="+- 0 2174 2125"/>
                        <a:gd name="T11" fmla="*/ 2174 h 50"/>
                        <a:gd name="T12" fmla="+- 0 5442 5442"/>
                        <a:gd name="T13" fmla="*/ T12 w 75"/>
                        <a:gd name="T14" fmla="+- 0 2174 2125"/>
                        <a:gd name="T15" fmla="*/ 217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5" h="50">
                          <a:moveTo>
                            <a:pt x="0" y="0"/>
                          </a:moveTo>
                          <a:lnTo>
                            <a:pt x="74" y="0"/>
                          </a:lnTo>
                          <a:lnTo>
                            <a:pt x="7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25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7" name="Group 144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6958423"/>
                    <a:ext cx="223310" cy="1476"/>
                    <a:chOff x="5442" y="2016"/>
                    <a:chExt cx="315" cy="2"/>
                  </a:xfrm>
                </p:grpSpPr>
                <p:sp>
                  <p:nvSpPr>
                    <p:cNvPr id="864" name="Freeform 1442"/>
                    <p:cNvSpPr>
                      <a:spLocks/>
                    </p:cNvSpPr>
                    <p:nvPr/>
                  </p:nvSpPr>
                  <p:spPr bwMode="auto">
                    <a:xfrm>
                      <a:off x="5442" y="2016"/>
                      <a:ext cx="315" cy="2"/>
                    </a:xfrm>
                    <a:custGeom>
                      <a:avLst/>
                      <a:gdLst>
                        <a:gd name="T0" fmla="+- 0 5442 5442"/>
                        <a:gd name="T1" fmla="*/ T0 w 315"/>
                        <a:gd name="T2" fmla="+- 0 5756 5442"/>
                        <a:gd name="T3" fmla="*/ T2 w 31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15">
                          <a:moveTo>
                            <a:pt x="0" y="0"/>
                          </a:moveTo>
                          <a:lnTo>
                            <a:pt x="31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9A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8" name="Group 143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6939973"/>
                    <a:ext cx="223310" cy="37638"/>
                    <a:chOff x="5442" y="1991"/>
                    <a:chExt cx="315" cy="51"/>
                  </a:xfrm>
                </p:grpSpPr>
                <p:sp>
                  <p:nvSpPr>
                    <p:cNvPr id="863" name="Freeform 1440"/>
                    <p:cNvSpPr>
                      <a:spLocks/>
                    </p:cNvSpPr>
                    <p:nvPr/>
                  </p:nvSpPr>
                  <p:spPr bwMode="auto">
                    <a:xfrm>
                      <a:off x="5442" y="1991"/>
                      <a:ext cx="315" cy="51"/>
                    </a:xfrm>
                    <a:custGeom>
                      <a:avLst/>
                      <a:gdLst>
                        <a:gd name="T0" fmla="+- 0 5442 5442"/>
                        <a:gd name="T1" fmla="*/ T0 w 315"/>
                        <a:gd name="T2" fmla="+- 0 1991 1991"/>
                        <a:gd name="T3" fmla="*/ 1991 h 51"/>
                        <a:gd name="T4" fmla="+- 0 5756 5442"/>
                        <a:gd name="T5" fmla="*/ T4 w 315"/>
                        <a:gd name="T6" fmla="+- 0 1991 1991"/>
                        <a:gd name="T7" fmla="*/ 1991 h 51"/>
                        <a:gd name="T8" fmla="+- 0 5756 5442"/>
                        <a:gd name="T9" fmla="*/ T8 w 315"/>
                        <a:gd name="T10" fmla="+- 0 2041 1991"/>
                        <a:gd name="T11" fmla="*/ 2041 h 51"/>
                        <a:gd name="T12" fmla="+- 0 5442 5442"/>
                        <a:gd name="T13" fmla="*/ T12 w 315"/>
                        <a:gd name="T14" fmla="+- 0 2041 1991"/>
                        <a:gd name="T15" fmla="*/ 20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15" h="51">
                          <a:moveTo>
                            <a:pt x="0" y="0"/>
                          </a:moveTo>
                          <a:lnTo>
                            <a:pt x="314" y="0"/>
                          </a:lnTo>
                          <a:lnTo>
                            <a:pt x="31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5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49" name="Group 143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683089"/>
                    <a:ext cx="95704" cy="25092"/>
                    <a:chOff x="5442" y="9774"/>
                    <a:chExt cx="135" cy="34"/>
                  </a:xfrm>
                </p:grpSpPr>
                <p:sp>
                  <p:nvSpPr>
                    <p:cNvPr id="862" name="Freeform 1438"/>
                    <p:cNvSpPr>
                      <a:spLocks/>
                    </p:cNvSpPr>
                    <p:nvPr/>
                  </p:nvSpPr>
                  <p:spPr bwMode="auto">
                    <a:xfrm>
                      <a:off x="5442" y="9774"/>
                      <a:ext cx="135" cy="34"/>
                    </a:xfrm>
                    <a:custGeom>
                      <a:avLst/>
                      <a:gdLst>
                        <a:gd name="T0" fmla="+- 0 5442 5442"/>
                        <a:gd name="T1" fmla="*/ T0 w 135"/>
                        <a:gd name="T2" fmla="+- 0 9808 9774"/>
                        <a:gd name="T3" fmla="*/ 9808 h 34"/>
                        <a:gd name="T4" fmla="+- 0 5576 5442"/>
                        <a:gd name="T5" fmla="*/ T4 w 135"/>
                        <a:gd name="T6" fmla="+- 0 9808 9774"/>
                        <a:gd name="T7" fmla="*/ 9808 h 34"/>
                        <a:gd name="T8" fmla="+- 0 5576 5442"/>
                        <a:gd name="T9" fmla="*/ T8 w 135"/>
                        <a:gd name="T10" fmla="+- 0 9774 9774"/>
                        <a:gd name="T11" fmla="*/ 9774 h 34"/>
                        <a:gd name="T12" fmla="+- 0 5442 5442"/>
                        <a:gd name="T13" fmla="*/ T12 w 135"/>
                        <a:gd name="T14" fmla="+- 0 9774 9774"/>
                        <a:gd name="T15" fmla="*/ 9774 h 34"/>
                        <a:gd name="T16" fmla="+- 0 5442 5442"/>
                        <a:gd name="T17" fmla="*/ T16 w 135"/>
                        <a:gd name="T18" fmla="+- 0 9808 9774"/>
                        <a:gd name="T19" fmla="*/ 9808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35" h="34">
                          <a:moveTo>
                            <a:pt x="0" y="34"/>
                          </a:moveTo>
                          <a:lnTo>
                            <a:pt x="134" y="34"/>
                          </a:lnTo>
                          <a:lnTo>
                            <a:pt x="134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0" name="Group 143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677185"/>
                    <a:ext cx="100667" cy="37638"/>
                    <a:chOff x="5442" y="9766"/>
                    <a:chExt cx="142" cy="51"/>
                  </a:xfrm>
                </p:grpSpPr>
                <p:sp>
                  <p:nvSpPr>
                    <p:cNvPr id="861" name="Freeform 1436"/>
                    <p:cNvSpPr>
                      <a:spLocks/>
                    </p:cNvSpPr>
                    <p:nvPr/>
                  </p:nvSpPr>
                  <p:spPr bwMode="auto">
                    <a:xfrm>
                      <a:off x="5442" y="9766"/>
                      <a:ext cx="142" cy="51"/>
                    </a:xfrm>
                    <a:custGeom>
                      <a:avLst/>
                      <a:gdLst>
                        <a:gd name="T0" fmla="+- 0 5449 5442"/>
                        <a:gd name="T1" fmla="*/ T0 w 142"/>
                        <a:gd name="T2" fmla="+- 0 9816 9766"/>
                        <a:gd name="T3" fmla="*/ 9816 h 51"/>
                        <a:gd name="T4" fmla="+- 0 5591 5442"/>
                        <a:gd name="T5" fmla="*/ T4 w 142"/>
                        <a:gd name="T6" fmla="+- 0 9816 9766"/>
                        <a:gd name="T7" fmla="*/ 9816 h 51"/>
                        <a:gd name="T8" fmla="+- 0 5591 5442"/>
                        <a:gd name="T9" fmla="*/ T8 w 142"/>
                        <a:gd name="T10" fmla="+- 0 9766 9766"/>
                        <a:gd name="T11" fmla="*/ 9766 h 51"/>
                        <a:gd name="T12" fmla="+- 0 5449 5442"/>
                        <a:gd name="T13" fmla="*/ T12 w 142"/>
                        <a:gd name="T14" fmla="+- 0 9766 9766"/>
                        <a:gd name="T15" fmla="*/ 9766 h 51"/>
                        <a:gd name="T16" fmla="+- 0 5449 5442"/>
                        <a:gd name="T17" fmla="*/ T16 w 142"/>
                        <a:gd name="T18" fmla="+- 0 9816 9766"/>
                        <a:gd name="T19" fmla="*/ 9816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42" h="51">
                          <a:moveTo>
                            <a:pt x="7" y="50"/>
                          </a:moveTo>
                          <a:lnTo>
                            <a:pt x="149" y="50"/>
                          </a:lnTo>
                          <a:lnTo>
                            <a:pt x="14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1" name="Group 143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590839"/>
                    <a:ext cx="21268" cy="1476"/>
                    <a:chOff x="5442" y="9649"/>
                    <a:chExt cx="30" cy="2"/>
                  </a:xfrm>
                </p:grpSpPr>
                <p:sp>
                  <p:nvSpPr>
                    <p:cNvPr id="860" name="Freeform 1434"/>
                    <p:cNvSpPr>
                      <a:spLocks/>
                    </p:cNvSpPr>
                    <p:nvPr/>
                  </p:nvSpPr>
                  <p:spPr bwMode="auto">
                    <a:xfrm>
                      <a:off x="5442" y="9649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2" name="Group 143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590839"/>
                    <a:ext cx="26939" cy="1476"/>
                    <a:chOff x="5442" y="9649"/>
                    <a:chExt cx="38" cy="2"/>
                  </a:xfrm>
                </p:grpSpPr>
                <p:sp>
                  <p:nvSpPr>
                    <p:cNvPr id="859" name="Freeform 1432"/>
                    <p:cNvSpPr>
                      <a:spLocks/>
                    </p:cNvSpPr>
                    <p:nvPr/>
                  </p:nvSpPr>
                  <p:spPr bwMode="auto">
                    <a:xfrm>
                      <a:off x="5442" y="9649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258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3" name="Group 142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486781"/>
                    <a:ext cx="21268" cy="1476"/>
                    <a:chOff x="5442" y="9508"/>
                    <a:chExt cx="30" cy="2"/>
                  </a:xfrm>
                </p:grpSpPr>
                <p:sp>
                  <p:nvSpPr>
                    <p:cNvPr id="858" name="Freeform 1430"/>
                    <p:cNvSpPr>
                      <a:spLocks/>
                    </p:cNvSpPr>
                    <p:nvPr/>
                  </p:nvSpPr>
                  <p:spPr bwMode="auto">
                    <a:xfrm>
                      <a:off x="5442" y="9508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2133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4" name="Group 142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486781"/>
                    <a:ext cx="26939" cy="1476"/>
                    <a:chOff x="5442" y="9508"/>
                    <a:chExt cx="38" cy="2"/>
                  </a:xfrm>
                </p:grpSpPr>
                <p:sp>
                  <p:nvSpPr>
                    <p:cNvPr id="857" name="Freeform 1428"/>
                    <p:cNvSpPr>
                      <a:spLocks/>
                    </p:cNvSpPr>
                    <p:nvPr/>
                  </p:nvSpPr>
                  <p:spPr bwMode="auto">
                    <a:xfrm>
                      <a:off x="5442" y="9508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3191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5" name="Group 142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173131"/>
                    <a:ext cx="116972" cy="1476"/>
                    <a:chOff x="5442" y="9083"/>
                    <a:chExt cx="165" cy="2"/>
                  </a:xfrm>
                </p:grpSpPr>
                <p:sp>
                  <p:nvSpPr>
                    <p:cNvPr id="856" name="Freeform 1426"/>
                    <p:cNvSpPr>
                      <a:spLocks/>
                    </p:cNvSpPr>
                    <p:nvPr/>
                  </p:nvSpPr>
                  <p:spPr bwMode="auto">
                    <a:xfrm>
                      <a:off x="5442" y="9083"/>
                      <a:ext cx="165" cy="2"/>
                    </a:xfrm>
                    <a:custGeom>
                      <a:avLst/>
                      <a:gdLst>
                        <a:gd name="T0" fmla="+- 0 5442 5442"/>
                        <a:gd name="T1" fmla="*/ T0 w 165"/>
                        <a:gd name="T2" fmla="+- 0 5606 5442"/>
                        <a:gd name="T3" fmla="*/ T2 w 16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65">
                          <a:moveTo>
                            <a:pt x="0" y="0"/>
                          </a:moveTo>
                          <a:lnTo>
                            <a:pt x="16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6" name="Group 142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154681"/>
                    <a:ext cx="116972" cy="37638"/>
                    <a:chOff x="5442" y="9058"/>
                    <a:chExt cx="165" cy="51"/>
                  </a:xfrm>
                </p:grpSpPr>
                <p:sp>
                  <p:nvSpPr>
                    <p:cNvPr id="855" name="Freeform 1424"/>
                    <p:cNvSpPr>
                      <a:spLocks/>
                    </p:cNvSpPr>
                    <p:nvPr/>
                  </p:nvSpPr>
                  <p:spPr bwMode="auto">
                    <a:xfrm>
                      <a:off x="5442" y="9058"/>
                      <a:ext cx="165" cy="51"/>
                    </a:xfrm>
                    <a:custGeom>
                      <a:avLst/>
                      <a:gdLst>
                        <a:gd name="T0" fmla="+- 0 5442 5442"/>
                        <a:gd name="T1" fmla="*/ T0 w 165"/>
                        <a:gd name="T2" fmla="+- 0 9058 9058"/>
                        <a:gd name="T3" fmla="*/ 9058 h 51"/>
                        <a:gd name="T4" fmla="+- 0 5606 5442"/>
                        <a:gd name="T5" fmla="*/ T4 w 165"/>
                        <a:gd name="T6" fmla="+- 0 9058 9058"/>
                        <a:gd name="T7" fmla="*/ 9058 h 51"/>
                        <a:gd name="T8" fmla="+- 0 5606 5442"/>
                        <a:gd name="T9" fmla="*/ T8 w 165"/>
                        <a:gd name="T10" fmla="+- 0 9108 9058"/>
                        <a:gd name="T11" fmla="*/ 9108 h 51"/>
                        <a:gd name="T12" fmla="+- 0 5442 5442"/>
                        <a:gd name="T13" fmla="*/ T12 w 165"/>
                        <a:gd name="T14" fmla="+- 0 9108 9058"/>
                        <a:gd name="T15" fmla="*/ 910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65" h="51">
                          <a:moveTo>
                            <a:pt x="0" y="0"/>
                          </a:moveTo>
                          <a:lnTo>
                            <a:pt x="164" y="0"/>
                          </a:lnTo>
                          <a:lnTo>
                            <a:pt x="16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48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7" name="Group 142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055789"/>
                    <a:ext cx="127606" cy="25092"/>
                    <a:chOff x="5442" y="8924"/>
                    <a:chExt cx="180" cy="34"/>
                  </a:xfrm>
                </p:grpSpPr>
                <p:sp>
                  <p:nvSpPr>
                    <p:cNvPr id="854" name="Freeform 1422"/>
                    <p:cNvSpPr>
                      <a:spLocks/>
                    </p:cNvSpPr>
                    <p:nvPr/>
                  </p:nvSpPr>
                  <p:spPr bwMode="auto">
                    <a:xfrm>
                      <a:off x="5442" y="8924"/>
                      <a:ext cx="180" cy="34"/>
                    </a:xfrm>
                    <a:custGeom>
                      <a:avLst/>
                      <a:gdLst>
                        <a:gd name="T0" fmla="+- 0 5442 5442"/>
                        <a:gd name="T1" fmla="*/ T0 w 180"/>
                        <a:gd name="T2" fmla="+- 0 8958 8924"/>
                        <a:gd name="T3" fmla="*/ 8958 h 34"/>
                        <a:gd name="T4" fmla="+- 0 5622 5442"/>
                        <a:gd name="T5" fmla="*/ T4 w 180"/>
                        <a:gd name="T6" fmla="+- 0 8958 8924"/>
                        <a:gd name="T7" fmla="*/ 8958 h 34"/>
                        <a:gd name="T8" fmla="+- 0 5622 5442"/>
                        <a:gd name="T9" fmla="*/ T8 w 180"/>
                        <a:gd name="T10" fmla="+- 0 8924 8924"/>
                        <a:gd name="T11" fmla="*/ 8924 h 34"/>
                        <a:gd name="T12" fmla="+- 0 5442 5442"/>
                        <a:gd name="T13" fmla="*/ T12 w 180"/>
                        <a:gd name="T14" fmla="+- 0 8924 8924"/>
                        <a:gd name="T15" fmla="*/ 8924 h 34"/>
                        <a:gd name="T16" fmla="+- 0 5442 5442"/>
                        <a:gd name="T17" fmla="*/ T16 w 180"/>
                        <a:gd name="T18" fmla="+- 0 8958 8924"/>
                        <a:gd name="T19" fmla="*/ 8958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80" h="34">
                          <a:moveTo>
                            <a:pt x="0" y="34"/>
                          </a:moveTo>
                          <a:lnTo>
                            <a:pt x="180" y="34"/>
                          </a:lnTo>
                          <a:lnTo>
                            <a:pt x="180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8" name="Group 141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049885"/>
                    <a:ext cx="133277" cy="37638"/>
                    <a:chOff x="5442" y="8916"/>
                    <a:chExt cx="188" cy="51"/>
                  </a:xfrm>
                </p:grpSpPr>
                <p:sp>
                  <p:nvSpPr>
                    <p:cNvPr id="853" name="Freeform 1420"/>
                    <p:cNvSpPr>
                      <a:spLocks/>
                    </p:cNvSpPr>
                    <p:nvPr/>
                  </p:nvSpPr>
                  <p:spPr bwMode="auto">
                    <a:xfrm>
                      <a:off x="5442" y="8916"/>
                      <a:ext cx="188" cy="51"/>
                    </a:xfrm>
                    <a:custGeom>
                      <a:avLst/>
                      <a:gdLst>
                        <a:gd name="T0" fmla="+- 0 5449 5442"/>
                        <a:gd name="T1" fmla="*/ T0 w 188"/>
                        <a:gd name="T2" fmla="+- 0 8966 8916"/>
                        <a:gd name="T3" fmla="*/ 8966 h 51"/>
                        <a:gd name="T4" fmla="+- 0 5637 5442"/>
                        <a:gd name="T5" fmla="*/ T4 w 188"/>
                        <a:gd name="T6" fmla="+- 0 8966 8916"/>
                        <a:gd name="T7" fmla="*/ 8966 h 51"/>
                        <a:gd name="T8" fmla="+- 0 5637 5442"/>
                        <a:gd name="T9" fmla="*/ T8 w 188"/>
                        <a:gd name="T10" fmla="+- 0 8916 8916"/>
                        <a:gd name="T11" fmla="*/ 8916 h 51"/>
                        <a:gd name="T12" fmla="+- 0 5449 5442"/>
                        <a:gd name="T13" fmla="*/ T12 w 188"/>
                        <a:gd name="T14" fmla="+- 0 8916 8916"/>
                        <a:gd name="T15" fmla="*/ 8916 h 51"/>
                        <a:gd name="T16" fmla="+- 0 5449 5442"/>
                        <a:gd name="T17" fmla="*/ T16 w 188"/>
                        <a:gd name="T18" fmla="+- 0 8966 8916"/>
                        <a:gd name="T19" fmla="*/ 8966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88" h="51">
                          <a:moveTo>
                            <a:pt x="7" y="50"/>
                          </a:moveTo>
                          <a:lnTo>
                            <a:pt x="195" y="50"/>
                          </a:lnTo>
                          <a:lnTo>
                            <a:pt x="195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59" name="Group 141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963539"/>
                    <a:ext cx="95704" cy="1476"/>
                    <a:chOff x="5442" y="8799"/>
                    <a:chExt cx="135" cy="2"/>
                  </a:xfrm>
                </p:grpSpPr>
                <p:sp>
                  <p:nvSpPr>
                    <p:cNvPr id="852" name="Freeform 1418"/>
                    <p:cNvSpPr>
                      <a:spLocks/>
                    </p:cNvSpPr>
                    <p:nvPr/>
                  </p:nvSpPr>
                  <p:spPr bwMode="auto">
                    <a:xfrm>
                      <a:off x="5442" y="8799"/>
                      <a:ext cx="135" cy="2"/>
                    </a:xfrm>
                    <a:custGeom>
                      <a:avLst/>
                      <a:gdLst>
                        <a:gd name="T0" fmla="+- 0 5442 5442"/>
                        <a:gd name="T1" fmla="*/ T0 w 135"/>
                        <a:gd name="T2" fmla="+- 0 5576 5442"/>
                        <a:gd name="T3" fmla="*/ T2 w 13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35">
                          <a:moveTo>
                            <a:pt x="0" y="0"/>
                          </a:moveTo>
                          <a:lnTo>
                            <a:pt x="13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0" name="Group 141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945089"/>
                    <a:ext cx="95704" cy="36900"/>
                    <a:chOff x="5442" y="8774"/>
                    <a:chExt cx="135" cy="50"/>
                  </a:xfrm>
                </p:grpSpPr>
                <p:sp>
                  <p:nvSpPr>
                    <p:cNvPr id="851" name="Freeform 1416"/>
                    <p:cNvSpPr>
                      <a:spLocks/>
                    </p:cNvSpPr>
                    <p:nvPr/>
                  </p:nvSpPr>
                  <p:spPr bwMode="auto">
                    <a:xfrm>
                      <a:off x="5442" y="8774"/>
                      <a:ext cx="135" cy="50"/>
                    </a:xfrm>
                    <a:custGeom>
                      <a:avLst/>
                      <a:gdLst>
                        <a:gd name="T0" fmla="+- 0 5442 5442"/>
                        <a:gd name="T1" fmla="*/ T0 w 135"/>
                        <a:gd name="T2" fmla="+- 0 8774 8774"/>
                        <a:gd name="T3" fmla="*/ 8774 h 50"/>
                        <a:gd name="T4" fmla="+- 0 5576 5442"/>
                        <a:gd name="T5" fmla="*/ T4 w 135"/>
                        <a:gd name="T6" fmla="+- 0 8774 8774"/>
                        <a:gd name="T7" fmla="*/ 8774 h 50"/>
                        <a:gd name="T8" fmla="+- 0 5576 5442"/>
                        <a:gd name="T9" fmla="*/ T8 w 135"/>
                        <a:gd name="T10" fmla="+- 0 8824 8774"/>
                        <a:gd name="T11" fmla="*/ 8824 h 50"/>
                        <a:gd name="T12" fmla="+- 0 5442 5442"/>
                        <a:gd name="T13" fmla="*/ T12 w 135"/>
                        <a:gd name="T14" fmla="+- 0 8824 8774"/>
                        <a:gd name="T15" fmla="*/ 88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35" h="50">
                          <a:moveTo>
                            <a:pt x="0" y="0"/>
                          </a:moveTo>
                          <a:lnTo>
                            <a:pt x="134" y="0"/>
                          </a:lnTo>
                          <a:lnTo>
                            <a:pt x="13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45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1" name="Group 141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846935"/>
                    <a:ext cx="53169" cy="24354"/>
                    <a:chOff x="5442" y="8641"/>
                    <a:chExt cx="75" cy="33"/>
                  </a:xfrm>
                </p:grpSpPr>
                <p:sp>
                  <p:nvSpPr>
                    <p:cNvPr id="850" name="Freeform 1414"/>
                    <p:cNvSpPr>
                      <a:spLocks/>
                    </p:cNvSpPr>
                    <p:nvPr/>
                  </p:nvSpPr>
                  <p:spPr bwMode="auto">
                    <a:xfrm>
                      <a:off x="5442" y="8641"/>
                      <a:ext cx="75" cy="33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8674 8641"/>
                        <a:gd name="T3" fmla="*/ 8674 h 33"/>
                        <a:gd name="T4" fmla="+- 0 5516 5442"/>
                        <a:gd name="T5" fmla="*/ T4 w 75"/>
                        <a:gd name="T6" fmla="+- 0 8674 8641"/>
                        <a:gd name="T7" fmla="*/ 8674 h 33"/>
                        <a:gd name="T8" fmla="+- 0 5516 5442"/>
                        <a:gd name="T9" fmla="*/ T8 w 75"/>
                        <a:gd name="T10" fmla="+- 0 8641 8641"/>
                        <a:gd name="T11" fmla="*/ 8641 h 33"/>
                        <a:gd name="T12" fmla="+- 0 5442 5442"/>
                        <a:gd name="T13" fmla="*/ T12 w 75"/>
                        <a:gd name="T14" fmla="+- 0 8641 8641"/>
                        <a:gd name="T15" fmla="*/ 8641 h 33"/>
                        <a:gd name="T16" fmla="+- 0 5442 5442"/>
                        <a:gd name="T17" fmla="*/ T16 w 75"/>
                        <a:gd name="T18" fmla="+- 0 8674 8641"/>
                        <a:gd name="T19" fmla="*/ 8674 h 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75" h="33">
                          <a:moveTo>
                            <a:pt x="0" y="33"/>
                          </a:moveTo>
                          <a:lnTo>
                            <a:pt x="74" y="33"/>
                          </a:lnTo>
                          <a:lnTo>
                            <a:pt x="74" y="0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2" name="Group 141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841031"/>
                    <a:ext cx="58132" cy="36900"/>
                    <a:chOff x="5442" y="8633"/>
                    <a:chExt cx="82" cy="50"/>
                  </a:xfrm>
                </p:grpSpPr>
                <p:sp>
                  <p:nvSpPr>
                    <p:cNvPr id="849" name="Freeform 1412"/>
                    <p:cNvSpPr>
                      <a:spLocks/>
                    </p:cNvSpPr>
                    <p:nvPr/>
                  </p:nvSpPr>
                  <p:spPr bwMode="auto">
                    <a:xfrm>
                      <a:off x="5442" y="8633"/>
                      <a:ext cx="82" cy="50"/>
                    </a:xfrm>
                    <a:custGeom>
                      <a:avLst/>
                      <a:gdLst>
                        <a:gd name="T0" fmla="+- 0 5449 5442"/>
                        <a:gd name="T1" fmla="*/ T0 w 82"/>
                        <a:gd name="T2" fmla="+- 0 8682 8633"/>
                        <a:gd name="T3" fmla="*/ 8682 h 50"/>
                        <a:gd name="T4" fmla="+- 0 5531 5442"/>
                        <a:gd name="T5" fmla="*/ T4 w 82"/>
                        <a:gd name="T6" fmla="+- 0 8682 8633"/>
                        <a:gd name="T7" fmla="*/ 8682 h 50"/>
                        <a:gd name="T8" fmla="+- 0 5531 5442"/>
                        <a:gd name="T9" fmla="*/ T8 w 82"/>
                        <a:gd name="T10" fmla="+- 0 8633 8633"/>
                        <a:gd name="T11" fmla="*/ 8633 h 50"/>
                        <a:gd name="T12" fmla="+- 0 5449 5442"/>
                        <a:gd name="T13" fmla="*/ T12 w 82"/>
                        <a:gd name="T14" fmla="+- 0 8633 8633"/>
                        <a:gd name="T15" fmla="*/ 8633 h 50"/>
                        <a:gd name="T16" fmla="+- 0 5449 5442"/>
                        <a:gd name="T17" fmla="*/ T16 w 82"/>
                        <a:gd name="T18" fmla="+- 0 8682 8633"/>
                        <a:gd name="T19" fmla="*/ 8682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82" h="50">
                          <a:moveTo>
                            <a:pt x="7" y="49"/>
                          </a:moveTo>
                          <a:lnTo>
                            <a:pt x="89" y="49"/>
                          </a:lnTo>
                          <a:lnTo>
                            <a:pt x="89" y="0"/>
                          </a:lnTo>
                          <a:lnTo>
                            <a:pt x="7" y="0"/>
                          </a:lnTo>
                          <a:lnTo>
                            <a:pt x="7" y="49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3" name="Group 140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754685"/>
                    <a:ext cx="255212" cy="1476"/>
                    <a:chOff x="5442" y="8516"/>
                    <a:chExt cx="360" cy="2"/>
                  </a:xfrm>
                </p:grpSpPr>
                <p:sp>
                  <p:nvSpPr>
                    <p:cNvPr id="848" name="Freeform 1410"/>
                    <p:cNvSpPr>
                      <a:spLocks/>
                    </p:cNvSpPr>
                    <p:nvPr/>
                  </p:nvSpPr>
                  <p:spPr bwMode="auto">
                    <a:xfrm>
                      <a:off x="5442" y="8516"/>
                      <a:ext cx="360" cy="2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5802 5442"/>
                        <a:gd name="T3" fmla="*/ T2 w 3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0" y="0"/>
                          </a:moveTo>
                          <a:lnTo>
                            <a:pt x="36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4" name="Group 140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736235"/>
                    <a:ext cx="255212" cy="36900"/>
                    <a:chOff x="5442" y="8491"/>
                    <a:chExt cx="360" cy="50"/>
                  </a:xfrm>
                </p:grpSpPr>
                <p:sp>
                  <p:nvSpPr>
                    <p:cNvPr id="847" name="Freeform 1408"/>
                    <p:cNvSpPr>
                      <a:spLocks/>
                    </p:cNvSpPr>
                    <p:nvPr/>
                  </p:nvSpPr>
                  <p:spPr bwMode="auto">
                    <a:xfrm>
                      <a:off x="5442" y="8491"/>
                      <a:ext cx="360" cy="50"/>
                    </a:xfrm>
                    <a:custGeom>
                      <a:avLst/>
                      <a:gdLst>
                        <a:gd name="T0" fmla="+- 0 5442 5442"/>
                        <a:gd name="T1" fmla="*/ T0 w 360"/>
                        <a:gd name="T2" fmla="+- 0 8491 8491"/>
                        <a:gd name="T3" fmla="*/ 8491 h 50"/>
                        <a:gd name="T4" fmla="+- 0 5802 5442"/>
                        <a:gd name="T5" fmla="*/ T4 w 360"/>
                        <a:gd name="T6" fmla="+- 0 8491 8491"/>
                        <a:gd name="T7" fmla="*/ 8491 h 50"/>
                        <a:gd name="T8" fmla="+- 0 5802 5442"/>
                        <a:gd name="T9" fmla="*/ T8 w 360"/>
                        <a:gd name="T10" fmla="+- 0 8540 8491"/>
                        <a:gd name="T11" fmla="*/ 8540 h 50"/>
                        <a:gd name="T12" fmla="+- 0 5442 5442"/>
                        <a:gd name="T13" fmla="*/ T12 w 360"/>
                        <a:gd name="T14" fmla="+- 0 8540 8491"/>
                        <a:gd name="T15" fmla="*/ 854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360" h="50">
                          <a:moveTo>
                            <a:pt x="0" y="0"/>
                          </a:moveTo>
                          <a:lnTo>
                            <a:pt x="360" y="0"/>
                          </a:lnTo>
                          <a:lnTo>
                            <a:pt x="36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57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5" name="Group 140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643985"/>
                    <a:ext cx="340282" cy="1476"/>
                    <a:chOff x="5442" y="8366"/>
                    <a:chExt cx="480" cy="2"/>
                  </a:xfrm>
                </p:grpSpPr>
                <p:sp>
                  <p:nvSpPr>
                    <p:cNvPr id="846" name="Freeform 1406"/>
                    <p:cNvSpPr>
                      <a:spLocks/>
                    </p:cNvSpPr>
                    <p:nvPr/>
                  </p:nvSpPr>
                  <p:spPr bwMode="auto">
                    <a:xfrm>
                      <a:off x="5442" y="8366"/>
                      <a:ext cx="480" cy="2"/>
                    </a:xfrm>
                    <a:custGeom>
                      <a:avLst/>
                      <a:gdLst>
                        <a:gd name="T0" fmla="+- 0 5442 5442"/>
                        <a:gd name="T1" fmla="*/ T0 w 480"/>
                        <a:gd name="T2" fmla="+- 0 5922 5442"/>
                        <a:gd name="T3" fmla="*/ T2 w 48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80">
                          <a:moveTo>
                            <a:pt x="0" y="0"/>
                          </a:moveTo>
                          <a:lnTo>
                            <a:pt x="480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6" name="Group 140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625535"/>
                    <a:ext cx="340282" cy="36900"/>
                    <a:chOff x="5442" y="8341"/>
                    <a:chExt cx="480" cy="50"/>
                  </a:xfrm>
                </p:grpSpPr>
                <p:sp>
                  <p:nvSpPr>
                    <p:cNvPr id="845" name="Freeform 1404"/>
                    <p:cNvSpPr>
                      <a:spLocks/>
                    </p:cNvSpPr>
                    <p:nvPr/>
                  </p:nvSpPr>
                  <p:spPr bwMode="auto">
                    <a:xfrm>
                      <a:off x="5442" y="8341"/>
                      <a:ext cx="480" cy="50"/>
                    </a:xfrm>
                    <a:custGeom>
                      <a:avLst/>
                      <a:gdLst>
                        <a:gd name="T0" fmla="+- 0 5442 5442"/>
                        <a:gd name="T1" fmla="*/ T0 w 480"/>
                        <a:gd name="T2" fmla="+- 0 8341 8341"/>
                        <a:gd name="T3" fmla="*/ 8341 h 50"/>
                        <a:gd name="T4" fmla="+- 0 5922 5442"/>
                        <a:gd name="T5" fmla="*/ T4 w 480"/>
                        <a:gd name="T6" fmla="+- 0 8341 8341"/>
                        <a:gd name="T7" fmla="*/ 8341 h 50"/>
                        <a:gd name="T8" fmla="+- 0 5922 5442"/>
                        <a:gd name="T9" fmla="*/ T8 w 480"/>
                        <a:gd name="T10" fmla="+- 0 8390 8341"/>
                        <a:gd name="T11" fmla="*/ 8390 h 50"/>
                        <a:gd name="T12" fmla="+- 0 5442 5442"/>
                        <a:gd name="T13" fmla="*/ T12 w 480"/>
                        <a:gd name="T14" fmla="+- 0 8390 8341"/>
                        <a:gd name="T15" fmla="*/ 8390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80" h="50">
                          <a:moveTo>
                            <a:pt x="0" y="0"/>
                          </a:moveTo>
                          <a:lnTo>
                            <a:pt x="480" y="0"/>
                          </a:lnTo>
                          <a:lnTo>
                            <a:pt x="48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6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7" name="Group 140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435131"/>
                    <a:ext cx="42535" cy="1476"/>
                    <a:chOff x="5442" y="8083"/>
                    <a:chExt cx="60" cy="2"/>
                  </a:xfrm>
                </p:grpSpPr>
                <p:sp>
                  <p:nvSpPr>
                    <p:cNvPr id="844" name="Freeform 1402"/>
                    <p:cNvSpPr>
                      <a:spLocks/>
                    </p:cNvSpPr>
                    <p:nvPr/>
                  </p:nvSpPr>
                  <p:spPr bwMode="auto">
                    <a:xfrm>
                      <a:off x="5442" y="8083"/>
                      <a:ext cx="60" cy="2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502 5442"/>
                        <a:gd name="T3" fmla="*/ T2 w 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0">
                          <a:moveTo>
                            <a:pt x="0" y="0"/>
                          </a:moveTo>
                          <a:lnTo>
                            <a:pt x="6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8" name="Group 139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416681"/>
                    <a:ext cx="42535" cy="36900"/>
                    <a:chOff x="5442" y="8058"/>
                    <a:chExt cx="60" cy="50"/>
                  </a:xfrm>
                </p:grpSpPr>
                <p:sp>
                  <p:nvSpPr>
                    <p:cNvPr id="843" name="Freeform 1400"/>
                    <p:cNvSpPr>
                      <a:spLocks/>
                    </p:cNvSpPr>
                    <p:nvPr/>
                  </p:nvSpPr>
                  <p:spPr bwMode="auto">
                    <a:xfrm>
                      <a:off x="5442" y="8058"/>
                      <a:ext cx="60" cy="50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8058 8058"/>
                        <a:gd name="T3" fmla="*/ 8058 h 50"/>
                        <a:gd name="T4" fmla="+- 0 5502 5442"/>
                        <a:gd name="T5" fmla="*/ T4 w 60"/>
                        <a:gd name="T6" fmla="+- 0 8058 8058"/>
                        <a:gd name="T7" fmla="*/ 8058 h 50"/>
                        <a:gd name="T8" fmla="+- 0 5502 5442"/>
                        <a:gd name="T9" fmla="*/ T8 w 60"/>
                        <a:gd name="T10" fmla="+- 0 8107 8058"/>
                        <a:gd name="T11" fmla="*/ 8107 h 50"/>
                        <a:gd name="T12" fmla="+- 0 5442 5442"/>
                        <a:gd name="T13" fmla="*/ T12 w 60"/>
                        <a:gd name="T14" fmla="+- 0 8107 8058"/>
                        <a:gd name="T15" fmla="*/ 810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0" h="50">
                          <a:moveTo>
                            <a:pt x="0" y="0"/>
                          </a:moveTo>
                          <a:lnTo>
                            <a:pt x="60" y="0"/>
                          </a:lnTo>
                          <a:lnTo>
                            <a:pt x="6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15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69" name="Group 139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318527"/>
                    <a:ext cx="42535" cy="24354"/>
                    <a:chOff x="5442" y="7925"/>
                    <a:chExt cx="60" cy="33"/>
                  </a:xfrm>
                </p:grpSpPr>
                <p:sp>
                  <p:nvSpPr>
                    <p:cNvPr id="842" name="Freeform 1398"/>
                    <p:cNvSpPr>
                      <a:spLocks/>
                    </p:cNvSpPr>
                    <p:nvPr/>
                  </p:nvSpPr>
                  <p:spPr bwMode="auto">
                    <a:xfrm>
                      <a:off x="5442" y="7925"/>
                      <a:ext cx="60" cy="33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7957 7925"/>
                        <a:gd name="T3" fmla="*/ 7957 h 33"/>
                        <a:gd name="T4" fmla="+- 0 5502 5442"/>
                        <a:gd name="T5" fmla="*/ T4 w 60"/>
                        <a:gd name="T6" fmla="+- 0 7957 7925"/>
                        <a:gd name="T7" fmla="*/ 7957 h 33"/>
                        <a:gd name="T8" fmla="+- 0 5502 5442"/>
                        <a:gd name="T9" fmla="*/ T8 w 60"/>
                        <a:gd name="T10" fmla="+- 0 7925 7925"/>
                        <a:gd name="T11" fmla="*/ 7925 h 33"/>
                        <a:gd name="T12" fmla="+- 0 5442 5442"/>
                        <a:gd name="T13" fmla="*/ T12 w 60"/>
                        <a:gd name="T14" fmla="+- 0 7925 7925"/>
                        <a:gd name="T15" fmla="*/ 7925 h 33"/>
                        <a:gd name="T16" fmla="+- 0 5442 5442"/>
                        <a:gd name="T17" fmla="*/ T16 w 60"/>
                        <a:gd name="T18" fmla="+- 0 7957 7925"/>
                        <a:gd name="T19" fmla="*/ 7957 h 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0" h="33">
                          <a:moveTo>
                            <a:pt x="0" y="32"/>
                          </a:moveTo>
                          <a:lnTo>
                            <a:pt x="60" y="32"/>
                          </a:lnTo>
                          <a:lnTo>
                            <a:pt x="60" y="0"/>
                          </a:lnTo>
                          <a:lnTo>
                            <a:pt x="0" y="0"/>
                          </a:lnTo>
                          <a:lnTo>
                            <a:pt x="0" y="32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0" name="Group 139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311885"/>
                    <a:ext cx="48207" cy="36900"/>
                    <a:chOff x="5442" y="7916"/>
                    <a:chExt cx="68" cy="50"/>
                  </a:xfrm>
                </p:grpSpPr>
                <p:sp>
                  <p:nvSpPr>
                    <p:cNvPr id="841" name="Freeform 1396"/>
                    <p:cNvSpPr>
                      <a:spLocks/>
                    </p:cNvSpPr>
                    <p:nvPr/>
                  </p:nvSpPr>
                  <p:spPr bwMode="auto">
                    <a:xfrm>
                      <a:off x="5442" y="7916"/>
                      <a:ext cx="68" cy="50"/>
                    </a:xfrm>
                    <a:custGeom>
                      <a:avLst/>
                      <a:gdLst>
                        <a:gd name="T0" fmla="+- 0 5449 5442"/>
                        <a:gd name="T1" fmla="*/ T0 w 68"/>
                        <a:gd name="T2" fmla="+- 0 7966 7916"/>
                        <a:gd name="T3" fmla="*/ 7966 h 50"/>
                        <a:gd name="T4" fmla="+- 0 5517 5442"/>
                        <a:gd name="T5" fmla="*/ T4 w 68"/>
                        <a:gd name="T6" fmla="+- 0 7966 7916"/>
                        <a:gd name="T7" fmla="*/ 7966 h 50"/>
                        <a:gd name="T8" fmla="+- 0 5517 5442"/>
                        <a:gd name="T9" fmla="*/ T8 w 68"/>
                        <a:gd name="T10" fmla="+- 0 7916 7916"/>
                        <a:gd name="T11" fmla="*/ 7916 h 50"/>
                        <a:gd name="T12" fmla="+- 0 5449 5442"/>
                        <a:gd name="T13" fmla="*/ T12 w 68"/>
                        <a:gd name="T14" fmla="+- 0 7916 7916"/>
                        <a:gd name="T15" fmla="*/ 7916 h 50"/>
                        <a:gd name="T16" fmla="+- 0 5449 5442"/>
                        <a:gd name="T17" fmla="*/ T16 w 68"/>
                        <a:gd name="T18" fmla="+- 0 7966 7916"/>
                        <a:gd name="T19" fmla="*/ 7966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8" h="50">
                          <a:moveTo>
                            <a:pt x="7" y="50"/>
                          </a:moveTo>
                          <a:lnTo>
                            <a:pt x="75" y="50"/>
                          </a:lnTo>
                          <a:lnTo>
                            <a:pt x="75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1" name="Group 139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225539"/>
                    <a:ext cx="170141" cy="1476"/>
                    <a:chOff x="5442" y="7799"/>
                    <a:chExt cx="240" cy="2"/>
                  </a:xfrm>
                </p:grpSpPr>
                <p:sp>
                  <p:nvSpPr>
                    <p:cNvPr id="840" name="Freeform 1394"/>
                    <p:cNvSpPr>
                      <a:spLocks/>
                    </p:cNvSpPr>
                    <p:nvPr/>
                  </p:nvSpPr>
                  <p:spPr bwMode="auto">
                    <a:xfrm>
                      <a:off x="5442" y="7799"/>
                      <a:ext cx="240" cy="2"/>
                    </a:xfrm>
                    <a:custGeom>
                      <a:avLst/>
                      <a:gdLst>
                        <a:gd name="T0" fmla="+- 0 5442 5442"/>
                        <a:gd name="T1" fmla="*/ T0 w 240"/>
                        <a:gd name="T2" fmla="+- 0 5682 5442"/>
                        <a:gd name="T3" fmla="*/ T2 w 24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240">
                          <a:moveTo>
                            <a:pt x="0" y="0"/>
                          </a:moveTo>
                          <a:lnTo>
                            <a:pt x="24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2" name="Group 139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207827"/>
                    <a:ext cx="170141" cy="36900"/>
                    <a:chOff x="5442" y="7775"/>
                    <a:chExt cx="240" cy="50"/>
                  </a:xfrm>
                </p:grpSpPr>
                <p:sp>
                  <p:nvSpPr>
                    <p:cNvPr id="839" name="Freeform 1392"/>
                    <p:cNvSpPr>
                      <a:spLocks/>
                    </p:cNvSpPr>
                    <p:nvPr/>
                  </p:nvSpPr>
                  <p:spPr bwMode="auto">
                    <a:xfrm>
                      <a:off x="5442" y="7775"/>
                      <a:ext cx="240" cy="50"/>
                    </a:xfrm>
                    <a:custGeom>
                      <a:avLst/>
                      <a:gdLst>
                        <a:gd name="T0" fmla="+- 0 5442 5442"/>
                        <a:gd name="T1" fmla="*/ T0 w 240"/>
                        <a:gd name="T2" fmla="+- 0 7775 7775"/>
                        <a:gd name="T3" fmla="*/ 7775 h 50"/>
                        <a:gd name="T4" fmla="+- 0 5682 5442"/>
                        <a:gd name="T5" fmla="*/ T4 w 240"/>
                        <a:gd name="T6" fmla="+- 0 7775 7775"/>
                        <a:gd name="T7" fmla="*/ 7775 h 50"/>
                        <a:gd name="T8" fmla="+- 0 5682 5442"/>
                        <a:gd name="T9" fmla="*/ T8 w 240"/>
                        <a:gd name="T10" fmla="+- 0 7824 7775"/>
                        <a:gd name="T11" fmla="*/ 7824 h 50"/>
                        <a:gd name="T12" fmla="+- 0 5442 5442"/>
                        <a:gd name="T13" fmla="*/ T12 w 240"/>
                        <a:gd name="T14" fmla="+- 0 7824 7775"/>
                        <a:gd name="T15" fmla="*/ 782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40" h="50">
                          <a:moveTo>
                            <a:pt x="0" y="0"/>
                          </a:moveTo>
                          <a:lnTo>
                            <a:pt x="240" y="0"/>
                          </a:lnTo>
                          <a:lnTo>
                            <a:pt x="24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534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3" name="Group 138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108197"/>
                    <a:ext cx="74437" cy="25092"/>
                    <a:chOff x="5442" y="7640"/>
                    <a:chExt cx="105" cy="34"/>
                  </a:xfrm>
                </p:grpSpPr>
                <p:sp>
                  <p:nvSpPr>
                    <p:cNvPr id="838" name="Freeform 1390"/>
                    <p:cNvSpPr>
                      <a:spLocks/>
                    </p:cNvSpPr>
                    <p:nvPr/>
                  </p:nvSpPr>
                  <p:spPr bwMode="auto">
                    <a:xfrm>
                      <a:off x="5442" y="7640"/>
                      <a:ext cx="105" cy="34"/>
                    </a:xfrm>
                    <a:custGeom>
                      <a:avLst/>
                      <a:gdLst>
                        <a:gd name="T0" fmla="+- 0 5442 5442"/>
                        <a:gd name="T1" fmla="*/ T0 w 105"/>
                        <a:gd name="T2" fmla="+- 0 7674 7640"/>
                        <a:gd name="T3" fmla="*/ 7674 h 34"/>
                        <a:gd name="T4" fmla="+- 0 5546 5442"/>
                        <a:gd name="T5" fmla="*/ T4 w 105"/>
                        <a:gd name="T6" fmla="+- 0 7674 7640"/>
                        <a:gd name="T7" fmla="*/ 7674 h 34"/>
                        <a:gd name="T8" fmla="+- 0 5546 5442"/>
                        <a:gd name="T9" fmla="*/ T8 w 105"/>
                        <a:gd name="T10" fmla="+- 0 7640 7640"/>
                        <a:gd name="T11" fmla="*/ 7640 h 34"/>
                        <a:gd name="T12" fmla="+- 0 5442 5442"/>
                        <a:gd name="T13" fmla="*/ T12 w 105"/>
                        <a:gd name="T14" fmla="+- 0 7640 7640"/>
                        <a:gd name="T15" fmla="*/ 7640 h 34"/>
                        <a:gd name="T16" fmla="+- 0 5442 5442"/>
                        <a:gd name="T17" fmla="*/ T16 w 105"/>
                        <a:gd name="T18" fmla="+- 0 7674 7640"/>
                        <a:gd name="T19" fmla="*/ 7674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05" h="34">
                          <a:moveTo>
                            <a:pt x="0" y="34"/>
                          </a:moveTo>
                          <a:lnTo>
                            <a:pt x="104" y="34"/>
                          </a:lnTo>
                          <a:lnTo>
                            <a:pt x="104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4" name="Group 138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102293"/>
                    <a:ext cx="79399" cy="37638"/>
                    <a:chOff x="5442" y="7632"/>
                    <a:chExt cx="112" cy="51"/>
                  </a:xfrm>
                </p:grpSpPr>
                <p:sp>
                  <p:nvSpPr>
                    <p:cNvPr id="837" name="Freeform 1388"/>
                    <p:cNvSpPr>
                      <a:spLocks/>
                    </p:cNvSpPr>
                    <p:nvPr/>
                  </p:nvSpPr>
                  <p:spPr bwMode="auto">
                    <a:xfrm>
                      <a:off x="5442" y="7632"/>
                      <a:ext cx="112" cy="51"/>
                    </a:xfrm>
                    <a:custGeom>
                      <a:avLst/>
                      <a:gdLst>
                        <a:gd name="T0" fmla="+- 0 5449 5442"/>
                        <a:gd name="T1" fmla="*/ T0 w 112"/>
                        <a:gd name="T2" fmla="+- 0 7682 7632"/>
                        <a:gd name="T3" fmla="*/ 7682 h 51"/>
                        <a:gd name="T4" fmla="+- 0 5561 5442"/>
                        <a:gd name="T5" fmla="*/ T4 w 112"/>
                        <a:gd name="T6" fmla="+- 0 7682 7632"/>
                        <a:gd name="T7" fmla="*/ 7682 h 51"/>
                        <a:gd name="T8" fmla="+- 0 5561 5442"/>
                        <a:gd name="T9" fmla="*/ T8 w 112"/>
                        <a:gd name="T10" fmla="+- 0 7632 7632"/>
                        <a:gd name="T11" fmla="*/ 7632 h 51"/>
                        <a:gd name="T12" fmla="+- 0 5449 5442"/>
                        <a:gd name="T13" fmla="*/ T12 w 112"/>
                        <a:gd name="T14" fmla="+- 0 7632 7632"/>
                        <a:gd name="T15" fmla="*/ 7632 h 51"/>
                        <a:gd name="T16" fmla="+- 0 5449 5442"/>
                        <a:gd name="T17" fmla="*/ T16 w 112"/>
                        <a:gd name="T18" fmla="+- 0 7682 7632"/>
                        <a:gd name="T19" fmla="*/ 7682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12" h="51">
                          <a:moveTo>
                            <a:pt x="7" y="50"/>
                          </a:moveTo>
                          <a:lnTo>
                            <a:pt x="119" y="50"/>
                          </a:lnTo>
                          <a:lnTo>
                            <a:pt x="11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5" name="Group 138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1016685"/>
                    <a:ext cx="31901" cy="1476"/>
                    <a:chOff x="5442" y="7516"/>
                    <a:chExt cx="45" cy="2"/>
                  </a:xfrm>
                </p:grpSpPr>
                <p:sp>
                  <p:nvSpPr>
                    <p:cNvPr id="836" name="Freeform 1386"/>
                    <p:cNvSpPr>
                      <a:spLocks/>
                    </p:cNvSpPr>
                    <p:nvPr/>
                  </p:nvSpPr>
                  <p:spPr bwMode="auto">
                    <a:xfrm>
                      <a:off x="5442" y="7516"/>
                      <a:ext cx="45" cy="2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486 5442"/>
                        <a:gd name="T3" fmla="*/ T2 w 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">
                          <a:moveTo>
                            <a:pt x="0" y="0"/>
                          </a:move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6" name="Group 138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997497"/>
                    <a:ext cx="31901" cy="37638"/>
                    <a:chOff x="5442" y="7490"/>
                    <a:chExt cx="45" cy="51"/>
                  </a:xfrm>
                </p:grpSpPr>
                <p:sp>
                  <p:nvSpPr>
                    <p:cNvPr id="835" name="Freeform 1384"/>
                    <p:cNvSpPr>
                      <a:spLocks/>
                    </p:cNvSpPr>
                    <p:nvPr/>
                  </p:nvSpPr>
                  <p:spPr bwMode="auto">
                    <a:xfrm>
                      <a:off x="5442" y="7490"/>
                      <a:ext cx="45" cy="51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7490 7490"/>
                        <a:gd name="T3" fmla="*/ 7490 h 51"/>
                        <a:gd name="T4" fmla="+- 0 5486 5442"/>
                        <a:gd name="T5" fmla="*/ T4 w 45"/>
                        <a:gd name="T6" fmla="+- 0 7490 7490"/>
                        <a:gd name="T7" fmla="*/ 7490 h 51"/>
                        <a:gd name="T8" fmla="+- 0 5486 5442"/>
                        <a:gd name="T9" fmla="*/ T8 w 45"/>
                        <a:gd name="T10" fmla="+- 0 7541 7490"/>
                        <a:gd name="T11" fmla="*/ 7541 h 51"/>
                        <a:gd name="T12" fmla="+- 0 5442 5442"/>
                        <a:gd name="T13" fmla="*/ T12 w 45"/>
                        <a:gd name="T14" fmla="+- 0 7541 7490"/>
                        <a:gd name="T15" fmla="*/ 75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" h="51">
                          <a:moveTo>
                            <a:pt x="0" y="0"/>
                          </a:moveTo>
                          <a:lnTo>
                            <a:pt x="44" y="0"/>
                          </a:lnTo>
                          <a:lnTo>
                            <a:pt x="44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998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7" name="Group 138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899343"/>
                    <a:ext cx="53169" cy="25092"/>
                    <a:chOff x="5442" y="7357"/>
                    <a:chExt cx="75" cy="34"/>
                  </a:xfrm>
                </p:grpSpPr>
                <p:sp>
                  <p:nvSpPr>
                    <p:cNvPr id="834" name="Freeform 1382"/>
                    <p:cNvSpPr>
                      <a:spLocks/>
                    </p:cNvSpPr>
                    <p:nvPr/>
                  </p:nvSpPr>
                  <p:spPr bwMode="auto">
                    <a:xfrm>
                      <a:off x="5442" y="7357"/>
                      <a:ext cx="75" cy="34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7391 7357"/>
                        <a:gd name="T3" fmla="*/ 7391 h 34"/>
                        <a:gd name="T4" fmla="+- 0 5516 5442"/>
                        <a:gd name="T5" fmla="*/ T4 w 75"/>
                        <a:gd name="T6" fmla="+- 0 7391 7357"/>
                        <a:gd name="T7" fmla="*/ 7391 h 34"/>
                        <a:gd name="T8" fmla="+- 0 5516 5442"/>
                        <a:gd name="T9" fmla="*/ T8 w 75"/>
                        <a:gd name="T10" fmla="+- 0 7357 7357"/>
                        <a:gd name="T11" fmla="*/ 7357 h 34"/>
                        <a:gd name="T12" fmla="+- 0 5442 5442"/>
                        <a:gd name="T13" fmla="*/ T12 w 75"/>
                        <a:gd name="T14" fmla="+- 0 7357 7357"/>
                        <a:gd name="T15" fmla="*/ 7357 h 34"/>
                        <a:gd name="T16" fmla="+- 0 5442 5442"/>
                        <a:gd name="T17" fmla="*/ T16 w 75"/>
                        <a:gd name="T18" fmla="+- 0 7391 7357"/>
                        <a:gd name="T19" fmla="*/ 7391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75" h="34">
                          <a:moveTo>
                            <a:pt x="0" y="34"/>
                          </a:moveTo>
                          <a:lnTo>
                            <a:pt x="74" y="34"/>
                          </a:lnTo>
                          <a:lnTo>
                            <a:pt x="74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8" name="Group 137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893439"/>
                    <a:ext cx="58132" cy="37638"/>
                    <a:chOff x="5442" y="7349"/>
                    <a:chExt cx="82" cy="51"/>
                  </a:xfrm>
                </p:grpSpPr>
                <p:sp>
                  <p:nvSpPr>
                    <p:cNvPr id="833" name="Freeform 1380"/>
                    <p:cNvSpPr>
                      <a:spLocks/>
                    </p:cNvSpPr>
                    <p:nvPr/>
                  </p:nvSpPr>
                  <p:spPr bwMode="auto">
                    <a:xfrm>
                      <a:off x="5442" y="7349"/>
                      <a:ext cx="82" cy="51"/>
                    </a:xfrm>
                    <a:custGeom>
                      <a:avLst/>
                      <a:gdLst>
                        <a:gd name="T0" fmla="+- 0 5449 5442"/>
                        <a:gd name="T1" fmla="*/ T0 w 82"/>
                        <a:gd name="T2" fmla="+- 0 7399 7349"/>
                        <a:gd name="T3" fmla="*/ 7399 h 51"/>
                        <a:gd name="T4" fmla="+- 0 5531 5442"/>
                        <a:gd name="T5" fmla="*/ T4 w 82"/>
                        <a:gd name="T6" fmla="+- 0 7399 7349"/>
                        <a:gd name="T7" fmla="*/ 7399 h 51"/>
                        <a:gd name="T8" fmla="+- 0 5531 5442"/>
                        <a:gd name="T9" fmla="*/ T8 w 82"/>
                        <a:gd name="T10" fmla="+- 0 7349 7349"/>
                        <a:gd name="T11" fmla="*/ 7349 h 51"/>
                        <a:gd name="T12" fmla="+- 0 5449 5442"/>
                        <a:gd name="T13" fmla="*/ T12 w 82"/>
                        <a:gd name="T14" fmla="+- 0 7349 7349"/>
                        <a:gd name="T15" fmla="*/ 7349 h 51"/>
                        <a:gd name="T16" fmla="+- 0 5449 5442"/>
                        <a:gd name="T17" fmla="*/ T16 w 82"/>
                        <a:gd name="T18" fmla="+- 0 7399 7349"/>
                        <a:gd name="T19" fmla="*/ 7399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82" h="51">
                          <a:moveTo>
                            <a:pt x="7" y="50"/>
                          </a:moveTo>
                          <a:lnTo>
                            <a:pt x="89" y="50"/>
                          </a:lnTo>
                          <a:lnTo>
                            <a:pt x="8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79" name="Group 137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690489"/>
                    <a:ext cx="31901" cy="25092"/>
                    <a:chOff x="5442" y="7074"/>
                    <a:chExt cx="45" cy="34"/>
                  </a:xfrm>
                </p:grpSpPr>
                <p:sp>
                  <p:nvSpPr>
                    <p:cNvPr id="832" name="Freeform 1378"/>
                    <p:cNvSpPr>
                      <a:spLocks/>
                    </p:cNvSpPr>
                    <p:nvPr/>
                  </p:nvSpPr>
                  <p:spPr bwMode="auto">
                    <a:xfrm>
                      <a:off x="5442" y="7074"/>
                      <a:ext cx="45" cy="34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7108 7074"/>
                        <a:gd name="T3" fmla="*/ 7108 h 34"/>
                        <a:gd name="T4" fmla="+- 0 5486 5442"/>
                        <a:gd name="T5" fmla="*/ T4 w 45"/>
                        <a:gd name="T6" fmla="+- 0 7108 7074"/>
                        <a:gd name="T7" fmla="*/ 7108 h 34"/>
                        <a:gd name="T8" fmla="+- 0 5486 5442"/>
                        <a:gd name="T9" fmla="*/ T8 w 45"/>
                        <a:gd name="T10" fmla="+- 0 7074 7074"/>
                        <a:gd name="T11" fmla="*/ 7074 h 34"/>
                        <a:gd name="T12" fmla="+- 0 5442 5442"/>
                        <a:gd name="T13" fmla="*/ T12 w 45"/>
                        <a:gd name="T14" fmla="+- 0 7074 7074"/>
                        <a:gd name="T15" fmla="*/ 7074 h 34"/>
                        <a:gd name="T16" fmla="+- 0 5442 5442"/>
                        <a:gd name="T17" fmla="*/ T16 w 45"/>
                        <a:gd name="T18" fmla="+- 0 7108 7074"/>
                        <a:gd name="T19" fmla="*/ 7108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45" h="34">
                          <a:moveTo>
                            <a:pt x="0" y="34"/>
                          </a:moveTo>
                          <a:lnTo>
                            <a:pt x="44" y="34"/>
                          </a:lnTo>
                          <a:lnTo>
                            <a:pt x="44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0" name="Group 137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684585"/>
                    <a:ext cx="36864" cy="37638"/>
                    <a:chOff x="5442" y="7066"/>
                    <a:chExt cx="52" cy="51"/>
                  </a:xfrm>
                </p:grpSpPr>
                <p:sp>
                  <p:nvSpPr>
                    <p:cNvPr id="831" name="Freeform 1376"/>
                    <p:cNvSpPr>
                      <a:spLocks/>
                    </p:cNvSpPr>
                    <p:nvPr/>
                  </p:nvSpPr>
                  <p:spPr bwMode="auto">
                    <a:xfrm>
                      <a:off x="5442" y="7066"/>
                      <a:ext cx="52" cy="51"/>
                    </a:xfrm>
                    <a:custGeom>
                      <a:avLst/>
                      <a:gdLst>
                        <a:gd name="T0" fmla="+- 0 5449 5442"/>
                        <a:gd name="T1" fmla="*/ T0 w 52"/>
                        <a:gd name="T2" fmla="+- 0 7116 7066"/>
                        <a:gd name="T3" fmla="*/ 7116 h 51"/>
                        <a:gd name="T4" fmla="+- 0 5501 5442"/>
                        <a:gd name="T5" fmla="*/ T4 w 52"/>
                        <a:gd name="T6" fmla="+- 0 7116 7066"/>
                        <a:gd name="T7" fmla="*/ 7116 h 51"/>
                        <a:gd name="T8" fmla="+- 0 5501 5442"/>
                        <a:gd name="T9" fmla="*/ T8 w 52"/>
                        <a:gd name="T10" fmla="+- 0 7066 7066"/>
                        <a:gd name="T11" fmla="*/ 7066 h 51"/>
                        <a:gd name="T12" fmla="+- 0 5449 5442"/>
                        <a:gd name="T13" fmla="*/ T12 w 52"/>
                        <a:gd name="T14" fmla="+- 0 7066 7066"/>
                        <a:gd name="T15" fmla="*/ 7066 h 51"/>
                        <a:gd name="T16" fmla="+- 0 5449 5442"/>
                        <a:gd name="T17" fmla="*/ T16 w 52"/>
                        <a:gd name="T18" fmla="+- 0 7116 7066"/>
                        <a:gd name="T19" fmla="*/ 7116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52" h="51">
                          <a:moveTo>
                            <a:pt x="7" y="50"/>
                          </a:moveTo>
                          <a:lnTo>
                            <a:pt x="59" y="50"/>
                          </a:lnTo>
                          <a:lnTo>
                            <a:pt x="5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1" name="Group 137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598239"/>
                    <a:ext cx="42535" cy="1476"/>
                    <a:chOff x="5442" y="6949"/>
                    <a:chExt cx="60" cy="2"/>
                  </a:xfrm>
                </p:grpSpPr>
                <p:sp>
                  <p:nvSpPr>
                    <p:cNvPr id="830" name="Freeform 1374"/>
                    <p:cNvSpPr>
                      <a:spLocks/>
                    </p:cNvSpPr>
                    <p:nvPr/>
                  </p:nvSpPr>
                  <p:spPr bwMode="auto">
                    <a:xfrm>
                      <a:off x="5442" y="6949"/>
                      <a:ext cx="60" cy="2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502 5442"/>
                        <a:gd name="T3" fmla="*/ T2 w 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0">
                          <a:moveTo>
                            <a:pt x="0" y="0"/>
                          </a:moveTo>
                          <a:lnTo>
                            <a:pt x="6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2" name="Group 137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579789"/>
                    <a:ext cx="42535" cy="37638"/>
                    <a:chOff x="5442" y="6924"/>
                    <a:chExt cx="60" cy="51"/>
                  </a:xfrm>
                </p:grpSpPr>
                <p:sp>
                  <p:nvSpPr>
                    <p:cNvPr id="829" name="Freeform 1372"/>
                    <p:cNvSpPr>
                      <a:spLocks/>
                    </p:cNvSpPr>
                    <p:nvPr/>
                  </p:nvSpPr>
                  <p:spPr bwMode="auto">
                    <a:xfrm>
                      <a:off x="5442" y="6924"/>
                      <a:ext cx="60" cy="51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6924 6924"/>
                        <a:gd name="T3" fmla="*/ 6924 h 51"/>
                        <a:gd name="T4" fmla="+- 0 5502 5442"/>
                        <a:gd name="T5" fmla="*/ T4 w 60"/>
                        <a:gd name="T6" fmla="+- 0 6924 6924"/>
                        <a:gd name="T7" fmla="*/ 6924 h 51"/>
                        <a:gd name="T8" fmla="+- 0 5502 5442"/>
                        <a:gd name="T9" fmla="*/ T8 w 60"/>
                        <a:gd name="T10" fmla="+- 0 6974 6924"/>
                        <a:gd name="T11" fmla="*/ 6974 h 51"/>
                        <a:gd name="T12" fmla="+- 0 5442 5442"/>
                        <a:gd name="T13" fmla="*/ T12 w 60"/>
                        <a:gd name="T14" fmla="+- 0 6974 6924"/>
                        <a:gd name="T15" fmla="*/ 6974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0" h="51">
                          <a:moveTo>
                            <a:pt x="0" y="0"/>
                          </a:moveTo>
                          <a:lnTo>
                            <a:pt x="60" y="0"/>
                          </a:lnTo>
                          <a:lnTo>
                            <a:pt x="60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1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3" name="Group 136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481635"/>
                    <a:ext cx="53169" cy="25092"/>
                    <a:chOff x="5442" y="6791"/>
                    <a:chExt cx="75" cy="34"/>
                  </a:xfrm>
                </p:grpSpPr>
                <p:sp>
                  <p:nvSpPr>
                    <p:cNvPr id="828" name="Freeform 1370"/>
                    <p:cNvSpPr>
                      <a:spLocks/>
                    </p:cNvSpPr>
                    <p:nvPr/>
                  </p:nvSpPr>
                  <p:spPr bwMode="auto">
                    <a:xfrm>
                      <a:off x="5442" y="6791"/>
                      <a:ext cx="75" cy="34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6824 6791"/>
                        <a:gd name="T3" fmla="*/ 6824 h 34"/>
                        <a:gd name="T4" fmla="+- 0 5516 5442"/>
                        <a:gd name="T5" fmla="*/ T4 w 75"/>
                        <a:gd name="T6" fmla="+- 0 6824 6791"/>
                        <a:gd name="T7" fmla="*/ 6824 h 34"/>
                        <a:gd name="T8" fmla="+- 0 5516 5442"/>
                        <a:gd name="T9" fmla="*/ T8 w 75"/>
                        <a:gd name="T10" fmla="+- 0 6791 6791"/>
                        <a:gd name="T11" fmla="*/ 6791 h 34"/>
                        <a:gd name="T12" fmla="+- 0 5442 5442"/>
                        <a:gd name="T13" fmla="*/ T12 w 75"/>
                        <a:gd name="T14" fmla="+- 0 6791 6791"/>
                        <a:gd name="T15" fmla="*/ 6791 h 34"/>
                        <a:gd name="T16" fmla="+- 0 5442 5442"/>
                        <a:gd name="T17" fmla="*/ T16 w 75"/>
                        <a:gd name="T18" fmla="+- 0 6824 6791"/>
                        <a:gd name="T19" fmla="*/ 6824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75" h="34">
                          <a:moveTo>
                            <a:pt x="0" y="33"/>
                          </a:moveTo>
                          <a:lnTo>
                            <a:pt x="74" y="33"/>
                          </a:lnTo>
                          <a:lnTo>
                            <a:pt x="74" y="0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4" name="Group 136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474993"/>
                    <a:ext cx="58132" cy="37638"/>
                    <a:chOff x="5442" y="6782"/>
                    <a:chExt cx="82" cy="51"/>
                  </a:xfrm>
                </p:grpSpPr>
                <p:sp>
                  <p:nvSpPr>
                    <p:cNvPr id="827" name="Freeform 1368"/>
                    <p:cNvSpPr>
                      <a:spLocks/>
                    </p:cNvSpPr>
                    <p:nvPr/>
                  </p:nvSpPr>
                  <p:spPr bwMode="auto">
                    <a:xfrm>
                      <a:off x="5442" y="6782"/>
                      <a:ext cx="82" cy="51"/>
                    </a:xfrm>
                    <a:custGeom>
                      <a:avLst/>
                      <a:gdLst>
                        <a:gd name="T0" fmla="+- 0 5449 5442"/>
                        <a:gd name="T1" fmla="*/ T0 w 82"/>
                        <a:gd name="T2" fmla="+- 0 6833 6782"/>
                        <a:gd name="T3" fmla="*/ 6833 h 51"/>
                        <a:gd name="T4" fmla="+- 0 5531 5442"/>
                        <a:gd name="T5" fmla="*/ T4 w 82"/>
                        <a:gd name="T6" fmla="+- 0 6833 6782"/>
                        <a:gd name="T7" fmla="*/ 6833 h 51"/>
                        <a:gd name="T8" fmla="+- 0 5531 5442"/>
                        <a:gd name="T9" fmla="*/ T8 w 82"/>
                        <a:gd name="T10" fmla="+- 0 6782 6782"/>
                        <a:gd name="T11" fmla="*/ 6782 h 51"/>
                        <a:gd name="T12" fmla="+- 0 5449 5442"/>
                        <a:gd name="T13" fmla="*/ T12 w 82"/>
                        <a:gd name="T14" fmla="+- 0 6782 6782"/>
                        <a:gd name="T15" fmla="*/ 6782 h 51"/>
                        <a:gd name="T16" fmla="+- 0 5449 5442"/>
                        <a:gd name="T17" fmla="*/ T16 w 82"/>
                        <a:gd name="T18" fmla="+- 0 6833 6782"/>
                        <a:gd name="T19" fmla="*/ 6833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82" h="51">
                          <a:moveTo>
                            <a:pt x="7" y="51"/>
                          </a:moveTo>
                          <a:lnTo>
                            <a:pt x="89" y="51"/>
                          </a:lnTo>
                          <a:lnTo>
                            <a:pt x="89" y="0"/>
                          </a:lnTo>
                          <a:lnTo>
                            <a:pt x="7" y="0"/>
                          </a:lnTo>
                          <a:lnTo>
                            <a:pt x="7" y="51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5" name="Group 136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389385"/>
                    <a:ext cx="31901" cy="1476"/>
                    <a:chOff x="5442" y="6666"/>
                    <a:chExt cx="45" cy="2"/>
                  </a:xfrm>
                </p:grpSpPr>
                <p:sp>
                  <p:nvSpPr>
                    <p:cNvPr id="826" name="Freeform 1366"/>
                    <p:cNvSpPr>
                      <a:spLocks/>
                    </p:cNvSpPr>
                    <p:nvPr/>
                  </p:nvSpPr>
                  <p:spPr bwMode="auto">
                    <a:xfrm>
                      <a:off x="5442" y="6666"/>
                      <a:ext cx="45" cy="2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486 5442"/>
                        <a:gd name="T3" fmla="*/ T2 w 4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5">
                          <a:moveTo>
                            <a:pt x="0" y="0"/>
                          </a:move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6" name="Group 136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370935"/>
                    <a:ext cx="31901" cy="37638"/>
                    <a:chOff x="5442" y="6641"/>
                    <a:chExt cx="45" cy="51"/>
                  </a:xfrm>
                </p:grpSpPr>
                <p:sp>
                  <p:nvSpPr>
                    <p:cNvPr id="825" name="Freeform 1364"/>
                    <p:cNvSpPr>
                      <a:spLocks/>
                    </p:cNvSpPr>
                    <p:nvPr/>
                  </p:nvSpPr>
                  <p:spPr bwMode="auto">
                    <a:xfrm>
                      <a:off x="5442" y="6641"/>
                      <a:ext cx="45" cy="51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6641 6641"/>
                        <a:gd name="T3" fmla="*/ 6641 h 51"/>
                        <a:gd name="T4" fmla="+- 0 5486 5442"/>
                        <a:gd name="T5" fmla="*/ T4 w 45"/>
                        <a:gd name="T6" fmla="+- 0 6641 6641"/>
                        <a:gd name="T7" fmla="*/ 6641 h 51"/>
                        <a:gd name="T8" fmla="+- 0 5486 5442"/>
                        <a:gd name="T9" fmla="*/ T8 w 45"/>
                        <a:gd name="T10" fmla="+- 0 6691 6641"/>
                        <a:gd name="T11" fmla="*/ 6691 h 51"/>
                        <a:gd name="T12" fmla="+- 0 5442 5442"/>
                        <a:gd name="T13" fmla="*/ T12 w 45"/>
                        <a:gd name="T14" fmla="+- 0 6691 6641"/>
                        <a:gd name="T15" fmla="*/ 669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45" h="51">
                          <a:moveTo>
                            <a:pt x="0" y="0"/>
                          </a:moveTo>
                          <a:lnTo>
                            <a:pt x="44" y="0"/>
                          </a:lnTo>
                          <a:lnTo>
                            <a:pt x="4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998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7" name="Group 136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278685"/>
                    <a:ext cx="53169" cy="1476"/>
                    <a:chOff x="5442" y="6516"/>
                    <a:chExt cx="75" cy="2"/>
                  </a:xfrm>
                </p:grpSpPr>
                <p:sp>
                  <p:nvSpPr>
                    <p:cNvPr id="824" name="Freeform 1362"/>
                    <p:cNvSpPr>
                      <a:spLocks/>
                    </p:cNvSpPr>
                    <p:nvPr/>
                  </p:nvSpPr>
                  <p:spPr bwMode="auto">
                    <a:xfrm>
                      <a:off x="5442" y="6516"/>
                      <a:ext cx="75" cy="2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5516 5442"/>
                        <a:gd name="T3" fmla="*/ T2 w 7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5">
                          <a:moveTo>
                            <a:pt x="0" y="0"/>
                          </a:moveTo>
                          <a:lnTo>
                            <a:pt x="74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8" name="Group 1359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260235"/>
                    <a:ext cx="53169" cy="37638"/>
                    <a:chOff x="5442" y="6491"/>
                    <a:chExt cx="75" cy="51"/>
                  </a:xfrm>
                </p:grpSpPr>
                <p:sp>
                  <p:nvSpPr>
                    <p:cNvPr id="823" name="Freeform 1360"/>
                    <p:cNvSpPr>
                      <a:spLocks/>
                    </p:cNvSpPr>
                    <p:nvPr/>
                  </p:nvSpPr>
                  <p:spPr bwMode="auto">
                    <a:xfrm>
                      <a:off x="5442" y="6491"/>
                      <a:ext cx="75" cy="51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6491 6491"/>
                        <a:gd name="T3" fmla="*/ 6491 h 51"/>
                        <a:gd name="T4" fmla="+- 0 5516 5442"/>
                        <a:gd name="T5" fmla="*/ T4 w 75"/>
                        <a:gd name="T6" fmla="+- 0 6491 6491"/>
                        <a:gd name="T7" fmla="*/ 6491 h 51"/>
                        <a:gd name="T8" fmla="+- 0 5516 5442"/>
                        <a:gd name="T9" fmla="*/ T8 w 75"/>
                        <a:gd name="T10" fmla="+- 0 6541 6491"/>
                        <a:gd name="T11" fmla="*/ 6541 h 51"/>
                        <a:gd name="T12" fmla="+- 0 5442 5442"/>
                        <a:gd name="T13" fmla="*/ T12 w 75"/>
                        <a:gd name="T14" fmla="+- 0 6541 6491"/>
                        <a:gd name="T15" fmla="*/ 6541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5" h="51">
                          <a:moveTo>
                            <a:pt x="0" y="0"/>
                          </a:moveTo>
                          <a:lnTo>
                            <a:pt x="74" y="0"/>
                          </a:lnTo>
                          <a:lnTo>
                            <a:pt x="7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24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89" name="Group 1357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173889"/>
                    <a:ext cx="21268" cy="1476"/>
                    <a:chOff x="5442" y="6374"/>
                    <a:chExt cx="30" cy="2"/>
                  </a:xfrm>
                </p:grpSpPr>
                <p:sp>
                  <p:nvSpPr>
                    <p:cNvPr id="822" name="Freeform 1358"/>
                    <p:cNvSpPr>
                      <a:spLocks/>
                    </p:cNvSpPr>
                    <p:nvPr/>
                  </p:nvSpPr>
                  <p:spPr bwMode="auto">
                    <a:xfrm>
                      <a:off x="5442" y="6374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2133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0" name="Group 1355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173889"/>
                    <a:ext cx="26939" cy="1476"/>
                    <a:chOff x="5442" y="6374"/>
                    <a:chExt cx="38" cy="2"/>
                  </a:xfrm>
                </p:grpSpPr>
                <p:sp>
                  <p:nvSpPr>
                    <p:cNvPr id="821" name="Freeform 1356"/>
                    <p:cNvSpPr>
                      <a:spLocks/>
                    </p:cNvSpPr>
                    <p:nvPr/>
                  </p:nvSpPr>
                  <p:spPr bwMode="auto">
                    <a:xfrm>
                      <a:off x="5442" y="6374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3191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1" name="Group 135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069831"/>
                    <a:ext cx="53169" cy="1476"/>
                    <a:chOff x="5442" y="6233"/>
                    <a:chExt cx="75" cy="2"/>
                  </a:xfrm>
                </p:grpSpPr>
                <p:sp>
                  <p:nvSpPr>
                    <p:cNvPr id="820" name="Freeform 1354"/>
                    <p:cNvSpPr>
                      <a:spLocks/>
                    </p:cNvSpPr>
                    <p:nvPr/>
                  </p:nvSpPr>
                  <p:spPr bwMode="auto">
                    <a:xfrm>
                      <a:off x="5442" y="6233"/>
                      <a:ext cx="75" cy="2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5516 5442"/>
                        <a:gd name="T3" fmla="*/ T2 w 7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5">
                          <a:moveTo>
                            <a:pt x="0" y="0"/>
                          </a:moveTo>
                          <a:lnTo>
                            <a:pt x="7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2" name="Group 135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0051381"/>
                    <a:ext cx="53169" cy="37638"/>
                    <a:chOff x="5442" y="6208"/>
                    <a:chExt cx="75" cy="51"/>
                  </a:xfrm>
                </p:grpSpPr>
                <p:sp>
                  <p:nvSpPr>
                    <p:cNvPr id="819" name="Freeform 1352"/>
                    <p:cNvSpPr>
                      <a:spLocks/>
                    </p:cNvSpPr>
                    <p:nvPr/>
                  </p:nvSpPr>
                  <p:spPr bwMode="auto">
                    <a:xfrm>
                      <a:off x="5442" y="6208"/>
                      <a:ext cx="75" cy="51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6208 6208"/>
                        <a:gd name="T3" fmla="*/ 6208 h 51"/>
                        <a:gd name="T4" fmla="+- 0 5516 5442"/>
                        <a:gd name="T5" fmla="*/ T4 w 75"/>
                        <a:gd name="T6" fmla="+- 0 6208 6208"/>
                        <a:gd name="T7" fmla="*/ 6208 h 51"/>
                        <a:gd name="T8" fmla="+- 0 5516 5442"/>
                        <a:gd name="T9" fmla="*/ T8 w 75"/>
                        <a:gd name="T10" fmla="+- 0 6258 6208"/>
                        <a:gd name="T11" fmla="*/ 6258 h 51"/>
                        <a:gd name="T12" fmla="+- 0 5442 5442"/>
                        <a:gd name="T13" fmla="*/ T12 w 75"/>
                        <a:gd name="T14" fmla="+- 0 6258 6208"/>
                        <a:gd name="T15" fmla="*/ 62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5" h="51">
                          <a:moveTo>
                            <a:pt x="0" y="0"/>
                          </a:moveTo>
                          <a:lnTo>
                            <a:pt x="74" y="0"/>
                          </a:lnTo>
                          <a:lnTo>
                            <a:pt x="7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24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3" name="Group 134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952489"/>
                    <a:ext cx="31901" cy="25092"/>
                    <a:chOff x="5442" y="6074"/>
                    <a:chExt cx="45" cy="34"/>
                  </a:xfrm>
                </p:grpSpPr>
                <p:sp>
                  <p:nvSpPr>
                    <p:cNvPr id="818" name="Freeform 1350"/>
                    <p:cNvSpPr>
                      <a:spLocks/>
                    </p:cNvSpPr>
                    <p:nvPr/>
                  </p:nvSpPr>
                  <p:spPr bwMode="auto">
                    <a:xfrm>
                      <a:off x="5442" y="6074"/>
                      <a:ext cx="45" cy="34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6108 6074"/>
                        <a:gd name="T3" fmla="*/ 6108 h 34"/>
                        <a:gd name="T4" fmla="+- 0 5486 5442"/>
                        <a:gd name="T5" fmla="*/ T4 w 45"/>
                        <a:gd name="T6" fmla="+- 0 6108 6074"/>
                        <a:gd name="T7" fmla="*/ 6108 h 34"/>
                        <a:gd name="T8" fmla="+- 0 5486 5442"/>
                        <a:gd name="T9" fmla="*/ T8 w 45"/>
                        <a:gd name="T10" fmla="+- 0 6074 6074"/>
                        <a:gd name="T11" fmla="*/ 6074 h 34"/>
                        <a:gd name="T12" fmla="+- 0 5442 5442"/>
                        <a:gd name="T13" fmla="*/ T12 w 45"/>
                        <a:gd name="T14" fmla="+- 0 6074 6074"/>
                        <a:gd name="T15" fmla="*/ 6074 h 34"/>
                        <a:gd name="T16" fmla="+- 0 5442 5442"/>
                        <a:gd name="T17" fmla="*/ T16 w 45"/>
                        <a:gd name="T18" fmla="+- 0 6108 6074"/>
                        <a:gd name="T19" fmla="*/ 6108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45" h="34">
                          <a:moveTo>
                            <a:pt x="0" y="34"/>
                          </a:moveTo>
                          <a:lnTo>
                            <a:pt x="44" y="34"/>
                          </a:lnTo>
                          <a:lnTo>
                            <a:pt x="44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4" name="Group 134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946585"/>
                    <a:ext cx="36864" cy="37638"/>
                    <a:chOff x="5442" y="6066"/>
                    <a:chExt cx="52" cy="51"/>
                  </a:xfrm>
                </p:grpSpPr>
                <p:sp>
                  <p:nvSpPr>
                    <p:cNvPr id="817" name="Freeform 1348"/>
                    <p:cNvSpPr>
                      <a:spLocks/>
                    </p:cNvSpPr>
                    <p:nvPr/>
                  </p:nvSpPr>
                  <p:spPr bwMode="auto">
                    <a:xfrm>
                      <a:off x="5442" y="6066"/>
                      <a:ext cx="52" cy="51"/>
                    </a:xfrm>
                    <a:custGeom>
                      <a:avLst/>
                      <a:gdLst>
                        <a:gd name="T0" fmla="+- 0 5449 5442"/>
                        <a:gd name="T1" fmla="*/ T0 w 52"/>
                        <a:gd name="T2" fmla="+- 0 6116 6066"/>
                        <a:gd name="T3" fmla="*/ 6116 h 51"/>
                        <a:gd name="T4" fmla="+- 0 5501 5442"/>
                        <a:gd name="T5" fmla="*/ T4 w 52"/>
                        <a:gd name="T6" fmla="+- 0 6116 6066"/>
                        <a:gd name="T7" fmla="*/ 6116 h 51"/>
                        <a:gd name="T8" fmla="+- 0 5501 5442"/>
                        <a:gd name="T9" fmla="*/ T8 w 52"/>
                        <a:gd name="T10" fmla="+- 0 6066 6066"/>
                        <a:gd name="T11" fmla="*/ 6066 h 51"/>
                        <a:gd name="T12" fmla="+- 0 5449 5442"/>
                        <a:gd name="T13" fmla="*/ T12 w 52"/>
                        <a:gd name="T14" fmla="+- 0 6066 6066"/>
                        <a:gd name="T15" fmla="*/ 6066 h 51"/>
                        <a:gd name="T16" fmla="+- 0 5449 5442"/>
                        <a:gd name="T17" fmla="*/ T16 w 52"/>
                        <a:gd name="T18" fmla="+- 0 6116 6066"/>
                        <a:gd name="T19" fmla="*/ 6116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52" h="51">
                          <a:moveTo>
                            <a:pt x="7" y="50"/>
                          </a:moveTo>
                          <a:lnTo>
                            <a:pt x="59" y="50"/>
                          </a:lnTo>
                          <a:lnTo>
                            <a:pt x="5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5" name="Group 134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860977"/>
                    <a:ext cx="42535" cy="1476"/>
                    <a:chOff x="5442" y="5950"/>
                    <a:chExt cx="60" cy="2"/>
                  </a:xfrm>
                </p:grpSpPr>
                <p:sp>
                  <p:nvSpPr>
                    <p:cNvPr id="816" name="Freeform 1346"/>
                    <p:cNvSpPr>
                      <a:spLocks/>
                    </p:cNvSpPr>
                    <p:nvPr/>
                  </p:nvSpPr>
                  <p:spPr bwMode="auto">
                    <a:xfrm>
                      <a:off x="5442" y="5950"/>
                      <a:ext cx="60" cy="2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502 5442"/>
                        <a:gd name="T3" fmla="*/ T2 w 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0">
                          <a:moveTo>
                            <a:pt x="0" y="0"/>
                          </a:moveTo>
                          <a:lnTo>
                            <a:pt x="6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6" name="Group 134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841789"/>
                    <a:ext cx="42535" cy="37638"/>
                    <a:chOff x="5442" y="5924"/>
                    <a:chExt cx="60" cy="51"/>
                  </a:xfrm>
                </p:grpSpPr>
                <p:sp>
                  <p:nvSpPr>
                    <p:cNvPr id="815" name="Freeform 1344"/>
                    <p:cNvSpPr>
                      <a:spLocks/>
                    </p:cNvSpPr>
                    <p:nvPr/>
                  </p:nvSpPr>
                  <p:spPr bwMode="auto">
                    <a:xfrm>
                      <a:off x="5442" y="5924"/>
                      <a:ext cx="60" cy="51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924 5924"/>
                        <a:gd name="T3" fmla="*/ 5924 h 51"/>
                        <a:gd name="T4" fmla="+- 0 5502 5442"/>
                        <a:gd name="T5" fmla="*/ T4 w 60"/>
                        <a:gd name="T6" fmla="+- 0 5924 5924"/>
                        <a:gd name="T7" fmla="*/ 5924 h 51"/>
                        <a:gd name="T8" fmla="+- 0 5502 5442"/>
                        <a:gd name="T9" fmla="*/ T8 w 60"/>
                        <a:gd name="T10" fmla="+- 0 5975 5924"/>
                        <a:gd name="T11" fmla="*/ 5975 h 51"/>
                        <a:gd name="T12" fmla="+- 0 5442 5442"/>
                        <a:gd name="T13" fmla="*/ T12 w 60"/>
                        <a:gd name="T14" fmla="+- 0 5975 5924"/>
                        <a:gd name="T15" fmla="*/ 5975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0" h="51">
                          <a:moveTo>
                            <a:pt x="0" y="0"/>
                          </a:moveTo>
                          <a:lnTo>
                            <a:pt x="60" y="0"/>
                          </a:lnTo>
                          <a:lnTo>
                            <a:pt x="6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1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7" name="Group 134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756181"/>
                    <a:ext cx="21268" cy="1476"/>
                    <a:chOff x="5442" y="5808"/>
                    <a:chExt cx="30" cy="2"/>
                  </a:xfrm>
                </p:grpSpPr>
                <p:sp>
                  <p:nvSpPr>
                    <p:cNvPr id="814" name="Freeform 1342"/>
                    <p:cNvSpPr>
                      <a:spLocks/>
                    </p:cNvSpPr>
                    <p:nvPr/>
                  </p:nvSpPr>
                  <p:spPr bwMode="auto">
                    <a:xfrm>
                      <a:off x="5442" y="5808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2133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8" name="Group 133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756181"/>
                    <a:ext cx="26939" cy="1476"/>
                    <a:chOff x="5442" y="5808"/>
                    <a:chExt cx="38" cy="2"/>
                  </a:xfrm>
                </p:grpSpPr>
                <p:sp>
                  <p:nvSpPr>
                    <p:cNvPr id="813" name="Freeform 1340"/>
                    <p:cNvSpPr>
                      <a:spLocks/>
                    </p:cNvSpPr>
                    <p:nvPr/>
                  </p:nvSpPr>
                  <p:spPr bwMode="auto">
                    <a:xfrm>
                      <a:off x="5442" y="5808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3191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499" name="Group 133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652123"/>
                    <a:ext cx="42535" cy="1476"/>
                    <a:chOff x="5442" y="5666"/>
                    <a:chExt cx="60" cy="2"/>
                  </a:xfrm>
                </p:grpSpPr>
                <p:sp>
                  <p:nvSpPr>
                    <p:cNvPr id="812" name="Freeform 1338"/>
                    <p:cNvSpPr>
                      <a:spLocks/>
                    </p:cNvSpPr>
                    <p:nvPr/>
                  </p:nvSpPr>
                  <p:spPr bwMode="auto">
                    <a:xfrm>
                      <a:off x="5442" y="5666"/>
                      <a:ext cx="60" cy="2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502 5442"/>
                        <a:gd name="T3" fmla="*/ T2 w 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0">
                          <a:moveTo>
                            <a:pt x="0" y="0"/>
                          </a:moveTo>
                          <a:lnTo>
                            <a:pt x="60" y="0"/>
                          </a:lnTo>
                        </a:path>
                      </a:pathLst>
                    </a:custGeom>
                    <a:noFill/>
                    <a:ln w="3200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0" name="Group 133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633673"/>
                    <a:ext cx="42535" cy="37638"/>
                    <a:chOff x="5442" y="5641"/>
                    <a:chExt cx="60" cy="51"/>
                  </a:xfrm>
                </p:grpSpPr>
                <p:sp>
                  <p:nvSpPr>
                    <p:cNvPr id="811" name="Freeform 1336"/>
                    <p:cNvSpPr>
                      <a:spLocks/>
                    </p:cNvSpPr>
                    <p:nvPr/>
                  </p:nvSpPr>
                  <p:spPr bwMode="auto">
                    <a:xfrm>
                      <a:off x="5442" y="5641"/>
                      <a:ext cx="60" cy="51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641 5641"/>
                        <a:gd name="T3" fmla="*/ 5641 h 51"/>
                        <a:gd name="T4" fmla="+- 0 5502 5442"/>
                        <a:gd name="T5" fmla="*/ T4 w 60"/>
                        <a:gd name="T6" fmla="+- 0 5641 5641"/>
                        <a:gd name="T7" fmla="*/ 5641 h 51"/>
                        <a:gd name="T8" fmla="+- 0 5502 5442"/>
                        <a:gd name="T9" fmla="*/ T8 w 60"/>
                        <a:gd name="T10" fmla="+- 0 5692 5641"/>
                        <a:gd name="T11" fmla="*/ 5692 h 51"/>
                        <a:gd name="T12" fmla="+- 0 5442 5442"/>
                        <a:gd name="T13" fmla="*/ T12 w 60"/>
                        <a:gd name="T14" fmla="+- 0 5692 5641"/>
                        <a:gd name="T15" fmla="*/ 5692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0" h="51">
                          <a:moveTo>
                            <a:pt x="0" y="0"/>
                          </a:moveTo>
                          <a:lnTo>
                            <a:pt x="60" y="0"/>
                          </a:lnTo>
                          <a:lnTo>
                            <a:pt x="60" y="51"/>
                          </a:lnTo>
                          <a:lnTo>
                            <a:pt x="0" y="51"/>
                          </a:lnTo>
                        </a:path>
                      </a:pathLst>
                    </a:custGeom>
                    <a:noFill/>
                    <a:ln w="101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1" name="Group 133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535519"/>
                    <a:ext cx="106338" cy="25092"/>
                    <a:chOff x="5442" y="5508"/>
                    <a:chExt cx="150" cy="34"/>
                  </a:xfrm>
                </p:grpSpPr>
                <p:sp>
                  <p:nvSpPr>
                    <p:cNvPr id="810" name="Freeform 1334"/>
                    <p:cNvSpPr>
                      <a:spLocks/>
                    </p:cNvSpPr>
                    <p:nvPr/>
                  </p:nvSpPr>
                  <p:spPr bwMode="auto">
                    <a:xfrm>
                      <a:off x="5442" y="5508"/>
                      <a:ext cx="150" cy="34"/>
                    </a:xfrm>
                    <a:custGeom>
                      <a:avLst/>
                      <a:gdLst>
                        <a:gd name="T0" fmla="+- 0 5442 5442"/>
                        <a:gd name="T1" fmla="*/ T0 w 150"/>
                        <a:gd name="T2" fmla="+- 0 5542 5508"/>
                        <a:gd name="T3" fmla="*/ 5542 h 34"/>
                        <a:gd name="T4" fmla="+- 0 5592 5442"/>
                        <a:gd name="T5" fmla="*/ T4 w 150"/>
                        <a:gd name="T6" fmla="+- 0 5542 5508"/>
                        <a:gd name="T7" fmla="*/ 5542 h 34"/>
                        <a:gd name="T8" fmla="+- 0 5592 5442"/>
                        <a:gd name="T9" fmla="*/ T8 w 150"/>
                        <a:gd name="T10" fmla="+- 0 5508 5508"/>
                        <a:gd name="T11" fmla="*/ 5508 h 34"/>
                        <a:gd name="T12" fmla="+- 0 5442 5442"/>
                        <a:gd name="T13" fmla="*/ T12 w 150"/>
                        <a:gd name="T14" fmla="+- 0 5508 5508"/>
                        <a:gd name="T15" fmla="*/ 5508 h 34"/>
                        <a:gd name="T16" fmla="+- 0 5442 5442"/>
                        <a:gd name="T17" fmla="*/ T16 w 150"/>
                        <a:gd name="T18" fmla="+- 0 5542 5508"/>
                        <a:gd name="T19" fmla="*/ 5542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50" h="34">
                          <a:moveTo>
                            <a:pt x="0" y="34"/>
                          </a:moveTo>
                          <a:lnTo>
                            <a:pt x="150" y="34"/>
                          </a:lnTo>
                          <a:lnTo>
                            <a:pt x="150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2" name="Group 133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529615"/>
                    <a:ext cx="112010" cy="37638"/>
                    <a:chOff x="5442" y="5500"/>
                    <a:chExt cx="158" cy="51"/>
                  </a:xfrm>
                </p:grpSpPr>
                <p:sp>
                  <p:nvSpPr>
                    <p:cNvPr id="809" name="Freeform 1332"/>
                    <p:cNvSpPr>
                      <a:spLocks/>
                    </p:cNvSpPr>
                    <p:nvPr/>
                  </p:nvSpPr>
                  <p:spPr bwMode="auto">
                    <a:xfrm>
                      <a:off x="5442" y="5500"/>
                      <a:ext cx="158" cy="51"/>
                    </a:xfrm>
                    <a:custGeom>
                      <a:avLst/>
                      <a:gdLst>
                        <a:gd name="T0" fmla="+- 0 5449 5442"/>
                        <a:gd name="T1" fmla="*/ T0 w 158"/>
                        <a:gd name="T2" fmla="+- 0 5550 5500"/>
                        <a:gd name="T3" fmla="*/ 5550 h 51"/>
                        <a:gd name="T4" fmla="+- 0 5607 5442"/>
                        <a:gd name="T5" fmla="*/ T4 w 158"/>
                        <a:gd name="T6" fmla="+- 0 5550 5500"/>
                        <a:gd name="T7" fmla="*/ 5550 h 51"/>
                        <a:gd name="T8" fmla="+- 0 5607 5442"/>
                        <a:gd name="T9" fmla="*/ T8 w 158"/>
                        <a:gd name="T10" fmla="+- 0 5500 5500"/>
                        <a:gd name="T11" fmla="*/ 5500 h 51"/>
                        <a:gd name="T12" fmla="+- 0 5449 5442"/>
                        <a:gd name="T13" fmla="*/ T12 w 158"/>
                        <a:gd name="T14" fmla="+- 0 5500 5500"/>
                        <a:gd name="T15" fmla="*/ 5500 h 51"/>
                        <a:gd name="T16" fmla="+- 0 5449 5442"/>
                        <a:gd name="T17" fmla="*/ T16 w 158"/>
                        <a:gd name="T18" fmla="+- 0 5550 5500"/>
                        <a:gd name="T19" fmla="*/ 5550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158" h="51">
                          <a:moveTo>
                            <a:pt x="7" y="50"/>
                          </a:moveTo>
                          <a:lnTo>
                            <a:pt x="165" y="50"/>
                          </a:lnTo>
                          <a:lnTo>
                            <a:pt x="165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3" name="Group 132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443269"/>
                    <a:ext cx="63803" cy="1476"/>
                    <a:chOff x="5442" y="5383"/>
                    <a:chExt cx="90" cy="2"/>
                  </a:xfrm>
                </p:grpSpPr>
                <p:sp>
                  <p:nvSpPr>
                    <p:cNvPr id="808" name="Freeform 1330"/>
                    <p:cNvSpPr>
                      <a:spLocks/>
                    </p:cNvSpPr>
                    <p:nvPr/>
                  </p:nvSpPr>
                  <p:spPr bwMode="auto">
                    <a:xfrm>
                      <a:off x="5442" y="5383"/>
                      <a:ext cx="90" cy="2"/>
                    </a:xfrm>
                    <a:custGeom>
                      <a:avLst/>
                      <a:gdLst>
                        <a:gd name="T0" fmla="+- 0 5442 5442"/>
                        <a:gd name="T1" fmla="*/ T0 w 90"/>
                        <a:gd name="T2" fmla="+- 0 5532 5442"/>
                        <a:gd name="T3" fmla="*/ T2 w 9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90">
                          <a:moveTo>
                            <a:pt x="0" y="0"/>
                          </a:moveTo>
                          <a:lnTo>
                            <a:pt x="9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4" name="Group 132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424819"/>
                    <a:ext cx="63803" cy="36900"/>
                    <a:chOff x="5442" y="5358"/>
                    <a:chExt cx="90" cy="50"/>
                  </a:xfrm>
                </p:grpSpPr>
                <p:sp>
                  <p:nvSpPr>
                    <p:cNvPr id="807" name="Freeform 1328"/>
                    <p:cNvSpPr>
                      <a:spLocks/>
                    </p:cNvSpPr>
                    <p:nvPr/>
                  </p:nvSpPr>
                  <p:spPr bwMode="auto">
                    <a:xfrm>
                      <a:off x="5442" y="5358"/>
                      <a:ext cx="90" cy="50"/>
                    </a:xfrm>
                    <a:custGeom>
                      <a:avLst/>
                      <a:gdLst>
                        <a:gd name="T0" fmla="+- 0 5442 5442"/>
                        <a:gd name="T1" fmla="*/ T0 w 90"/>
                        <a:gd name="T2" fmla="+- 0 5358 5358"/>
                        <a:gd name="T3" fmla="*/ 5358 h 50"/>
                        <a:gd name="T4" fmla="+- 0 5532 5442"/>
                        <a:gd name="T5" fmla="*/ T4 w 90"/>
                        <a:gd name="T6" fmla="+- 0 5358 5358"/>
                        <a:gd name="T7" fmla="*/ 5358 h 50"/>
                        <a:gd name="T8" fmla="+- 0 5532 5442"/>
                        <a:gd name="T9" fmla="*/ T8 w 90"/>
                        <a:gd name="T10" fmla="+- 0 5407 5358"/>
                        <a:gd name="T11" fmla="*/ 5407 h 50"/>
                        <a:gd name="T12" fmla="+- 0 5442 5442"/>
                        <a:gd name="T13" fmla="*/ T12 w 90"/>
                        <a:gd name="T14" fmla="+- 0 5407 5358"/>
                        <a:gd name="T15" fmla="*/ 5407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90" h="50">
                          <a:moveTo>
                            <a:pt x="0" y="0"/>
                          </a:moveTo>
                          <a:lnTo>
                            <a:pt x="90" y="0"/>
                          </a:lnTo>
                          <a:lnTo>
                            <a:pt x="9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33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5" name="Group 132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326665"/>
                    <a:ext cx="31901" cy="24354"/>
                    <a:chOff x="5442" y="5225"/>
                    <a:chExt cx="45" cy="33"/>
                  </a:xfrm>
                </p:grpSpPr>
                <p:sp>
                  <p:nvSpPr>
                    <p:cNvPr id="806" name="Freeform 1326"/>
                    <p:cNvSpPr>
                      <a:spLocks/>
                    </p:cNvSpPr>
                    <p:nvPr/>
                  </p:nvSpPr>
                  <p:spPr bwMode="auto">
                    <a:xfrm>
                      <a:off x="5442" y="5225"/>
                      <a:ext cx="45" cy="33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5257 5225"/>
                        <a:gd name="T3" fmla="*/ 5257 h 33"/>
                        <a:gd name="T4" fmla="+- 0 5486 5442"/>
                        <a:gd name="T5" fmla="*/ T4 w 45"/>
                        <a:gd name="T6" fmla="+- 0 5257 5225"/>
                        <a:gd name="T7" fmla="*/ 5257 h 33"/>
                        <a:gd name="T8" fmla="+- 0 5486 5442"/>
                        <a:gd name="T9" fmla="*/ T8 w 45"/>
                        <a:gd name="T10" fmla="+- 0 5225 5225"/>
                        <a:gd name="T11" fmla="*/ 5225 h 33"/>
                        <a:gd name="T12" fmla="+- 0 5442 5442"/>
                        <a:gd name="T13" fmla="*/ T12 w 45"/>
                        <a:gd name="T14" fmla="+- 0 5225 5225"/>
                        <a:gd name="T15" fmla="*/ 5225 h 33"/>
                        <a:gd name="T16" fmla="+- 0 5442 5442"/>
                        <a:gd name="T17" fmla="*/ T16 w 45"/>
                        <a:gd name="T18" fmla="+- 0 5257 5225"/>
                        <a:gd name="T19" fmla="*/ 5257 h 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45" h="33">
                          <a:moveTo>
                            <a:pt x="0" y="32"/>
                          </a:moveTo>
                          <a:lnTo>
                            <a:pt x="44" y="32"/>
                          </a:lnTo>
                          <a:lnTo>
                            <a:pt x="44" y="0"/>
                          </a:lnTo>
                          <a:lnTo>
                            <a:pt x="0" y="0"/>
                          </a:lnTo>
                          <a:lnTo>
                            <a:pt x="0" y="32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6" name="Group 132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320023"/>
                    <a:ext cx="36864" cy="36900"/>
                    <a:chOff x="5442" y="5216"/>
                    <a:chExt cx="52" cy="50"/>
                  </a:xfrm>
                </p:grpSpPr>
                <p:sp>
                  <p:nvSpPr>
                    <p:cNvPr id="805" name="Freeform 1324"/>
                    <p:cNvSpPr>
                      <a:spLocks/>
                    </p:cNvSpPr>
                    <p:nvPr/>
                  </p:nvSpPr>
                  <p:spPr bwMode="auto">
                    <a:xfrm>
                      <a:off x="5442" y="5216"/>
                      <a:ext cx="52" cy="50"/>
                    </a:xfrm>
                    <a:custGeom>
                      <a:avLst/>
                      <a:gdLst>
                        <a:gd name="T0" fmla="+- 0 5449 5442"/>
                        <a:gd name="T1" fmla="*/ T0 w 52"/>
                        <a:gd name="T2" fmla="+- 0 5266 5216"/>
                        <a:gd name="T3" fmla="*/ 5266 h 50"/>
                        <a:gd name="T4" fmla="+- 0 5501 5442"/>
                        <a:gd name="T5" fmla="*/ T4 w 52"/>
                        <a:gd name="T6" fmla="+- 0 5266 5216"/>
                        <a:gd name="T7" fmla="*/ 5266 h 50"/>
                        <a:gd name="T8" fmla="+- 0 5501 5442"/>
                        <a:gd name="T9" fmla="*/ T8 w 52"/>
                        <a:gd name="T10" fmla="+- 0 5216 5216"/>
                        <a:gd name="T11" fmla="*/ 5216 h 50"/>
                        <a:gd name="T12" fmla="+- 0 5449 5442"/>
                        <a:gd name="T13" fmla="*/ T12 w 52"/>
                        <a:gd name="T14" fmla="+- 0 5216 5216"/>
                        <a:gd name="T15" fmla="*/ 5216 h 50"/>
                        <a:gd name="T16" fmla="+- 0 5449 5442"/>
                        <a:gd name="T17" fmla="*/ T16 w 52"/>
                        <a:gd name="T18" fmla="+- 0 5266 5216"/>
                        <a:gd name="T19" fmla="*/ 5266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52" h="50">
                          <a:moveTo>
                            <a:pt x="7" y="50"/>
                          </a:moveTo>
                          <a:lnTo>
                            <a:pt x="59" y="50"/>
                          </a:lnTo>
                          <a:lnTo>
                            <a:pt x="59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7" name="Group 132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233677"/>
                    <a:ext cx="21268" cy="1476"/>
                    <a:chOff x="5442" y="5099"/>
                    <a:chExt cx="30" cy="2"/>
                  </a:xfrm>
                </p:grpSpPr>
                <p:sp>
                  <p:nvSpPr>
                    <p:cNvPr id="804" name="Freeform 1322"/>
                    <p:cNvSpPr>
                      <a:spLocks/>
                    </p:cNvSpPr>
                    <p:nvPr/>
                  </p:nvSpPr>
                  <p:spPr bwMode="auto">
                    <a:xfrm>
                      <a:off x="5442" y="5099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8" name="Group 131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233677"/>
                    <a:ext cx="26939" cy="1476"/>
                    <a:chOff x="5442" y="5099"/>
                    <a:chExt cx="38" cy="2"/>
                  </a:xfrm>
                </p:grpSpPr>
                <p:sp>
                  <p:nvSpPr>
                    <p:cNvPr id="803" name="Freeform 1320"/>
                    <p:cNvSpPr>
                      <a:spLocks/>
                    </p:cNvSpPr>
                    <p:nvPr/>
                  </p:nvSpPr>
                  <p:spPr bwMode="auto">
                    <a:xfrm>
                      <a:off x="5442" y="5099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181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09" name="Group 131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122977"/>
                    <a:ext cx="42535" cy="1476"/>
                    <a:chOff x="5442" y="4949"/>
                    <a:chExt cx="60" cy="2"/>
                  </a:xfrm>
                </p:grpSpPr>
                <p:sp>
                  <p:nvSpPr>
                    <p:cNvPr id="802" name="Freeform 1318"/>
                    <p:cNvSpPr>
                      <a:spLocks/>
                    </p:cNvSpPr>
                    <p:nvPr/>
                  </p:nvSpPr>
                  <p:spPr bwMode="auto">
                    <a:xfrm>
                      <a:off x="5442" y="4949"/>
                      <a:ext cx="60" cy="2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5502 5442"/>
                        <a:gd name="T3" fmla="*/ T2 w 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60">
                          <a:moveTo>
                            <a:pt x="0" y="0"/>
                          </a:moveTo>
                          <a:lnTo>
                            <a:pt x="60" y="0"/>
                          </a:lnTo>
                        </a:path>
                      </a:pathLst>
                    </a:custGeom>
                    <a:noFill/>
                    <a:ln w="31243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0" name="Group 131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105265"/>
                    <a:ext cx="42535" cy="36900"/>
                    <a:chOff x="5442" y="4925"/>
                    <a:chExt cx="60" cy="50"/>
                  </a:xfrm>
                </p:grpSpPr>
                <p:sp>
                  <p:nvSpPr>
                    <p:cNvPr id="801" name="Freeform 1316"/>
                    <p:cNvSpPr>
                      <a:spLocks/>
                    </p:cNvSpPr>
                    <p:nvPr/>
                  </p:nvSpPr>
                  <p:spPr bwMode="auto">
                    <a:xfrm>
                      <a:off x="5442" y="4925"/>
                      <a:ext cx="60" cy="50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4925 4925"/>
                        <a:gd name="T3" fmla="*/ 4925 h 50"/>
                        <a:gd name="T4" fmla="+- 0 5502 5442"/>
                        <a:gd name="T5" fmla="*/ T4 w 60"/>
                        <a:gd name="T6" fmla="+- 0 4925 4925"/>
                        <a:gd name="T7" fmla="*/ 4925 h 50"/>
                        <a:gd name="T8" fmla="+- 0 5502 5442"/>
                        <a:gd name="T9" fmla="*/ T8 w 60"/>
                        <a:gd name="T10" fmla="+- 0 4974 4925"/>
                        <a:gd name="T11" fmla="*/ 4974 h 50"/>
                        <a:gd name="T12" fmla="+- 0 5442 5442"/>
                        <a:gd name="T13" fmla="*/ T12 w 60"/>
                        <a:gd name="T14" fmla="+- 0 4974 4925"/>
                        <a:gd name="T15" fmla="*/ 4974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60" h="50">
                          <a:moveTo>
                            <a:pt x="0" y="0"/>
                          </a:moveTo>
                          <a:lnTo>
                            <a:pt x="60" y="0"/>
                          </a:lnTo>
                          <a:lnTo>
                            <a:pt x="60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15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1" name="Group 131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007111"/>
                    <a:ext cx="42535" cy="24354"/>
                    <a:chOff x="5442" y="4792"/>
                    <a:chExt cx="60" cy="33"/>
                  </a:xfrm>
                </p:grpSpPr>
                <p:sp>
                  <p:nvSpPr>
                    <p:cNvPr id="800" name="Freeform 1314"/>
                    <p:cNvSpPr>
                      <a:spLocks/>
                    </p:cNvSpPr>
                    <p:nvPr/>
                  </p:nvSpPr>
                  <p:spPr bwMode="auto">
                    <a:xfrm>
                      <a:off x="5442" y="4792"/>
                      <a:ext cx="60" cy="33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4824 4792"/>
                        <a:gd name="T3" fmla="*/ 4824 h 33"/>
                        <a:gd name="T4" fmla="+- 0 5502 5442"/>
                        <a:gd name="T5" fmla="*/ T4 w 60"/>
                        <a:gd name="T6" fmla="+- 0 4824 4792"/>
                        <a:gd name="T7" fmla="*/ 4824 h 33"/>
                        <a:gd name="T8" fmla="+- 0 5502 5442"/>
                        <a:gd name="T9" fmla="*/ T8 w 60"/>
                        <a:gd name="T10" fmla="+- 0 4792 4792"/>
                        <a:gd name="T11" fmla="*/ 4792 h 33"/>
                        <a:gd name="T12" fmla="+- 0 5442 5442"/>
                        <a:gd name="T13" fmla="*/ T12 w 60"/>
                        <a:gd name="T14" fmla="+- 0 4792 4792"/>
                        <a:gd name="T15" fmla="*/ 4792 h 33"/>
                        <a:gd name="T16" fmla="+- 0 5442 5442"/>
                        <a:gd name="T17" fmla="*/ T16 w 60"/>
                        <a:gd name="T18" fmla="+- 0 4824 4792"/>
                        <a:gd name="T19" fmla="*/ 4824 h 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0" h="33">
                          <a:moveTo>
                            <a:pt x="0" y="32"/>
                          </a:moveTo>
                          <a:lnTo>
                            <a:pt x="60" y="32"/>
                          </a:lnTo>
                          <a:lnTo>
                            <a:pt x="60" y="0"/>
                          </a:lnTo>
                          <a:lnTo>
                            <a:pt x="0" y="0"/>
                          </a:lnTo>
                          <a:lnTo>
                            <a:pt x="0" y="32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2" name="Group 131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9000469"/>
                    <a:ext cx="48207" cy="36900"/>
                    <a:chOff x="5442" y="4783"/>
                    <a:chExt cx="68" cy="50"/>
                  </a:xfrm>
                </p:grpSpPr>
                <p:sp>
                  <p:nvSpPr>
                    <p:cNvPr id="799" name="Freeform 1312"/>
                    <p:cNvSpPr>
                      <a:spLocks/>
                    </p:cNvSpPr>
                    <p:nvPr/>
                  </p:nvSpPr>
                  <p:spPr bwMode="auto">
                    <a:xfrm>
                      <a:off x="5442" y="4783"/>
                      <a:ext cx="68" cy="50"/>
                    </a:xfrm>
                    <a:custGeom>
                      <a:avLst/>
                      <a:gdLst>
                        <a:gd name="T0" fmla="+- 0 5449 5442"/>
                        <a:gd name="T1" fmla="*/ T0 w 68"/>
                        <a:gd name="T2" fmla="+- 0 4832 4783"/>
                        <a:gd name="T3" fmla="*/ 4832 h 50"/>
                        <a:gd name="T4" fmla="+- 0 5517 5442"/>
                        <a:gd name="T5" fmla="*/ T4 w 68"/>
                        <a:gd name="T6" fmla="+- 0 4832 4783"/>
                        <a:gd name="T7" fmla="*/ 4832 h 50"/>
                        <a:gd name="T8" fmla="+- 0 5517 5442"/>
                        <a:gd name="T9" fmla="*/ T8 w 68"/>
                        <a:gd name="T10" fmla="+- 0 4783 4783"/>
                        <a:gd name="T11" fmla="*/ 4783 h 50"/>
                        <a:gd name="T12" fmla="+- 0 5449 5442"/>
                        <a:gd name="T13" fmla="*/ T12 w 68"/>
                        <a:gd name="T14" fmla="+- 0 4783 4783"/>
                        <a:gd name="T15" fmla="*/ 4783 h 50"/>
                        <a:gd name="T16" fmla="+- 0 5449 5442"/>
                        <a:gd name="T17" fmla="*/ T16 w 68"/>
                        <a:gd name="T18" fmla="+- 0 4832 4783"/>
                        <a:gd name="T19" fmla="*/ 4832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8" h="50">
                          <a:moveTo>
                            <a:pt x="7" y="49"/>
                          </a:moveTo>
                          <a:lnTo>
                            <a:pt x="75" y="49"/>
                          </a:lnTo>
                          <a:lnTo>
                            <a:pt x="75" y="0"/>
                          </a:lnTo>
                          <a:lnTo>
                            <a:pt x="7" y="0"/>
                          </a:lnTo>
                          <a:lnTo>
                            <a:pt x="7" y="49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3" name="Group 130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914123"/>
                    <a:ext cx="95704" cy="1476"/>
                    <a:chOff x="5442" y="4666"/>
                    <a:chExt cx="135" cy="2"/>
                  </a:xfrm>
                </p:grpSpPr>
                <p:sp>
                  <p:nvSpPr>
                    <p:cNvPr id="798" name="Freeform 1310"/>
                    <p:cNvSpPr>
                      <a:spLocks/>
                    </p:cNvSpPr>
                    <p:nvPr/>
                  </p:nvSpPr>
                  <p:spPr bwMode="auto">
                    <a:xfrm>
                      <a:off x="5442" y="4666"/>
                      <a:ext cx="135" cy="2"/>
                    </a:xfrm>
                    <a:custGeom>
                      <a:avLst/>
                      <a:gdLst>
                        <a:gd name="T0" fmla="+- 0 5442 5442"/>
                        <a:gd name="T1" fmla="*/ T0 w 135"/>
                        <a:gd name="T2" fmla="+- 0 5576 5442"/>
                        <a:gd name="T3" fmla="*/ T2 w 13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35">
                          <a:moveTo>
                            <a:pt x="0" y="0"/>
                          </a:moveTo>
                          <a:lnTo>
                            <a:pt x="134" y="0"/>
                          </a:lnTo>
                        </a:path>
                      </a:pathLst>
                    </a:custGeom>
                    <a:noFill/>
                    <a:ln w="31241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4" name="Group 130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896411"/>
                    <a:ext cx="95704" cy="36900"/>
                    <a:chOff x="5442" y="4642"/>
                    <a:chExt cx="135" cy="50"/>
                  </a:xfrm>
                </p:grpSpPr>
                <p:sp>
                  <p:nvSpPr>
                    <p:cNvPr id="797" name="Freeform 1308"/>
                    <p:cNvSpPr>
                      <a:spLocks/>
                    </p:cNvSpPr>
                    <p:nvPr/>
                  </p:nvSpPr>
                  <p:spPr bwMode="auto">
                    <a:xfrm>
                      <a:off x="5442" y="4642"/>
                      <a:ext cx="135" cy="50"/>
                    </a:xfrm>
                    <a:custGeom>
                      <a:avLst/>
                      <a:gdLst>
                        <a:gd name="T0" fmla="+- 0 5442 5442"/>
                        <a:gd name="T1" fmla="*/ T0 w 135"/>
                        <a:gd name="T2" fmla="+- 0 4642 4642"/>
                        <a:gd name="T3" fmla="*/ 4642 h 50"/>
                        <a:gd name="T4" fmla="+- 0 5576 5442"/>
                        <a:gd name="T5" fmla="*/ T4 w 135"/>
                        <a:gd name="T6" fmla="+- 0 4642 4642"/>
                        <a:gd name="T7" fmla="*/ 4642 h 50"/>
                        <a:gd name="T8" fmla="+- 0 5576 5442"/>
                        <a:gd name="T9" fmla="*/ T8 w 135"/>
                        <a:gd name="T10" fmla="+- 0 4691 4642"/>
                        <a:gd name="T11" fmla="*/ 4691 h 50"/>
                        <a:gd name="T12" fmla="+- 0 5442 5442"/>
                        <a:gd name="T13" fmla="*/ T12 w 135"/>
                        <a:gd name="T14" fmla="+- 0 4691 4642"/>
                        <a:gd name="T15" fmla="*/ 4691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35" h="50">
                          <a:moveTo>
                            <a:pt x="0" y="0"/>
                          </a:moveTo>
                          <a:lnTo>
                            <a:pt x="134" y="0"/>
                          </a:lnTo>
                          <a:lnTo>
                            <a:pt x="134" y="49"/>
                          </a:lnTo>
                          <a:lnTo>
                            <a:pt x="0" y="49"/>
                          </a:lnTo>
                        </a:path>
                      </a:pathLst>
                    </a:custGeom>
                    <a:noFill/>
                    <a:ln w="1045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5" name="Group 130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797519"/>
                    <a:ext cx="31901" cy="24354"/>
                    <a:chOff x="5442" y="4508"/>
                    <a:chExt cx="45" cy="33"/>
                  </a:xfrm>
                </p:grpSpPr>
                <p:sp>
                  <p:nvSpPr>
                    <p:cNvPr id="796" name="Freeform 1306"/>
                    <p:cNvSpPr>
                      <a:spLocks/>
                    </p:cNvSpPr>
                    <p:nvPr/>
                  </p:nvSpPr>
                  <p:spPr bwMode="auto">
                    <a:xfrm>
                      <a:off x="5442" y="4508"/>
                      <a:ext cx="45" cy="33"/>
                    </a:xfrm>
                    <a:custGeom>
                      <a:avLst/>
                      <a:gdLst>
                        <a:gd name="T0" fmla="+- 0 5442 5442"/>
                        <a:gd name="T1" fmla="*/ T0 w 45"/>
                        <a:gd name="T2" fmla="+- 0 4541 4508"/>
                        <a:gd name="T3" fmla="*/ 4541 h 33"/>
                        <a:gd name="T4" fmla="+- 0 5486 5442"/>
                        <a:gd name="T5" fmla="*/ T4 w 45"/>
                        <a:gd name="T6" fmla="+- 0 4541 4508"/>
                        <a:gd name="T7" fmla="*/ 4541 h 33"/>
                        <a:gd name="T8" fmla="+- 0 5486 5442"/>
                        <a:gd name="T9" fmla="*/ T8 w 45"/>
                        <a:gd name="T10" fmla="+- 0 4508 4508"/>
                        <a:gd name="T11" fmla="*/ 4508 h 33"/>
                        <a:gd name="T12" fmla="+- 0 5442 5442"/>
                        <a:gd name="T13" fmla="*/ T12 w 45"/>
                        <a:gd name="T14" fmla="+- 0 4508 4508"/>
                        <a:gd name="T15" fmla="*/ 4508 h 33"/>
                        <a:gd name="T16" fmla="+- 0 5442 5442"/>
                        <a:gd name="T17" fmla="*/ T16 w 45"/>
                        <a:gd name="T18" fmla="+- 0 4541 4508"/>
                        <a:gd name="T19" fmla="*/ 4541 h 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45" h="33">
                          <a:moveTo>
                            <a:pt x="0" y="33"/>
                          </a:moveTo>
                          <a:lnTo>
                            <a:pt x="44" y="33"/>
                          </a:lnTo>
                          <a:lnTo>
                            <a:pt x="44" y="0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6" name="Group 130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791615"/>
                    <a:ext cx="36864" cy="36900"/>
                    <a:chOff x="5442" y="4500"/>
                    <a:chExt cx="52" cy="50"/>
                  </a:xfrm>
                </p:grpSpPr>
                <p:sp>
                  <p:nvSpPr>
                    <p:cNvPr id="795" name="Freeform 1304"/>
                    <p:cNvSpPr>
                      <a:spLocks/>
                    </p:cNvSpPr>
                    <p:nvPr/>
                  </p:nvSpPr>
                  <p:spPr bwMode="auto">
                    <a:xfrm>
                      <a:off x="5442" y="4500"/>
                      <a:ext cx="52" cy="50"/>
                    </a:xfrm>
                    <a:custGeom>
                      <a:avLst/>
                      <a:gdLst>
                        <a:gd name="T0" fmla="+- 0 5449 5442"/>
                        <a:gd name="T1" fmla="*/ T0 w 52"/>
                        <a:gd name="T2" fmla="+- 0 4549 4500"/>
                        <a:gd name="T3" fmla="*/ 4549 h 50"/>
                        <a:gd name="T4" fmla="+- 0 5501 5442"/>
                        <a:gd name="T5" fmla="*/ T4 w 52"/>
                        <a:gd name="T6" fmla="+- 0 4549 4500"/>
                        <a:gd name="T7" fmla="*/ 4549 h 50"/>
                        <a:gd name="T8" fmla="+- 0 5501 5442"/>
                        <a:gd name="T9" fmla="*/ T8 w 52"/>
                        <a:gd name="T10" fmla="+- 0 4500 4500"/>
                        <a:gd name="T11" fmla="*/ 4500 h 50"/>
                        <a:gd name="T12" fmla="+- 0 5449 5442"/>
                        <a:gd name="T13" fmla="*/ T12 w 52"/>
                        <a:gd name="T14" fmla="+- 0 4500 4500"/>
                        <a:gd name="T15" fmla="*/ 4500 h 50"/>
                        <a:gd name="T16" fmla="+- 0 5449 5442"/>
                        <a:gd name="T17" fmla="*/ T16 w 52"/>
                        <a:gd name="T18" fmla="+- 0 4549 4500"/>
                        <a:gd name="T19" fmla="*/ 4549 h 5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52" h="50">
                          <a:moveTo>
                            <a:pt x="7" y="49"/>
                          </a:moveTo>
                          <a:lnTo>
                            <a:pt x="59" y="49"/>
                          </a:lnTo>
                          <a:lnTo>
                            <a:pt x="59" y="0"/>
                          </a:lnTo>
                          <a:lnTo>
                            <a:pt x="7" y="0"/>
                          </a:lnTo>
                          <a:lnTo>
                            <a:pt x="7" y="49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7" name="Group 130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587927"/>
                    <a:ext cx="42535" cy="25092"/>
                    <a:chOff x="5442" y="4224"/>
                    <a:chExt cx="60" cy="34"/>
                  </a:xfrm>
                </p:grpSpPr>
                <p:sp>
                  <p:nvSpPr>
                    <p:cNvPr id="794" name="Freeform 1302"/>
                    <p:cNvSpPr>
                      <a:spLocks/>
                    </p:cNvSpPr>
                    <p:nvPr/>
                  </p:nvSpPr>
                  <p:spPr bwMode="auto">
                    <a:xfrm>
                      <a:off x="5442" y="4224"/>
                      <a:ext cx="60" cy="34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4258 4224"/>
                        <a:gd name="T3" fmla="*/ 4258 h 34"/>
                        <a:gd name="T4" fmla="+- 0 5502 5442"/>
                        <a:gd name="T5" fmla="*/ T4 w 60"/>
                        <a:gd name="T6" fmla="+- 0 4258 4224"/>
                        <a:gd name="T7" fmla="*/ 4258 h 34"/>
                        <a:gd name="T8" fmla="+- 0 5502 5442"/>
                        <a:gd name="T9" fmla="*/ T8 w 60"/>
                        <a:gd name="T10" fmla="+- 0 4224 4224"/>
                        <a:gd name="T11" fmla="*/ 4224 h 34"/>
                        <a:gd name="T12" fmla="+- 0 5442 5442"/>
                        <a:gd name="T13" fmla="*/ T12 w 60"/>
                        <a:gd name="T14" fmla="+- 0 4224 4224"/>
                        <a:gd name="T15" fmla="*/ 4224 h 34"/>
                        <a:gd name="T16" fmla="+- 0 5442 5442"/>
                        <a:gd name="T17" fmla="*/ T16 w 60"/>
                        <a:gd name="T18" fmla="+- 0 4258 4224"/>
                        <a:gd name="T19" fmla="*/ 4258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0" h="34">
                          <a:moveTo>
                            <a:pt x="0" y="34"/>
                          </a:moveTo>
                          <a:lnTo>
                            <a:pt x="60" y="34"/>
                          </a:lnTo>
                          <a:lnTo>
                            <a:pt x="60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8" name="Group 129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582023"/>
                    <a:ext cx="48207" cy="37638"/>
                    <a:chOff x="5442" y="4216"/>
                    <a:chExt cx="68" cy="51"/>
                  </a:xfrm>
                </p:grpSpPr>
                <p:sp>
                  <p:nvSpPr>
                    <p:cNvPr id="793" name="Freeform 1300"/>
                    <p:cNvSpPr>
                      <a:spLocks/>
                    </p:cNvSpPr>
                    <p:nvPr/>
                  </p:nvSpPr>
                  <p:spPr bwMode="auto">
                    <a:xfrm>
                      <a:off x="5442" y="4216"/>
                      <a:ext cx="68" cy="51"/>
                    </a:xfrm>
                    <a:custGeom>
                      <a:avLst/>
                      <a:gdLst>
                        <a:gd name="T0" fmla="+- 0 5449 5442"/>
                        <a:gd name="T1" fmla="*/ T0 w 68"/>
                        <a:gd name="T2" fmla="+- 0 4266 4216"/>
                        <a:gd name="T3" fmla="*/ 4266 h 51"/>
                        <a:gd name="T4" fmla="+- 0 5517 5442"/>
                        <a:gd name="T5" fmla="*/ T4 w 68"/>
                        <a:gd name="T6" fmla="+- 0 4266 4216"/>
                        <a:gd name="T7" fmla="*/ 4266 h 51"/>
                        <a:gd name="T8" fmla="+- 0 5517 5442"/>
                        <a:gd name="T9" fmla="*/ T8 w 68"/>
                        <a:gd name="T10" fmla="+- 0 4216 4216"/>
                        <a:gd name="T11" fmla="*/ 4216 h 51"/>
                        <a:gd name="T12" fmla="+- 0 5449 5442"/>
                        <a:gd name="T13" fmla="*/ T12 w 68"/>
                        <a:gd name="T14" fmla="+- 0 4216 4216"/>
                        <a:gd name="T15" fmla="*/ 4216 h 51"/>
                        <a:gd name="T16" fmla="+- 0 5449 5442"/>
                        <a:gd name="T17" fmla="*/ T16 w 68"/>
                        <a:gd name="T18" fmla="+- 0 4266 4216"/>
                        <a:gd name="T19" fmla="*/ 4266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8" h="51">
                          <a:moveTo>
                            <a:pt x="7" y="50"/>
                          </a:moveTo>
                          <a:lnTo>
                            <a:pt x="75" y="50"/>
                          </a:lnTo>
                          <a:lnTo>
                            <a:pt x="75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19" name="Group 129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391619"/>
                    <a:ext cx="21268" cy="1476"/>
                    <a:chOff x="5442" y="3958"/>
                    <a:chExt cx="30" cy="2"/>
                  </a:xfrm>
                </p:grpSpPr>
                <p:sp>
                  <p:nvSpPr>
                    <p:cNvPr id="792" name="Freeform 1298"/>
                    <p:cNvSpPr>
                      <a:spLocks/>
                    </p:cNvSpPr>
                    <p:nvPr/>
                  </p:nvSpPr>
                  <p:spPr bwMode="auto">
                    <a:xfrm>
                      <a:off x="5442" y="3958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2133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0" name="Group 129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391619"/>
                    <a:ext cx="26939" cy="1476"/>
                    <a:chOff x="5442" y="3958"/>
                    <a:chExt cx="38" cy="2"/>
                  </a:xfrm>
                </p:grpSpPr>
                <p:sp>
                  <p:nvSpPr>
                    <p:cNvPr id="791" name="Freeform 1296"/>
                    <p:cNvSpPr>
                      <a:spLocks/>
                    </p:cNvSpPr>
                    <p:nvPr/>
                  </p:nvSpPr>
                  <p:spPr bwMode="auto">
                    <a:xfrm>
                      <a:off x="5442" y="3958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3191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1" name="Group 129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182027"/>
                    <a:ext cx="21268" cy="1476"/>
                    <a:chOff x="5442" y="3674"/>
                    <a:chExt cx="30" cy="2"/>
                  </a:xfrm>
                </p:grpSpPr>
                <p:sp>
                  <p:nvSpPr>
                    <p:cNvPr id="790" name="Freeform 1294"/>
                    <p:cNvSpPr>
                      <a:spLocks/>
                    </p:cNvSpPr>
                    <p:nvPr/>
                  </p:nvSpPr>
                  <p:spPr bwMode="auto">
                    <a:xfrm>
                      <a:off x="5442" y="3674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21337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2" name="Group 129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182027"/>
                    <a:ext cx="26939" cy="1476"/>
                    <a:chOff x="5442" y="3674"/>
                    <a:chExt cx="38" cy="2"/>
                  </a:xfrm>
                </p:grpSpPr>
                <p:sp>
                  <p:nvSpPr>
                    <p:cNvPr id="789" name="Freeform 1292"/>
                    <p:cNvSpPr>
                      <a:spLocks/>
                    </p:cNvSpPr>
                    <p:nvPr/>
                  </p:nvSpPr>
                  <p:spPr bwMode="auto">
                    <a:xfrm>
                      <a:off x="5442" y="3674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319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3" name="Group 128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077969"/>
                    <a:ext cx="21268" cy="1476"/>
                    <a:chOff x="5442" y="3533"/>
                    <a:chExt cx="30" cy="2"/>
                  </a:xfrm>
                </p:grpSpPr>
                <p:sp>
                  <p:nvSpPr>
                    <p:cNvPr id="788" name="Freeform 1290"/>
                    <p:cNvSpPr>
                      <a:spLocks/>
                    </p:cNvSpPr>
                    <p:nvPr/>
                  </p:nvSpPr>
                  <p:spPr bwMode="auto">
                    <a:xfrm>
                      <a:off x="5442" y="3533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4" name="Group 128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8077969"/>
                    <a:ext cx="26939" cy="1476"/>
                    <a:chOff x="5442" y="3533"/>
                    <a:chExt cx="38" cy="2"/>
                  </a:xfrm>
                </p:grpSpPr>
                <p:sp>
                  <p:nvSpPr>
                    <p:cNvPr id="787" name="Freeform 1288"/>
                    <p:cNvSpPr>
                      <a:spLocks/>
                    </p:cNvSpPr>
                    <p:nvPr/>
                  </p:nvSpPr>
                  <p:spPr bwMode="auto">
                    <a:xfrm>
                      <a:off x="5442" y="3533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258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5" name="Group 128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548823"/>
                    <a:ext cx="21268" cy="1476"/>
                    <a:chOff x="5442" y="2816"/>
                    <a:chExt cx="30" cy="2"/>
                  </a:xfrm>
                </p:grpSpPr>
                <p:sp>
                  <p:nvSpPr>
                    <p:cNvPr id="786" name="Freeform 1286"/>
                    <p:cNvSpPr>
                      <a:spLocks/>
                    </p:cNvSpPr>
                    <p:nvPr/>
                  </p:nvSpPr>
                  <p:spPr bwMode="auto">
                    <a:xfrm>
                      <a:off x="5442" y="2816"/>
                      <a:ext cx="30" cy="2"/>
                    </a:xfrm>
                    <a:custGeom>
                      <a:avLst/>
                      <a:gdLst>
                        <a:gd name="T0" fmla="+- 0 5442 5442"/>
                        <a:gd name="T1" fmla="*/ T0 w 30"/>
                        <a:gd name="T2" fmla="+- 0 5472 5442"/>
                        <a:gd name="T3" fmla="*/ T2 w 3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0">
                          <a:moveTo>
                            <a:pt x="0" y="0"/>
                          </a:moveTo>
                          <a:lnTo>
                            <a:pt x="30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6" name="Group 128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548823"/>
                    <a:ext cx="26939" cy="1476"/>
                    <a:chOff x="5442" y="2816"/>
                    <a:chExt cx="38" cy="2"/>
                  </a:xfrm>
                </p:grpSpPr>
                <p:sp>
                  <p:nvSpPr>
                    <p:cNvPr id="785" name="Freeform 1284"/>
                    <p:cNvSpPr>
                      <a:spLocks/>
                    </p:cNvSpPr>
                    <p:nvPr/>
                  </p:nvSpPr>
                  <p:spPr bwMode="auto">
                    <a:xfrm>
                      <a:off x="5442" y="2816"/>
                      <a:ext cx="38" cy="2"/>
                    </a:xfrm>
                    <a:custGeom>
                      <a:avLst/>
                      <a:gdLst>
                        <a:gd name="T0" fmla="+- 0 5449 5442"/>
                        <a:gd name="T1" fmla="*/ T0 w 38"/>
                        <a:gd name="T2" fmla="+- 0 5487 5442"/>
                        <a:gd name="T3" fmla="*/ T2 w 38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8">
                          <a:moveTo>
                            <a:pt x="7" y="0"/>
                          </a:move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2581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7" name="Group 1281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432219"/>
                    <a:ext cx="42535" cy="25092"/>
                    <a:chOff x="5442" y="2658"/>
                    <a:chExt cx="60" cy="34"/>
                  </a:xfrm>
                </p:grpSpPr>
                <p:sp>
                  <p:nvSpPr>
                    <p:cNvPr id="784" name="Freeform 1282"/>
                    <p:cNvSpPr>
                      <a:spLocks/>
                    </p:cNvSpPr>
                    <p:nvPr/>
                  </p:nvSpPr>
                  <p:spPr bwMode="auto">
                    <a:xfrm>
                      <a:off x="5442" y="2658"/>
                      <a:ext cx="60" cy="34"/>
                    </a:xfrm>
                    <a:custGeom>
                      <a:avLst/>
                      <a:gdLst>
                        <a:gd name="T0" fmla="+- 0 5442 5442"/>
                        <a:gd name="T1" fmla="*/ T0 w 60"/>
                        <a:gd name="T2" fmla="+- 0 2692 2658"/>
                        <a:gd name="T3" fmla="*/ 2692 h 34"/>
                        <a:gd name="T4" fmla="+- 0 5502 5442"/>
                        <a:gd name="T5" fmla="*/ T4 w 60"/>
                        <a:gd name="T6" fmla="+- 0 2692 2658"/>
                        <a:gd name="T7" fmla="*/ 2692 h 34"/>
                        <a:gd name="T8" fmla="+- 0 5502 5442"/>
                        <a:gd name="T9" fmla="*/ T8 w 60"/>
                        <a:gd name="T10" fmla="+- 0 2658 2658"/>
                        <a:gd name="T11" fmla="*/ 2658 h 34"/>
                        <a:gd name="T12" fmla="+- 0 5442 5442"/>
                        <a:gd name="T13" fmla="*/ T12 w 60"/>
                        <a:gd name="T14" fmla="+- 0 2658 2658"/>
                        <a:gd name="T15" fmla="*/ 2658 h 34"/>
                        <a:gd name="T16" fmla="+- 0 5442 5442"/>
                        <a:gd name="T17" fmla="*/ T16 w 60"/>
                        <a:gd name="T18" fmla="+- 0 2692 2658"/>
                        <a:gd name="T19" fmla="*/ 2692 h 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0" h="34">
                          <a:moveTo>
                            <a:pt x="0" y="34"/>
                          </a:moveTo>
                          <a:lnTo>
                            <a:pt x="60" y="34"/>
                          </a:lnTo>
                          <a:lnTo>
                            <a:pt x="60" y="0"/>
                          </a:lnTo>
                          <a:lnTo>
                            <a:pt x="0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9A33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8" name="Group 1279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426315"/>
                    <a:ext cx="48207" cy="37638"/>
                    <a:chOff x="5442" y="2650"/>
                    <a:chExt cx="68" cy="51"/>
                  </a:xfrm>
                </p:grpSpPr>
                <p:sp>
                  <p:nvSpPr>
                    <p:cNvPr id="783" name="Freeform 1280"/>
                    <p:cNvSpPr>
                      <a:spLocks/>
                    </p:cNvSpPr>
                    <p:nvPr/>
                  </p:nvSpPr>
                  <p:spPr bwMode="auto">
                    <a:xfrm>
                      <a:off x="5442" y="2650"/>
                      <a:ext cx="68" cy="51"/>
                    </a:xfrm>
                    <a:custGeom>
                      <a:avLst/>
                      <a:gdLst>
                        <a:gd name="T0" fmla="+- 0 5449 5442"/>
                        <a:gd name="T1" fmla="*/ T0 w 68"/>
                        <a:gd name="T2" fmla="+- 0 2700 2650"/>
                        <a:gd name="T3" fmla="*/ 2700 h 51"/>
                        <a:gd name="T4" fmla="+- 0 5517 5442"/>
                        <a:gd name="T5" fmla="*/ T4 w 68"/>
                        <a:gd name="T6" fmla="+- 0 2700 2650"/>
                        <a:gd name="T7" fmla="*/ 2700 h 51"/>
                        <a:gd name="T8" fmla="+- 0 5517 5442"/>
                        <a:gd name="T9" fmla="*/ T8 w 68"/>
                        <a:gd name="T10" fmla="+- 0 2650 2650"/>
                        <a:gd name="T11" fmla="*/ 2650 h 51"/>
                        <a:gd name="T12" fmla="+- 0 5449 5442"/>
                        <a:gd name="T13" fmla="*/ T12 w 68"/>
                        <a:gd name="T14" fmla="+- 0 2650 2650"/>
                        <a:gd name="T15" fmla="*/ 2650 h 51"/>
                        <a:gd name="T16" fmla="+- 0 5449 5442"/>
                        <a:gd name="T17" fmla="*/ T16 w 68"/>
                        <a:gd name="T18" fmla="+- 0 2700 2650"/>
                        <a:gd name="T19" fmla="*/ 2700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68" h="51">
                          <a:moveTo>
                            <a:pt x="7" y="50"/>
                          </a:moveTo>
                          <a:lnTo>
                            <a:pt x="75" y="50"/>
                          </a:lnTo>
                          <a:lnTo>
                            <a:pt x="75" y="0"/>
                          </a:lnTo>
                          <a:lnTo>
                            <a:pt x="7" y="0"/>
                          </a:lnTo>
                          <a:lnTo>
                            <a:pt x="7" y="50"/>
                          </a:lnTo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29" name="Group 1277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339969"/>
                    <a:ext cx="53169" cy="1476"/>
                    <a:chOff x="5442" y="2533"/>
                    <a:chExt cx="75" cy="2"/>
                  </a:xfrm>
                </p:grpSpPr>
                <p:sp>
                  <p:nvSpPr>
                    <p:cNvPr id="782" name="Freeform 1278"/>
                    <p:cNvSpPr>
                      <a:spLocks/>
                    </p:cNvSpPr>
                    <p:nvPr/>
                  </p:nvSpPr>
                  <p:spPr bwMode="auto">
                    <a:xfrm>
                      <a:off x="5442" y="2533"/>
                      <a:ext cx="75" cy="2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5516 5442"/>
                        <a:gd name="T3" fmla="*/ T2 w 7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5">
                          <a:moveTo>
                            <a:pt x="0" y="0"/>
                          </a:moveTo>
                          <a:lnTo>
                            <a:pt x="74" y="0"/>
                          </a:lnTo>
                        </a:path>
                      </a:pathLst>
                    </a:custGeom>
                    <a:noFill/>
                    <a:ln w="32005">
                      <a:solidFill>
                        <a:srgbClr val="9A3365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0" name="Group 1275"/>
                  <p:cNvGrpSpPr>
                    <a:grpSpLocks/>
                  </p:cNvGrpSpPr>
                  <p:nvPr/>
                </p:nvGrpSpPr>
                <p:grpSpPr bwMode="auto">
                  <a:xfrm>
                    <a:off x="17405511" y="17321519"/>
                    <a:ext cx="53169" cy="37638"/>
                    <a:chOff x="5442" y="2508"/>
                    <a:chExt cx="75" cy="51"/>
                  </a:xfrm>
                </p:grpSpPr>
                <p:sp>
                  <p:nvSpPr>
                    <p:cNvPr id="781" name="Freeform 1276"/>
                    <p:cNvSpPr>
                      <a:spLocks/>
                    </p:cNvSpPr>
                    <p:nvPr/>
                  </p:nvSpPr>
                  <p:spPr bwMode="auto">
                    <a:xfrm>
                      <a:off x="5442" y="2508"/>
                      <a:ext cx="75" cy="51"/>
                    </a:xfrm>
                    <a:custGeom>
                      <a:avLst/>
                      <a:gdLst>
                        <a:gd name="T0" fmla="+- 0 5442 5442"/>
                        <a:gd name="T1" fmla="*/ T0 w 75"/>
                        <a:gd name="T2" fmla="+- 0 2508 2508"/>
                        <a:gd name="T3" fmla="*/ 2508 h 51"/>
                        <a:gd name="T4" fmla="+- 0 5516 5442"/>
                        <a:gd name="T5" fmla="*/ T4 w 75"/>
                        <a:gd name="T6" fmla="+- 0 2508 2508"/>
                        <a:gd name="T7" fmla="*/ 2508 h 51"/>
                        <a:gd name="T8" fmla="+- 0 5516 5442"/>
                        <a:gd name="T9" fmla="*/ T8 w 75"/>
                        <a:gd name="T10" fmla="+- 0 2558 2508"/>
                        <a:gd name="T11" fmla="*/ 2558 h 51"/>
                        <a:gd name="T12" fmla="+- 0 5442 5442"/>
                        <a:gd name="T13" fmla="*/ T12 w 75"/>
                        <a:gd name="T14" fmla="+- 0 2558 2508"/>
                        <a:gd name="T15" fmla="*/ 2558 h 5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75" h="51">
                          <a:moveTo>
                            <a:pt x="0" y="0"/>
                          </a:moveTo>
                          <a:lnTo>
                            <a:pt x="74" y="0"/>
                          </a:lnTo>
                          <a:lnTo>
                            <a:pt x="74" y="50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024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1" name="Group 1273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867589"/>
                    <a:ext cx="1265424" cy="1476"/>
                    <a:chOff x="5442" y="10024"/>
                    <a:chExt cx="1785" cy="2"/>
                  </a:xfrm>
                </p:grpSpPr>
                <p:sp>
                  <p:nvSpPr>
                    <p:cNvPr id="780" name="Freeform 1274"/>
                    <p:cNvSpPr>
                      <a:spLocks/>
                    </p:cNvSpPr>
                    <p:nvPr/>
                  </p:nvSpPr>
                  <p:spPr bwMode="auto">
                    <a:xfrm>
                      <a:off x="5442" y="10024"/>
                      <a:ext cx="1785" cy="2"/>
                    </a:xfrm>
                    <a:custGeom>
                      <a:avLst/>
                      <a:gdLst>
                        <a:gd name="T0" fmla="+- 0 5442 5442"/>
                        <a:gd name="T1" fmla="*/ T0 w 1785"/>
                        <a:gd name="T2" fmla="+- 0 7226 5442"/>
                        <a:gd name="T3" fmla="*/ T2 w 1785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1785">
                          <a:moveTo>
                            <a:pt x="0" y="0"/>
                          </a:moveTo>
                          <a:lnTo>
                            <a:pt x="1784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2" name="Group 1271"/>
                  <p:cNvGrpSpPr>
                    <a:grpSpLocks/>
                  </p:cNvGrpSpPr>
                  <p:nvPr/>
                </p:nvGrpSpPr>
                <p:grpSpPr bwMode="auto">
                  <a:xfrm>
                    <a:off x="17405511" y="22867589"/>
                    <a:ext cx="1418" cy="37638"/>
                    <a:chOff x="5442" y="10024"/>
                    <a:chExt cx="2" cy="51"/>
                  </a:xfrm>
                </p:grpSpPr>
                <p:sp>
                  <p:nvSpPr>
                    <p:cNvPr id="779" name="Freeform 1272"/>
                    <p:cNvSpPr>
                      <a:spLocks/>
                    </p:cNvSpPr>
                    <p:nvPr/>
                  </p:nvSpPr>
                  <p:spPr bwMode="auto">
                    <a:xfrm>
                      <a:off x="5442" y="10024"/>
                      <a:ext cx="2" cy="51"/>
                    </a:xfrm>
                    <a:custGeom>
                      <a:avLst/>
                      <a:gdLst>
                        <a:gd name="T0" fmla="+- 0 10074 10024"/>
                        <a:gd name="T1" fmla="*/ 10074 h 51"/>
                        <a:gd name="T2" fmla="+- 0 10024 10024"/>
                        <a:gd name="T3" fmla="*/ 10024 h 51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51">
                          <a:moveTo>
                            <a:pt x="0" y="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3" name="Group 1269"/>
                  <p:cNvGrpSpPr>
                    <a:grpSpLocks/>
                  </p:cNvGrpSpPr>
                  <p:nvPr/>
                </p:nvGrpSpPr>
                <p:grpSpPr bwMode="auto">
                  <a:xfrm>
                    <a:off x="17830864" y="22867589"/>
                    <a:ext cx="1418" cy="37638"/>
                    <a:chOff x="6042" y="10024"/>
                    <a:chExt cx="2" cy="51"/>
                  </a:xfrm>
                </p:grpSpPr>
                <p:sp>
                  <p:nvSpPr>
                    <p:cNvPr id="778" name="Freeform 1270"/>
                    <p:cNvSpPr>
                      <a:spLocks/>
                    </p:cNvSpPr>
                    <p:nvPr/>
                  </p:nvSpPr>
                  <p:spPr bwMode="auto">
                    <a:xfrm>
                      <a:off x="6042" y="10024"/>
                      <a:ext cx="2" cy="51"/>
                    </a:xfrm>
                    <a:custGeom>
                      <a:avLst/>
                      <a:gdLst>
                        <a:gd name="T0" fmla="+- 0 10074 10024"/>
                        <a:gd name="T1" fmla="*/ 10074 h 51"/>
                        <a:gd name="T2" fmla="+- 0 10024 10024"/>
                        <a:gd name="T3" fmla="*/ 10024 h 51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51">
                          <a:moveTo>
                            <a:pt x="0" y="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4" name="Group 1267"/>
                  <p:cNvGrpSpPr>
                    <a:grpSpLocks/>
                  </p:cNvGrpSpPr>
                  <p:nvPr/>
                </p:nvGrpSpPr>
                <p:grpSpPr bwMode="auto">
                  <a:xfrm>
                    <a:off x="18244874" y="22867589"/>
                    <a:ext cx="1418" cy="37638"/>
                    <a:chOff x="6626" y="10024"/>
                    <a:chExt cx="2" cy="51"/>
                  </a:xfrm>
                </p:grpSpPr>
                <p:sp>
                  <p:nvSpPr>
                    <p:cNvPr id="777" name="Freeform 1268"/>
                    <p:cNvSpPr>
                      <a:spLocks/>
                    </p:cNvSpPr>
                    <p:nvPr/>
                  </p:nvSpPr>
                  <p:spPr bwMode="auto">
                    <a:xfrm>
                      <a:off x="6626" y="10024"/>
                      <a:ext cx="2" cy="51"/>
                    </a:xfrm>
                    <a:custGeom>
                      <a:avLst/>
                      <a:gdLst>
                        <a:gd name="T0" fmla="+- 0 10074 10024"/>
                        <a:gd name="T1" fmla="*/ 10074 h 51"/>
                        <a:gd name="T2" fmla="+- 0 10024 10024"/>
                        <a:gd name="T3" fmla="*/ 10024 h 51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51">
                          <a:moveTo>
                            <a:pt x="0" y="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5" name="Group 1265"/>
                  <p:cNvGrpSpPr>
                    <a:grpSpLocks/>
                  </p:cNvGrpSpPr>
                  <p:nvPr/>
                </p:nvGrpSpPr>
                <p:grpSpPr bwMode="auto">
                  <a:xfrm>
                    <a:off x="18670227" y="22867589"/>
                    <a:ext cx="1418" cy="37638"/>
                    <a:chOff x="7226" y="10024"/>
                    <a:chExt cx="2" cy="51"/>
                  </a:xfrm>
                </p:grpSpPr>
                <p:sp>
                  <p:nvSpPr>
                    <p:cNvPr id="776" name="Freeform 1266"/>
                    <p:cNvSpPr>
                      <a:spLocks/>
                    </p:cNvSpPr>
                    <p:nvPr/>
                  </p:nvSpPr>
                  <p:spPr bwMode="auto">
                    <a:xfrm>
                      <a:off x="7226" y="10024"/>
                      <a:ext cx="2" cy="51"/>
                    </a:xfrm>
                    <a:custGeom>
                      <a:avLst/>
                      <a:gdLst>
                        <a:gd name="T0" fmla="+- 0 10074 10024"/>
                        <a:gd name="T1" fmla="*/ 10074 h 51"/>
                        <a:gd name="T2" fmla="+- 0 10024 10024"/>
                        <a:gd name="T3" fmla="*/ 10024 h 51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51">
                          <a:moveTo>
                            <a:pt x="0" y="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6" name="Group 1263"/>
                  <p:cNvGrpSpPr>
                    <a:grpSpLocks/>
                  </p:cNvGrpSpPr>
                  <p:nvPr/>
                </p:nvGrpSpPr>
                <p:grpSpPr bwMode="auto">
                  <a:xfrm>
                    <a:off x="17405511" y="16669865"/>
                    <a:ext cx="1418" cy="6197724"/>
                    <a:chOff x="5442" y="1625"/>
                    <a:chExt cx="2" cy="8399"/>
                  </a:xfrm>
                </p:grpSpPr>
                <p:sp>
                  <p:nvSpPr>
                    <p:cNvPr id="775" name="Freeform 1264"/>
                    <p:cNvSpPr>
                      <a:spLocks/>
                    </p:cNvSpPr>
                    <p:nvPr/>
                  </p:nvSpPr>
                  <p:spPr bwMode="auto">
                    <a:xfrm>
                      <a:off x="5442" y="1625"/>
                      <a:ext cx="2" cy="8399"/>
                    </a:xfrm>
                    <a:custGeom>
                      <a:avLst/>
                      <a:gdLst>
                        <a:gd name="T0" fmla="+- 0 1625 1625"/>
                        <a:gd name="T1" fmla="*/ 1625 h 8399"/>
                        <a:gd name="T2" fmla="+- 0 10024 1625"/>
                        <a:gd name="T3" fmla="*/ 10024 h 8399"/>
                      </a:gdLst>
                      <a:ahLst/>
                      <a:cxnLst>
                        <a:cxn ang="0">
                          <a:pos x="0" y="T1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8399">
                          <a:moveTo>
                            <a:pt x="0" y="0"/>
                          </a:moveTo>
                          <a:lnTo>
                            <a:pt x="0" y="8399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7" name="Group 126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867589"/>
                    <a:ext cx="32610" cy="1476"/>
                    <a:chOff x="5396" y="10024"/>
                    <a:chExt cx="46" cy="2"/>
                  </a:xfrm>
                </p:grpSpPr>
                <p:sp>
                  <p:nvSpPr>
                    <p:cNvPr id="774" name="Freeform 1262"/>
                    <p:cNvSpPr>
                      <a:spLocks/>
                    </p:cNvSpPr>
                    <p:nvPr/>
                  </p:nvSpPr>
                  <p:spPr bwMode="auto">
                    <a:xfrm>
                      <a:off x="5396" y="100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8" name="Group 125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756889"/>
                    <a:ext cx="32610" cy="1476"/>
                    <a:chOff x="5396" y="9874"/>
                    <a:chExt cx="46" cy="2"/>
                  </a:xfrm>
                </p:grpSpPr>
                <p:sp>
                  <p:nvSpPr>
                    <p:cNvPr id="773" name="Freeform 1260"/>
                    <p:cNvSpPr>
                      <a:spLocks/>
                    </p:cNvSpPr>
                    <p:nvPr/>
                  </p:nvSpPr>
                  <p:spPr bwMode="auto">
                    <a:xfrm>
                      <a:off x="5396" y="98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39" name="Group 125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657997"/>
                    <a:ext cx="32610" cy="1476"/>
                    <a:chOff x="5396" y="9740"/>
                    <a:chExt cx="46" cy="2"/>
                  </a:xfrm>
                </p:grpSpPr>
                <p:sp>
                  <p:nvSpPr>
                    <p:cNvPr id="772" name="Freeform 1258"/>
                    <p:cNvSpPr>
                      <a:spLocks/>
                    </p:cNvSpPr>
                    <p:nvPr/>
                  </p:nvSpPr>
                  <p:spPr bwMode="auto">
                    <a:xfrm>
                      <a:off x="5396" y="9740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0" name="Group 1255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547297"/>
                    <a:ext cx="32610" cy="1476"/>
                    <a:chOff x="5396" y="9590"/>
                    <a:chExt cx="46" cy="2"/>
                  </a:xfrm>
                </p:grpSpPr>
                <p:sp>
                  <p:nvSpPr>
                    <p:cNvPr id="771" name="Freeform 1256"/>
                    <p:cNvSpPr>
                      <a:spLocks/>
                    </p:cNvSpPr>
                    <p:nvPr/>
                  </p:nvSpPr>
                  <p:spPr bwMode="auto">
                    <a:xfrm>
                      <a:off x="5396" y="9590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1" name="Group 1253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449143"/>
                    <a:ext cx="32610" cy="1476"/>
                    <a:chOff x="5396" y="9457"/>
                    <a:chExt cx="46" cy="2"/>
                  </a:xfrm>
                </p:grpSpPr>
                <p:sp>
                  <p:nvSpPr>
                    <p:cNvPr id="770" name="Freeform 1254"/>
                    <p:cNvSpPr>
                      <a:spLocks/>
                    </p:cNvSpPr>
                    <p:nvPr/>
                  </p:nvSpPr>
                  <p:spPr bwMode="auto">
                    <a:xfrm>
                      <a:off x="5396" y="9457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2" name="Group 125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338443"/>
                    <a:ext cx="32610" cy="1476"/>
                    <a:chOff x="5396" y="9307"/>
                    <a:chExt cx="46" cy="2"/>
                  </a:xfrm>
                </p:grpSpPr>
                <p:sp>
                  <p:nvSpPr>
                    <p:cNvPr id="769" name="Freeform 1252"/>
                    <p:cNvSpPr>
                      <a:spLocks/>
                    </p:cNvSpPr>
                    <p:nvPr/>
                  </p:nvSpPr>
                  <p:spPr bwMode="auto">
                    <a:xfrm>
                      <a:off x="5396" y="9307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3" name="Group 124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240289"/>
                    <a:ext cx="32610" cy="1476"/>
                    <a:chOff x="5396" y="9174"/>
                    <a:chExt cx="46" cy="2"/>
                  </a:xfrm>
                </p:grpSpPr>
                <p:sp>
                  <p:nvSpPr>
                    <p:cNvPr id="768" name="Freeform 1250"/>
                    <p:cNvSpPr>
                      <a:spLocks/>
                    </p:cNvSpPr>
                    <p:nvPr/>
                  </p:nvSpPr>
                  <p:spPr bwMode="auto">
                    <a:xfrm>
                      <a:off x="5396" y="91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4" name="Group 124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129589"/>
                    <a:ext cx="32610" cy="1476"/>
                    <a:chOff x="5396" y="9024"/>
                    <a:chExt cx="46" cy="2"/>
                  </a:xfrm>
                </p:grpSpPr>
                <p:sp>
                  <p:nvSpPr>
                    <p:cNvPr id="767" name="Freeform 1248"/>
                    <p:cNvSpPr>
                      <a:spLocks/>
                    </p:cNvSpPr>
                    <p:nvPr/>
                  </p:nvSpPr>
                  <p:spPr bwMode="auto">
                    <a:xfrm>
                      <a:off x="5396" y="90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5" name="Group 1245"/>
                  <p:cNvGrpSpPr>
                    <a:grpSpLocks/>
                  </p:cNvGrpSpPr>
                  <p:nvPr/>
                </p:nvGrpSpPr>
                <p:grpSpPr bwMode="auto">
                  <a:xfrm>
                    <a:off x="17372901" y="22031435"/>
                    <a:ext cx="32610" cy="1476"/>
                    <a:chOff x="5396" y="8891"/>
                    <a:chExt cx="46" cy="2"/>
                  </a:xfrm>
                </p:grpSpPr>
                <p:sp>
                  <p:nvSpPr>
                    <p:cNvPr id="766" name="Freeform 1246"/>
                    <p:cNvSpPr>
                      <a:spLocks/>
                    </p:cNvSpPr>
                    <p:nvPr/>
                  </p:nvSpPr>
                  <p:spPr bwMode="auto">
                    <a:xfrm>
                      <a:off x="5396" y="88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6" name="Group 1243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920735"/>
                    <a:ext cx="32610" cy="1476"/>
                    <a:chOff x="5396" y="8741"/>
                    <a:chExt cx="46" cy="2"/>
                  </a:xfrm>
                </p:grpSpPr>
                <p:sp>
                  <p:nvSpPr>
                    <p:cNvPr id="765" name="Freeform 1244"/>
                    <p:cNvSpPr>
                      <a:spLocks/>
                    </p:cNvSpPr>
                    <p:nvPr/>
                  </p:nvSpPr>
                  <p:spPr bwMode="auto">
                    <a:xfrm>
                      <a:off x="5396" y="87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7" name="Group 124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822581"/>
                    <a:ext cx="32610" cy="1476"/>
                    <a:chOff x="5396" y="8608"/>
                    <a:chExt cx="46" cy="2"/>
                  </a:xfrm>
                </p:grpSpPr>
                <p:sp>
                  <p:nvSpPr>
                    <p:cNvPr id="764" name="Freeform 1242"/>
                    <p:cNvSpPr>
                      <a:spLocks/>
                    </p:cNvSpPr>
                    <p:nvPr/>
                  </p:nvSpPr>
                  <p:spPr bwMode="auto">
                    <a:xfrm>
                      <a:off x="5396" y="86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8" name="Group 123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711881"/>
                    <a:ext cx="32610" cy="1476"/>
                    <a:chOff x="5396" y="8458"/>
                    <a:chExt cx="46" cy="2"/>
                  </a:xfrm>
                </p:grpSpPr>
                <p:sp>
                  <p:nvSpPr>
                    <p:cNvPr id="763" name="Freeform 1240"/>
                    <p:cNvSpPr>
                      <a:spLocks/>
                    </p:cNvSpPr>
                    <p:nvPr/>
                  </p:nvSpPr>
                  <p:spPr bwMode="auto">
                    <a:xfrm>
                      <a:off x="5396" y="84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49" name="Group 123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601181"/>
                    <a:ext cx="32610" cy="1476"/>
                    <a:chOff x="5396" y="8308"/>
                    <a:chExt cx="46" cy="2"/>
                  </a:xfrm>
                </p:grpSpPr>
                <p:sp>
                  <p:nvSpPr>
                    <p:cNvPr id="762" name="Freeform 1238"/>
                    <p:cNvSpPr>
                      <a:spLocks/>
                    </p:cNvSpPr>
                    <p:nvPr/>
                  </p:nvSpPr>
                  <p:spPr bwMode="auto">
                    <a:xfrm>
                      <a:off x="5396" y="83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0" name="Group 1235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502289"/>
                    <a:ext cx="32610" cy="1476"/>
                    <a:chOff x="5396" y="8174"/>
                    <a:chExt cx="46" cy="2"/>
                  </a:xfrm>
                </p:grpSpPr>
                <p:sp>
                  <p:nvSpPr>
                    <p:cNvPr id="761" name="Freeform 1236"/>
                    <p:cNvSpPr>
                      <a:spLocks/>
                    </p:cNvSpPr>
                    <p:nvPr/>
                  </p:nvSpPr>
                  <p:spPr bwMode="auto">
                    <a:xfrm>
                      <a:off x="5396" y="81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1" name="Group 1233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391589"/>
                    <a:ext cx="32610" cy="1476"/>
                    <a:chOff x="5396" y="8024"/>
                    <a:chExt cx="46" cy="2"/>
                  </a:xfrm>
                </p:grpSpPr>
                <p:sp>
                  <p:nvSpPr>
                    <p:cNvPr id="760" name="Freeform 1234"/>
                    <p:cNvSpPr>
                      <a:spLocks/>
                    </p:cNvSpPr>
                    <p:nvPr/>
                  </p:nvSpPr>
                  <p:spPr bwMode="auto">
                    <a:xfrm>
                      <a:off x="5396" y="80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2" name="Group 123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293435"/>
                    <a:ext cx="32610" cy="1476"/>
                    <a:chOff x="5396" y="7891"/>
                    <a:chExt cx="46" cy="2"/>
                  </a:xfrm>
                </p:grpSpPr>
                <p:sp>
                  <p:nvSpPr>
                    <p:cNvPr id="759" name="Freeform 1232"/>
                    <p:cNvSpPr>
                      <a:spLocks/>
                    </p:cNvSpPr>
                    <p:nvPr/>
                  </p:nvSpPr>
                  <p:spPr bwMode="auto">
                    <a:xfrm>
                      <a:off x="5396" y="78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3" name="Group 122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182735"/>
                    <a:ext cx="32610" cy="1476"/>
                    <a:chOff x="5396" y="7741"/>
                    <a:chExt cx="46" cy="2"/>
                  </a:xfrm>
                </p:grpSpPr>
                <p:sp>
                  <p:nvSpPr>
                    <p:cNvPr id="758" name="Freeform 1230"/>
                    <p:cNvSpPr>
                      <a:spLocks/>
                    </p:cNvSpPr>
                    <p:nvPr/>
                  </p:nvSpPr>
                  <p:spPr bwMode="auto">
                    <a:xfrm>
                      <a:off x="5396" y="77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4" name="Group 122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1084581"/>
                    <a:ext cx="32610" cy="1476"/>
                    <a:chOff x="5396" y="7608"/>
                    <a:chExt cx="46" cy="2"/>
                  </a:xfrm>
                </p:grpSpPr>
                <p:sp>
                  <p:nvSpPr>
                    <p:cNvPr id="757" name="Freeform 1228"/>
                    <p:cNvSpPr>
                      <a:spLocks/>
                    </p:cNvSpPr>
                    <p:nvPr/>
                  </p:nvSpPr>
                  <p:spPr bwMode="auto">
                    <a:xfrm>
                      <a:off x="5396" y="76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5" name="Group 1225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973881"/>
                    <a:ext cx="32610" cy="1476"/>
                    <a:chOff x="5396" y="7458"/>
                    <a:chExt cx="46" cy="2"/>
                  </a:xfrm>
                </p:grpSpPr>
                <p:sp>
                  <p:nvSpPr>
                    <p:cNvPr id="756" name="Freeform 1226"/>
                    <p:cNvSpPr>
                      <a:spLocks/>
                    </p:cNvSpPr>
                    <p:nvPr/>
                  </p:nvSpPr>
                  <p:spPr bwMode="auto">
                    <a:xfrm>
                      <a:off x="5396" y="74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6" name="Group 1223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875727"/>
                    <a:ext cx="32610" cy="1476"/>
                    <a:chOff x="5396" y="7325"/>
                    <a:chExt cx="46" cy="2"/>
                  </a:xfrm>
                </p:grpSpPr>
                <p:sp>
                  <p:nvSpPr>
                    <p:cNvPr id="755" name="Freeform 1224"/>
                    <p:cNvSpPr>
                      <a:spLocks/>
                    </p:cNvSpPr>
                    <p:nvPr/>
                  </p:nvSpPr>
                  <p:spPr bwMode="auto">
                    <a:xfrm>
                      <a:off x="5396" y="732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7" name="Group 122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765027"/>
                    <a:ext cx="32610" cy="1476"/>
                    <a:chOff x="5396" y="7175"/>
                    <a:chExt cx="46" cy="2"/>
                  </a:xfrm>
                </p:grpSpPr>
                <p:sp>
                  <p:nvSpPr>
                    <p:cNvPr id="754" name="Freeform 1222"/>
                    <p:cNvSpPr>
                      <a:spLocks/>
                    </p:cNvSpPr>
                    <p:nvPr/>
                  </p:nvSpPr>
                  <p:spPr bwMode="auto">
                    <a:xfrm>
                      <a:off x="5396" y="717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8" name="Group 121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665397"/>
                    <a:ext cx="32610" cy="1476"/>
                    <a:chOff x="5396" y="7040"/>
                    <a:chExt cx="46" cy="2"/>
                  </a:xfrm>
                </p:grpSpPr>
                <p:sp>
                  <p:nvSpPr>
                    <p:cNvPr id="753" name="Freeform 1220"/>
                    <p:cNvSpPr>
                      <a:spLocks/>
                    </p:cNvSpPr>
                    <p:nvPr/>
                  </p:nvSpPr>
                  <p:spPr bwMode="auto">
                    <a:xfrm>
                      <a:off x="5396" y="7040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59" name="Group 121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554697"/>
                    <a:ext cx="32610" cy="1476"/>
                    <a:chOff x="5396" y="6890"/>
                    <a:chExt cx="46" cy="2"/>
                  </a:xfrm>
                </p:grpSpPr>
                <p:sp>
                  <p:nvSpPr>
                    <p:cNvPr id="752" name="Freeform 1218"/>
                    <p:cNvSpPr>
                      <a:spLocks/>
                    </p:cNvSpPr>
                    <p:nvPr/>
                  </p:nvSpPr>
                  <p:spPr bwMode="auto">
                    <a:xfrm>
                      <a:off x="5396" y="6890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0" name="Group 1215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456543"/>
                    <a:ext cx="32610" cy="1476"/>
                    <a:chOff x="5396" y="6757"/>
                    <a:chExt cx="46" cy="2"/>
                  </a:xfrm>
                </p:grpSpPr>
                <p:sp>
                  <p:nvSpPr>
                    <p:cNvPr id="751" name="Freeform 1216"/>
                    <p:cNvSpPr>
                      <a:spLocks/>
                    </p:cNvSpPr>
                    <p:nvPr/>
                  </p:nvSpPr>
                  <p:spPr bwMode="auto">
                    <a:xfrm>
                      <a:off x="5396" y="6757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1" name="Group 1213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345843"/>
                    <a:ext cx="32610" cy="1476"/>
                    <a:chOff x="5396" y="6607"/>
                    <a:chExt cx="46" cy="2"/>
                  </a:xfrm>
                </p:grpSpPr>
                <p:sp>
                  <p:nvSpPr>
                    <p:cNvPr id="750" name="Freeform 1214"/>
                    <p:cNvSpPr>
                      <a:spLocks/>
                    </p:cNvSpPr>
                    <p:nvPr/>
                  </p:nvSpPr>
                  <p:spPr bwMode="auto">
                    <a:xfrm>
                      <a:off x="5396" y="6607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2" name="Group 1211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235143"/>
                    <a:ext cx="32610" cy="1476"/>
                    <a:chOff x="5396" y="6457"/>
                    <a:chExt cx="46" cy="2"/>
                  </a:xfrm>
                </p:grpSpPr>
                <p:sp>
                  <p:nvSpPr>
                    <p:cNvPr id="749" name="Freeform 1212"/>
                    <p:cNvSpPr>
                      <a:spLocks/>
                    </p:cNvSpPr>
                    <p:nvPr/>
                  </p:nvSpPr>
                  <p:spPr bwMode="auto">
                    <a:xfrm>
                      <a:off x="5396" y="6457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3" name="Group 1209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136989"/>
                    <a:ext cx="32610" cy="1476"/>
                    <a:chOff x="5396" y="6324"/>
                    <a:chExt cx="46" cy="2"/>
                  </a:xfrm>
                </p:grpSpPr>
                <p:sp>
                  <p:nvSpPr>
                    <p:cNvPr id="748" name="Freeform 1210"/>
                    <p:cNvSpPr>
                      <a:spLocks/>
                    </p:cNvSpPr>
                    <p:nvPr/>
                  </p:nvSpPr>
                  <p:spPr bwMode="auto">
                    <a:xfrm>
                      <a:off x="5396" y="63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4" name="Group 1207"/>
                  <p:cNvGrpSpPr>
                    <a:grpSpLocks/>
                  </p:cNvGrpSpPr>
                  <p:nvPr/>
                </p:nvGrpSpPr>
                <p:grpSpPr bwMode="auto">
                  <a:xfrm>
                    <a:off x="17372901" y="20026289"/>
                    <a:ext cx="32610" cy="1476"/>
                    <a:chOff x="5396" y="6174"/>
                    <a:chExt cx="46" cy="2"/>
                  </a:xfrm>
                </p:grpSpPr>
                <p:sp>
                  <p:nvSpPr>
                    <p:cNvPr id="747" name="Freeform 1208"/>
                    <p:cNvSpPr>
                      <a:spLocks/>
                    </p:cNvSpPr>
                    <p:nvPr/>
                  </p:nvSpPr>
                  <p:spPr bwMode="auto">
                    <a:xfrm>
                      <a:off x="5396" y="61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5" name="Group 120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928135"/>
                    <a:ext cx="32610" cy="1476"/>
                    <a:chOff x="5396" y="6041"/>
                    <a:chExt cx="46" cy="2"/>
                  </a:xfrm>
                </p:grpSpPr>
                <p:sp>
                  <p:nvSpPr>
                    <p:cNvPr id="746" name="Freeform 1206"/>
                    <p:cNvSpPr>
                      <a:spLocks/>
                    </p:cNvSpPr>
                    <p:nvPr/>
                  </p:nvSpPr>
                  <p:spPr bwMode="auto">
                    <a:xfrm>
                      <a:off x="5396" y="60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6" name="Group 120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817435"/>
                    <a:ext cx="32610" cy="1476"/>
                    <a:chOff x="5396" y="5891"/>
                    <a:chExt cx="46" cy="2"/>
                  </a:xfrm>
                </p:grpSpPr>
                <p:sp>
                  <p:nvSpPr>
                    <p:cNvPr id="745" name="Freeform 1204"/>
                    <p:cNvSpPr>
                      <a:spLocks/>
                    </p:cNvSpPr>
                    <p:nvPr/>
                  </p:nvSpPr>
                  <p:spPr bwMode="auto">
                    <a:xfrm>
                      <a:off x="5396" y="58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7" name="Group 120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719281"/>
                    <a:ext cx="32610" cy="1476"/>
                    <a:chOff x="5396" y="5758"/>
                    <a:chExt cx="46" cy="2"/>
                  </a:xfrm>
                </p:grpSpPr>
                <p:sp>
                  <p:nvSpPr>
                    <p:cNvPr id="744" name="Freeform 1202"/>
                    <p:cNvSpPr>
                      <a:spLocks/>
                    </p:cNvSpPr>
                    <p:nvPr/>
                  </p:nvSpPr>
                  <p:spPr bwMode="auto">
                    <a:xfrm>
                      <a:off x="5396" y="57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8" name="Group 119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609319"/>
                    <a:ext cx="32610" cy="1476"/>
                    <a:chOff x="5396" y="5608"/>
                    <a:chExt cx="46" cy="2"/>
                  </a:xfrm>
                </p:grpSpPr>
                <p:sp>
                  <p:nvSpPr>
                    <p:cNvPr id="743" name="Freeform 1200"/>
                    <p:cNvSpPr>
                      <a:spLocks/>
                    </p:cNvSpPr>
                    <p:nvPr/>
                  </p:nvSpPr>
                  <p:spPr bwMode="auto">
                    <a:xfrm>
                      <a:off x="5396" y="56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69" name="Group 119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510427"/>
                    <a:ext cx="32610" cy="1476"/>
                    <a:chOff x="5396" y="5474"/>
                    <a:chExt cx="46" cy="2"/>
                  </a:xfrm>
                </p:grpSpPr>
                <p:sp>
                  <p:nvSpPr>
                    <p:cNvPr id="742" name="Freeform 1198"/>
                    <p:cNvSpPr>
                      <a:spLocks/>
                    </p:cNvSpPr>
                    <p:nvPr/>
                  </p:nvSpPr>
                  <p:spPr bwMode="auto">
                    <a:xfrm>
                      <a:off x="5396" y="54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0" name="Group 119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399727"/>
                    <a:ext cx="32610" cy="1476"/>
                    <a:chOff x="5396" y="5324"/>
                    <a:chExt cx="46" cy="2"/>
                  </a:xfrm>
                </p:grpSpPr>
                <p:sp>
                  <p:nvSpPr>
                    <p:cNvPr id="741" name="Freeform 1196"/>
                    <p:cNvSpPr>
                      <a:spLocks/>
                    </p:cNvSpPr>
                    <p:nvPr/>
                  </p:nvSpPr>
                  <p:spPr bwMode="auto">
                    <a:xfrm>
                      <a:off x="5396" y="53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1" name="Group 119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301573"/>
                    <a:ext cx="32610" cy="1476"/>
                    <a:chOff x="5396" y="5191"/>
                    <a:chExt cx="46" cy="2"/>
                  </a:xfrm>
                </p:grpSpPr>
                <p:sp>
                  <p:nvSpPr>
                    <p:cNvPr id="740" name="Freeform 1194"/>
                    <p:cNvSpPr>
                      <a:spLocks/>
                    </p:cNvSpPr>
                    <p:nvPr/>
                  </p:nvSpPr>
                  <p:spPr bwMode="auto">
                    <a:xfrm>
                      <a:off x="5396" y="51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2" name="Group 119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190873"/>
                    <a:ext cx="32610" cy="1476"/>
                    <a:chOff x="5396" y="5041"/>
                    <a:chExt cx="46" cy="2"/>
                  </a:xfrm>
                </p:grpSpPr>
                <p:sp>
                  <p:nvSpPr>
                    <p:cNvPr id="739" name="Freeform 1192"/>
                    <p:cNvSpPr>
                      <a:spLocks/>
                    </p:cNvSpPr>
                    <p:nvPr/>
                  </p:nvSpPr>
                  <p:spPr bwMode="auto">
                    <a:xfrm>
                      <a:off x="5396" y="50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3" name="Group 118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9080173"/>
                    <a:ext cx="32610" cy="1476"/>
                    <a:chOff x="5396" y="4891"/>
                    <a:chExt cx="46" cy="2"/>
                  </a:xfrm>
                </p:grpSpPr>
                <p:sp>
                  <p:nvSpPr>
                    <p:cNvPr id="738" name="Freeform 1190"/>
                    <p:cNvSpPr>
                      <a:spLocks/>
                    </p:cNvSpPr>
                    <p:nvPr/>
                  </p:nvSpPr>
                  <p:spPr bwMode="auto">
                    <a:xfrm>
                      <a:off x="5396" y="48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4" name="Group 118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982019"/>
                    <a:ext cx="32610" cy="1476"/>
                    <a:chOff x="5396" y="4758"/>
                    <a:chExt cx="46" cy="2"/>
                  </a:xfrm>
                </p:grpSpPr>
                <p:sp>
                  <p:nvSpPr>
                    <p:cNvPr id="737" name="Freeform 1188"/>
                    <p:cNvSpPr>
                      <a:spLocks/>
                    </p:cNvSpPr>
                    <p:nvPr/>
                  </p:nvSpPr>
                  <p:spPr bwMode="auto">
                    <a:xfrm>
                      <a:off x="5396" y="47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5" name="Group 118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871319"/>
                    <a:ext cx="32610" cy="1476"/>
                    <a:chOff x="5396" y="4608"/>
                    <a:chExt cx="46" cy="2"/>
                  </a:xfrm>
                </p:grpSpPr>
                <p:sp>
                  <p:nvSpPr>
                    <p:cNvPr id="736" name="Freeform 1186"/>
                    <p:cNvSpPr>
                      <a:spLocks/>
                    </p:cNvSpPr>
                    <p:nvPr/>
                  </p:nvSpPr>
                  <p:spPr bwMode="auto">
                    <a:xfrm>
                      <a:off x="5396" y="46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6" name="Group 118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773165"/>
                    <a:ext cx="32610" cy="1476"/>
                    <a:chOff x="5396" y="4475"/>
                    <a:chExt cx="46" cy="2"/>
                  </a:xfrm>
                </p:grpSpPr>
                <p:sp>
                  <p:nvSpPr>
                    <p:cNvPr id="735" name="Freeform 1184"/>
                    <p:cNvSpPr>
                      <a:spLocks/>
                    </p:cNvSpPr>
                    <p:nvPr/>
                  </p:nvSpPr>
                  <p:spPr bwMode="auto">
                    <a:xfrm>
                      <a:off x="5396" y="447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7" name="Group 118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662465"/>
                    <a:ext cx="32610" cy="1476"/>
                    <a:chOff x="5396" y="4325"/>
                    <a:chExt cx="46" cy="2"/>
                  </a:xfrm>
                </p:grpSpPr>
                <p:sp>
                  <p:nvSpPr>
                    <p:cNvPr id="734" name="Freeform 1182"/>
                    <p:cNvSpPr>
                      <a:spLocks/>
                    </p:cNvSpPr>
                    <p:nvPr/>
                  </p:nvSpPr>
                  <p:spPr bwMode="auto">
                    <a:xfrm>
                      <a:off x="5396" y="432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8" name="Group 117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564311"/>
                    <a:ext cx="32610" cy="1476"/>
                    <a:chOff x="5396" y="4192"/>
                    <a:chExt cx="46" cy="2"/>
                  </a:xfrm>
                </p:grpSpPr>
                <p:sp>
                  <p:nvSpPr>
                    <p:cNvPr id="733" name="Freeform 1180"/>
                    <p:cNvSpPr>
                      <a:spLocks/>
                    </p:cNvSpPr>
                    <p:nvPr/>
                  </p:nvSpPr>
                  <p:spPr bwMode="auto">
                    <a:xfrm>
                      <a:off x="5396" y="4192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79" name="Group 117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453611"/>
                    <a:ext cx="32610" cy="1476"/>
                    <a:chOff x="5396" y="4042"/>
                    <a:chExt cx="46" cy="2"/>
                  </a:xfrm>
                </p:grpSpPr>
                <p:sp>
                  <p:nvSpPr>
                    <p:cNvPr id="732" name="Freeform 1178"/>
                    <p:cNvSpPr>
                      <a:spLocks/>
                    </p:cNvSpPr>
                    <p:nvPr/>
                  </p:nvSpPr>
                  <p:spPr bwMode="auto">
                    <a:xfrm>
                      <a:off x="5396" y="4042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0" name="Group 117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354719"/>
                    <a:ext cx="32610" cy="1476"/>
                    <a:chOff x="5396" y="3908"/>
                    <a:chExt cx="46" cy="2"/>
                  </a:xfrm>
                </p:grpSpPr>
                <p:sp>
                  <p:nvSpPr>
                    <p:cNvPr id="731" name="Freeform 1176"/>
                    <p:cNvSpPr>
                      <a:spLocks/>
                    </p:cNvSpPr>
                    <p:nvPr/>
                  </p:nvSpPr>
                  <p:spPr bwMode="auto">
                    <a:xfrm>
                      <a:off x="5396" y="39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1" name="Group 117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244019"/>
                    <a:ext cx="32610" cy="1476"/>
                    <a:chOff x="5396" y="3758"/>
                    <a:chExt cx="46" cy="2"/>
                  </a:xfrm>
                </p:grpSpPr>
                <p:sp>
                  <p:nvSpPr>
                    <p:cNvPr id="730" name="Freeform 1174"/>
                    <p:cNvSpPr>
                      <a:spLocks/>
                    </p:cNvSpPr>
                    <p:nvPr/>
                  </p:nvSpPr>
                  <p:spPr bwMode="auto">
                    <a:xfrm>
                      <a:off x="5396" y="37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2" name="Group 117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145127"/>
                    <a:ext cx="32610" cy="1476"/>
                    <a:chOff x="5396" y="3624"/>
                    <a:chExt cx="46" cy="2"/>
                  </a:xfrm>
                </p:grpSpPr>
                <p:sp>
                  <p:nvSpPr>
                    <p:cNvPr id="729" name="Freeform 1172"/>
                    <p:cNvSpPr>
                      <a:spLocks/>
                    </p:cNvSpPr>
                    <p:nvPr/>
                  </p:nvSpPr>
                  <p:spPr bwMode="auto">
                    <a:xfrm>
                      <a:off x="5396" y="36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3" name="Group 116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8034427"/>
                    <a:ext cx="32610" cy="1476"/>
                    <a:chOff x="5396" y="3474"/>
                    <a:chExt cx="46" cy="2"/>
                  </a:xfrm>
                </p:grpSpPr>
                <p:sp>
                  <p:nvSpPr>
                    <p:cNvPr id="728" name="Freeform 1170"/>
                    <p:cNvSpPr>
                      <a:spLocks/>
                    </p:cNvSpPr>
                    <p:nvPr/>
                  </p:nvSpPr>
                  <p:spPr bwMode="auto">
                    <a:xfrm>
                      <a:off x="5396" y="34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4" name="Group 116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936273"/>
                    <a:ext cx="32610" cy="1476"/>
                    <a:chOff x="5396" y="3341"/>
                    <a:chExt cx="46" cy="2"/>
                  </a:xfrm>
                </p:grpSpPr>
                <p:sp>
                  <p:nvSpPr>
                    <p:cNvPr id="727" name="Freeform 1168"/>
                    <p:cNvSpPr>
                      <a:spLocks/>
                    </p:cNvSpPr>
                    <p:nvPr/>
                  </p:nvSpPr>
                  <p:spPr bwMode="auto">
                    <a:xfrm>
                      <a:off x="5396" y="33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5" name="Group 116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825573"/>
                    <a:ext cx="32610" cy="1476"/>
                    <a:chOff x="5396" y="3191"/>
                    <a:chExt cx="46" cy="2"/>
                  </a:xfrm>
                </p:grpSpPr>
                <p:sp>
                  <p:nvSpPr>
                    <p:cNvPr id="726" name="Freeform 1166"/>
                    <p:cNvSpPr>
                      <a:spLocks/>
                    </p:cNvSpPr>
                    <p:nvPr/>
                  </p:nvSpPr>
                  <p:spPr bwMode="auto">
                    <a:xfrm>
                      <a:off x="5396" y="31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6" name="Group 116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714873"/>
                    <a:ext cx="32610" cy="1476"/>
                    <a:chOff x="5396" y="3041"/>
                    <a:chExt cx="46" cy="2"/>
                  </a:xfrm>
                </p:grpSpPr>
                <p:sp>
                  <p:nvSpPr>
                    <p:cNvPr id="725" name="Freeform 1164"/>
                    <p:cNvSpPr>
                      <a:spLocks/>
                    </p:cNvSpPr>
                    <p:nvPr/>
                  </p:nvSpPr>
                  <p:spPr bwMode="auto">
                    <a:xfrm>
                      <a:off x="5396" y="30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7" name="Group 116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616719"/>
                    <a:ext cx="32610" cy="1476"/>
                    <a:chOff x="5396" y="2908"/>
                    <a:chExt cx="46" cy="2"/>
                  </a:xfrm>
                </p:grpSpPr>
                <p:sp>
                  <p:nvSpPr>
                    <p:cNvPr id="724" name="Freeform 1162"/>
                    <p:cNvSpPr>
                      <a:spLocks/>
                    </p:cNvSpPr>
                    <p:nvPr/>
                  </p:nvSpPr>
                  <p:spPr bwMode="auto">
                    <a:xfrm>
                      <a:off x="5396" y="29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8" name="Group 115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506019"/>
                    <a:ext cx="32610" cy="1476"/>
                    <a:chOff x="5396" y="2758"/>
                    <a:chExt cx="46" cy="2"/>
                  </a:xfrm>
                </p:grpSpPr>
                <p:sp>
                  <p:nvSpPr>
                    <p:cNvPr id="723" name="Freeform 1160"/>
                    <p:cNvSpPr>
                      <a:spLocks/>
                    </p:cNvSpPr>
                    <p:nvPr/>
                  </p:nvSpPr>
                  <p:spPr bwMode="auto">
                    <a:xfrm>
                      <a:off x="5396" y="27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89" name="Group 115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407127"/>
                    <a:ext cx="32610" cy="1476"/>
                    <a:chOff x="5396" y="2624"/>
                    <a:chExt cx="46" cy="2"/>
                  </a:xfrm>
                </p:grpSpPr>
                <p:sp>
                  <p:nvSpPr>
                    <p:cNvPr id="722" name="Freeform 1158"/>
                    <p:cNvSpPr>
                      <a:spLocks/>
                    </p:cNvSpPr>
                    <p:nvPr/>
                  </p:nvSpPr>
                  <p:spPr bwMode="auto">
                    <a:xfrm>
                      <a:off x="5396" y="262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0" name="Group 115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296427"/>
                    <a:ext cx="32610" cy="1476"/>
                    <a:chOff x="5396" y="2474"/>
                    <a:chExt cx="46" cy="2"/>
                  </a:xfrm>
                </p:grpSpPr>
                <p:sp>
                  <p:nvSpPr>
                    <p:cNvPr id="721" name="Freeform 1156"/>
                    <p:cNvSpPr>
                      <a:spLocks/>
                    </p:cNvSpPr>
                    <p:nvPr/>
                  </p:nvSpPr>
                  <p:spPr bwMode="auto">
                    <a:xfrm>
                      <a:off x="5396" y="2474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1" name="Group 1153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198273"/>
                    <a:ext cx="32610" cy="1476"/>
                    <a:chOff x="5396" y="2341"/>
                    <a:chExt cx="46" cy="2"/>
                  </a:xfrm>
                </p:grpSpPr>
                <p:sp>
                  <p:nvSpPr>
                    <p:cNvPr id="720" name="Freeform 1154"/>
                    <p:cNvSpPr>
                      <a:spLocks/>
                    </p:cNvSpPr>
                    <p:nvPr/>
                  </p:nvSpPr>
                  <p:spPr bwMode="auto">
                    <a:xfrm>
                      <a:off x="5396" y="234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2" name="Group 1151"/>
                  <p:cNvGrpSpPr>
                    <a:grpSpLocks/>
                  </p:cNvGrpSpPr>
                  <p:nvPr/>
                </p:nvGrpSpPr>
                <p:grpSpPr bwMode="auto">
                  <a:xfrm>
                    <a:off x="17372901" y="17087573"/>
                    <a:ext cx="32610" cy="1476"/>
                    <a:chOff x="5396" y="2191"/>
                    <a:chExt cx="46" cy="2"/>
                  </a:xfrm>
                </p:grpSpPr>
                <p:sp>
                  <p:nvSpPr>
                    <p:cNvPr id="719" name="Freeform 1152"/>
                    <p:cNvSpPr>
                      <a:spLocks/>
                    </p:cNvSpPr>
                    <p:nvPr/>
                  </p:nvSpPr>
                  <p:spPr bwMode="auto">
                    <a:xfrm>
                      <a:off x="5396" y="2191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3" name="Group 1149"/>
                  <p:cNvGrpSpPr>
                    <a:grpSpLocks/>
                  </p:cNvGrpSpPr>
                  <p:nvPr/>
                </p:nvGrpSpPr>
                <p:grpSpPr bwMode="auto">
                  <a:xfrm>
                    <a:off x="17372901" y="16989419"/>
                    <a:ext cx="32610" cy="1476"/>
                    <a:chOff x="5396" y="2058"/>
                    <a:chExt cx="46" cy="2"/>
                  </a:xfrm>
                </p:grpSpPr>
                <p:sp>
                  <p:nvSpPr>
                    <p:cNvPr id="718" name="Freeform 1150"/>
                    <p:cNvSpPr>
                      <a:spLocks/>
                    </p:cNvSpPr>
                    <p:nvPr/>
                  </p:nvSpPr>
                  <p:spPr bwMode="auto">
                    <a:xfrm>
                      <a:off x="5396" y="205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4" name="Group 1147"/>
                  <p:cNvGrpSpPr>
                    <a:grpSpLocks/>
                  </p:cNvGrpSpPr>
                  <p:nvPr/>
                </p:nvGrpSpPr>
                <p:grpSpPr bwMode="auto">
                  <a:xfrm>
                    <a:off x="17372901" y="16878719"/>
                    <a:ext cx="32610" cy="1476"/>
                    <a:chOff x="5396" y="1908"/>
                    <a:chExt cx="46" cy="2"/>
                  </a:xfrm>
                </p:grpSpPr>
                <p:sp>
                  <p:nvSpPr>
                    <p:cNvPr id="717" name="Freeform 1148"/>
                    <p:cNvSpPr>
                      <a:spLocks/>
                    </p:cNvSpPr>
                    <p:nvPr/>
                  </p:nvSpPr>
                  <p:spPr bwMode="auto">
                    <a:xfrm>
                      <a:off x="5396" y="1908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5" name="Group 1145"/>
                  <p:cNvGrpSpPr>
                    <a:grpSpLocks/>
                  </p:cNvGrpSpPr>
                  <p:nvPr/>
                </p:nvGrpSpPr>
                <p:grpSpPr bwMode="auto">
                  <a:xfrm>
                    <a:off x="17372901" y="16780565"/>
                    <a:ext cx="32610" cy="1476"/>
                    <a:chOff x="5396" y="1775"/>
                    <a:chExt cx="46" cy="2"/>
                  </a:xfrm>
                </p:grpSpPr>
                <p:sp>
                  <p:nvSpPr>
                    <p:cNvPr id="716" name="Freeform 1146"/>
                    <p:cNvSpPr>
                      <a:spLocks/>
                    </p:cNvSpPr>
                    <p:nvPr/>
                  </p:nvSpPr>
                  <p:spPr bwMode="auto">
                    <a:xfrm>
                      <a:off x="5396" y="177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6" name="Group 1142"/>
                  <p:cNvGrpSpPr>
                    <a:grpSpLocks/>
                  </p:cNvGrpSpPr>
                  <p:nvPr/>
                </p:nvGrpSpPr>
                <p:grpSpPr bwMode="auto">
                  <a:xfrm>
                    <a:off x="17372901" y="16669865"/>
                    <a:ext cx="32610" cy="1476"/>
                    <a:chOff x="5396" y="1625"/>
                    <a:chExt cx="46" cy="2"/>
                  </a:xfrm>
                </p:grpSpPr>
                <p:sp>
                  <p:nvSpPr>
                    <p:cNvPr id="714" name="Freeform 1144"/>
                    <p:cNvSpPr>
                      <a:spLocks/>
                    </p:cNvSpPr>
                    <p:nvPr/>
                  </p:nvSpPr>
                  <p:spPr bwMode="auto">
                    <a:xfrm>
                      <a:off x="5396" y="1625"/>
                      <a:ext cx="46" cy="2"/>
                    </a:xfrm>
                    <a:custGeom>
                      <a:avLst/>
                      <a:gdLst>
                        <a:gd name="T0" fmla="+- 0 5396 5396"/>
                        <a:gd name="T1" fmla="*/ T0 w 46"/>
                        <a:gd name="T2" fmla="+- 0 5442 5396"/>
                        <a:gd name="T3" fmla="*/ T2 w 4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46">
                          <a:moveTo>
                            <a:pt x="0" y="0"/>
                          </a:move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762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pic>
                  <p:nvPicPr>
                    <p:cNvPr id="715" name="Picture 114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243" y="1660"/>
                      <a:ext cx="1337" cy="84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597" name="Group 1140"/>
                  <p:cNvGrpSpPr>
                    <a:grpSpLocks/>
                  </p:cNvGrpSpPr>
                  <p:nvPr/>
                </p:nvGrpSpPr>
                <p:grpSpPr bwMode="auto">
                  <a:xfrm>
                    <a:off x="16610102" y="16776875"/>
                    <a:ext cx="507587" cy="147600"/>
                    <a:chOff x="4320" y="1770"/>
                    <a:chExt cx="716" cy="200"/>
                  </a:xfrm>
                </p:grpSpPr>
                <p:sp>
                  <p:nvSpPr>
                    <p:cNvPr id="713" name="Freeform 1141"/>
                    <p:cNvSpPr>
                      <a:spLocks/>
                    </p:cNvSpPr>
                    <p:nvPr/>
                  </p:nvSpPr>
                  <p:spPr bwMode="auto">
                    <a:xfrm>
                      <a:off x="4320" y="1770"/>
                      <a:ext cx="716" cy="200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1969 1770"/>
                        <a:gd name="T3" fmla="*/ 1969 h 200"/>
                        <a:gd name="T4" fmla="+- 0 5035 4320"/>
                        <a:gd name="T5" fmla="*/ T4 w 716"/>
                        <a:gd name="T6" fmla="+- 0 1770 1770"/>
                        <a:gd name="T7" fmla="*/ 1770 h 20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00">
                          <a:moveTo>
                            <a:pt x="0" y="199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8" name="Group 1138"/>
                  <p:cNvGrpSpPr>
                    <a:grpSpLocks/>
                  </p:cNvGrpSpPr>
                  <p:nvPr/>
                </p:nvGrpSpPr>
                <p:grpSpPr bwMode="auto">
                  <a:xfrm>
                    <a:off x="16610102" y="17756201"/>
                    <a:ext cx="507587" cy="42804"/>
                    <a:chOff x="4320" y="3097"/>
                    <a:chExt cx="716" cy="58"/>
                  </a:xfrm>
                </p:grpSpPr>
                <p:sp>
                  <p:nvSpPr>
                    <p:cNvPr id="712" name="Freeform 1139"/>
                    <p:cNvSpPr>
                      <a:spLocks/>
                    </p:cNvSpPr>
                    <p:nvPr/>
                  </p:nvSpPr>
                  <p:spPr bwMode="auto">
                    <a:xfrm>
                      <a:off x="4320" y="3097"/>
                      <a:ext cx="716" cy="58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3155 3097"/>
                        <a:gd name="T3" fmla="*/ 3155 h 58"/>
                        <a:gd name="T4" fmla="+- 0 5035 4320"/>
                        <a:gd name="T5" fmla="*/ T4 w 716"/>
                        <a:gd name="T6" fmla="+- 0 3097 3097"/>
                        <a:gd name="T7" fmla="*/ 3097 h 5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58">
                          <a:moveTo>
                            <a:pt x="0" y="58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599" name="Group 1136"/>
                  <p:cNvGrpSpPr>
                    <a:grpSpLocks/>
                  </p:cNvGrpSpPr>
                  <p:nvPr/>
                </p:nvGrpSpPr>
                <p:grpSpPr bwMode="auto">
                  <a:xfrm>
                    <a:off x="16610102" y="16953995"/>
                    <a:ext cx="507587" cy="141696"/>
                    <a:chOff x="4320" y="2010"/>
                    <a:chExt cx="716" cy="192"/>
                  </a:xfrm>
                </p:grpSpPr>
                <p:sp>
                  <p:nvSpPr>
                    <p:cNvPr id="711" name="Freeform 1137"/>
                    <p:cNvSpPr>
                      <a:spLocks/>
                    </p:cNvSpPr>
                    <p:nvPr/>
                  </p:nvSpPr>
                  <p:spPr bwMode="auto">
                    <a:xfrm>
                      <a:off x="4320" y="2010"/>
                      <a:ext cx="716" cy="192"/>
                    </a:xfrm>
                    <a:custGeom>
                      <a:avLst/>
                      <a:gdLst>
                        <a:gd name="T0" fmla="+- 0 5035 4320"/>
                        <a:gd name="T1" fmla="*/ T0 w 716"/>
                        <a:gd name="T2" fmla="+- 0 2010 2010"/>
                        <a:gd name="T3" fmla="*/ 2010 h 192"/>
                        <a:gd name="T4" fmla="+- 0 4320 4320"/>
                        <a:gd name="T5" fmla="*/ T4 w 716"/>
                        <a:gd name="T6" fmla="+- 0 2202 2010"/>
                        <a:gd name="T7" fmla="*/ 2202 h 19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192">
                          <a:moveTo>
                            <a:pt x="715" y="0"/>
                          </a:moveTo>
                          <a:lnTo>
                            <a:pt x="0" y="19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0" name="Group 1134"/>
                  <p:cNvGrpSpPr>
                    <a:grpSpLocks/>
                  </p:cNvGrpSpPr>
                  <p:nvPr/>
                </p:nvGrpSpPr>
                <p:grpSpPr bwMode="auto">
                  <a:xfrm>
                    <a:off x="16610102" y="17148827"/>
                    <a:ext cx="507587" cy="170478"/>
                    <a:chOff x="4320" y="2274"/>
                    <a:chExt cx="716" cy="231"/>
                  </a:xfrm>
                </p:grpSpPr>
                <p:sp>
                  <p:nvSpPr>
                    <p:cNvPr id="710" name="Freeform 1135"/>
                    <p:cNvSpPr>
                      <a:spLocks/>
                    </p:cNvSpPr>
                    <p:nvPr/>
                  </p:nvSpPr>
                  <p:spPr bwMode="auto">
                    <a:xfrm>
                      <a:off x="4320" y="2274"/>
                      <a:ext cx="716" cy="231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2504 2274"/>
                        <a:gd name="T3" fmla="*/ 2504 h 231"/>
                        <a:gd name="T4" fmla="+- 0 5035 4320"/>
                        <a:gd name="T5" fmla="*/ T4 w 716"/>
                        <a:gd name="T6" fmla="+- 0 2274 2274"/>
                        <a:gd name="T7" fmla="*/ 2274 h 2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31">
                          <a:moveTo>
                            <a:pt x="0" y="230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1" name="Group 1132"/>
                  <p:cNvGrpSpPr>
                    <a:grpSpLocks/>
                  </p:cNvGrpSpPr>
                  <p:nvPr/>
                </p:nvGrpSpPr>
                <p:grpSpPr bwMode="auto">
                  <a:xfrm>
                    <a:off x="16610102" y="17435171"/>
                    <a:ext cx="507587" cy="78228"/>
                    <a:chOff x="4320" y="2662"/>
                    <a:chExt cx="716" cy="106"/>
                  </a:xfrm>
                </p:grpSpPr>
                <p:sp>
                  <p:nvSpPr>
                    <p:cNvPr id="709" name="Freeform 1133"/>
                    <p:cNvSpPr>
                      <a:spLocks/>
                    </p:cNvSpPr>
                    <p:nvPr/>
                  </p:nvSpPr>
                  <p:spPr bwMode="auto">
                    <a:xfrm>
                      <a:off x="4320" y="2662"/>
                      <a:ext cx="716" cy="106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2767 2662"/>
                        <a:gd name="T3" fmla="*/ 2767 h 106"/>
                        <a:gd name="T4" fmla="+- 0 5035 4320"/>
                        <a:gd name="T5" fmla="*/ T4 w 716"/>
                        <a:gd name="T6" fmla="+- 0 2662 2662"/>
                        <a:gd name="T7" fmla="*/ 2662 h 10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106">
                          <a:moveTo>
                            <a:pt x="0" y="105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2" name="Group 1130"/>
                  <p:cNvGrpSpPr>
                    <a:grpSpLocks/>
                  </p:cNvGrpSpPr>
                  <p:nvPr/>
                </p:nvGrpSpPr>
                <p:grpSpPr bwMode="auto">
                  <a:xfrm>
                    <a:off x="17116981" y="17909705"/>
                    <a:ext cx="255212" cy="1476"/>
                    <a:chOff x="5035" y="3305"/>
                    <a:chExt cx="360" cy="2"/>
                  </a:xfrm>
                </p:grpSpPr>
                <p:sp>
                  <p:nvSpPr>
                    <p:cNvPr id="708" name="Freeform 1131"/>
                    <p:cNvSpPr>
                      <a:spLocks/>
                    </p:cNvSpPr>
                    <p:nvPr/>
                  </p:nvSpPr>
                  <p:spPr bwMode="auto">
                    <a:xfrm>
                      <a:off x="5035" y="3305"/>
                      <a:ext cx="360" cy="2"/>
                    </a:xfrm>
                    <a:custGeom>
                      <a:avLst/>
                      <a:gdLst>
                        <a:gd name="T0" fmla="+- 0 5395 5035"/>
                        <a:gd name="T1" fmla="*/ T0 w 360"/>
                        <a:gd name="T2" fmla="+- 0 5035 5035"/>
                        <a:gd name="T3" fmla="*/ T2 w 360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360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3" name="Group 1128"/>
                  <p:cNvGrpSpPr>
                    <a:grpSpLocks/>
                  </p:cNvGrpSpPr>
                  <p:nvPr/>
                </p:nvGrpSpPr>
                <p:grpSpPr bwMode="auto">
                  <a:xfrm>
                    <a:off x="16610102" y="17904539"/>
                    <a:ext cx="507587" cy="167526"/>
                    <a:chOff x="4320" y="3298"/>
                    <a:chExt cx="716" cy="227"/>
                  </a:xfrm>
                </p:grpSpPr>
                <p:sp>
                  <p:nvSpPr>
                    <p:cNvPr id="707" name="Freeform 1129"/>
                    <p:cNvSpPr>
                      <a:spLocks/>
                    </p:cNvSpPr>
                    <p:nvPr/>
                  </p:nvSpPr>
                  <p:spPr bwMode="auto">
                    <a:xfrm>
                      <a:off x="4320" y="3298"/>
                      <a:ext cx="716" cy="227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3524 3298"/>
                        <a:gd name="T3" fmla="*/ 3524 h 227"/>
                        <a:gd name="T4" fmla="+- 0 5035 4320"/>
                        <a:gd name="T5" fmla="*/ T4 w 716"/>
                        <a:gd name="T6" fmla="+- 0 3298 3298"/>
                        <a:gd name="T7" fmla="*/ 3298 h 22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27">
                          <a:moveTo>
                            <a:pt x="0" y="226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4" name="Group 1126"/>
                  <p:cNvGrpSpPr>
                    <a:grpSpLocks/>
                  </p:cNvGrpSpPr>
                  <p:nvPr/>
                </p:nvGrpSpPr>
                <p:grpSpPr bwMode="auto">
                  <a:xfrm>
                    <a:off x="16610102" y="18093467"/>
                    <a:ext cx="507587" cy="347598"/>
                    <a:chOff x="4320" y="3554"/>
                    <a:chExt cx="716" cy="471"/>
                  </a:xfrm>
                </p:grpSpPr>
                <p:sp>
                  <p:nvSpPr>
                    <p:cNvPr id="706" name="Freeform 1127"/>
                    <p:cNvSpPr>
                      <a:spLocks/>
                    </p:cNvSpPr>
                    <p:nvPr/>
                  </p:nvSpPr>
                  <p:spPr bwMode="auto">
                    <a:xfrm>
                      <a:off x="4320" y="3554"/>
                      <a:ext cx="716" cy="471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4025 3554"/>
                        <a:gd name="T3" fmla="*/ 4025 h 471"/>
                        <a:gd name="T4" fmla="+- 0 5035 4320"/>
                        <a:gd name="T5" fmla="*/ T4 w 716"/>
                        <a:gd name="T6" fmla="+- 0 3554 3554"/>
                        <a:gd name="T7" fmla="*/ 3554 h 47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471">
                          <a:moveTo>
                            <a:pt x="0" y="471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5" name="Group 1124"/>
                  <p:cNvGrpSpPr>
                    <a:grpSpLocks/>
                  </p:cNvGrpSpPr>
                  <p:nvPr/>
                </p:nvGrpSpPr>
                <p:grpSpPr bwMode="auto">
                  <a:xfrm>
                    <a:off x="16610102" y="18614495"/>
                    <a:ext cx="762799" cy="211806"/>
                    <a:chOff x="4320" y="4260"/>
                    <a:chExt cx="1076" cy="287"/>
                  </a:xfrm>
                </p:grpSpPr>
                <p:sp>
                  <p:nvSpPr>
                    <p:cNvPr id="705" name="Freeform 1125"/>
                    <p:cNvSpPr>
                      <a:spLocks/>
                    </p:cNvSpPr>
                    <p:nvPr/>
                  </p:nvSpPr>
                  <p:spPr bwMode="auto">
                    <a:xfrm>
                      <a:off x="4320" y="4260"/>
                      <a:ext cx="1076" cy="287"/>
                    </a:xfrm>
                    <a:custGeom>
                      <a:avLst/>
                      <a:gdLst>
                        <a:gd name="T0" fmla="+- 0 4320 4320"/>
                        <a:gd name="T1" fmla="*/ T0 w 1076"/>
                        <a:gd name="T2" fmla="+- 0 4547 4260"/>
                        <a:gd name="T3" fmla="*/ 4547 h 287"/>
                        <a:gd name="T4" fmla="+- 0 5035 4320"/>
                        <a:gd name="T5" fmla="*/ T4 w 1076"/>
                        <a:gd name="T6" fmla="+- 0 4260 4260"/>
                        <a:gd name="T7" fmla="*/ 4260 h 287"/>
                        <a:gd name="T8" fmla="+- 0 5395 4320"/>
                        <a:gd name="T9" fmla="*/ T8 w 1076"/>
                        <a:gd name="T10" fmla="+- 0 4260 4260"/>
                        <a:gd name="T11" fmla="*/ 4260 h 2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</a:cxnLst>
                      <a:rect l="0" t="0" r="r" b="b"/>
                      <a:pathLst>
                        <a:path w="1076" h="287">
                          <a:moveTo>
                            <a:pt x="0" y="287"/>
                          </a:moveTo>
                          <a:lnTo>
                            <a:pt x="715" y="0"/>
                          </a:lnTo>
                          <a:lnTo>
                            <a:pt x="107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6" name="Group 1122"/>
                  <p:cNvGrpSpPr>
                    <a:grpSpLocks/>
                  </p:cNvGrpSpPr>
                  <p:nvPr/>
                </p:nvGrpSpPr>
                <p:grpSpPr bwMode="auto">
                  <a:xfrm>
                    <a:off x="16610102" y="18296417"/>
                    <a:ext cx="762799" cy="388188"/>
                    <a:chOff x="4320" y="3829"/>
                    <a:chExt cx="1076" cy="526"/>
                  </a:xfrm>
                </p:grpSpPr>
                <p:sp>
                  <p:nvSpPr>
                    <p:cNvPr id="704" name="Freeform 1123"/>
                    <p:cNvSpPr>
                      <a:spLocks/>
                    </p:cNvSpPr>
                    <p:nvPr/>
                  </p:nvSpPr>
                  <p:spPr bwMode="auto">
                    <a:xfrm>
                      <a:off x="4320" y="3829"/>
                      <a:ext cx="1076" cy="526"/>
                    </a:xfrm>
                    <a:custGeom>
                      <a:avLst/>
                      <a:gdLst>
                        <a:gd name="T0" fmla="+- 0 4320 4320"/>
                        <a:gd name="T1" fmla="*/ T0 w 1076"/>
                        <a:gd name="T2" fmla="+- 0 4355 3829"/>
                        <a:gd name="T3" fmla="*/ 4355 h 526"/>
                        <a:gd name="T4" fmla="+- 0 5035 4320"/>
                        <a:gd name="T5" fmla="*/ T4 w 1076"/>
                        <a:gd name="T6" fmla="+- 0 3829 3829"/>
                        <a:gd name="T7" fmla="*/ 3829 h 526"/>
                        <a:gd name="T8" fmla="+- 0 5395 4320"/>
                        <a:gd name="T9" fmla="*/ T8 w 1076"/>
                        <a:gd name="T10" fmla="+- 0 3829 3829"/>
                        <a:gd name="T11" fmla="*/ 3829 h 52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</a:cxnLst>
                      <a:rect l="0" t="0" r="r" b="b"/>
                      <a:pathLst>
                        <a:path w="1076" h="526">
                          <a:moveTo>
                            <a:pt x="0" y="526"/>
                          </a:moveTo>
                          <a:lnTo>
                            <a:pt x="715" y="0"/>
                          </a:lnTo>
                          <a:lnTo>
                            <a:pt x="107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7" name="Group 1120"/>
                  <p:cNvGrpSpPr>
                    <a:grpSpLocks/>
                  </p:cNvGrpSpPr>
                  <p:nvPr/>
                </p:nvGrpSpPr>
                <p:grpSpPr bwMode="auto">
                  <a:xfrm>
                    <a:off x="16610102" y="18967259"/>
                    <a:ext cx="507587" cy="88560"/>
                    <a:chOff x="4320" y="4738"/>
                    <a:chExt cx="716" cy="120"/>
                  </a:xfrm>
                </p:grpSpPr>
                <p:sp>
                  <p:nvSpPr>
                    <p:cNvPr id="703" name="Freeform 1121"/>
                    <p:cNvSpPr>
                      <a:spLocks/>
                    </p:cNvSpPr>
                    <p:nvPr/>
                  </p:nvSpPr>
                  <p:spPr bwMode="auto">
                    <a:xfrm>
                      <a:off x="4320" y="4738"/>
                      <a:ext cx="716" cy="120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4738 4738"/>
                        <a:gd name="T3" fmla="*/ 4738 h 120"/>
                        <a:gd name="T4" fmla="+- 0 5035 4320"/>
                        <a:gd name="T5" fmla="*/ T4 w 716"/>
                        <a:gd name="T6" fmla="+- 0 4858 4738"/>
                        <a:gd name="T7" fmla="*/ 4858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120">
                          <a:moveTo>
                            <a:pt x="0" y="0"/>
                          </a:moveTo>
                          <a:lnTo>
                            <a:pt x="715" y="12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8" name="Group 1118"/>
                  <p:cNvGrpSpPr>
                    <a:grpSpLocks/>
                  </p:cNvGrpSpPr>
                  <p:nvPr/>
                </p:nvGrpSpPr>
                <p:grpSpPr bwMode="auto">
                  <a:xfrm>
                    <a:off x="16610102" y="19057295"/>
                    <a:ext cx="507587" cy="296676"/>
                    <a:chOff x="4320" y="4860"/>
                    <a:chExt cx="716" cy="402"/>
                  </a:xfrm>
                </p:grpSpPr>
                <p:sp>
                  <p:nvSpPr>
                    <p:cNvPr id="702" name="Freeform 1119"/>
                    <p:cNvSpPr>
                      <a:spLocks/>
                    </p:cNvSpPr>
                    <p:nvPr/>
                  </p:nvSpPr>
                  <p:spPr bwMode="auto">
                    <a:xfrm>
                      <a:off x="4320" y="4860"/>
                      <a:ext cx="716" cy="402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4860 4860"/>
                        <a:gd name="T3" fmla="*/ 4860 h 402"/>
                        <a:gd name="T4" fmla="+- 0 5035 4320"/>
                        <a:gd name="T5" fmla="*/ T4 w 716"/>
                        <a:gd name="T6" fmla="+- 0 5262 4860"/>
                        <a:gd name="T7" fmla="*/ 5262 h 40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402">
                          <a:moveTo>
                            <a:pt x="0" y="0"/>
                          </a:moveTo>
                          <a:lnTo>
                            <a:pt x="715" y="40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09" name="Group 1116"/>
                  <p:cNvGrpSpPr>
                    <a:grpSpLocks/>
                  </p:cNvGrpSpPr>
                  <p:nvPr/>
                </p:nvGrpSpPr>
                <p:grpSpPr bwMode="auto">
                  <a:xfrm>
                    <a:off x="16610102" y="19353971"/>
                    <a:ext cx="507587" cy="245754"/>
                    <a:chOff x="4320" y="5262"/>
                    <a:chExt cx="716" cy="333"/>
                  </a:xfrm>
                </p:grpSpPr>
                <p:sp>
                  <p:nvSpPr>
                    <p:cNvPr id="701" name="Freeform 1117"/>
                    <p:cNvSpPr>
                      <a:spLocks/>
                    </p:cNvSpPr>
                    <p:nvPr/>
                  </p:nvSpPr>
                  <p:spPr bwMode="auto">
                    <a:xfrm>
                      <a:off x="4320" y="5262"/>
                      <a:ext cx="716" cy="333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5262 5262"/>
                        <a:gd name="T3" fmla="*/ 5262 h 333"/>
                        <a:gd name="T4" fmla="+- 0 5035 4320"/>
                        <a:gd name="T5" fmla="*/ T4 w 716"/>
                        <a:gd name="T6" fmla="+- 0 5594 5262"/>
                        <a:gd name="T7" fmla="*/ 5594 h 33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333">
                          <a:moveTo>
                            <a:pt x="0" y="0"/>
                          </a:moveTo>
                          <a:lnTo>
                            <a:pt x="715" y="33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0" name="Group 1114"/>
                  <p:cNvGrpSpPr>
                    <a:grpSpLocks/>
                  </p:cNvGrpSpPr>
                  <p:nvPr/>
                </p:nvGrpSpPr>
                <p:grpSpPr bwMode="auto">
                  <a:xfrm>
                    <a:off x="16610102" y="19980533"/>
                    <a:ext cx="507587" cy="1476"/>
                    <a:chOff x="4320" y="6112"/>
                    <a:chExt cx="716" cy="2"/>
                  </a:xfrm>
                </p:grpSpPr>
                <p:sp>
                  <p:nvSpPr>
                    <p:cNvPr id="700" name="Freeform 1115"/>
                    <p:cNvSpPr>
                      <a:spLocks/>
                    </p:cNvSpPr>
                    <p:nvPr/>
                  </p:nvSpPr>
                  <p:spPr bwMode="auto">
                    <a:xfrm>
                      <a:off x="4320" y="6112"/>
                      <a:ext cx="716" cy="2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5035 4320"/>
                        <a:gd name="T3" fmla="*/ T2 w 716"/>
                      </a:gdLst>
                      <a:ahLst/>
                      <a:cxnLst>
                        <a:cxn ang="0">
                          <a:pos x="T1" y="0"/>
                        </a:cxn>
                        <a:cxn ang="0">
                          <a:pos x="T3" y="0"/>
                        </a:cxn>
                      </a:cxnLst>
                      <a:rect l="0" t="0" r="r" b="b"/>
                      <a:pathLst>
                        <a:path w="716">
                          <a:moveTo>
                            <a:pt x="0" y="0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1" name="Group 1112"/>
                  <p:cNvGrpSpPr>
                    <a:grpSpLocks/>
                  </p:cNvGrpSpPr>
                  <p:nvPr/>
                </p:nvGrpSpPr>
                <p:grpSpPr bwMode="auto">
                  <a:xfrm>
                    <a:off x="16610102" y="20102303"/>
                    <a:ext cx="507587" cy="166050"/>
                    <a:chOff x="4320" y="6277"/>
                    <a:chExt cx="716" cy="225"/>
                  </a:xfrm>
                </p:grpSpPr>
                <p:sp>
                  <p:nvSpPr>
                    <p:cNvPr id="699" name="Freeform 1113"/>
                    <p:cNvSpPr>
                      <a:spLocks/>
                    </p:cNvSpPr>
                    <p:nvPr/>
                  </p:nvSpPr>
                  <p:spPr bwMode="auto">
                    <a:xfrm>
                      <a:off x="4320" y="6277"/>
                      <a:ext cx="716" cy="225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6277 6277"/>
                        <a:gd name="T3" fmla="*/ 6277 h 225"/>
                        <a:gd name="T4" fmla="+- 0 5035 4320"/>
                        <a:gd name="T5" fmla="*/ T4 w 716"/>
                        <a:gd name="T6" fmla="+- 0 6502 6277"/>
                        <a:gd name="T7" fmla="*/ 6502 h 225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25">
                          <a:moveTo>
                            <a:pt x="0" y="0"/>
                          </a:moveTo>
                          <a:lnTo>
                            <a:pt x="715" y="22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2" name="Group 1110"/>
                  <p:cNvGrpSpPr>
                    <a:grpSpLocks/>
                  </p:cNvGrpSpPr>
                  <p:nvPr/>
                </p:nvGrpSpPr>
                <p:grpSpPr bwMode="auto">
                  <a:xfrm>
                    <a:off x="16610102" y="20415953"/>
                    <a:ext cx="507587" cy="141696"/>
                    <a:chOff x="4320" y="6702"/>
                    <a:chExt cx="716" cy="192"/>
                  </a:xfrm>
                </p:grpSpPr>
                <p:sp>
                  <p:nvSpPr>
                    <p:cNvPr id="698" name="Freeform 1111"/>
                    <p:cNvSpPr>
                      <a:spLocks/>
                    </p:cNvSpPr>
                    <p:nvPr/>
                  </p:nvSpPr>
                  <p:spPr bwMode="auto">
                    <a:xfrm>
                      <a:off x="4320" y="6702"/>
                      <a:ext cx="716" cy="192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6702 6702"/>
                        <a:gd name="T3" fmla="*/ 6702 h 192"/>
                        <a:gd name="T4" fmla="+- 0 5035 4320"/>
                        <a:gd name="T5" fmla="*/ T4 w 716"/>
                        <a:gd name="T6" fmla="+- 0 6894 6702"/>
                        <a:gd name="T7" fmla="*/ 6894 h 192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192">
                          <a:moveTo>
                            <a:pt x="0" y="0"/>
                          </a:moveTo>
                          <a:lnTo>
                            <a:pt x="715" y="19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3" name="Group 1108"/>
                  <p:cNvGrpSpPr>
                    <a:grpSpLocks/>
                  </p:cNvGrpSpPr>
                  <p:nvPr/>
                </p:nvGrpSpPr>
                <p:grpSpPr bwMode="auto">
                  <a:xfrm>
                    <a:off x="16610102" y="20574623"/>
                    <a:ext cx="507587" cy="312174"/>
                    <a:chOff x="4320" y="6917"/>
                    <a:chExt cx="716" cy="423"/>
                  </a:xfrm>
                </p:grpSpPr>
                <p:sp>
                  <p:nvSpPr>
                    <p:cNvPr id="697" name="Freeform 1109"/>
                    <p:cNvSpPr>
                      <a:spLocks/>
                    </p:cNvSpPr>
                    <p:nvPr/>
                  </p:nvSpPr>
                  <p:spPr bwMode="auto">
                    <a:xfrm>
                      <a:off x="4320" y="6917"/>
                      <a:ext cx="716" cy="423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6917 6917"/>
                        <a:gd name="T3" fmla="*/ 6917 h 423"/>
                        <a:gd name="T4" fmla="+- 0 5035 4320"/>
                        <a:gd name="T5" fmla="*/ T4 w 716"/>
                        <a:gd name="T6" fmla="+- 0 7339 6917"/>
                        <a:gd name="T7" fmla="*/ 7339 h 42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423">
                          <a:moveTo>
                            <a:pt x="0" y="0"/>
                          </a:moveTo>
                          <a:lnTo>
                            <a:pt x="715" y="42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4" name="Group 1106"/>
                  <p:cNvGrpSpPr>
                    <a:grpSpLocks/>
                  </p:cNvGrpSpPr>
                  <p:nvPr/>
                </p:nvGrpSpPr>
                <p:grpSpPr bwMode="auto">
                  <a:xfrm>
                    <a:off x="16610102" y="21032183"/>
                    <a:ext cx="507587" cy="216234"/>
                    <a:chOff x="4320" y="7537"/>
                    <a:chExt cx="716" cy="293"/>
                  </a:xfrm>
                </p:grpSpPr>
                <p:sp>
                  <p:nvSpPr>
                    <p:cNvPr id="696" name="Freeform 1107"/>
                    <p:cNvSpPr>
                      <a:spLocks/>
                    </p:cNvSpPr>
                    <p:nvPr/>
                  </p:nvSpPr>
                  <p:spPr bwMode="auto">
                    <a:xfrm>
                      <a:off x="4320" y="7537"/>
                      <a:ext cx="716" cy="293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7537 7537"/>
                        <a:gd name="T3" fmla="*/ 7537 h 293"/>
                        <a:gd name="T4" fmla="+- 0 5035 4320"/>
                        <a:gd name="T5" fmla="*/ T4 w 716"/>
                        <a:gd name="T6" fmla="+- 0 7830 7537"/>
                        <a:gd name="T7" fmla="*/ 7830 h 293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93">
                          <a:moveTo>
                            <a:pt x="0" y="0"/>
                          </a:moveTo>
                          <a:lnTo>
                            <a:pt x="715" y="29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5" name="Group 1104"/>
                  <p:cNvGrpSpPr>
                    <a:grpSpLocks/>
                  </p:cNvGrpSpPr>
                  <p:nvPr/>
                </p:nvGrpSpPr>
                <p:grpSpPr bwMode="auto">
                  <a:xfrm>
                    <a:off x="16610102" y="21371663"/>
                    <a:ext cx="507587" cy="430992"/>
                    <a:chOff x="4320" y="7997"/>
                    <a:chExt cx="716" cy="584"/>
                  </a:xfrm>
                </p:grpSpPr>
                <p:sp>
                  <p:nvSpPr>
                    <p:cNvPr id="695" name="Freeform 1105"/>
                    <p:cNvSpPr>
                      <a:spLocks/>
                    </p:cNvSpPr>
                    <p:nvPr/>
                  </p:nvSpPr>
                  <p:spPr bwMode="auto">
                    <a:xfrm>
                      <a:off x="4320" y="7997"/>
                      <a:ext cx="716" cy="584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7997 7997"/>
                        <a:gd name="T3" fmla="*/ 7997 h 584"/>
                        <a:gd name="T4" fmla="+- 0 5035 4320"/>
                        <a:gd name="T5" fmla="*/ T4 w 716"/>
                        <a:gd name="T6" fmla="+- 0 8580 7997"/>
                        <a:gd name="T7" fmla="*/ 8580 h 58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584">
                          <a:moveTo>
                            <a:pt x="0" y="0"/>
                          </a:moveTo>
                          <a:lnTo>
                            <a:pt x="715" y="58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6" name="Group 1102"/>
                  <p:cNvGrpSpPr>
                    <a:grpSpLocks/>
                  </p:cNvGrpSpPr>
                  <p:nvPr/>
                </p:nvGrpSpPr>
                <p:grpSpPr bwMode="auto">
                  <a:xfrm>
                    <a:off x="16610102" y="21238823"/>
                    <a:ext cx="507587" cy="271584"/>
                    <a:chOff x="4320" y="7817"/>
                    <a:chExt cx="716" cy="368"/>
                  </a:xfrm>
                </p:grpSpPr>
                <p:sp>
                  <p:nvSpPr>
                    <p:cNvPr id="694" name="Freeform 1103"/>
                    <p:cNvSpPr>
                      <a:spLocks/>
                    </p:cNvSpPr>
                    <p:nvPr/>
                  </p:nvSpPr>
                  <p:spPr bwMode="auto">
                    <a:xfrm>
                      <a:off x="4320" y="7817"/>
                      <a:ext cx="716" cy="368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7817 7817"/>
                        <a:gd name="T3" fmla="*/ 7817 h 368"/>
                        <a:gd name="T4" fmla="+- 0 5035 4320"/>
                        <a:gd name="T5" fmla="*/ T4 w 716"/>
                        <a:gd name="T6" fmla="+- 0 8184 7817"/>
                        <a:gd name="T7" fmla="*/ 8184 h 36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368">
                          <a:moveTo>
                            <a:pt x="0" y="0"/>
                          </a:moveTo>
                          <a:lnTo>
                            <a:pt x="715" y="36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7" name="Group 1100"/>
                  <p:cNvGrpSpPr>
                    <a:grpSpLocks/>
                  </p:cNvGrpSpPr>
                  <p:nvPr/>
                </p:nvGrpSpPr>
                <p:grpSpPr bwMode="auto">
                  <a:xfrm>
                    <a:off x="16610102" y="21541403"/>
                    <a:ext cx="507587" cy="605160"/>
                    <a:chOff x="4320" y="8227"/>
                    <a:chExt cx="716" cy="820"/>
                  </a:xfrm>
                </p:grpSpPr>
                <p:sp>
                  <p:nvSpPr>
                    <p:cNvPr id="693" name="Freeform 1101"/>
                    <p:cNvSpPr>
                      <a:spLocks/>
                    </p:cNvSpPr>
                    <p:nvPr/>
                  </p:nvSpPr>
                  <p:spPr bwMode="auto">
                    <a:xfrm>
                      <a:off x="4320" y="8227"/>
                      <a:ext cx="716" cy="820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8227 8227"/>
                        <a:gd name="T3" fmla="*/ 8227 h 820"/>
                        <a:gd name="T4" fmla="+- 0 5035 4320"/>
                        <a:gd name="T5" fmla="*/ T4 w 716"/>
                        <a:gd name="T6" fmla="+- 0 9047 8227"/>
                        <a:gd name="T7" fmla="*/ 9047 h 8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820">
                          <a:moveTo>
                            <a:pt x="0" y="0"/>
                          </a:moveTo>
                          <a:lnTo>
                            <a:pt x="715" y="82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8" name="Group 1098"/>
                  <p:cNvGrpSpPr>
                    <a:grpSpLocks/>
                  </p:cNvGrpSpPr>
                  <p:nvPr/>
                </p:nvGrpSpPr>
                <p:grpSpPr bwMode="auto">
                  <a:xfrm>
                    <a:off x="16610102" y="22697849"/>
                    <a:ext cx="507587" cy="126198"/>
                    <a:chOff x="4320" y="9794"/>
                    <a:chExt cx="716" cy="171"/>
                  </a:xfrm>
                </p:grpSpPr>
                <p:sp>
                  <p:nvSpPr>
                    <p:cNvPr id="692" name="Freeform 1099"/>
                    <p:cNvSpPr>
                      <a:spLocks/>
                    </p:cNvSpPr>
                    <p:nvPr/>
                  </p:nvSpPr>
                  <p:spPr bwMode="auto">
                    <a:xfrm>
                      <a:off x="4320" y="9794"/>
                      <a:ext cx="716" cy="171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9794 9794"/>
                        <a:gd name="T3" fmla="*/ 9794 h 171"/>
                        <a:gd name="T4" fmla="+- 0 5035 4320"/>
                        <a:gd name="T5" fmla="*/ T4 w 716"/>
                        <a:gd name="T6" fmla="+- 0 9965 9794"/>
                        <a:gd name="T7" fmla="*/ 9965 h 17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171">
                          <a:moveTo>
                            <a:pt x="0" y="0"/>
                          </a:moveTo>
                          <a:lnTo>
                            <a:pt x="715" y="17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19" name="Group 1096"/>
                  <p:cNvGrpSpPr>
                    <a:grpSpLocks/>
                  </p:cNvGrpSpPr>
                  <p:nvPr/>
                </p:nvGrpSpPr>
                <p:grpSpPr bwMode="auto">
                  <a:xfrm>
                    <a:off x="16610102" y="22316303"/>
                    <a:ext cx="507587" cy="211806"/>
                    <a:chOff x="4320" y="9277"/>
                    <a:chExt cx="716" cy="287"/>
                  </a:xfrm>
                </p:grpSpPr>
                <p:sp>
                  <p:nvSpPr>
                    <p:cNvPr id="691" name="Freeform 1097"/>
                    <p:cNvSpPr>
                      <a:spLocks/>
                    </p:cNvSpPr>
                    <p:nvPr/>
                  </p:nvSpPr>
                  <p:spPr bwMode="auto">
                    <a:xfrm>
                      <a:off x="4320" y="9277"/>
                      <a:ext cx="716" cy="287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9277 9277"/>
                        <a:gd name="T3" fmla="*/ 9277 h 287"/>
                        <a:gd name="T4" fmla="+- 0 5035 4320"/>
                        <a:gd name="T5" fmla="*/ T4 w 716"/>
                        <a:gd name="T6" fmla="+- 0 9564 9277"/>
                        <a:gd name="T7" fmla="*/ 9564 h 28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287">
                          <a:moveTo>
                            <a:pt x="0" y="0"/>
                          </a:moveTo>
                          <a:lnTo>
                            <a:pt x="715" y="28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0" name="Group 1094"/>
                  <p:cNvGrpSpPr>
                    <a:grpSpLocks/>
                  </p:cNvGrpSpPr>
                  <p:nvPr/>
                </p:nvGrpSpPr>
                <p:grpSpPr bwMode="auto">
                  <a:xfrm>
                    <a:off x="16610102" y="21942137"/>
                    <a:ext cx="507587" cy="330624"/>
                    <a:chOff x="4320" y="8770"/>
                    <a:chExt cx="716" cy="448"/>
                  </a:xfrm>
                </p:grpSpPr>
                <p:sp>
                  <p:nvSpPr>
                    <p:cNvPr id="690" name="Freeform 1095"/>
                    <p:cNvSpPr>
                      <a:spLocks/>
                    </p:cNvSpPr>
                    <p:nvPr/>
                  </p:nvSpPr>
                  <p:spPr bwMode="auto">
                    <a:xfrm>
                      <a:off x="4320" y="8770"/>
                      <a:ext cx="716" cy="448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8770 8770"/>
                        <a:gd name="T3" fmla="*/ 8770 h 448"/>
                        <a:gd name="T4" fmla="+- 0 5035 4320"/>
                        <a:gd name="T5" fmla="*/ T4 w 716"/>
                        <a:gd name="T6" fmla="+- 0 9217 8770"/>
                        <a:gd name="T7" fmla="*/ 9217 h 448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448">
                          <a:moveTo>
                            <a:pt x="0" y="0"/>
                          </a:moveTo>
                          <a:lnTo>
                            <a:pt x="715" y="44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101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1" name="Group 1092"/>
                  <p:cNvGrpSpPr>
                    <a:grpSpLocks/>
                  </p:cNvGrpSpPr>
                  <p:nvPr/>
                </p:nvGrpSpPr>
                <p:grpSpPr bwMode="auto">
                  <a:xfrm>
                    <a:off x="17116981" y="18489035"/>
                    <a:ext cx="6246303" cy="88560"/>
                    <a:chOff x="5035" y="4090"/>
                    <a:chExt cx="8811" cy="120"/>
                  </a:xfrm>
                </p:grpSpPr>
                <p:sp>
                  <p:nvSpPr>
                    <p:cNvPr id="689" name="Freeform 1093"/>
                    <p:cNvSpPr>
                      <a:spLocks/>
                    </p:cNvSpPr>
                    <p:nvPr/>
                  </p:nvSpPr>
                  <p:spPr bwMode="auto">
                    <a:xfrm>
                      <a:off x="5035" y="4090"/>
                      <a:ext cx="8811" cy="120"/>
                    </a:xfrm>
                    <a:custGeom>
                      <a:avLst/>
                      <a:gdLst>
                        <a:gd name="T0" fmla="+- 0 5035 5035"/>
                        <a:gd name="T1" fmla="*/ T0 w 8811"/>
                        <a:gd name="T2" fmla="+- 0 4210 4090"/>
                        <a:gd name="T3" fmla="*/ 4210 h 120"/>
                        <a:gd name="T4" fmla="+- 0 13845 5035"/>
                        <a:gd name="T5" fmla="*/ T4 w 8811"/>
                        <a:gd name="T6" fmla="+- 0 4090 4090"/>
                        <a:gd name="T7" fmla="*/ 4090 h 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8811" h="120">
                          <a:moveTo>
                            <a:pt x="0" y="120"/>
                          </a:moveTo>
                          <a:lnTo>
                            <a:pt x="881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340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2" name="Group 1090"/>
                  <p:cNvGrpSpPr>
                    <a:grpSpLocks/>
                  </p:cNvGrpSpPr>
                  <p:nvPr/>
                </p:nvGrpSpPr>
                <p:grpSpPr bwMode="auto">
                  <a:xfrm>
                    <a:off x="16610102" y="18570215"/>
                    <a:ext cx="507587" cy="233946"/>
                    <a:chOff x="4320" y="4200"/>
                    <a:chExt cx="716" cy="317"/>
                  </a:xfrm>
                </p:grpSpPr>
                <p:sp>
                  <p:nvSpPr>
                    <p:cNvPr id="688" name="Freeform 1091"/>
                    <p:cNvSpPr>
                      <a:spLocks/>
                    </p:cNvSpPr>
                    <p:nvPr/>
                  </p:nvSpPr>
                  <p:spPr bwMode="auto">
                    <a:xfrm>
                      <a:off x="4320" y="4200"/>
                      <a:ext cx="716" cy="317"/>
                    </a:xfrm>
                    <a:custGeom>
                      <a:avLst/>
                      <a:gdLst>
                        <a:gd name="T0" fmla="+- 0 4320 4320"/>
                        <a:gd name="T1" fmla="*/ T0 w 716"/>
                        <a:gd name="T2" fmla="+- 0 4517 4200"/>
                        <a:gd name="T3" fmla="*/ 4517 h 317"/>
                        <a:gd name="T4" fmla="+- 0 5035 4320"/>
                        <a:gd name="T5" fmla="*/ T4 w 716"/>
                        <a:gd name="T6" fmla="+- 0 4200 4200"/>
                        <a:gd name="T7" fmla="*/ 4200 h 317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</a:cxnLst>
                      <a:rect l="0" t="0" r="r" b="b"/>
                      <a:pathLst>
                        <a:path w="716" h="317">
                          <a:moveTo>
                            <a:pt x="0" y="317"/>
                          </a:moveTo>
                          <a:lnTo>
                            <a:pt x="71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FF340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3" name="Groupe 2"/>
                  <p:cNvGrpSpPr/>
                  <p:nvPr/>
                </p:nvGrpSpPr>
                <p:grpSpPr>
                  <a:xfrm>
                    <a:off x="23575249" y="16528169"/>
                    <a:ext cx="1049202" cy="7224282"/>
                    <a:chOff x="23898676" y="16432205"/>
                    <a:chExt cx="1049202" cy="7224282"/>
                  </a:xfrm>
                </p:grpSpPr>
                <p:pic>
                  <p:nvPicPr>
                    <p:cNvPr id="678" name="Picture 108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51052" y="17850641"/>
                      <a:ext cx="793991" cy="85460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79" name="Picture 108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34746" y="17105999"/>
                      <a:ext cx="775559" cy="6937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0" name="Picture 108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3898676" y="20115563"/>
                      <a:ext cx="1045658" cy="104943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1" name="Picture 108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70943" y="16432205"/>
                      <a:ext cx="776268" cy="67896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2" name="Picture 108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34746" y="22728083"/>
                      <a:ext cx="809588" cy="92840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3" name="Picture 108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70943" y="18677939"/>
                      <a:ext cx="876935" cy="9335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4" name="Picture 108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34746" y="22176059"/>
                      <a:ext cx="766343" cy="6915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5" name="Picture 108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82244" y="21532523"/>
                      <a:ext cx="653625" cy="7394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6" name="Picture 108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34746" y="21113339"/>
                      <a:ext cx="734442" cy="6014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7" name="Picture 107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207056" y="19545089"/>
                      <a:ext cx="631648" cy="64353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624" name="Group 1073"/>
                  <p:cNvGrpSpPr>
                    <a:grpSpLocks/>
                  </p:cNvGrpSpPr>
                  <p:nvPr/>
                </p:nvGrpSpPr>
                <p:grpSpPr bwMode="auto">
                  <a:xfrm>
                    <a:off x="22604738" y="16996799"/>
                    <a:ext cx="1254081" cy="763092"/>
                    <a:chOff x="12776" y="2068"/>
                    <a:chExt cx="1769" cy="1034"/>
                  </a:xfrm>
                </p:grpSpPr>
                <p:sp>
                  <p:nvSpPr>
                    <p:cNvPr id="673" name="Freeform 1077"/>
                    <p:cNvSpPr>
                      <a:spLocks/>
                    </p:cNvSpPr>
                    <p:nvPr/>
                  </p:nvSpPr>
                  <p:spPr bwMode="auto">
                    <a:xfrm>
                      <a:off x="12776" y="2068"/>
                      <a:ext cx="1769" cy="1034"/>
                    </a:xfrm>
                    <a:custGeom>
                      <a:avLst/>
                      <a:gdLst>
                        <a:gd name="T0" fmla="+- 0 14445 12776"/>
                        <a:gd name="T1" fmla="*/ T0 w 1769"/>
                        <a:gd name="T2" fmla="+- 0 2134 2068"/>
                        <a:gd name="T3" fmla="*/ 2134 h 1034"/>
                        <a:gd name="T4" fmla="+- 0 14438 12776"/>
                        <a:gd name="T5" fmla="*/ T4 w 1769"/>
                        <a:gd name="T6" fmla="+- 0 2121 2068"/>
                        <a:gd name="T7" fmla="*/ 2121 h 1034"/>
                        <a:gd name="T8" fmla="+- 0 12781 12776"/>
                        <a:gd name="T9" fmla="*/ T8 w 1769"/>
                        <a:gd name="T10" fmla="+- 0 3085 2068"/>
                        <a:gd name="T11" fmla="*/ 3085 h 1034"/>
                        <a:gd name="T12" fmla="+- 0 12777 12776"/>
                        <a:gd name="T13" fmla="*/ T12 w 1769"/>
                        <a:gd name="T14" fmla="+- 0 3088 2068"/>
                        <a:gd name="T15" fmla="*/ 3088 h 1034"/>
                        <a:gd name="T16" fmla="+- 0 12776 12776"/>
                        <a:gd name="T17" fmla="*/ T16 w 1769"/>
                        <a:gd name="T18" fmla="+- 0 3092 2068"/>
                        <a:gd name="T19" fmla="*/ 3092 h 1034"/>
                        <a:gd name="T20" fmla="+- 0 12781 12776"/>
                        <a:gd name="T21" fmla="*/ T20 w 1769"/>
                        <a:gd name="T22" fmla="+- 0 3100 2068"/>
                        <a:gd name="T23" fmla="*/ 3100 h 1034"/>
                        <a:gd name="T24" fmla="+- 0 12786 12776"/>
                        <a:gd name="T25" fmla="*/ T24 w 1769"/>
                        <a:gd name="T26" fmla="+- 0 3101 2068"/>
                        <a:gd name="T27" fmla="*/ 3101 h 1034"/>
                        <a:gd name="T28" fmla="+- 0 12789 12776"/>
                        <a:gd name="T29" fmla="*/ T28 w 1769"/>
                        <a:gd name="T30" fmla="+- 0 3098 2068"/>
                        <a:gd name="T31" fmla="*/ 3098 h 1034"/>
                        <a:gd name="T32" fmla="+- 0 14445 12776"/>
                        <a:gd name="T33" fmla="*/ T32 w 1769"/>
                        <a:gd name="T34" fmla="+- 0 2134 2068"/>
                        <a:gd name="T35" fmla="*/ 2134 h 10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1769" h="1034">
                          <a:moveTo>
                            <a:pt x="1669" y="66"/>
                          </a:moveTo>
                          <a:lnTo>
                            <a:pt x="1662" y="53"/>
                          </a:lnTo>
                          <a:lnTo>
                            <a:pt x="5" y="1017"/>
                          </a:lnTo>
                          <a:lnTo>
                            <a:pt x="1" y="1020"/>
                          </a:lnTo>
                          <a:lnTo>
                            <a:pt x="0" y="1024"/>
                          </a:lnTo>
                          <a:lnTo>
                            <a:pt x="5" y="1032"/>
                          </a:lnTo>
                          <a:lnTo>
                            <a:pt x="10" y="1033"/>
                          </a:lnTo>
                          <a:lnTo>
                            <a:pt x="13" y="1030"/>
                          </a:lnTo>
                          <a:lnTo>
                            <a:pt x="1669" y="6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4" name="Freeform 1076"/>
                    <p:cNvSpPr>
                      <a:spLocks/>
                    </p:cNvSpPr>
                    <p:nvPr/>
                  </p:nvSpPr>
                  <p:spPr bwMode="auto">
                    <a:xfrm>
                      <a:off x="12776" y="2068"/>
                      <a:ext cx="1769" cy="1034"/>
                    </a:xfrm>
                    <a:custGeom>
                      <a:avLst/>
                      <a:gdLst>
                        <a:gd name="T0" fmla="+- 0 14545 12776"/>
                        <a:gd name="T1" fmla="*/ T0 w 1769"/>
                        <a:gd name="T2" fmla="+- 0 2068 2068"/>
                        <a:gd name="T3" fmla="*/ 2068 h 1034"/>
                        <a:gd name="T4" fmla="+- 0 14412 12776"/>
                        <a:gd name="T5" fmla="*/ T4 w 1769"/>
                        <a:gd name="T6" fmla="+- 0 2076 2068"/>
                        <a:gd name="T7" fmla="*/ 2076 h 1034"/>
                        <a:gd name="T8" fmla="+- 0 14438 12776"/>
                        <a:gd name="T9" fmla="*/ T8 w 1769"/>
                        <a:gd name="T10" fmla="+- 0 2121 2068"/>
                        <a:gd name="T11" fmla="*/ 2121 h 1034"/>
                        <a:gd name="T12" fmla="+- 0 14455 12776"/>
                        <a:gd name="T13" fmla="*/ T12 w 1769"/>
                        <a:gd name="T14" fmla="+- 0 2111 2068"/>
                        <a:gd name="T15" fmla="*/ 2111 h 1034"/>
                        <a:gd name="T16" fmla="+- 0 14459 12776"/>
                        <a:gd name="T17" fmla="*/ T16 w 1769"/>
                        <a:gd name="T18" fmla="+- 0 2108 2068"/>
                        <a:gd name="T19" fmla="*/ 2108 h 1034"/>
                        <a:gd name="T20" fmla="+- 0 14463 12776"/>
                        <a:gd name="T21" fmla="*/ T20 w 1769"/>
                        <a:gd name="T22" fmla="+- 0 2110 2068"/>
                        <a:gd name="T23" fmla="*/ 2110 h 1034"/>
                        <a:gd name="T24" fmla="+- 0 14466 12776"/>
                        <a:gd name="T25" fmla="*/ T24 w 1769"/>
                        <a:gd name="T26" fmla="+- 0 2113 2068"/>
                        <a:gd name="T27" fmla="*/ 2113 h 1034"/>
                        <a:gd name="T28" fmla="+- 0 14467 12776"/>
                        <a:gd name="T29" fmla="*/ T28 w 1769"/>
                        <a:gd name="T30" fmla="+- 0 2117 2068"/>
                        <a:gd name="T31" fmla="*/ 2117 h 1034"/>
                        <a:gd name="T32" fmla="+- 0 14467 12776"/>
                        <a:gd name="T33" fmla="*/ T32 w 1769"/>
                        <a:gd name="T34" fmla="+- 0 2171 2068"/>
                        <a:gd name="T35" fmla="*/ 2171 h 1034"/>
                        <a:gd name="T36" fmla="+- 0 14472 12776"/>
                        <a:gd name="T37" fmla="*/ T36 w 1769"/>
                        <a:gd name="T38" fmla="+- 0 2179 2068"/>
                        <a:gd name="T39" fmla="*/ 2179 h 1034"/>
                        <a:gd name="T40" fmla="+- 0 14545 12776"/>
                        <a:gd name="T41" fmla="*/ T40 w 1769"/>
                        <a:gd name="T42" fmla="+- 0 2068 2068"/>
                        <a:gd name="T43" fmla="*/ 2068 h 10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</a:cxnLst>
                      <a:rect l="0" t="0" r="r" b="b"/>
                      <a:pathLst>
                        <a:path w="1769" h="1034">
                          <a:moveTo>
                            <a:pt x="1769" y="0"/>
                          </a:moveTo>
                          <a:lnTo>
                            <a:pt x="1636" y="8"/>
                          </a:lnTo>
                          <a:lnTo>
                            <a:pt x="1662" y="53"/>
                          </a:lnTo>
                          <a:lnTo>
                            <a:pt x="1679" y="43"/>
                          </a:lnTo>
                          <a:lnTo>
                            <a:pt x="1683" y="40"/>
                          </a:lnTo>
                          <a:lnTo>
                            <a:pt x="1687" y="42"/>
                          </a:lnTo>
                          <a:lnTo>
                            <a:pt x="1690" y="45"/>
                          </a:lnTo>
                          <a:lnTo>
                            <a:pt x="1691" y="49"/>
                          </a:lnTo>
                          <a:lnTo>
                            <a:pt x="1691" y="103"/>
                          </a:lnTo>
                          <a:lnTo>
                            <a:pt x="1696" y="111"/>
                          </a:lnTo>
                          <a:lnTo>
                            <a:pt x="1769" y="0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5" name="Freeform 1075"/>
                    <p:cNvSpPr>
                      <a:spLocks/>
                    </p:cNvSpPr>
                    <p:nvPr/>
                  </p:nvSpPr>
                  <p:spPr bwMode="auto">
                    <a:xfrm>
                      <a:off x="12776" y="2068"/>
                      <a:ext cx="1769" cy="1034"/>
                    </a:xfrm>
                    <a:custGeom>
                      <a:avLst/>
                      <a:gdLst>
                        <a:gd name="T0" fmla="+- 0 14467 12776"/>
                        <a:gd name="T1" fmla="*/ T0 w 1769"/>
                        <a:gd name="T2" fmla="+- 0 2117 2068"/>
                        <a:gd name="T3" fmla="*/ 2117 h 1034"/>
                        <a:gd name="T4" fmla="+- 0 14466 12776"/>
                        <a:gd name="T5" fmla="*/ T4 w 1769"/>
                        <a:gd name="T6" fmla="+- 0 2113 2068"/>
                        <a:gd name="T7" fmla="*/ 2113 h 1034"/>
                        <a:gd name="T8" fmla="+- 0 14463 12776"/>
                        <a:gd name="T9" fmla="*/ T8 w 1769"/>
                        <a:gd name="T10" fmla="+- 0 2110 2068"/>
                        <a:gd name="T11" fmla="*/ 2110 h 1034"/>
                        <a:gd name="T12" fmla="+- 0 14459 12776"/>
                        <a:gd name="T13" fmla="*/ T12 w 1769"/>
                        <a:gd name="T14" fmla="+- 0 2108 2068"/>
                        <a:gd name="T15" fmla="*/ 2108 h 1034"/>
                        <a:gd name="T16" fmla="+- 0 14455 12776"/>
                        <a:gd name="T17" fmla="*/ T16 w 1769"/>
                        <a:gd name="T18" fmla="+- 0 2111 2068"/>
                        <a:gd name="T19" fmla="*/ 2111 h 1034"/>
                        <a:gd name="T20" fmla="+- 0 14438 12776"/>
                        <a:gd name="T21" fmla="*/ T20 w 1769"/>
                        <a:gd name="T22" fmla="+- 0 2121 2068"/>
                        <a:gd name="T23" fmla="*/ 2121 h 1034"/>
                        <a:gd name="T24" fmla="+- 0 14445 12776"/>
                        <a:gd name="T25" fmla="*/ T24 w 1769"/>
                        <a:gd name="T26" fmla="+- 0 2134 2068"/>
                        <a:gd name="T27" fmla="*/ 2134 h 1034"/>
                        <a:gd name="T28" fmla="+- 0 14462 12776"/>
                        <a:gd name="T29" fmla="*/ T28 w 1769"/>
                        <a:gd name="T30" fmla="+- 0 2124 2068"/>
                        <a:gd name="T31" fmla="*/ 2124 h 1034"/>
                        <a:gd name="T32" fmla="+- 0 14466 12776"/>
                        <a:gd name="T33" fmla="*/ T32 w 1769"/>
                        <a:gd name="T34" fmla="+- 0 2122 2068"/>
                        <a:gd name="T35" fmla="*/ 2122 h 1034"/>
                        <a:gd name="T36" fmla="+- 0 14467 12776"/>
                        <a:gd name="T37" fmla="*/ T36 w 1769"/>
                        <a:gd name="T38" fmla="+- 0 2117 2068"/>
                        <a:gd name="T39" fmla="*/ 2117 h 10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1769" h="1034">
                          <a:moveTo>
                            <a:pt x="1691" y="49"/>
                          </a:moveTo>
                          <a:lnTo>
                            <a:pt x="1690" y="45"/>
                          </a:lnTo>
                          <a:lnTo>
                            <a:pt x="1687" y="42"/>
                          </a:lnTo>
                          <a:lnTo>
                            <a:pt x="1683" y="40"/>
                          </a:lnTo>
                          <a:lnTo>
                            <a:pt x="1679" y="43"/>
                          </a:lnTo>
                          <a:lnTo>
                            <a:pt x="1662" y="53"/>
                          </a:lnTo>
                          <a:lnTo>
                            <a:pt x="1669" y="66"/>
                          </a:lnTo>
                          <a:lnTo>
                            <a:pt x="1686" y="56"/>
                          </a:lnTo>
                          <a:lnTo>
                            <a:pt x="1690" y="54"/>
                          </a:lnTo>
                          <a:lnTo>
                            <a:pt x="1691" y="4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6" name="Freeform 1074"/>
                    <p:cNvSpPr>
                      <a:spLocks/>
                    </p:cNvSpPr>
                    <p:nvPr/>
                  </p:nvSpPr>
                  <p:spPr bwMode="auto">
                    <a:xfrm>
                      <a:off x="12776" y="2068"/>
                      <a:ext cx="1769" cy="1034"/>
                    </a:xfrm>
                    <a:custGeom>
                      <a:avLst/>
                      <a:gdLst>
                        <a:gd name="T0" fmla="+- 0 14467 12776"/>
                        <a:gd name="T1" fmla="*/ T0 w 1769"/>
                        <a:gd name="T2" fmla="+- 0 2171 2068"/>
                        <a:gd name="T3" fmla="*/ 2171 h 1034"/>
                        <a:gd name="T4" fmla="+- 0 14467 12776"/>
                        <a:gd name="T5" fmla="*/ T4 w 1769"/>
                        <a:gd name="T6" fmla="+- 0 2117 2068"/>
                        <a:gd name="T7" fmla="*/ 2117 h 1034"/>
                        <a:gd name="T8" fmla="+- 0 14466 12776"/>
                        <a:gd name="T9" fmla="*/ T8 w 1769"/>
                        <a:gd name="T10" fmla="+- 0 2122 2068"/>
                        <a:gd name="T11" fmla="*/ 2122 h 1034"/>
                        <a:gd name="T12" fmla="+- 0 14462 12776"/>
                        <a:gd name="T13" fmla="*/ T12 w 1769"/>
                        <a:gd name="T14" fmla="+- 0 2124 2068"/>
                        <a:gd name="T15" fmla="*/ 2124 h 1034"/>
                        <a:gd name="T16" fmla="+- 0 14445 12776"/>
                        <a:gd name="T17" fmla="*/ T16 w 1769"/>
                        <a:gd name="T18" fmla="+- 0 2134 2068"/>
                        <a:gd name="T19" fmla="*/ 2134 h 1034"/>
                        <a:gd name="T20" fmla="+- 0 14467 12776"/>
                        <a:gd name="T21" fmla="*/ T20 w 1769"/>
                        <a:gd name="T22" fmla="+- 0 2171 2068"/>
                        <a:gd name="T23" fmla="*/ 2171 h 10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1769" h="1034">
                          <a:moveTo>
                            <a:pt x="1691" y="103"/>
                          </a:moveTo>
                          <a:lnTo>
                            <a:pt x="1691" y="49"/>
                          </a:lnTo>
                          <a:lnTo>
                            <a:pt x="1690" y="54"/>
                          </a:lnTo>
                          <a:lnTo>
                            <a:pt x="1686" y="56"/>
                          </a:lnTo>
                          <a:lnTo>
                            <a:pt x="1669" y="66"/>
                          </a:lnTo>
                          <a:lnTo>
                            <a:pt x="1691" y="10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5" name="Group 1068"/>
                  <p:cNvGrpSpPr>
                    <a:grpSpLocks/>
                  </p:cNvGrpSpPr>
                  <p:nvPr/>
                </p:nvGrpSpPr>
                <p:grpSpPr bwMode="auto">
                  <a:xfrm>
                    <a:off x="21951822" y="17614505"/>
                    <a:ext cx="1945279" cy="686340"/>
                    <a:chOff x="11855" y="2905"/>
                    <a:chExt cx="2744" cy="930"/>
                  </a:xfrm>
                </p:grpSpPr>
                <p:sp>
                  <p:nvSpPr>
                    <p:cNvPr id="669" name="Freeform 1072"/>
                    <p:cNvSpPr>
                      <a:spLocks/>
                    </p:cNvSpPr>
                    <p:nvPr/>
                  </p:nvSpPr>
                  <p:spPr bwMode="auto">
                    <a:xfrm>
                      <a:off x="11855" y="2905"/>
                      <a:ext cx="2744" cy="930"/>
                    </a:xfrm>
                    <a:custGeom>
                      <a:avLst/>
                      <a:gdLst>
                        <a:gd name="T0" fmla="+- 0 14486 11855"/>
                        <a:gd name="T1" fmla="*/ T0 w 2744"/>
                        <a:gd name="T2" fmla="+- 0 2969 2905"/>
                        <a:gd name="T3" fmla="*/ 2969 h 930"/>
                        <a:gd name="T4" fmla="+- 0 14481 11855"/>
                        <a:gd name="T5" fmla="*/ T4 w 2744"/>
                        <a:gd name="T6" fmla="+- 0 2955 2905"/>
                        <a:gd name="T7" fmla="*/ 2955 h 930"/>
                        <a:gd name="T8" fmla="+- 0 11861 11855"/>
                        <a:gd name="T9" fmla="*/ T8 w 2744"/>
                        <a:gd name="T10" fmla="+- 0 3820 2905"/>
                        <a:gd name="T11" fmla="*/ 3820 h 930"/>
                        <a:gd name="T12" fmla="+- 0 11856 11855"/>
                        <a:gd name="T13" fmla="*/ T12 w 2744"/>
                        <a:gd name="T14" fmla="+- 0 3821 2905"/>
                        <a:gd name="T15" fmla="*/ 3821 h 930"/>
                        <a:gd name="T16" fmla="+- 0 11855 11855"/>
                        <a:gd name="T17" fmla="*/ T16 w 2744"/>
                        <a:gd name="T18" fmla="+- 0 3826 2905"/>
                        <a:gd name="T19" fmla="*/ 3826 h 930"/>
                        <a:gd name="T20" fmla="+- 0 11857 11855"/>
                        <a:gd name="T21" fmla="*/ T20 w 2744"/>
                        <a:gd name="T22" fmla="+- 0 3833 2905"/>
                        <a:gd name="T23" fmla="*/ 3833 h 930"/>
                        <a:gd name="T24" fmla="+- 0 11861 11855"/>
                        <a:gd name="T25" fmla="*/ T24 w 2744"/>
                        <a:gd name="T26" fmla="+- 0 3835 2905"/>
                        <a:gd name="T27" fmla="*/ 3835 h 930"/>
                        <a:gd name="T28" fmla="+- 0 11865 11855"/>
                        <a:gd name="T29" fmla="*/ T28 w 2744"/>
                        <a:gd name="T30" fmla="+- 0 3834 2905"/>
                        <a:gd name="T31" fmla="*/ 3834 h 930"/>
                        <a:gd name="T32" fmla="+- 0 14486 11855"/>
                        <a:gd name="T33" fmla="*/ T32 w 2744"/>
                        <a:gd name="T34" fmla="+- 0 2969 2905"/>
                        <a:gd name="T35" fmla="*/ 2969 h 93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744" h="930">
                          <a:moveTo>
                            <a:pt x="2631" y="64"/>
                          </a:moveTo>
                          <a:lnTo>
                            <a:pt x="2626" y="50"/>
                          </a:lnTo>
                          <a:lnTo>
                            <a:pt x="6" y="915"/>
                          </a:lnTo>
                          <a:lnTo>
                            <a:pt x="1" y="916"/>
                          </a:lnTo>
                          <a:lnTo>
                            <a:pt x="0" y="921"/>
                          </a:lnTo>
                          <a:lnTo>
                            <a:pt x="2" y="928"/>
                          </a:lnTo>
                          <a:lnTo>
                            <a:pt x="6" y="930"/>
                          </a:lnTo>
                          <a:lnTo>
                            <a:pt x="10" y="929"/>
                          </a:lnTo>
                          <a:lnTo>
                            <a:pt x="2631" y="6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0" name="Freeform 1071"/>
                    <p:cNvSpPr>
                      <a:spLocks/>
                    </p:cNvSpPr>
                    <p:nvPr/>
                  </p:nvSpPr>
                  <p:spPr bwMode="auto">
                    <a:xfrm>
                      <a:off x="11855" y="2905"/>
                      <a:ext cx="2744" cy="930"/>
                    </a:xfrm>
                    <a:custGeom>
                      <a:avLst/>
                      <a:gdLst>
                        <a:gd name="T0" fmla="+- 0 14598 11855"/>
                        <a:gd name="T1" fmla="*/ T0 w 2744"/>
                        <a:gd name="T2" fmla="+- 0 2924 2905"/>
                        <a:gd name="T3" fmla="*/ 2924 h 930"/>
                        <a:gd name="T4" fmla="+- 0 14465 11855"/>
                        <a:gd name="T5" fmla="*/ T4 w 2744"/>
                        <a:gd name="T6" fmla="+- 0 2905 2905"/>
                        <a:gd name="T7" fmla="*/ 2905 h 930"/>
                        <a:gd name="T8" fmla="+- 0 14481 11855"/>
                        <a:gd name="T9" fmla="*/ T8 w 2744"/>
                        <a:gd name="T10" fmla="+- 0 2955 2905"/>
                        <a:gd name="T11" fmla="*/ 2955 h 930"/>
                        <a:gd name="T12" fmla="+- 0 14504 11855"/>
                        <a:gd name="T13" fmla="*/ T12 w 2744"/>
                        <a:gd name="T14" fmla="+- 0 2947 2905"/>
                        <a:gd name="T15" fmla="*/ 2947 h 930"/>
                        <a:gd name="T16" fmla="+- 0 14509 11855"/>
                        <a:gd name="T17" fmla="*/ T16 w 2744"/>
                        <a:gd name="T18" fmla="+- 0 2950 2905"/>
                        <a:gd name="T19" fmla="*/ 2950 h 930"/>
                        <a:gd name="T20" fmla="+- 0 14510 11855"/>
                        <a:gd name="T21" fmla="*/ T20 w 2744"/>
                        <a:gd name="T22" fmla="+- 0 2953 2905"/>
                        <a:gd name="T23" fmla="*/ 2953 h 930"/>
                        <a:gd name="T24" fmla="+- 0 14511 11855"/>
                        <a:gd name="T25" fmla="*/ T24 w 2744"/>
                        <a:gd name="T26" fmla="+- 0 2958 2905"/>
                        <a:gd name="T27" fmla="*/ 2958 h 930"/>
                        <a:gd name="T28" fmla="+- 0 14511 11855"/>
                        <a:gd name="T29" fmla="*/ T28 w 2744"/>
                        <a:gd name="T30" fmla="+- 0 3011 2905"/>
                        <a:gd name="T31" fmla="*/ 3011 h 930"/>
                        <a:gd name="T32" fmla="+- 0 14598 11855"/>
                        <a:gd name="T33" fmla="*/ T32 w 2744"/>
                        <a:gd name="T34" fmla="+- 0 2924 2905"/>
                        <a:gd name="T35" fmla="*/ 2924 h 93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744" h="930">
                          <a:moveTo>
                            <a:pt x="2743" y="19"/>
                          </a:moveTo>
                          <a:lnTo>
                            <a:pt x="2610" y="0"/>
                          </a:lnTo>
                          <a:lnTo>
                            <a:pt x="2626" y="50"/>
                          </a:lnTo>
                          <a:lnTo>
                            <a:pt x="2649" y="42"/>
                          </a:lnTo>
                          <a:lnTo>
                            <a:pt x="2654" y="45"/>
                          </a:lnTo>
                          <a:lnTo>
                            <a:pt x="2655" y="48"/>
                          </a:lnTo>
                          <a:lnTo>
                            <a:pt x="2656" y="53"/>
                          </a:lnTo>
                          <a:lnTo>
                            <a:pt x="2656" y="106"/>
                          </a:lnTo>
                          <a:lnTo>
                            <a:pt x="2743" y="1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1" name="Freeform 1070"/>
                    <p:cNvSpPr>
                      <a:spLocks/>
                    </p:cNvSpPr>
                    <p:nvPr/>
                  </p:nvSpPr>
                  <p:spPr bwMode="auto">
                    <a:xfrm>
                      <a:off x="11855" y="2905"/>
                      <a:ext cx="2744" cy="930"/>
                    </a:xfrm>
                    <a:custGeom>
                      <a:avLst/>
                      <a:gdLst>
                        <a:gd name="T0" fmla="+- 0 14511 11855"/>
                        <a:gd name="T1" fmla="*/ T0 w 2744"/>
                        <a:gd name="T2" fmla="+- 0 2958 2905"/>
                        <a:gd name="T3" fmla="*/ 2958 h 930"/>
                        <a:gd name="T4" fmla="+- 0 14510 11855"/>
                        <a:gd name="T5" fmla="*/ T4 w 2744"/>
                        <a:gd name="T6" fmla="+- 0 2953 2905"/>
                        <a:gd name="T7" fmla="*/ 2953 h 930"/>
                        <a:gd name="T8" fmla="+- 0 14509 11855"/>
                        <a:gd name="T9" fmla="*/ T8 w 2744"/>
                        <a:gd name="T10" fmla="+- 0 2950 2905"/>
                        <a:gd name="T11" fmla="*/ 2950 h 930"/>
                        <a:gd name="T12" fmla="+- 0 14504 11855"/>
                        <a:gd name="T13" fmla="*/ T12 w 2744"/>
                        <a:gd name="T14" fmla="+- 0 2947 2905"/>
                        <a:gd name="T15" fmla="*/ 2947 h 930"/>
                        <a:gd name="T16" fmla="+- 0 14481 11855"/>
                        <a:gd name="T17" fmla="*/ T16 w 2744"/>
                        <a:gd name="T18" fmla="+- 0 2955 2905"/>
                        <a:gd name="T19" fmla="*/ 2955 h 930"/>
                        <a:gd name="T20" fmla="+- 0 14486 11855"/>
                        <a:gd name="T21" fmla="*/ T20 w 2744"/>
                        <a:gd name="T22" fmla="+- 0 2969 2905"/>
                        <a:gd name="T23" fmla="*/ 2969 h 930"/>
                        <a:gd name="T24" fmla="+- 0 14509 11855"/>
                        <a:gd name="T25" fmla="*/ T24 w 2744"/>
                        <a:gd name="T26" fmla="+- 0 2962 2905"/>
                        <a:gd name="T27" fmla="*/ 2962 h 930"/>
                        <a:gd name="T28" fmla="+- 0 14511 11855"/>
                        <a:gd name="T29" fmla="*/ T28 w 2744"/>
                        <a:gd name="T30" fmla="+- 0 2958 2905"/>
                        <a:gd name="T31" fmla="*/ 2958 h 93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2744" h="930">
                          <a:moveTo>
                            <a:pt x="2656" y="53"/>
                          </a:moveTo>
                          <a:lnTo>
                            <a:pt x="2655" y="48"/>
                          </a:lnTo>
                          <a:lnTo>
                            <a:pt x="2654" y="45"/>
                          </a:lnTo>
                          <a:lnTo>
                            <a:pt x="2649" y="42"/>
                          </a:lnTo>
                          <a:lnTo>
                            <a:pt x="2626" y="50"/>
                          </a:lnTo>
                          <a:lnTo>
                            <a:pt x="2631" y="64"/>
                          </a:lnTo>
                          <a:lnTo>
                            <a:pt x="2654" y="57"/>
                          </a:lnTo>
                          <a:lnTo>
                            <a:pt x="2656" y="5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72" name="Freeform 1069"/>
                    <p:cNvSpPr>
                      <a:spLocks/>
                    </p:cNvSpPr>
                    <p:nvPr/>
                  </p:nvSpPr>
                  <p:spPr bwMode="auto">
                    <a:xfrm>
                      <a:off x="11855" y="2905"/>
                      <a:ext cx="2744" cy="930"/>
                    </a:xfrm>
                    <a:custGeom>
                      <a:avLst/>
                      <a:gdLst>
                        <a:gd name="T0" fmla="+- 0 14511 11855"/>
                        <a:gd name="T1" fmla="*/ T0 w 2744"/>
                        <a:gd name="T2" fmla="+- 0 3011 2905"/>
                        <a:gd name="T3" fmla="*/ 3011 h 930"/>
                        <a:gd name="T4" fmla="+- 0 14511 11855"/>
                        <a:gd name="T5" fmla="*/ T4 w 2744"/>
                        <a:gd name="T6" fmla="+- 0 2958 2905"/>
                        <a:gd name="T7" fmla="*/ 2958 h 930"/>
                        <a:gd name="T8" fmla="+- 0 14509 11855"/>
                        <a:gd name="T9" fmla="*/ T8 w 2744"/>
                        <a:gd name="T10" fmla="+- 0 2962 2905"/>
                        <a:gd name="T11" fmla="*/ 2962 h 930"/>
                        <a:gd name="T12" fmla="+- 0 14486 11855"/>
                        <a:gd name="T13" fmla="*/ T12 w 2744"/>
                        <a:gd name="T14" fmla="+- 0 2969 2905"/>
                        <a:gd name="T15" fmla="*/ 2969 h 930"/>
                        <a:gd name="T16" fmla="+- 0 14503 11855"/>
                        <a:gd name="T17" fmla="*/ T16 w 2744"/>
                        <a:gd name="T18" fmla="+- 0 3019 2905"/>
                        <a:gd name="T19" fmla="*/ 3019 h 930"/>
                        <a:gd name="T20" fmla="+- 0 14511 11855"/>
                        <a:gd name="T21" fmla="*/ T20 w 2744"/>
                        <a:gd name="T22" fmla="+- 0 3011 2905"/>
                        <a:gd name="T23" fmla="*/ 3011 h 93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</a:cxnLst>
                      <a:rect l="0" t="0" r="r" b="b"/>
                      <a:pathLst>
                        <a:path w="2744" h="930">
                          <a:moveTo>
                            <a:pt x="2656" y="106"/>
                          </a:moveTo>
                          <a:lnTo>
                            <a:pt x="2656" y="53"/>
                          </a:lnTo>
                          <a:lnTo>
                            <a:pt x="2654" y="57"/>
                          </a:lnTo>
                          <a:lnTo>
                            <a:pt x="2631" y="64"/>
                          </a:lnTo>
                          <a:lnTo>
                            <a:pt x="2648" y="114"/>
                          </a:lnTo>
                          <a:lnTo>
                            <a:pt x="2656" y="10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6" name="Group 1066"/>
                  <p:cNvGrpSpPr>
                    <a:grpSpLocks/>
                  </p:cNvGrpSpPr>
                  <p:nvPr/>
                </p:nvGrpSpPr>
                <p:grpSpPr bwMode="auto">
                  <a:xfrm>
                    <a:off x="23600772" y="18032951"/>
                    <a:ext cx="282859" cy="1564560"/>
                    <a:chOff x="14181" y="3472"/>
                    <a:chExt cx="399" cy="2120"/>
                  </a:xfrm>
                </p:grpSpPr>
                <p:sp>
                  <p:nvSpPr>
                    <p:cNvPr id="668" name="Freeform 1067"/>
                    <p:cNvSpPr>
                      <a:spLocks/>
                    </p:cNvSpPr>
                    <p:nvPr/>
                  </p:nvSpPr>
                  <p:spPr bwMode="auto">
                    <a:xfrm>
                      <a:off x="14181" y="3472"/>
                      <a:ext cx="399" cy="2120"/>
                    </a:xfrm>
                    <a:custGeom>
                      <a:avLst/>
                      <a:gdLst>
                        <a:gd name="T0" fmla="+- 0 14580 14181"/>
                        <a:gd name="T1" fmla="*/ T0 w 399"/>
                        <a:gd name="T2" fmla="+- 0 3472 3472"/>
                        <a:gd name="T3" fmla="*/ 3472 h 2120"/>
                        <a:gd name="T4" fmla="+- 0 14508 14181"/>
                        <a:gd name="T5" fmla="*/ T4 w 399"/>
                        <a:gd name="T6" fmla="+- 0 3482 3472"/>
                        <a:gd name="T7" fmla="*/ 3482 h 2120"/>
                        <a:gd name="T8" fmla="+- 0 14448 14181"/>
                        <a:gd name="T9" fmla="*/ T8 w 399"/>
                        <a:gd name="T10" fmla="+- 0 3512 3472"/>
                        <a:gd name="T11" fmla="*/ 3512 h 2120"/>
                        <a:gd name="T12" fmla="+- 0 14402 14181"/>
                        <a:gd name="T13" fmla="*/ T12 w 399"/>
                        <a:gd name="T14" fmla="+- 0 3558 3472"/>
                        <a:gd name="T15" fmla="*/ 3558 h 2120"/>
                        <a:gd name="T16" fmla="+- 0 14376 14181"/>
                        <a:gd name="T17" fmla="*/ T16 w 399"/>
                        <a:gd name="T18" fmla="+- 0 3614 3472"/>
                        <a:gd name="T19" fmla="*/ 3614 h 2120"/>
                        <a:gd name="T20" fmla="+- 0 14372 14181"/>
                        <a:gd name="T21" fmla="*/ T20 w 399"/>
                        <a:gd name="T22" fmla="+- 0 4355 3472"/>
                        <a:gd name="T23" fmla="*/ 4355 h 2120"/>
                        <a:gd name="T24" fmla="+- 0 14371 14181"/>
                        <a:gd name="T25" fmla="*/ T24 w 399"/>
                        <a:gd name="T26" fmla="+- 0 4376 3472"/>
                        <a:gd name="T27" fmla="*/ 4376 h 2120"/>
                        <a:gd name="T28" fmla="+- 0 14350 14181"/>
                        <a:gd name="T29" fmla="*/ T28 w 399"/>
                        <a:gd name="T30" fmla="+- 0 4435 3472"/>
                        <a:gd name="T31" fmla="*/ 4435 h 2120"/>
                        <a:gd name="T32" fmla="+- 0 14309 14181"/>
                        <a:gd name="T33" fmla="*/ T32 w 399"/>
                        <a:gd name="T34" fmla="+- 0 4483 3472"/>
                        <a:gd name="T35" fmla="*/ 4483 h 2120"/>
                        <a:gd name="T36" fmla="+- 0 14251 14181"/>
                        <a:gd name="T37" fmla="*/ T36 w 399"/>
                        <a:gd name="T38" fmla="+- 0 4516 3472"/>
                        <a:gd name="T39" fmla="*/ 4516 h 2120"/>
                        <a:gd name="T40" fmla="+- 0 14181 14181"/>
                        <a:gd name="T41" fmla="*/ T40 w 399"/>
                        <a:gd name="T42" fmla="+- 0 4532 3472"/>
                        <a:gd name="T43" fmla="*/ 4532 h 2120"/>
                        <a:gd name="T44" fmla="+- 0 14204 14181"/>
                        <a:gd name="T45" fmla="*/ T44 w 399"/>
                        <a:gd name="T46" fmla="+- 0 4533 3472"/>
                        <a:gd name="T47" fmla="*/ 4533 h 2120"/>
                        <a:gd name="T48" fmla="+- 0 14268 14181"/>
                        <a:gd name="T49" fmla="*/ T48 w 399"/>
                        <a:gd name="T50" fmla="+- 0 4553 3472"/>
                        <a:gd name="T51" fmla="*/ 4553 h 2120"/>
                        <a:gd name="T52" fmla="+- 0 14321 14181"/>
                        <a:gd name="T53" fmla="*/ T52 w 399"/>
                        <a:gd name="T54" fmla="+- 0 4592 3472"/>
                        <a:gd name="T55" fmla="*/ 4592 h 2120"/>
                        <a:gd name="T56" fmla="+- 0 14358 14181"/>
                        <a:gd name="T57" fmla="*/ T56 w 399"/>
                        <a:gd name="T58" fmla="+- 0 4645 3472"/>
                        <a:gd name="T59" fmla="*/ 4645 h 2120"/>
                        <a:gd name="T60" fmla="+- 0 14372 14181"/>
                        <a:gd name="T61" fmla="*/ T60 w 399"/>
                        <a:gd name="T62" fmla="+- 0 4708 3472"/>
                        <a:gd name="T63" fmla="*/ 4708 h 2120"/>
                        <a:gd name="T64" fmla="+- 0 14372 14181"/>
                        <a:gd name="T65" fmla="*/ T64 w 399"/>
                        <a:gd name="T66" fmla="+- 0 5416 3472"/>
                        <a:gd name="T67" fmla="*/ 5416 h 2120"/>
                        <a:gd name="T68" fmla="+- 0 14374 14181"/>
                        <a:gd name="T69" fmla="*/ T68 w 399"/>
                        <a:gd name="T70" fmla="+- 0 5437 3472"/>
                        <a:gd name="T71" fmla="*/ 5437 h 2120"/>
                        <a:gd name="T72" fmla="+- 0 14395 14181"/>
                        <a:gd name="T73" fmla="*/ T72 w 399"/>
                        <a:gd name="T74" fmla="+- 0 5495 3472"/>
                        <a:gd name="T75" fmla="*/ 5495 h 2120"/>
                        <a:gd name="T76" fmla="+- 0 14436 14181"/>
                        <a:gd name="T77" fmla="*/ T76 w 399"/>
                        <a:gd name="T78" fmla="+- 0 5543 3472"/>
                        <a:gd name="T79" fmla="*/ 5543 h 2120"/>
                        <a:gd name="T80" fmla="+- 0 14495 14181"/>
                        <a:gd name="T81" fmla="*/ T80 w 399"/>
                        <a:gd name="T82" fmla="+- 0 5576 3472"/>
                        <a:gd name="T83" fmla="*/ 5576 h 2120"/>
                        <a:gd name="T84" fmla="+- 0 14540 14181"/>
                        <a:gd name="T85" fmla="*/ T84 w 399"/>
                        <a:gd name="T86" fmla="+- 0 5589 3472"/>
                        <a:gd name="T87" fmla="*/ 5589 h 2120"/>
                        <a:gd name="T88" fmla="+- 0 14564 14181"/>
                        <a:gd name="T89" fmla="*/ T88 w 399"/>
                        <a:gd name="T90" fmla="+- 0 5592 3472"/>
                        <a:gd name="T91" fmla="*/ 5592 h 212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  <a:cxn ang="0">
                          <a:pos x="T45" y="T47"/>
                        </a:cxn>
                        <a:cxn ang="0">
                          <a:pos x="T49" y="T51"/>
                        </a:cxn>
                        <a:cxn ang="0">
                          <a:pos x="T53" y="T55"/>
                        </a:cxn>
                        <a:cxn ang="0">
                          <a:pos x="T57" y="T59"/>
                        </a:cxn>
                        <a:cxn ang="0">
                          <a:pos x="T61" y="T63"/>
                        </a:cxn>
                        <a:cxn ang="0">
                          <a:pos x="T65" y="T67"/>
                        </a:cxn>
                        <a:cxn ang="0">
                          <a:pos x="T69" y="T71"/>
                        </a:cxn>
                        <a:cxn ang="0">
                          <a:pos x="T73" y="T75"/>
                        </a:cxn>
                        <a:cxn ang="0">
                          <a:pos x="T77" y="T79"/>
                        </a:cxn>
                        <a:cxn ang="0">
                          <a:pos x="T81" y="T83"/>
                        </a:cxn>
                        <a:cxn ang="0">
                          <a:pos x="T85" y="T87"/>
                        </a:cxn>
                        <a:cxn ang="0">
                          <a:pos x="T89" y="T91"/>
                        </a:cxn>
                      </a:cxnLst>
                      <a:rect l="0" t="0" r="r" b="b"/>
                      <a:pathLst>
                        <a:path w="399" h="2120">
                          <a:moveTo>
                            <a:pt x="399" y="0"/>
                          </a:moveTo>
                          <a:lnTo>
                            <a:pt x="327" y="10"/>
                          </a:lnTo>
                          <a:lnTo>
                            <a:pt x="267" y="40"/>
                          </a:lnTo>
                          <a:lnTo>
                            <a:pt x="221" y="86"/>
                          </a:lnTo>
                          <a:lnTo>
                            <a:pt x="195" y="142"/>
                          </a:lnTo>
                          <a:lnTo>
                            <a:pt x="191" y="883"/>
                          </a:lnTo>
                          <a:lnTo>
                            <a:pt x="190" y="904"/>
                          </a:lnTo>
                          <a:lnTo>
                            <a:pt x="169" y="963"/>
                          </a:lnTo>
                          <a:lnTo>
                            <a:pt x="128" y="1011"/>
                          </a:lnTo>
                          <a:lnTo>
                            <a:pt x="70" y="1044"/>
                          </a:lnTo>
                          <a:lnTo>
                            <a:pt x="0" y="1060"/>
                          </a:lnTo>
                          <a:lnTo>
                            <a:pt x="23" y="1061"/>
                          </a:lnTo>
                          <a:lnTo>
                            <a:pt x="87" y="1081"/>
                          </a:lnTo>
                          <a:lnTo>
                            <a:pt x="140" y="1120"/>
                          </a:lnTo>
                          <a:lnTo>
                            <a:pt x="177" y="1173"/>
                          </a:lnTo>
                          <a:lnTo>
                            <a:pt x="191" y="1236"/>
                          </a:lnTo>
                          <a:lnTo>
                            <a:pt x="191" y="1944"/>
                          </a:lnTo>
                          <a:lnTo>
                            <a:pt x="193" y="1965"/>
                          </a:lnTo>
                          <a:lnTo>
                            <a:pt x="214" y="2023"/>
                          </a:lnTo>
                          <a:lnTo>
                            <a:pt x="255" y="2071"/>
                          </a:lnTo>
                          <a:lnTo>
                            <a:pt x="314" y="2104"/>
                          </a:lnTo>
                          <a:lnTo>
                            <a:pt x="359" y="2117"/>
                          </a:lnTo>
                          <a:lnTo>
                            <a:pt x="383" y="212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340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7" name="Group 1061"/>
                  <p:cNvGrpSpPr>
                    <a:grpSpLocks/>
                  </p:cNvGrpSpPr>
                  <p:nvPr/>
                </p:nvGrpSpPr>
                <p:grpSpPr bwMode="auto">
                  <a:xfrm>
                    <a:off x="23049941" y="18865415"/>
                    <a:ext cx="539489" cy="539478"/>
                    <a:chOff x="13404" y="4600"/>
                    <a:chExt cx="761" cy="731"/>
                  </a:xfrm>
                </p:grpSpPr>
                <p:sp>
                  <p:nvSpPr>
                    <p:cNvPr id="664" name="Freeform 1065"/>
                    <p:cNvSpPr>
                      <a:spLocks/>
                    </p:cNvSpPr>
                    <p:nvPr/>
                  </p:nvSpPr>
                  <p:spPr bwMode="auto">
                    <a:xfrm>
                      <a:off x="13404" y="4600"/>
                      <a:ext cx="761" cy="731"/>
                    </a:xfrm>
                    <a:custGeom>
                      <a:avLst/>
                      <a:gdLst>
                        <a:gd name="T0" fmla="+- 0 14084 13404"/>
                        <a:gd name="T1" fmla="*/ T0 w 761"/>
                        <a:gd name="T2" fmla="+- 0 4688 4600"/>
                        <a:gd name="T3" fmla="*/ 4688 h 731"/>
                        <a:gd name="T4" fmla="+- 0 14074 13404"/>
                        <a:gd name="T5" fmla="*/ T4 w 761"/>
                        <a:gd name="T6" fmla="+- 0 4677 4600"/>
                        <a:gd name="T7" fmla="*/ 4677 h 731"/>
                        <a:gd name="T8" fmla="+- 0 13407 13404"/>
                        <a:gd name="T9" fmla="*/ T8 w 761"/>
                        <a:gd name="T10" fmla="+- 0 5317 4600"/>
                        <a:gd name="T11" fmla="*/ 5317 h 731"/>
                        <a:gd name="T12" fmla="+- 0 13405 13404"/>
                        <a:gd name="T13" fmla="*/ T12 w 761"/>
                        <a:gd name="T14" fmla="+- 0 5320 4600"/>
                        <a:gd name="T15" fmla="*/ 5320 h 731"/>
                        <a:gd name="T16" fmla="+- 0 13404 13404"/>
                        <a:gd name="T17" fmla="*/ T16 w 761"/>
                        <a:gd name="T18" fmla="+- 0 5324 4600"/>
                        <a:gd name="T19" fmla="*/ 5324 h 731"/>
                        <a:gd name="T20" fmla="+- 0 13407 13404"/>
                        <a:gd name="T21" fmla="*/ T20 w 761"/>
                        <a:gd name="T22" fmla="+- 0 5327 4600"/>
                        <a:gd name="T23" fmla="*/ 5327 h 731"/>
                        <a:gd name="T24" fmla="+- 0 13410 13404"/>
                        <a:gd name="T25" fmla="*/ T24 w 761"/>
                        <a:gd name="T26" fmla="+- 0 5330 4600"/>
                        <a:gd name="T27" fmla="*/ 5330 h 731"/>
                        <a:gd name="T28" fmla="+- 0 13415 13404"/>
                        <a:gd name="T29" fmla="*/ T28 w 761"/>
                        <a:gd name="T30" fmla="+- 0 5330 4600"/>
                        <a:gd name="T31" fmla="*/ 5330 h 731"/>
                        <a:gd name="T32" fmla="+- 0 13418 13404"/>
                        <a:gd name="T33" fmla="*/ T32 w 761"/>
                        <a:gd name="T34" fmla="+- 0 5328 4600"/>
                        <a:gd name="T35" fmla="*/ 5328 h 731"/>
                        <a:gd name="T36" fmla="+- 0 14084 13404"/>
                        <a:gd name="T37" fmla="*/ T36 w 761"/>
                        <a:gd name="T38" fmla="+- 0 4688 4600"/>
                        <a:gd name="T39" fmla="*/ 4688 h 7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761" h="731">
                          <a:moveTo>
                            <a:pt x="680" y="88"/>
                          </a:moveTo>
                          <a:lnTo>
                            <a:pt x="670" y="77"/>
                          </a:lnTo>
                          <a:lnTo>
                            <a:pt x="3" y="717"/>
                          </a:lnTo>
                          <a:lnTo>
                            <a:pt x="1" y="720"/>
                          </a:lnTo>
                          <a:lnTo>
                            <a:pt x="0" y="724"/>
                          </a:lnTo>
                          <a:lnTo>
                            <a:pt x="3" y="727"/>
                          </a:lnTo>
                          <a:lnTo>
                            <a:pt x="6" y="730"/>
                          </a:lnTo>
                          <a:lnTo>
                            <a:pt x="11" y="730"/>
                          </a:lnTo>
                          <a:lnTo>
                            <a:pt x="14" y="728"/>
                          </a:lnTo>
                          <a:lnTo>
                            <a:pt x="680" y="88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5" name="Freeform 1064"/>
                    <p:cNvSpPr>
                      <a:spLocks/>
                    </p:cNvSpPr>
                    <p:nvPr/>
                  </p:nvSpPr>
                  <p:spPr bwMode="auto">
                    <a:xfrm>
                      <a:off x="13404" y="4600"/>
                      <a:ext cx="761" cy="731"/>
                    </a:xfrm>
                    <a:custGeom>
                      <a:avLst/>
                      <a:gdLst>
                        <a:gd name="T0" fmla="+- 0 14165 13404"/>
                        <a:gd name="T1" fmla="*/ T0 w 761"/>
                        <a:gd name="T2" fmla="+- 0 4600 4600"/>
                        <a:gd name="T3" fmla="*/ 4600 h 731"/>
                        <a:gd name="T4" fmla="+- 0 14037 13404"/>
                        <a:gd name="T5" fmla="*/ T4 w 761"/>
                        <a:gd name="T6" fmla="+- 0 4639 4600"/>
                        <a:gd name="T7" fmla="*/ 4639 h 731"/>
                        <a:gd name="T8" fmla="+- 0 14074 13404"/>
                        <a:gd name="T9" fmla="*/ T8 w 761"/>
                        <a:gd name="T10" fmla="+- 0 4677 4600"/>
                        <a:gd name="T11" fmla="*/ 4677 h 731"/>
                        <a:gd name="T12" fmla="+- 0 14088 13404"/>
                        <a:gd name="T13" fmla="*/ T12 w 761"/>
                        <a:gd name="T14" fmla="+- 0 4663 4600"/>
                        <a:gd name="T15" fmla="*/ 4663 h 731"/>
                        <a:gd name="T16" fmla="+- 0 14091 13404"/>
                        <a:gd name="T17" fmla="*/ T16 w 761"/>
                        <a:gd name="T18" fmla="+- 0 4661 4600"/>
                        <a:gd name="T19" fmla="*/ 4661 h 731"/>
                        <a:gd name="T20" fmla="+- 0 14095 13404"/>
                        <a:gd name="T21" fmla="*/ T20 w 761"/>
                        <a:gd name="T22" fmla="+- 0 4661 4600"/>
                        <a:gd name="T23" fmla="*/ 4661 h 731"/>
                        <a:gd name="T24" fmla="+- 0 14099 13404"/>
                        <a:gd name="T25" fmla="*/ T24 w 761"/>
                        <a:gd name="T26" fmla="+- 0 4663 4600"/>
                        <a:gd name="T27" fmla="*/ 4663 h 731"/>
                        <a:gd name="T28" fmla="+- 0 14101 13404"/>
                        <a:gd name="T29" fmla="*/ T28 w 761"/>
                        <a:gd name="T30" fmla="+- 0 4667 4600"/>
                        <a:gd name="T31" fmla="*/ 4667 h 731"/>
                        <a:gd name="T32" fmla="+- 0 14101 13404"/>
                        <a:gd name="T33" fmla="*/ T32 w 761"/>
                        <a:gd name="T34" fmla="+- 0 4706 4600"/>
                        <a:gd name="T35" fmla="*/ 4706 h 731"/>
                        <a:gd name="T36" fmla="+- 0 14120 13404"/>
                        <a:gd name="T37" fmla="*/ T36 w 761"/>
                        <a:gd name="T38" fmla="+- 0 4726 4600"/>
                        <a:gd name="T39" fmla="*/ 4726 h 731"/>
                        <a:gd name="T40" fmla="+- 0 14165 13404"/>
                        <a:gd name="T41" fmla="*/ T40 w 761"/>
                        <a:gd name="T42" fmla="+- 0 4600 4600"/>
                        <a:gd name="T43" fmla="*/ 4600 h 7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  <a:cxn ang="0">
                          <a:pos x="T41" y="T43"/>
                        </a:cxn>
                      </a:cxnLst>
                      <a:rect l="0" t="0" r="r" b="b"/>
                      <a:pathLst>
                        <a:path w="761" h="731">
                          <a:moveTo>
                            <a:pt x="761" y="0"/>
                          </a:moveTo>
                          <a:lnTo>
                            <a:pt x="633" y="39"/>
                          </a:lnTo>
                          <a:lnTo>
                            <a:pt x="670" y="77"/>
                          </a:lnTo>
                          <a:lnTo>
                            <a:pt x="684" y="63"/>
                          </a:lnTo>
                          <a:lnTo>
                            <a:pt x="687" y="61"/>
                          </a:lnTo>
                          <a:lnTo>
                            <a:pt x="691" y="61"/>
                          </a:lnTo>
                          <a:lnTo>
                            <a:pt x="695" y="63"/>
                          </a:lnTo>
                          <a:lnTo>
                            <a:pt x="697" y="67"/>
                          </a:lnTo>
                          <a:lnTo>
                            <a:pt x="697" y="106"/>
                          </a:lnTo>
                          <a:lnTo>
                            <a:pt x="716" y="126"/>
                          </a:lnTo>
                          <a:lnTo>
                            <a:pt x="761" y="0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6" name="Freeform 1063"/>
                    <p:cNvSpPr>
                      <a:spLocks/>
                    </p:cNvSpPr>
                    <p:nvPr/>
                  </p:nvSpPr>
                  <p:spPr bwMode="auto">
                    <a:xfrm>
                      <a:off x="13404" y="4600"/>
                      <a:ext cx="761" cy="731"/>
                    </a:xfrm>
                    <a:custGeom>
                      <a:avLst/>
                      <a:gdLst>
                        <a:gd name="T0" fmla="+- 0 14101 13404"/>
                        <a:gd name="T1" fmla="*/ T0 w 761"/>
                        <a:gd name="T2" fmla="+- 0 4672 4600"/>
                        <a:gd name="T3" fmla="*/ 4672 h 731"/>
                        <a:gd name="T4" fmla="+- 0 14101 13404"/>
                        <a:gd name="T5" fmla="*/ T4 w 761"/>
                        <a:gd name="T6" fmla="+- 0 4667 4600"/>
                        <a:gd name="T7" fmla="*/ 4667 h 731"/>
                        <a:gd name="T8" fmla="+- 0 14099 13404"/>
                        <a:gd name="T9" fmla="*/ T8 w 761"/>
                        <a:gd name="T10" fmla="+- 0 4663 4600"/>
                        <a:gd name="T11" fmla="*/ 4663 h 731"/>
                        <a:gd name="T12" fmla="+- 0 14095 13404"/>
                        <a:gd name="T13" fmla="*/ T12 w 761"/>
                        <a:gd name="T14" fmla="+- 0 4661 4600"/>
                        <a:gd name="T15" fmla="*/ 4661 h 731"/>
                        <a:gd name="T16" fmla="+- 0 14091 13404"/>
                        <a:gd name="T17" fmla="*/ T16 w 761"/>
                        <a:gd name="T18" fmla="+- 0 4661 4600"/>
                        <a:gd name="T19" fmla="*/ 4661 h 731"/>
                        <a:gd name="T20" fmla="+- 0 14088 13404"/>
                        <a:gd name="T21" fmla="*/ T20 w 761"/>
                        <a:gd name="T22" fmla="+- 0 4663 4600"/>
                        <a:gd name="T23" fmla="*/ 4663 h 731"/>
                        <a:gd name="T24" fmla="+- 0 14074 13404"/>
                        <a:gd name="T25" fmla="*/ T24 w 761"/>
                        <a:gd name="T26" fmla="+- 0 4677 4600"/>
                        <a:gd name="T27" fmla="*/ 4677 h 731"/>
                        <a:gd name="T28" fmla="+- 0 14084 13404"/>
                        <a:gd name="T29" fmla="*/ T28 w 761"/>
                        <a:gd name="T30" fmla="+- 0 4688 4600"/>
                        <a:gd name="T31" fmla="*/ 4688 h 731"/>
                        <a:gd name="T32" fmla="+- 0 14099 13404"/>
                        <a:gd name="T33" fmla="*/ T32 w 761"/>
                        <a:gd name="T34" fmla="+- 0 4674 4600"/>
                        <a:gd name="T35" fmla="*/ 4674 h 731"/>
                        <a:gd name="T36" fmla="+- 0 14101 13404"/>
                        <a:gd name="T37" fmla="*/ T36 w 761"/>
                        <a:gd name="T38" fmla="+- 0 4672 4600"/>
                        <a:gd name="T39" fmla="*/ 4672 h 7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761" h="731">
                          <a:moveTo>
                            <a:pt x="697" y="72"/>
                          </a:moveTo>
                          <a:lnTo>
                            <a:pt x="697" y="67"/>
                          </a:lnTo>
                          <a:lnTo>
                            <a:pt x="695" y="63"/>
                          </a:lnTo>
                          <a:lnTo>
                            <a:pt x="691" y="61"/>
                          </a:lnTo>
                          <a:lnTo>
                            <a:pt x="687" y="61"/>
                          </a:lnTo>
                          <a:lnTo>
                            <a:pt x="684" y="63"/>
                          </a:lnTo>
                          <a:lnTo>
                            <a:pt x="670" y="77"/>
                          </a:lnTo>
                          <a:lnTo>
                            <a:pt x="680" y="88"/>
                          </a:lnTo>
                          <a:lnTo>
                            <a:pt x="695" y="74"/>
                          </a:lnTo>
                          <a:lnTo>
                            <a:pt x="697" y="72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7" name="Freeform 1062"/>
                    <p:cNvSpPr>
                      <a:spLocks/>
                    </p:cNvSpPr>
                    <p:nvPr/>
                  </p:nvSpPr>
                  <p:spPr bwMode="auto">
                    <a:xfrm>
                      <a:off x="13404" y="4600"/>
                      <a:ext cx="761" cy="731"/>
                    </a:xfrm>
                    <a:custGeom>
                      <a:avLst/>
                      <a:gdLst>
                        <a:gd name="T0" fmla="+- 0 14101 13404"/>
                        <a:gd name="T1" fmla="*/ T0 w 761"/>
                        <a:gd name="T2" fmla="+- 0 4706 4600"/>
                        <a:gd name="T3" fmla="*/ 4706 h 731"/>
                        <a:gd name="T4" fmla="+- 0 14101 13404"/>
                        <a:gd name="T5" fmla="*/ T4 w 761"/>
                        <a:gd name="T6" fmla="+- 0 4672 4600"/>
                        <a:gd name="T7" fmla="*/ 4672 h 731"/>
                        <a:gd name="T8" fmla="+- 0 14099 13404"/>
                        <a:gd name="T9" fmla="*/ T8 w 761"/>
                        <a:gd name="T10" fmla="+- 0 4674 4600"/>
                        <a:gd name="T11" fmla="*/ 4674 h 731"/>
                        <a:gd name="T12" fmla="+- 0 14084 13404"/>
                        <a:gd name="T13" fmla="*/ T12 w 761"/>
                        <a:gd name="T14" fmla="+- 0 4688 4600"/>
                        <a:gd name="T15" fmla="*/ 4688 h 731"/>
                        <a:gd name="T16" fmla="+- 0 14101 13404"/>
                        <a:gd name="T17" fmla="*/ T16 w 761"/>
                        <a:gd name="T18" fmla="+- 0 4706 4600"/>
                        <a:gd name="T19" fmla="*/ 4706 h 73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</a:cxnLst>
                      <a:rect l="0" t="0" r="r" b="b"/>
                      <a:pathLst>
                        <a:path w="761" h="731">
                          <a:moveTo>
                            <a:pt x="697" y="106"/>
                          </a:moveTo>
                          <a:lnTo>
                            <a:pt x="697" y="72"/>
                          </a:lnTo>
                          <a:lnTo>
                            <a:pt x="695" y="74"/>
                          </a:lnTo>
                          <a:lnTo>
                            <a:pt x="680" y="88"/>
                          </a:lnTo>
                          <a:lnTo>
                            <a:pt x="697" y="10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8" name="Group 1056"/>
                  <p:cNvGrpSpPr>
                    <a:grpSpLocks/>
                  </p:cNvGrpSpPr>
                  <p:nvPr/>
                </p:nvGrpSpPr>
                <p:grpSpPr bwMode="auto">
                  <a:xfrm>
                    <a:off x="21192568" y="19162091"/>
                    <a:ext cx="2832848" cy="892980"/>
                    <a:chOff x="10784" y="5002"/>
                    <a:chExt cx="3996" cy="1210"/>
                  </a:xfrm>
                </p:grpSpPr>
                <p:sp>
                  <p:nvSpPr>
                    <p:cNvPr id="660" name="Freeform 1060"/>
                    <p:cNvSpPr>
                      <a:spLocks/>
                    </p:cNvSpPr>
                    <p:nvPr/>
                  </p:nvSpPr>
                  <p:spPr bwMode="auto">
                    <a:xfrm>
                      <a:off x="10784" y="5002"/>
                      <a:ext cx="3996" cy="1210"/>
                    </a:xfrm>
                    <a:custGeom>
                      <a:avLst/>
                      <a:gdLst>
                        <a:gd name="T0" fmla="+- 0 14667 10784"/>
                        <a:gd name="T1" fmla="*/ T0 w 3996"/>
                        <a:gd name="T2" fmla="+- 0 6146 5002"/>
                        <a:gd name="T3" fmla="*/ 6146 h 1210"/>
                        <a:gd name="T4" fmla="+- 0 10795 10784"/>
                        <a:gd name="T5" fmla="*/ T4 w 3996"/>
                        <a:gd name="T6" fmla="+- 0 5003 5002"/>
                        <a:gd name="T7" fmla="*/ 5003 h 1210"/>
                        <a:gd name="T8" fmla="+- 0 10791 10784"/>
                        <a:gd name="T9" fmla="*/ T8 w 3996"/>
                        <a:gd name="T10" fmla="+- 0 5002 5002"/>
                        <a:gd name="T11" fmla="*/ 5002 h 1210"/>
                        <a:gd name="T12" fmla="+- 0 10787 10784"/>
                        <a:gd name="T13" fmla="*/ T12 w 3996"/>
                        <a:gd name="T14" fmla="+- 0 5004 5002"/>
                        <a:gd name="T15" fmla="*/ 5004 h 1210"/>
                        <a:gd name="T16" fmla="+- 0 10784 10784"/>
                        <a:gd name="T17" fmla="*/ T16 w 3996"/>
                        <a:gd name="T18" fmla="+- 0 5011 5002"/>
                        <a:gd name="T19" fmla="*/ 5011 h 1210"/>
                        <a:gd name="T20" fmla="+- 0 10787 10784"/>
                        <a:gd name="T21" fmla="*/ T20 w 3996"/>
                        <a:gd name="T22" fmla="+- 0 5016 5002"/>
                        <a:gd name="T23" fmla="*/ 5016 h 1210"/>
                        <a:gd name="T24" fmla="+- 0 10790 10784"/>
                        <a:gd name="T25" fmla="*/ T24 w 3996"/>
                        <a:gd name="T26" fmla="+- 0 5017 5002"/>
                        <a:gd name="T27" fmla="*/ 5017 h 1210"/>
                        <a:gd name="T28" fmla="+- 0 14663 10784"/>
                        <a:gd name="T29" fmla="*/ T28 w 3996"/>
                        <a:gd name="T30" fmla="+- 0 6160 5002"/>
                        <a:gd name="T31" fmla="*/ 6160 h 1210"/>
                        <a:gd name="T32" fmla="+- 0 14667 10784"/>
                        <a:gd name="T33" fmla="*/ T32 w 3996"/>
                        <a:gd name="T34" fmla="+- 0 6146 5002"/>
                        <a:gd name="T35" fmla="*/ 6146 h 121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996" h="1210">
                          <a:moveTo>
                            <a:pt x="3883" y="1144"/>
                          </a:moveTo>
                          <a:lnTo>
                            <a:pt x="11" y="1"/>
                          </a:lnTo>
                          <a:lnTo>
                            <a:pt x="7" y="0"/>
                          </a:lnTo>
                          <a:lnTo>
                            <a:pt x="3" y="2"/>
                          </a:lnTo>
                          <a:lnTo>
                            <a:pt x="0" y="9"/>
                          </a:lnTo>
                          <a:lnTo>
                            <a:pt x="3" y="14"/>
                          </a:lnTo>
                          <a:lnTo>
                            <a:pt x="6" y="15"/>
                          </a:lnTo>
                          <a:lnTo>
                            <a:pt x="3879" y="1158"/>
                          </a:lnTo>
                          <a:lnTo>
                            <a:pt x="3883" y="114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1" name="Freeform 1059"/>
                    <p:cNvSpPr>
                      <a:spLocks/>
                    </p:cNvSpPr>
                    <p:nvPr/>
                  </p:nvSpPr>
                  <p:spPr bwMode="auto">
                    <a:xfrm>
                      <a:off x="10784" y="5002"/>
                      <a:ext cx="3996" cy="1210"/>
                    </a:xfrm>
                    <a:custGeom>
                      <a:avLst/>
                      <a:gdLst>
                        <a:gd name="T0" fmla="+- 0 14693 10784"/>
                        <a:gd name="T1" fmla="*/ T0 w 3996"/>
                        <a:gd name="T2" fmla="+- 0 6203 5002"/>
                        <a:gd name="T3" fmla="*/ 6203 h 1210"/>
                        <a:gd name="T4" fmla="+- 0 14693 10784"/>
                        <a:gd name="T5" fmla="*/ T4 w 3996"/>
                        <a:gd name="T6" fmla="+- 0 6157 5002"/>
                        <a:gd name="T7" fmla="*/ 6157 h 1210"/>
                        <a:gd name="T8" fmla="+- 0 14690 10784"/>
                        <a:gd name="T9" fmla="*/ T8 w 3996"/>
                        <a:gd name="T10" fmla="+- 0 6164 5002"/>
                        <a:gd name="T11" fmla="*/ 6164 h 1210"/>
                        <a:gd name="T12" fmla="+- 0 14687 10784"/>
                        <a:gd name="T13" fmla="*/ T12 w 3996"/>
                        <a:gd name="T14" fmla="+- 0 6167 5002"/>
                        <a:gd name="T15" fmla="*/ 6167 h 1210"/>
                        <a:gd name="T16" fmla="+- 0 14682 10784"/>
                        <a:gd name="T17" fmla="*/ T16 w 3996"/>
                        <a:gd name="T18" fmla="+- 0 6166 5002"/>
                        <a:gd name="T19" fmla="*/ 6166 h 1210"/>
                        <a:gd name="T20" fmla="+- 0 14663 10784"/>
                        <a:gd name="T21" fmla="*/ T20 w 3996"/>
                        <a:gd name="T22" fmla="+- 0 6160 5002"/>
                        <a:gd name="T23" fmla="*/ 6160 h 1210"/>
                        <a:gd name="T24" fmla="+- 0 14648 10784"/>
                        <a:gd name="T25" fmla="*/ T24 w 3996"/>
                        <a:gd name="T26" fmla="+- 0 6211 5002"/>
                        <a:gd name="T27" fmla="*/ 6211 h 1210"/>
                        <a:gd name="T28" fmla="+- 0 14693 10784"/>
                        <a:gd name="T29" fmla="*/ T28 w 3996"/>
                        <a:gd name="T30" fmla="+- 0 6203 5002"/>
                        <a:gd name="T31" fmla="*/ 6203 h 121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996" h="1210">
                          <a:moveTo>
                            <a:pt x="3909" y="1201"/>
                          </a:moveTo>
                          <a:lnTo>
                            <a:pt x="3909" y="1155"/>
                          </a:lnTo>
                          <a:lnTo>
                            <a:pt x="3906" y="1162"/>
                          </a:lnTo>
                          <a:lnTo>
                            <a:pt x="3903" y="1165"/>
                          </a:lnTo>
                          <a:lnTo>
                            <a:pt x="3898" y="1164"/>
                          </a:lnTo>
                          <a:lnTo>
                            <a:pt x="3879" y="1158"/>
                          </a:lnTo>
                          <a:lnTo>
                            <a:pt x="3864" y="1209"/>
                          </a:lnTo>
                          <a:lnTo>
                            <a:pt x="3909" y="120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2" name="Freeform 1058"/>
                    <p:cNvSpPr>
                      <a:spLocks/>
                    </p:cNvSpPr>
                    <p:nvPr/>
                  </p:nvSpPr>
                  <p:spPr bwMode="auto">
                    <a:xfrm>
                      <a:off x="10784" y="5002"/>
                      <a:ext cx="3996" cy="1210"/>
                    </a:xfrm>
                    <a:custGeom>
                      <a:avLst/>
                      <a:gdLst>
                        <a:gd name="T0" fmla="+- 0 14693 10784"/>
                        <a:gd name="T1" fmla="*/ T0 w 3996"/>
                        <a:gd name="T2" fmla="+- 0 6157 5002"/>
                        <a:gd name="T3" fmla="*/ 6157 h 1210"/>
                        <a:gd name="T4" fmla="+- 0 14690 10784"/>
                        <a:gd name="T5" fmla="*/ T4 w 3996"/>
                        <a:gd name="T6" fmla="+- 0 6152 5002"/>
                        <a:gd name="T7" fmla="*/ 6152 h 1210"/>
                        <a:gd name="T8" fmla="+- 0 14687 10784"/>
                        <a:gd name="T9" fmla="*/ T8 w 3996"/>
                        <a:gd name="T10" fmla="+- 0 6151 5002"/>
                        <a:gd name="T11" fmla="*/ 6151 h 1210"/>
                        <a:gd name="T12" fmla="+- 0 14667 10784"/>
                        <a:gd name="T13" fmla="*/ T12 w 3996"/>
                        <a:gd name="T14" fmla="+- 0 6146 5002"/>
                        <a:gd name="T15" fmla="*/ 6146 h 1210"/>
                        <a:gd name="T16" fmla="+- 0 14663 10784"/>
                        <a:gd name="T17" fmla="*/ T16 w 3996"/>
                        <a:gd name="T18" fmla="+- 0 6160 5002"/>
                        <a:gd name="T19" fmla="*/ 6160 h 1210"/>
                        <a:gd name="T20" fmla="+- 0 14682 10784"/>
                        <a:gd name="T21" fmla="*/ T20 w 3996"/>
                        <a:gd name="T22" fmla="+- 0 6166 5002"/>
                        <a:gd name="T23" fmla="*/ 6166 h 1210"/>
                        <a:gd name="T24" fmla="+- 0 14687 10784"/>
                        <a:gd name="T25" fmla="*/ T24 w 3996"/>
                        <a:gd name="T26" fmla="+- 0 6167 5002"/>
                        <a:gd name="T27" fmla="*/ 6167 h 1210"/>
                        <a:gd name="T28" fmla="+- 0 14690 10784"/>
                        <a:gd name="T29" fmla="*/ T28 w 3996"/>
                        <a:gd name="T30" fmla="+- 0 6164 5002"/>
                        <a:gd name="T31" fmla="*/ 6164 h 1210"/>
                        <a:gd name="T32" fmla="+- 0 14693 10784"/>
                        <a:gd name="T33" fmla="*/ T32 w 3996"/>
                        <a:gd name="T34" fmla="+- 0 6157 5002"/>
                        <a:gd name="T35" fmla="*/ 6157 h 121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3996" h="1210">
                          <a:moveTo>
                            <a:pt x="3909" y="1155"/>
                          </a:moveTo>
                          <a:lnTo>
                            <a:pt x="3906" y="1150"/>
                          </a:lnTo>
                          <a:lnTo>
                            <a:pt x="3903" y="1149"/>
                          </a:lnTo>
                          <a:lnTo>
                            <a:pt x="3883" y="1144"/>
                          </a:lnTo>
                          <a:lnTo>
                            <a:pt x="3879" y="1158"/>
                          </a:lnTo>
                          <a:lnTo>
                            <a:pt x="3898" y="1164"/>
                          </a:lnTo>
                          <a:lnTo>
                            <a:pt x="3903" y="1165"/>
                          </a:lnTo>
                          <a:lnTo>
                            <a:pt x="3906" y="1162"/>
                          </a:lnTo>
                          <a:lnTo>
                            <a:pt x="3909" y="1155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63" name="Freeform 1057"/>
                    <p:cNvSpPr>
                      <a:spLocks/>
                    </p:cNvSpPr>
                    <p:nvPr/>
                  </p:nvSpPr>
                  <p:spPr bwMode="auto">
                    <a:xfrm>
                      <a:off x="10784" y="5002"/>
                      <a:ext cx="3996" cy="1210"/>
                    </a:xfrm>
                    <a:custGeom>
                      <a:avLst/>
                      <a:gdLst>
                        <a:gd name="T0" fmla="+- 0 14780 10784"/>
                        <a:gd name="T1" fmla="*/ T0 w 3996"/>
                        <a:gd name="T2" fmla="+- 0 6187 5002"/>
                        <a:gd name="T3" fmla="*/ 6187 h 1210"/>
                        <a:gd name="T4" fmla="+- 0 14682 10784"/>
                        <a:gd name="T5" fmla="*/ T4 w 3996"/>
                        <a:gd name="T6" fmla="+- 0 6096 5002"/>
                        <a:gd name="T7" fmla="*/ 6096 h 1210"/>
                        <a:gd name="T8" fmla="+- 0 14667 10784"/>
                        <a:gd name="T9" fmla="*/ T8 w 3996"/>
                        <a:gd name="T10" fmla="+- 0 6146 5002"/>
                        <a:gd name="T11" fmla="*/ 6146 h 1210"/>
                        <a:gd name="T12" fmla="+- 0 14687 10784"/>
                        <a:gd name="T13" fmla="*/ T12 w 3996"/>
                        <a:gd name="T14" fmla="+- 0 6151 5002"/>
                        <a:gd name="T15" fmla="*/ 6151 h 1210"/>
                        <a:gd name="T16" fmla="+- 0 14690 10784"/>
                        <a:gd name="T17" fmla="*/ T16 w 3996"/>
                        <a:gd name="T18" fmla="+- 0 6152 5002"/>
                        <a:gd name="T19" fmla="*/ 6152 h 1210"/>
                        <a:gd name="T20" fmla="+- 0 14693 10784"/>
                        <a:gd name="T21" fmla="*/ T20 w 3996"/>
                        <a:gd name="T22" fmla="+- 0 6157 5002"/>
                        <a:gd name="T23" fmla="*/ 6157 h 1210"/>
                        <a:gd name="T24" fmla="+- 0 14693 10784"/>
                        <a:gd name="T25" fmla="*/ T24 w 3996"/>
                        <a:gd name="T26" fmla="+- 0 6203 5002"/>
                        <a:gd name="T27" fmla="*/ 6203 h 1210"/>
                        <a:gd name="T28" fmla="+- 0 14780 10784"/>
                        <a:gd name="T29" fmla="*/ T28 w 3996"/>
                        <a:gd name="T30" fmla="+- 0 6187 5002"/>
                        <a:gd name="T31" fmla="*/ 6187 h 1210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3996" h="1210">
                          <a:moveTo>
                            <a:pt x="3996" y="1185"/>
                          </a:moveTo>
                          <a:lnTo>
                            <a:pt x="3898" y="1094"/>
                          </a:lnTo>
                          <a:lnTo>
                            <a:pt x="3883" y="1144"/>
                          </a:lnTo>
                          <a:lnTo>
                            <a:pt x="3903" y="1149"/>
                          </a:lnTo>
                          <a:lnTo>
                            <a:pt x="3906" y="1150"/>
                          </a:lnTo>
                          <a:lnTo>
                            <a:pt x="3909" y="1155"/>
                          </a:lnTo>
                          <a:lnTo>
                            <a:pt x="3909" y="1201"/>
                          </a:lnTo>
                          <a:lnTo>
                            <a:pt x="3996" y="1185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29" name="Group 1051"/>
                  <p:cNvGrpSpPr>
                    <a:grpSpLocks/>
                  </p:cNvGrpSpPr>
                  <p:nvPr/>
                </p:nvGrpSpPr>
                <p:grpSpPr bwMode="auto">
                  <a:xfrm>
                    <a:off x="21033769" y="20570195"/>
                    <a:ext cx="2862623" cy="1008108"/>
                    <a:chOff x="10560" y="6911"/>
                    <a:chExt cx="4038" cy="1366"/>
                  </a:xfrm>
                </p:grpSpPr>
                <p:sp>
                  <p:nvSpPr>
                    <p:cNvPr id="656" name="Freeform 1055"/>
                    <p:cNvSpPr>
                      <a:spLocks/>
                    </p:cNvSpPr>
                    <p:nvPr/>
                  </p:nvSpPr>
                  <p:spPr bwMode="auto">
                    <a:xfrm>
                      <a:off x="10560" y="6911"/>
                      <a:ext cx="4038" cy="1366"/>
                    </a:xfrm>
                    <a:custGeom>
                      <a:avLst/>
                      <a:gdLst>
                        <a:gd name="T0" fmla="+- 0 14486 10560"/>
                        <a:gd name="T1" fmla="*/ T0 w 4038"/>
                        <a:gd name="T2" fmla="+- 0 8212 6911"/>
                        <a:gd name="T3" fmla="*/ 8212 h 1366"/>
                        <a:gd name="T4" fmla="+- 0 10571 10560"/>
                        <a:gd name="T5" fmla="*/ T4 w 4038"/>
                        <a:gd name="T6" fmla="+- 0 6912 6911"/>
                        <a:gd name="T7" fmla="*/ 6912 h 1366"/>
                        <a:gd name="T8" fmla="+- 0 10566 10560"/>
                        <a:gd name="T9" fmla="*/ T8 w 4038"/>
                        <a:gd name="T10" fmla="+- 0 6911 6911"/>
                        <a:gd name="T11" fmla="*/ 6911 h 1366"/>
                        <a:gd name="T12" fmla="+- 0 10562 10560"/>
                        <a:gd name="T13" fmla="*/ T12 w 4038"/>
                        <a:gd name="T14" fmla="+- 0 6913 6911"/>
                        <a:gd name="T15" fmla="*/ 6913 h 1366"/>
                        <a:gd name="T16" fmla="+- 0 10561 10560"/>
                        <a:gd name="T17" fmla="*/ T16 w 4038"/>
                        <a:gd name="T18" fmla="+- 0 6917 6911"/>
                        <a:gd name="T19" fmla="*/ 6917 h 1366"/>
                        <a:gd name="T20" fmla="+- 0 10560 10560"/>
                        <a:gd name="T21" fmla="*/ T20 w 4038"/>
                        <a:gd name="T22" fmla="+- 0 6922 6911"/>
                        <a:gd name="T23" fmla="*/ 6922 h 1366"/>
                        <a:gd name="T24" fmla="+- 0 10561 10560"/>
                        <a:gd name="T25" fmla="*/ T24 w 4038"/>
                        <a:gd name="T26" fmla="+- 0 6925 6911"/>
                        <a:gd name="T27" fmla="*/ 6925 h 1366"/>
                        <a:gd name="T28" fmla="+- 0 10566 10560"/>
                        <a:gd name="T29" fmla="*/ T28 w 4038"/>
                        <a:gd name="T30" fmla="+- 0 6926 6911"/>
                        <a:gd name="T31" fmla="*/ 6926 h 1366"/>
                        <a:gd name="T32" fmla="+- 0 14481 10560"/>
                        <a:gd name="T33" fmla="*/ T32 w 4038"/>
                        <a:gd name="T34" fmla="+- 0 8227 6911"/>
                        <a:gd name="T35" fmla="*/ 8227 h 1366"/>
                        <a:gd name="T36" fmla="+- 0 14486 10560"/>
                        <a:gd name="T37" fmla="*/ T36 w 4038"/>
                        <a:gd name="T38" fmla="+- 0 8212 6911"/>
                        <a:gd name="T39" fmla="*/ 8212 h 13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4038" h="1366">
                          <a:moveTo>
                            <a:pt x="3926" y="1301"/>
                          </a:moveTo>
                          <a:lnTo>
                            <a:pt x="11" y="1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1" y="6"/>
                          </a:lnTo>
                          <a:lnTo>
                            <a:pt x="0" y="11"/>
                          </a:lnTo>
                          <a:lnTo>
                            <a:pt x="1" y="14"/>
                          </a:lnTo>
                          <a:lnTo>
                            <a:pt x="6" y="15"/>
                          </a:lnTo>
                          <a:lnTo>
                            <a:pt x="3921" y="1316"/>
                          </a:lnTo>
                          <a:lnTo>
                            <a:pt x="3926" y="130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7" name="Freeform 1054"/>
                    <p:cNvSpPr>
                      <a:spLocks/>
                    </p:cNvSpPr>
                    <p:nvPr/>
                  </p:nvSpPr>
                  <p:spPr bwMode="auto">
                    <a:xfrm>
                      <a:off x="10560" y="6911"/>
                      <a:ext cx="4038" cy="1366"/>
                    </a:xfrm>
                    <a:custGeom>
                      <a:avLst/>
                      <a:gdLst>
                        <a:gd name="T0" fmla="+- 0 14511 10560"/>
                        <a:gd name="T1" fmla="*/ T0 w 4038"/>
                        <a:gd name="T2" fmla="+- 0 8270 6911"/>
                        <a:gd name="T3" fmla="*/ 8270 h 1366"/>
                        <a:gd name="T4" fmla="+- 0 14511 10560"/>
                        <a:gd name="T5" fmla="*/ T4 w 4038"/>
                        <a:gd name="T6" fmla="+- 0 8224 6911"/>
                        <a:gd name="T7" fmla="*/ 8224 h 1366"/>
                        <a:gd name="T8" fmla="+- 0 14510 10560"/>
                        <a:gd name="T9" fmla="*/ T8 w 4038"/>
                        <a:gd name="T10" fmla="+- 0 8228 6911"/>
                        <a:gd name="T11" fmla="*/ 8228 h 1366"/>
                        <a:gd name="T12" fmla="+- 0 14509 10560"/>
                        <a:gd name="T13" fmla="*/ T12 w 4038"/>
                        <a:gd name="T14" fmla="+- 0 8232 6911"/>
                        <a:gd name="T15" fmla="*/ 8232 h 1366"/>
                        <a:gd name="T16" fmla="+- 0 14504 10560"/>
                        <a:gd name="T17" fmla="*/ T16 w 4038"/>
                        <a:gd name="T18" fmla="+- 0 8234 6911"/>
                        <a:gd name="T19" fmla="*/ 8234 h 1366"/>
                        <a:gd name="T20" fmla="+- 0 14481 10560"/>
                        <a:gd name="T21" fmla="*/ T20 w 4038"/>
                        <a:gd name="T22" fmla="+- 0 8227 6911"/>
                        <a:gd name="T23" fmla="*/ 8227 h 1366"/>
                        <a:gd name="T24" fmla="+- 0 14465 10560"/>
                        <a:gd name="T25" fmla="*/ T24 w 4038"/>
                        <a:gd name="T26" fmla="+- 0 8276 6911"/>
                        <a:gd name="T27" fmla="*/ 8276 h 1366"/>
                        <a:gd name="T28" fmla="+- 0 14511 10560"/>
                        <a:gd name="T29" fmla="*/ T28 w 4038"/>
                        <a:gd name="T30" fmla="+- 0 8270 6911"/>
                        <a:gd name="T31" fmla="*/ 8270 h 13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038" h="1366">
                          <a:moveTo>
                            <a:pt x="3951" y="1359"/>
                          </a:moveTo>
                          <a:lnTo>
                            <a:pt x="3951" y="1313"/>
                          </a:lnTo>
                          <a:lnTo>
                            <a:pt x="3950" y="1317"/>
                          </a:lnTo>
                          <a:lnTo>
                            <a:pt x="3949" y="1321"/>
                          </a:lnTo>
                          <a:lnTo>
                            <a:pt x="3944" y="1323"/>
                          </a:lnTo>
                          <a:lnTo>
                            <a:pt x="3921" y="1316"/>
                          </a:lnTo>
                          <a:lnTo>
                            <a:pt x="3905" y="1365"/>
                          </a:lnTo>
                          <a:lnTo>
                            <a:pt x="3951" y="135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8" name="Freeform 1053"/>
                    <p:cNvSpPr>
                      <a:spLocks/>
                    </p:cNvSpPr>
                    <p:nvPr/>
                  </p:nvSpPr>
                  <p:spPr bwMode="auto">
                    <a:xfrm>
                      <a:off x="10560" y="6911"/>
                      <a:ext cx="4038" cy="1366"/>
                    </a:xfrm>
                    <a:custGeom>
                      <a:avLst/>
                      <a:gdLst>
                        <a:gd name="T0" fmla="+- 0 14511 10560"/>
                        <a:gd name="T1" fmla="*/ T0 w 4038"/>
                        <a:gd name="T2" fmla="+- 0 8224 6911"/>
                        <a:gd name="T3" fmla="*/ 8224 h 1366"/>
                        <a:gd name="T4" fmla="+- 0 14509 10560"/>
                        <a:gd name="T5" fmla="*/ T4 w 4038"/>
                        <a:gd name="T6" fmla="+- 0 8220 6911"/>
                        <a:gd name="T7" fmla="*/ 8220 h 1366"/>
                        <a:gd name="T8" fmla="+- 0 14486 10560"/>
                        <a:gd name="T9" fmla="*/ T8 w 4038"/>
                        <a:gd name="T10" fmla="+- 0 8212 6911"/>
                        <a:gd name="T11" fmla="*/ 8212 h 1366"/>
                        <a:gd name="T12" fmla="+- 0 14481 10560"/>
                        <a:gd name="T13" fmla="*/ T12 w 4038"/>
                        <a:gd name="T14" fmla="+- 0 8227 6911"/>
                        <a:gd name="T15" fmla="*/ 8227 h 1366"/>
                        <a:gd name="T16" fmla="+- 0 14504 10560"/>
                        <a:gd name="T17" fmla="*/ T16 w 4038"/>
                        <a:gd name="T18" fmla="+- 0 8234 6911"/>
                        <a:gd name="T19" fmla="*/ 8234 h 1366"/>
                        <a:gd name="T20" fmla="+- 0 14509 10560"/>
                        <a:gd name="T21" fmla="*/ T20 w 4038"/>
                        <a:gd name="T22" fmla="+- 0 8232 6911"/>
                        <a:gd name="T23" fmla="*/ 8232 h 1366"/>
                        <a:gd name="T24" fmla="+- 0 14510 10560"/>
                        <a:gd name="T25" fmla="*/ T24 w 4038"/>
                        <a:gd name="T26" fmla="+- 0 8228 6911"/>
                        <a:gd name="T27" fmla="*/ 8228 h 1366"/>
                        <a:gd name="T28" fmla="+- 0 14511 10560"/>
                        <a:gd name="T29" fmla="*/ T28 w 4038"/>
                        <a:gd name="T30" fmla="+- 0 8224 6911"/>
                        <a:gd name="T31" fmla="*/ 8224 h 13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038" h="1366">
                          <a:moveTo>
                            <a:pt x="3951" y="1313"/>
                          </a:moveTo>
                          <a:lnTo>
                            <a:pt x="3949" y="1309"/>
                          </a:lnTo>
                          <a:lnTo>
                            <a:pt x="3926" y="1301"/>
                          </a:lnTo>
                          <a:lnTo>
                            <a:pt x="3921" y="1316"/>
                          </a:lnTo>
                          <a:lnTo>
                            <a:pt x="3944" y="1323"/>
                          </a:lnTo>
                          <a:lnTo>
                            <a:pt x="3949" y="1321"/>
                          </a:lnTo>
                          <a:lnTo>
                            <a:pt x="3950" y="1317"/>
                          </a:lnTo>
                          <a:lnTo>
                            <a:pt x="3951" y="131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9" name="Freeform 1052"/>
                    <p:cNvSpPr>
                      <a:spLocks/>
                    </p:cNvSpPr>
                    <p:nvPr/>
                  </p:nvSpPr>
                  <p:spPr bwMode="auto">
                    <a:xfrm>
                      <a:off x="10560" y="6911"/>
                      <a:ext cx="4038" cy="1366"/>
                    </a:xfrm>
                    <a:custGeom>
                      <a:avLst/>
                      <a:gdLst>
                        <a:gd name="T0" fmla="+- 0 14598 10560"/>
                        <a:gd name="T1" fmla="*/ T0 w 4038"/>
                        <a:gd name="T2" fmla="+- 0 8257 6911"/>
                        <a:gd name="T3" fmla="*/ 8257 h 1366"/>
                        <a:gd name="T4" fmla="+- 0 14503 10560"/>
                        <a:gd name="T5" fmla="*/ T4 w 4038"/>
                        <a:gd name="T6" fmla="+- 0 8162 6911"/>
                        <a:gd name="T7" fmla="*/ 8162 h 1366"/>
                        <a:gd name="T8" fmla="+- 0 14486 10560"/>
                        <a:gd name="T9" fmla="*/ T8 w 4038"/>
                        <a:gd name="T10" fmla="+- 0 8212 6911"/>
                        <a:gd name="T11" fmla="*/ 8212 h 1366"/>
                        <a:gd name="T12" fmla="+- 0 14509 10560"/>
                        <a:gd name="T13" fmla="*/ T12 w 4038"/>
                        <a:gd name="T14" fmla="+- 0 8220 6911"/>
                        <a:gd name="T15" fmla="*/ 8220 h 1366"/>
                        <a:gd name="T16" fmla="+- 0 14511 10560"/>
                        <a:gd name="T17" fmla="*/ T16 w 4038"/>
                        <a:gd name="T18" fmla="+- 0 8224 6911"/>
                        <a:gd name="T19" fmla="*/ 8224 h 1366"/>
                        <a:gd name="T20" fmla="+- 0 14511 10560"/>
                        <a:gd name="T21" fmla="*/ T20 w 4038"/>
                        <a:gd name="T22" fmla="+- 0 8270 6911"/>
                        <a:gd name="T23" fmla="*/ 8270 h 1366"/>
                        <a:gd name="T24" fmla="+- 0 14598 10560"/>
                        <a:gd name="T25" fmla="*/ T24 w 4038"/>
                        <a:gd name="T26" fmla="+- 0 8257 6911"/>
                        <a:gd name="T27" fmla="*/ 8257 h 1366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4038" h="1366">
                          <a:moveTo>
                            <a:pt x="4038" y="1346"/>
                          </a:moveTo>
                          <a:lnTo>
                            <a:pt x="3943" y="1251"/>
                          </a:lnTo>
                          <a:lnTo>
                            <a:pt x="3926" y="1301"/>
                          </a:lnTo>
                          <a:lnTo>
                            <a:pt x="3949" y="1309"/>
                          </a:lnTo>
                          <a:lnTo>
                            <a:pt x="3951" y="1313"/>
                          </a:lnTo>
                          <a:lnTo>
                            <a:pt x="3951" y="1359"/>
                          </a:lnTo>
                          <a:lnTo>
                            <a:pt x="4038" y="134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30" name="Group 1046"/>
                  <p:cNvGrpSpPr>
                    <a:grpSpLocks/>
                  </p:cNvGrpSpPr>
                  <p:nvPr/>
                </p:nvGrpSpPr>
                <p:grpSpPr bwMode="auto">
                  <a:xfrm>
                    <a:off x="21033769" y="21112625"/>
                    <a:ext cx="2992356" cy="962352"/>
                    <a:chOff x="10560" y="7646"/>
                    <a:chExt cx="4221" cy="1304"/>
                  </a:xfrm>
                </p:grpSpPr>
                <p:sp>
                  <p:nvSpPr>
                    <p:cNvPr id="652" name="Freeform 1050"/>
                    <p:cNvSpPr>
                      <a:spLocks/>
                    </p:cNvSpPr>
                    <p:nvPr/>
                  </p:nvSpPr>
                  <p:spPr bwMode="auto">
                    <a:xfrm>
                      <a:off x="10560" y="7646"/>
                      <a:ext cx="4221" cy="1304"/>
                    </a:xfrm>
                    <a:custGeom>
                      <a:avLst/>
                      <a:gdLst>
                        <a:gd name="T0" fmla="+- 0 14668 10560"/>
                        <a:gd name="T1" fmla="*/ T0 w 4221"/>
                        <a:gd name="T2" fmla="+- 0 8885 7646"/>
                        <a:gd name="T3" fmla="*/ 8885 h 1304"/>
                        <a:gd name="T4" fmla="+- 0 10569 10560"/>
                        <a:gd name="T5" fmla="*/ T4 w 4221"/>
                        <a:gd name="T6" fmla="+- 0 7648 7646"/>
                        <a:gd name="T7" fmla="*/ 7648 h 1304"/>
                        <a:gd name="T8" fmla="+- 0 10566 10560"/>
                        <a:gd name="T9" fmla="*/ T8 w 4221"/>
                        <a:gd name="T10" fmla="+- 0 7646 7646"/>
                        <a:gd name="T11" fmla="*/ 7646 h 1304"/>
                        <a:gd name="T12" fmla="+- 0 10562 10560"/>
                        <a:gd name="T13" fmla="*/ T12 w 4221"/>
                        <a:gd name="T14" fmla="+- 0 7649 7646"/>
                        <a:gd name="T15" fmla="*/ 7649 h 1304"/>
                        <a:gd name="T16" fmla="+- 0 10560 10560"/>
                        <a:gd name="T17" fmla="*/ T16 w 4221"/>
                        <a:gd name="T18" fmla="+- 0 7656 7646"/>
                        <a:gd name="T19" fmla="*/ 7656 h 1304"/>
                        <a:gd name="T20" fmla="+- 0 10561 10560"/>
                        <a:gd name="T21" fmla="*/ T20 w 4221"/>
                        <a:gd name="T22" fmla="+- 0 7661 7646"/>
                        <a:gd name="T23" fmla="*/ 7661 h 1304"/>
                        <a:gd name="T24" fmla="+- 0 10566 10560"/>
                        <a:gd name="T25" fmla="*/ T24 w 4221"/>
                        <a:gd name="T26" fmla="+- 0 7662 7646"/>
                        <a:gd name="T27" fmla="*/ 7662 h 1304"/>
                        <a:gd name="T28" fmla="+- 0 14663 10560"/>
                        <a:gd name="T29" fmla="*/ T28 w 4221"/>
                        <a:gd name="T30" fmla="+- 0 8900 7646"/>
                        <a:gd name="T31" fmla="*/ 8900 h 1304"/>
                        <a:gd name="T32" fmla="+- 0 14668 10560"/>
                        <a:gd name="T33" fmla="*/ T32 w 4221"/>
                        <a:gd name="T34" fmla="+- 0 8885 7646"/>
                        <a:gd name="T35" fmla="*/ 8885 h 13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4221" h="1304">
                          <a:moveTo>
                            <a:pt x="4108" y="1239"/>
                          </a:moveTo>
                          <a:lnTo>
                            <a:pt x="9" y="2"/>
                          </a:lnTo>
                          <a:lnTo>
                            <a:pt x="6" y="0"/>
                          </a:lnTo>
                          <a:lnTo>
                            <a:pt x="2" y="3"/>
                          </a:lnTo>
                          <a:lnTo>
                            <a:pt x="0" y="10"/>
                          </a:lnTo>
                          <a:lnTo>
                            <a:pt x="1" y="15"/>
                          </a:lnTo>
                          <a:lnTo>
                            <a:pt x="6" y="16"/>
                          </a:lnTo>
                          <a:lnTo>
                            <a:pt x="4103" y="1254"/>
                          </a:lnTo>
                          <a:lnTo>
                            <a:pt x="4108" y="123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3" name="Freeform 1049"/>
                    <p:cNvSpPr>
                      <a:spLocks/>
                    </p:cNvSpPr>
                    <p:nvPr/>
                  </p:nvSpPr>
                  <p:spPr bwMode="auto">
                    <a:xfrm>
                      <a:off x="10560" y="7646"/>
                      <a:ext cx="4221" cy="1304"/>
                    </a:xfrm>
                    <a:custGeom>
                      <a:avLst/>
                      <a:gdLst>
                        <a:gd name="T0" fmla="+- 0 14693 10560"/>
                        <a:gd name="T1" fmla="*/ T0 w 4221"/>
                        <a:gd name="T2" fmla="+- 0 8942 7646"/>
                        <a:gd name="T3" fmla="*/ 8942 h 1304"/>
                        <a:gd name="T4" fmla="+- 0 14693 10560"/>
                        <a:gd name="T5" fmla="*/ T4 w 4221"/>
                        <a:gd name="T6" fmla="+- 0 8897 7646"/>
                        <a:gd name="T7" fmla="*/ 8897 h 1304"/>
                        <a:gd name="T8" fmla="+- 0 14690 10560"/>
                        <a:gd name="T9" fmla="*/ T8 w 4221"/>
                        <a:gd name="T10" fmla="+- 0 8904 7646"/>
                        <a:gd name="T11" fmla="*/ 8904 h 1304"/>
                        <a:gd name="T12" fmla="+- 0 14687 10560"/>
                        <a:gd name="T13" fmla="*/ T12 w 4221"/>
                        <a:gd name="T14" fmla="+- 0 8906 7646"/>
                        <a:gd name="T15" fmla="*/ 8906 h 1304"/>
                        <a:gd name="T16" fmla="+- 0 14682 10560"/>
                        <a:gd name="T17" fmla="*/ T16 w 4221"/>
                        <a:gd name="T18" fmla="+- 0 8905 7646"/>
                        <a:gd name="T19" fmla="*/ 8905 h 1304"/>
                        <a:gd name="T20" fmla="+- 0 14663 10560"/>
                        <a:gd name="T21" fmla="*/ T20 w 4221"/>
                        <a:gd name="T22" fmla="+- 0 8900 7646"/>
                        <a:gd name="T23" fmla="*/ 8900 h 1304"/>
                        <a:gd name="T24" fmla="+- 0 14648 10560"/>
                        <a:gd name="T25" fmla="*/ T24 w 4221"/>
                        <a:gd name="T26" fmla="+- 0 8950 7646"/>
                        <a:gd name="T27" fmla="*/ 8950 h 1304"/>
                        <a:gd name="T28" fmla="+- 0 14693 10560"/>
                        <a:gd name="T29" fmla="*/ T28 w 4221"/>
                        <a:gd name="T30" fmla="+- 0 8942 7646"/>
                        <a:gd name="T31" fmla="*/ 8942 h 13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221" h="1304">
                          <a:moveTo>
                            <a:pt x="4133" y="1296"/>
                          </a:moveTo>
                          <a:lnTo>
                            <a:pt x="4133" y="1251"/>
                          </a:lnTo>
                          <a:lnTo>
                            <a:pt x="4130" y="1258"/>
                          </a:lnTo>
                          <a:lnTo>
                            <a:pt x="4127" y="1260"/>
                          </a:lnTo>
                          <a:lnTo>
                            <a:pt x="4122" y="1259"/>
                          </a:lnTo>
                          <a:lnTo>
                            <a:pt x="4103" y="1254"/>
                          </a:lnTo>
                          <a:lnTo>
                            <a:pt x="4088" y="1304"/>
                          </a:lnTo>
                          <a:lnTo>
                            <a:pt x="4133" y="129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4" name="Freeform 1048"/>
                    <p:cNvSpPr>
                      <a:spLocks/>
                    </p:cNvSpPr>
                    <p:nvPr/>
                  </p:nvSpPr>
                  <p:spPr bwMode="auto">
                    <a:xfrm>
                      <a:off x="10560" y="7646"/>
                      <a:ext cx="4221" cy="1304"/>
                    </a:xfrm>
                    <a:custGeom>
                      <a:avLst/>
                      <a:gdLst>
                        <a:gd name="T0" fmla="+- 0 14693 10560"/>
                        <a:gd name="T1" fmla="*/ T0 w 4221"/>
                        <a:gd name="T2" fmla="+- 0 8897 7646"/>
                        <a:gd name="T3" fmla="*/ 8897 h 1304"/>
                        <a:gd name="T4" fmla="+- 0 14690 10560"/>
                        <a:gd name="T5" fmla="*/ T4 w 4221"/>
                        <a:gd name="T6" fmla="+- 0 8892 7646"/>
                        <a:gd name="T7" fmla="*/ 8892 h 1304"/>
                        <a:gd name="T8" fmla="+- 0 14687 10560"/>
                        <a:gd name="T9" fmla="*/ T8 w 4221"/>
                        <a:gd name="T10" fmla="+- 0 8891 7646"/>
                        <a:gd name="T11" fmla="*/ 8891 h 1304"/>
                        <a:gd name="T12" fmla="+- 0 14668 10560"/>
                        <a:gd name="T13" fmla="*/ T12 w 4221"/>
                        <a:gd name="T14" fmla="+- 0 8885 7646"/>
                        <a:gd name="T15" fmla="*/ 8885 h 1304"/>
                        <a:gd name="T16" fmla="+- 0 14663 10560"/>
                        <a:gd name="T17" fmla="*/ T16 w 4221"/>
                        <a:gd name="T18" fmla="+- 0 8900 7646"/>
                        <a:gd name="T19" fmla="*/ 8900 h 1304"/>
                        <a:gd name="T20" fmla="+- 0 14682 10560"/>
                        <a:gd name="T21" fmla="*/ T20 w 4221"/>
                        <a:gd name="T22" fmla="+- 0 8905 7646"/>
                        <a:gd name="T23" fmla="*/ 8905 h 1304"/>
                        <a:gd name="T24" fmla="+- 0 14687 10560"/>
                        <a:gd name="T25" fmla="*/ T24 w 4221"/>
                        <a:gd name="T26" fmla="+- 0 8906 7646"/>
                        <a:gd name="T27" fmla="*/ 8906 h 1304"/>
                        <a:gd name="T28" fmla="+- 0 14690 10560"/>
                        <a:gd name="T29" fmla="*/ T28 w 4221"/>
                        <a:gd name="T30" fmla="+- 0 8904 7646"/>
                        <a:gd name="T31" fmla="*/ 8904 h 1304"/>
                        <a:gd name="T32" fmla="+- 0 14693 10560"/>
                        <a:gd name="T33" fmla="*/ T32 w 4221"/>
                        <a:gd name="T34" fmla="+- 0 8897 7646"/>
                        <a:gd name="T35" fmla="*/ 8897 h 13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4221" h="1304">
                          <a:moveTo>
                            <a:pt x="4133" y="1251"/>
                          </a:moveTo>
                          <a:lnTo>
                            <a:pt x="4130" y="1246"/>
                          </a:lnTo>
                          <a:lnTo>
                            <a:pt x="4127" y="1245"/>
                          </a:lnTo>
                          <a:lnTo>
                            <a:pt x="4108" y="1239"/>
                          </a:lnTo>
                          <a:lnTo>
                            <a:pt x="4103" y="1254"/>
                          </a:lnTo>
                          <a:lnTo>
                            <a:pt x="4122" y="1259"/>
                          </a:lnTo>
                          <a:lnTo>
                            <a:pt x="4127" y="1260"/>
                          </a:lnTo>
                          <a:lnTo>
                            <a:pt x="4130" y="1258"/>
                          </a:lnTo>
                          <a:lnTo>
                            <a:pt x="4133" y="125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5" name="Freeform 1047"/>
                    <p:cNvSpPr>
                      <a:spLocks/>
                    </p:cNvSpPr>
                    <p:nvPr/>
                  </p:nvSpPr>
                  <p:spPr bwMode="auto">
                    <a:xfrm>
                      <a:off x="10560" y="7646"/>
                      <a:ext cx="4221" cy="1304"/>
                    </a:xfrm>
                    <a:custGeom>
                      <a:avLst/>
                      <a:gdLst>
                        <a:gd name="T0" fmla="+- 0 14780 10560"/>
                        <a:gd name="T1" fmla="*/ T0 w 4221"/>
                        <a:gd name="T2" fmla="+- 0 8927 7646"/>
                        <a:gd name="T3" fmla="*/ 8927 h 1304"/>
                        <a:gd name="T4" fmla="+- 0 14683 10560"/>
                        <a:gd name="T5" fmla="*/ T4 w 4221"/>
                        <a:gd name="T6" fmla="+- 0 8834 7646"/>
                        <a:gd name="T7" fmla="*/ 8834 h 1304"/>
                        <a:gd name="T8" fmla="+- 0 14668 10560"/>
                        <a:gd name="T9" fmla="*/ T8 w 4221"/>
                        <a:gd name="T10" fmla="+- 0 8885 7646"/>
                        <a:gd name="T11" fmla="*/ 8885 h 1304"/>
                        <a:gd name="T12" fmla="+- 0 14687 10560"/>
                        <a:gd name="T13" fmla="*/ T12 w 4221"/>
                        <a:gd name="T14" fmla="+- 0 8891 7646"/>
                        <a:gd name="T15" fmla="*/ 8891 h 1304"/>
                        <a:gd name="T16" fmla="+- 0 14690 10560"/>
                        <a:gd name="T17" fmla="*/ T16 w 4221"/>
                        <a:gd name="T18" fmla="+- 0 8892 7646"/>
                        <a:gd name="T19" fmla="*/ 8892 h 1304"/>
                        <a:gd name="T20" fmla="+- 0 14693 10560"/>
                        <a:gd name="T21" fmla="*/ T20 w 4221"/>
                        <a:gd name="T22" fmla="+- 0 8897 7646"/>
                        <a:gd name="T23" fmla="*/ 8897 h 1304"/>
                        <a:gd name="T24" fmla="+- 0 14693 10560"/>
                        <a:gd name="T25" fmla="*/ T24 w 4221"/>
                        <a:gd name="T26" fmla="+- 0 8942 7646"/>
                        <a:gd name="T27" fmla="*/ 8942 h 1304"/>
                        <a:gd name="T28" fmla="+- 0 14780 10560"/>
                        <a:gd name="T29" fmla="*/ T28 w 4221"/>
                        <a:gd name="T30" fmla="+- 0 8927 7646"/>
                        <a:gd name="T31" fmla="*/ 8927 h 13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221" h="1304">
                          <a:moveTo>
                            <a:pt x="4220" y="1281"/>
                          </a:moveTo>
                          <a:lnTo>
                            <a:pt x="4123" y="1188"/>
                          </a:lnTo>
                          <a:lnTo>
                            <a:pt x="4108" y="1239"/>
                          </a:lnTo>
                          <a:lnTo>
                            <a:pt x="4127" y="1245"/>
                          </a:lnTo>
                          <a:lnTo>
                            <a:pt x="4130" y="1246"/>
                          </a:lnTo>
                          <a:lnTo>
                            <a:pt x="4133" y="1251"/>
                          </a:lnTo>
                          <a:lnTo>
                            <a:pt x="4133" y="1296"/>
                          </a:lnTo>
                          <a:lnTo>
                            <a:pt x="4220" y="128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31" name="Group 1041"/>
                  <p:cNvGrpSpPr>
                    <a:grpSpLocks/>
                  </p:cNvGrpSpPr>
                  <p:nvPr/>
                </p:nvGrpSpPr>
                <p:grpSpPr bwMode="auto">
                  <a:xfrm>
                    <a:off x="20960750" y="21450629"/>
                    <a:ext cx="2936351" cy="1092978"/>
                    <a:chOff x="10457" y="8104"/>
                    <a:chExt cx="4142" cy="1481"/>
                  </a:xfrm>
                </p:grpSpPr>
                <p:sp>
                  <p:nvSpPr>
                    <p:cNvPr id="648" name="Freeform 1045"/>
                    <p:cNvSpPr>
                      <a:spLocks/>
                    </p:cNvSpPr>
                    <p:nvPr/>
                  </p:nvSpPr>
                  <p:spPr bwMode="auto">
                    <a:xfrm>
                      <a:off x="10457" y="8104"/>
                      <a:ext cx="4142" cy="1481"/>
                    </a:xfrm>
                    <a:custGeom>
                      <a:avLst/>
                      <a:gdLst>
                        <a:gd name="T0" fmla="+- 0 14487 10457"/>
                        <a:gd name="T1" fmla="*/ T0 w 4142"/>
                        <a:gd name="T2" fmla="+- 0 9520 8104"/>
                        <a:gd name="T3" fmla="*/ 9520 h 1481"/>
                        <a:gd name="T4" fmla="+- 0 10467 10457"/>
                        <a:gd name="T5" fmla="*/ T4 w 4142"/>
                        <a:gd name="T6" fmla="+- 0 8105 8104"/>
                        <a:gd name="T7" fmla="*/ 8105 h 1481"/>
                        <a:gd name="T8" fmla="+- 0 10464 10457"/>
                        <a:gd name="T9" fmla="*/ T8 w 4142"/>
                        <a:gd name="T10" fmla="+- 0 8104 8104"/>
                        <a:gd name="T11" fmla="*/ 8104 h 1481"/>
                        <a:gd name="T12" fmla="+- 0 10459 10457"/>
                        <a:gd name="T13" fmla="*/ T12 w 4142"/>
                        <a:gd name="T14" fmla="+- 0 8106 8104"/>
                        <a:gd name="T15" fmla="*/ 8106 h 1481"/>
                        <a:gd name="T16" fmla="+- 0 10457 10457"/>
                        <a:gd name="T17" fmla="*/ T16 w 4142"/>
                        <a:gd name="T18" fmla="+- 0 8113 8104"/>
                        <a:gd name="T19" fmla="*/ 8113 h 1481"/>
                        <a:gd name="T20" fmla="+- 0 10459 10457"/>
                        <a:gd name="T21" fmla="*/ T20 w 4142"/>
                        <a:gd name="T22" fmla="+- 0 8118 8104"/>
                        <a:gd name="T23" fmla="*/ 8118 h 1481"/>
                        <a:gd name="T24" fmla="+- 0 10463 10457"/>
                        <a:gd name="T25" fmla="*/ T24 w 4142"/>
                        <a:gd name="T26" fmla="+- 0 8119 8104"/>
                        <a:gd name="T27" fmla="*/ 8119 h 1481"/>
                        <a:gd name="T28" fmla="+- 0 14482 10457"/>
                        <a:gd name="T29" fmla="*/ T28 w 4142"/>
                        <a:gd name="T30" fmla="+- 0 9535 8104"/>
                        <a:gd name="T31" fmla="*/ 9535 h 1481"/>
                        <a:gd name="T32" fmla="+- 0 14487 10457"/>
                        <a:gd name="T33" fmla="*/ T32 w 4142"/>
                        <a:gd name="T34" fmla="+- 0 9520 8104"/>
                        <a:gd name="T35" fmla="*/ 9520 h 148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4142" h="1481">
                          <a:moveTo>
                            <a:pt x="4030" y="1416"/>
                          </a:moveTo>
                          <a:lnTo>
                            <a:pt x="10" y="1"/>
                          </a:lnTo>
                          <a:lnTo>
                            <a:pt x="7" y="0"/>
                          </a:lnTo>
                          <a:lnTo>
                            <a:pt x="2" y="2"/>
                          </a:lnTo>
                          <a:lnTo>
                            <a:pt x="0" y="9"/>
                          </a:lnTo>
                          <a:lnTo>
                            <a:pt x="2" y="14"/>
                          </a:lnTo>
                          <a:lnTo>
                            <a:pt x="6" y="15"/>
                          </a:lnTo>
                          <a:lnTo>
                            <a:pt x="4025" y="1431"/>
                          </a:lnTo>
                          <a:lnTo>
                            <a:pt x="4030" y="1416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9" name="Freeform 1044"/>
                    <p:cNvSpPr>
                      <a:spLocks/>
                    </p:cNvSpPr>
                    <p:nvPr/>
                  </p:nvSpPr>
                  <p:spPr bwMode="auto">
                    <a:xfrm>
                      <a:off x="10457" y="8104"/>
                      <a:ext cx="4142" cy="1481"/>
                    </a:xfrm>
                    <a:custGeom>
                      <a:avLst/>
                      <a:gdLst>
                        <a:gd name="T0" fmla="+- 0 14511 10457"/>
                        <a:gd name="T1" fmla="*/ T0 w 4142"/>
                        <a:gd name="T2" fmla="+- 0 9578 8104"/>
                        <a:gd name="T3" fmla="*/ 9578 h 1481"/>
                        <a:gd name="T4" fmla="+- 0 14511 10457"/>
                        <a:gd name="T5" fmla="*/ T4 w 4142"/>
                        <a:gd name="T6" fmla="+- 0 9533 8104"/>
                        <a:gd name="T7" fmla="*/ 9533 h 1481"/>
                        <a:gd name="T8" fmla="+- 0 14509 10457"/>
                        <a:gd name="T9" fmla="*/ T8 w 4142"/>
                        <a:gd name="T10" fmla="+- 0 9540 8104"/>
                        <a:gd name="T11" fmla="*/ 9540 h 1481"/>
                        <a:gd name="T12" fmla="+- 0 14504 10457"/>
                        <a:gd name="T13" fmla="*/ T12 w 4142"/>
                        <a:gd name="T14" fmla="+- 0 9542 8104"/>
                        <a:gd name="T15" fmla="*/ 9542 h 1481"/>
                        <a:gd name="T16" fmla="+- 0 14501 10457"/>
                        <a:gd name="T17" fmla="*/ T16 w 4142"/>
                        <a:gd name="T18" fmla="+- 0 9541 8104"/>
                        <a:gd name="T19" fmla="*/ 9541 h 1481"/>
                        <a:gd name="T20" fmla="+- 0 14482 10457"/>
                        <a:gd name="T21" fmla="*/ T20 w 4142"/>
                        <a:gd name="T22" fmla="+- 0 9535 8104"/>
                        <a:gd name="T23" fmla="*/ 9535 h 1481"/>
                        <a:gd name="T24" fmla="+- 0 14465 10457"/>
                        <a:gd name="T25" fmla="*/ T24 w 4142"/>
                        <a:gd name="T26" fmla="+- 0 9584 8104"/>
                        <a:gd name="T27" fmla="*/ 9584 h 1481"/>
                        <a:gd name="T28" fmla="+- 0 14511 10457"/>
                        <a:gd name="T29" fmla="*/ T28 w 4142"/>
                        <a:gd name="T30" fmla="+- 0 9578 8104"/>
                        <a:gd name="T31" fmla="*/ 9578 h 148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142" h="1481">
                          <a:moveTo>
                            <a:pt x="4054" y="1474"/>
                          </a:moveTo>
                          <a:lnTo>
                            <a:pt x="4054" y="1429"/>
                          </a:lnTo>
                          <a:lnTo>
                            <a:pt x="4052" y="1436"/>
                          </a:lnTo>
                          <a:lnTo>
                            <a:pt x="4047" y="1438"/>
                          </a:lnTo>
                          <a:lnTo>
                            <a:pt x="4044" y="1437"/>
                          </a:lnTo>
                          <a:lnTo>
                            <a:pt x="4025" y="1431"/>
                          </a:lnTo>
                          <a:lnTo>
                            <a:pt x="4008" y="1480"/>
                          </a:lnTo>
                          <a:lnTo>
                            <a:pt x="4054" y="147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0" name="Freeform 1043"/>
                    <p:cNvSpPr>
                      <a:spLocks/>
                    </p:cNvSpPr>
                    <p:nvPr/>
                  </p:nvSpPr>
                  <p:spPr bwMode="auto">
                    <a:xfrm>
                      <a:off x="10457" y="8104"/>
                      <a:ext cx="4142" cy="1481"/>
                    </a:xfrm>
                    <a:custGeom>
                      <a:avLst/>
                      <a:gdLst>
                        <a:gd name="T0" fmla="+- 0 14511 10457"/>
                        <a:gd name="T1" fmla="*/ T0 w 4142"/>
                        <a:gd name="T2" fmla="+- 0 9533 8104"/>
                        <a:gd name="T3" fmla="*/ 9533 h 1481"/>
                        <a:gd name="T4" fmla="+- 0 14510 10457"/>
                        <a:gd name="T5" fmla="*/ T4 w 4142"/>
                        <a:gd name="T6" fmla="+- 0 9528 8104"/>
                        <a:gd name="T7" fmla="*/ 9528 h 1481"/>
                        <a:gd name="T8" fmla="+- 0 14505 10457"/>
                        <a:gd name="T9" fmla="*/ T8 w 4142"/>
                        <a:gd name="T10" fmla="+- 0 9527 8104"/>
                        <a:gd name="T11" fmla="*/ 9527 h 1481"/>
                        <a:gd name="T12" fmla="+- 0 14487 10457"/>
                        <a:gd name="T13" fmla="*/ T12 w 4142"/>
                        <a:gd name="T14" fmla="+- 0 9520 8104"/>
                        <a:gd name="T15" fmla="*/ 9520 h 1481"/>
                        <a:gd name="T16" fmla="+- 0 14482 10457"/>
                        <a:gd name="T17" fmla="*/ T16 w 4142"/>
                        <a:gd name="T18" fmla="+- 0 9535 8104"/>
                        <a:gd name="T19" fmla="*/ 9535 h 1481"/>
                        <a:gd name="T20" fmla="+- 0 14501 10457"/>
                        <a:gd name="T21" fmla="*/ T20 w 4142"/>
                        <a:gd name="T22" fmla="+- 0 9541 8104"/>
                        <a:gd name="T23" fmla="*/ 9541 h 1481"/>
                        <a:gd name="T24" fmla="+- 0 14504 10457"/>
                        <a:gd name="T25" fmla="*/ T24 w 4142"/>
                        <a:gd name="T26" fmla="+- 0 9542 8104"/>
                        <a:gd name="T27" fmla="*/ 9542 h 1481"/>
                        <a:gd name="T28" fmla="+- 0 14509 10457"/>
                        <a:gd name="T29" fmla="*/ T28 w 4142"/>
                        <a:gd name="T30" fmla="+- 0 9540 8104"/>
                        <a:gd name="T31" fmla="*/ 9540 h 1481"/>
                        <a:gd name="T32" fmla="+- 0 14511 10457"/>
                        <a:gd name="T33" fmla="*/ T32 w 4142"/>
                        <a:gd name="T34" fmla="+- 0 9533 8104"/>
                        <a:gd name="T35" fmla="*/ 9533 h 148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4142" h="1481">
                          <a:moveTo>
                            <a:pt x="4054" y="1429"/>
                          </a:moveTo>
                          <a:lnTo>
                            <a:pt x="4053" y="1424"/>
                          </a:lnTo>
                          <a:lnTo>
                            <a:pt x="4048" y="1423"/>
                          </a:lnTo>
                          <a:lnTo>
                            <a:pt x="4030" y="1416"/>
                          </a:lnTo>
                          <a:lnTo>
                            <a:pt x="4025" y="1431"/>
                          </a:lnTo>
                          <a:lnTo>
                            <a:pt x="4044" y="1437"/>
                          </a:lnTo>
                          <a:lnTo>
                            <a:pt x="4047" y="1438"/>
                          </a:lnTo>
                          <a:lnTo>
                            <a:pt x="4052" y="1436"/>
                          </a:lnTo>
                          <a:lnTo>
                            <a:pt x="4054" y="142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51" name="Freeform 1042"/>
                    <p:cNvSpPr>
                      <a:spLocks/>
                    </p:cNvSpPr>
                    <p:nvPr/>
                  </p:nvSpPr>
                  <p:spPr bwMode="auto">
                    <a:xfrm>
                      <a:off x="10457" y="8104"/>
                      <a:ext cx="4142" cy="1481"/>
                    </a:xfrm>
                    <a:custGeom>
                      <a:avLst/>
                      <a:gdLst>
                        <a:gd name="T0" fmla="+- 0 14598 10457"/>
                        <a:gd name="T1" fmla="*/ T0 w 4142"/>
                        <a:gd name="T2" fmla="+- 0 9568 8104"/>
                        <a:gd name="T3" fmla="*/ 9568 h 1481"/>
                        <a:gd name="T4" fmla="+- 0 14504 10457"/>
                        <a:gd name="T5" fmla="*/ T4 w 4142"/>
                        <a:gd name="T6" fmla="+- 0 9470 8104"/>
                        <a:gd name="T7" fmla="*/ 9470 h 1481"/>
                        <a:gd name="T8" fmla="+- 0 14487 10457"/>
                        <a:gd name="T9" fmla="*/ T8 w 4142"/>
                        <a:gd name="T10" fmla="+- 0 9520 8104"/>
                        <a:gd name="T11" fmla="*/ 9520 h 1481"/>
                        <a:gd name="T12" fmla="+- 0 14505 10457"/>
                        <a:gd name="T13" fmla="*/ T12 w 4142"/>
                        <a:gd name="T14" fmla="+- 0 9527 8104"/>
                        <a:gd name="T15" fmla="*/ 9527 h 1481"/>
                        <a:gd name="T16" fmla="+- 0 14510 10457"/>
                        <a:gd name="T17" fmla="*/ T16 w 4142"/>
                        <a:gd name="T18" fmla="+- 0 9528 8104"/>
                        <a:gd name="T19" fmla="*/ 9528 h 1481"/>
                        <a:gd name="T20" fmla="+- 0 14511 10457"/>
                        <a:gd name="T21" fmla="*/ T20 w 4142"/>
                        <a:gd name="T22" fmla="+- 0 9533 8104"/>
                        <a:gd name="T23" fmla="*/ 9533 h 1481"/>
                        <a:gd name="T24" fmla="+- 0 14511 10457"/>
                        <a:gd name="T25" fmla="*/ T24 w 4142"/>
                        <a:gd name="T26" fmla="+- 0 9578 8104"/>
                        <a:gd name="T27" fmla="*/ 9578 h 1481"/>
                        <a:gd name="T28" fmla="+- 0 14598 10457"/>
                        <a:gd name="T29" fmla="*/ T28 w 4142"/>
                        <a:gd name="T30" fmla="+- 0 9568 8104"/>
                        <a:gd name="T31" fmla="*/ 9568 h 148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</a:cxnLst>
                      <a:rect l="0" t="0" r="r" b="b"/>
                      <a:pathLst>
                        <a:path w="4142" h="1481">
                          <a:moveTo>
                            <a:pt x="4141" y="1464"/>
                          </a:moveTo>
                          <a:lnTo>
                            <a:pt x="4047" y="1366"/>
                          </a:lnTo>
                          <a:lnTo>
                            <a:pt x="4030" y="1416"/>
                          </a:lnTo>
                          <a:lnTo>
                            <a:pt x="4048" y="1423"/>
                          </a:lnTo>
                          <a:lnTo>
                            <a:pt x="4053" y="1424"/>
                          </a:lnTo>
                          <a:lnTo>
                            <a:pt x="4054" y="1429"/>
                          </a:lnTo>
                          <a:lnTo>
                            <a:pt x="4054" y="1474"/>
                          </a:lnTo>
                          <a:lnTo>
                            <a:pt x="4141" y="146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32" name="Group 1036"/>
                  <p:cNvGrpSpPr>
                    <a:grpSpLocks/>
                  </p:cNvGrpSpPr>
                  <p:nvPr/>
                </p:nvGrpSpPr>
                <p:grpSpPr bwMode="auto">
                  <a:xfrm>
                    <a:off x="22138977" y="21762065"/>
                    <a:ext cx="1887148" cy="1353492"/>
                    <a:chOff x="12119" y="8526"/>
                    <a:chExt cx="2662" cy="1834"/>
                  </a:xfrm>
                </p:grpSpPr>
                <p:sp>
                  <p:nvSpPr>
                    <p:cNvPr id="644" name="Freeform 1040"/>
                    <p:cNvSpPr>
                      <a:spLocks/>
                    </p:cNvSpPr>
                    <p:nvPr/>
                  </p:nvSpPr>
                  <p:spPr bwMode="auto">
                    <a:xfrm>
                      <a:off x="12119" y="8526"/>
                      <a:ext cx="2662" cy="1834"/>
                    </a:xfrm>
                    <a:custGeom>
                      <a:avLst/>
                      <a:gdLst>
                        <a:gd name="T0" fmla="+- 0 14685 12119"/>
                        <a:gd name="T1" fmla="*/ T0 w 2662"/>
                        <a:gd name="T2" fmla="+- 0 10285 8526"/>
                        <a:gd name="T3" fmla="*/ 10285 h 1834"/>
                        <a:gd name="T4" fmla="+- 0 12132 12119"/>
                        <a:gd name="T5" fmla="*/ T4 w 2662"/>
                        <a:gd name="T6" fmla="+- 0 8528 8526"/>
                        <a:gd name="T7" fmla="*/ 8528 h 1834"/>
                        <a:gd name="T8" fmla="+- 0 12128 12119"/>
                        <a:gd name="T9" fmla="*/ T8 w 2662"/>
                        <a:gd name="T10" fmla="+- 0 8526 8526"/>
                        <a:gd name="T11" fmla="*/ 8526 h 1834"/>
                        <a:gd name="T12" fmla="+- 0 12123 12119"/>
                        <a:gd name="T13" fmla="*/ T12 w 2662"/>
                        <a:gd name="T14" fmla="+- 0 8527 8526"/>
                        <a:gd name="T15" fmla="*/ 8527 h 1834"/>
                        <a:gd name="T16" fmla="+- 0 12121 12119"/>
                        <a:gd name="T17" fmla="*/ T16 w 2662"/>
                        <a:gd name="T18" fmla="+- 0 8531 8526"/>
                        <a:gd name="T19" fmla="*/ 8531 h 1834"/>
                        <a:gd name="T20" fmla="+- 0 12119 12119"/>
                        <a:gd name="T21" fmla="*/ T20 w 2662"/>
                        <a:gd name="T22" fmla="+- 0 8533 8526"/>
                        <a:gd name="T23" fmla="*/ 8533 h 1834"/>
                        <a:gd name="T24" fmla="+- 0 12120 12119"/>
                        <a:gd name="T25" fmla="*/ T24 w 2662"/>
                        <a:gd name="T26" fmla="+- 0 8538 8526"/>
                        <a:gd name="T27" fmla="*/ 8538 h 1834"/>
                        <a:gd name="T28" fmla="+- 0 12123 12119"/>
                        <a:gd name="T29" fmla="*/ T28 w 2662"/>
                        <a:gd name="T30" fmla="+- 0 8540 8526"/>
                        <a:gd name="T31" fmla="*/ 8540 h 1834"/>
                        <a:gd name="T32" fmla="+- 0 14677 12119"/>
                        <a:gd name="T33" fmla="*/ T32 w 2662"/>
                        <a:gd name="T34" fmla="+- 0 10298 8526"/>
                        <a:gd name="T35" fmla="*/ 10298 h 1834"/>
                        <a:gd name="T36" fmla="+- 0 14685 12119"/>
                        <a:gd name="T37" fmla="*/ T36 w 2662"/>
                        <a:gd name="T38" fmla="+- 0 10285 8526"/>
                        <a:gd name="T39" fmla="*/ 10285 h 18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662" h="1834">
                          <a:moveTo>
                            <a:pt x="2566" y="1759"/>
                          </a:moveTo>
                          <a:lnTo>
                            <a:pt x="13" y="2"/>
                          </a:lnTo>
                          <a:lnTo>
                            <a:pt x="9" y="0"/>
                          </a:lnTo>
                          <a:lnTo>
                            <a:pt x="4" y="1"/>
                          </a:lnTo>
                          <a:lnTo>
                            <a:pt x="2" y="5"/>
                          </a:lnTo>
                          <a:lnTo>
                            <a:pt x="0" y="7"/>
                          </a:lnTo>
                          <a:lnTo>
                            <a:pt x="1" y="12"/>
                          </a:lnTo>
                          <a:lnTo>
                            <a:pt x="4" y="14"/>
                          </a:lnTo>
                          <a:lnTo>
                            <a:pt x="2558" y="1772"/>
                          </a:lnTo>
                          <a:lnTo>
                            <a:pt x="2566" y="1759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5" name="Freeform 1039"/>
                    <p:cNvSpPr>
                      <a:spLocks/>
                    </p:cNvSpPr>
                    <p:nvPr/>
                  </p:nvSpPr>
                  <p:spPr bwMode="auto">
                    <a:xfrm>
                      <a:off x="12119" y="8526"/>
                      <a:ext cx="2662" cy="1834"/>
                    </a:xfrm>
                    <a:custGeom>
                      <a:avLst/>
                      <a:gdLst>
                        <a:gd name="T0" fmla="+- 0 14706 12119"/>
                        <a:gd name="T1" fmla="*/ T0 w 2662"/>
                        <a:gd name="T2" fmla="+- 0 10349 8526"/>
                        <a:gd name="T3" fmla="*/ 10349 h 1834"/>
                        <a:gd name="T4" fmla="+- 0 14706 12119"/>
                        <a:gd name="T5" fmla="*/ T4 w 2662"/>
                        <a:gd name="T6" fmla="+- 0 10303 8526"/>
                        <a:gd name="T7" fmla="*/ 10303 h 1834"/>
                        <a:gd name="T8" fmla="+- 0 14703 12119"/>
                        <a:gd name="T9" fmla="*/ T8 w 2662"/>
                        <a:gd name="T10" fmla="+- 0 10307 8526"/>
                        <a:gd name="T11" fmla="*/ 10307 h 1834"/>
                        <a:gd name="T12" fmla="+- 0 14702 12119"/>
                        <a:gd name="T13" fmla="*/ T12 w 2662"/>
                        <a:gd name="T14" fmla="+- 0 10310 8526"/>
                        <a:gd name="T15" fmla="*/ 10310 h 1834"/>
                        <a:gd name="T16" fmla="+- 0 14697 12119"/>
                        <a:gd name="T17" fmla="*/ T16 w 2662"/>
                        <a:gd name="T18" fmla="+- 0 10312 8526"/>
                        <a:gd name="T19" fmla="*/ 10312 h 1834"/>
                        <a:gd name="T20" fmla="+- 0 14694 12119"/>
                        <a:gd name="T21" fmla="*/ T20 w 2662"/>
                        <a:gd name="T22" fmla="+- 0 10309 8526"/>
                        <a:gd name="T23" fmla="*/ 10309 h 1834"/>
                        <a:gd name="T24" fmla="+- 0 14677 12119"/>
                        <a:gd name="T25" fmla="*/ T24 w 2662"/>
                        <a:gd name="T26" fmla="+- 0 10298 8526"/>
                        <a:gd name="T27" fmla="*/ 10298 h 1834"/>
                        <a:gd name="T28" fmla="+- 0 14647 12119"/>
                        <a:gd name="T29" fmla="*/ T28 w 2662"/>
                        <a:gd name="T30" fmla="+- 0 10340 8526"/>
                        <a:gd name="T31" fmla="*/ 10340 h 1834"/>
                        <a:gd name="T32" fmla="+- 0 14706 12119"/>
                        <a:gd name="T33" fmla="*/ T32 w 2662"/>
                        <a:gd name="T34" fmla="+- 0 10349 8526"/>
                        <a:gd name="T35" fmla="*/ 10349 h 18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662" h="1834">
                          <a:moveTo>
                            <a:pt x="2587" y="1823"/>
                          </a:moveTo>
                          <a:lnTo>
                            <a:pt x="2587" y="1777"/>
                          </a:lnTo>
                          <a:lnTo>
                            <a:pt x="2584" y="1781"/>
                          </a:lnTo>
                          <a:lnTo>
                            <a:pt x="2583" y="1784"/>
                          </a:lnTo>
                          <a:lnTo>
                            <a:pt x="2578" y="1786"/>
                          </a:lnTo>
                          <a:lnTo>
                            <a:pt x="2575" y="1783"/>
                          </a:lnTo>
                          <a:lnTo>
                            <a:pt x="2558" y="1772"/>
                          </a:lnTo>
                          <a:lnTo>
                            <a:pt x="2528" y="1814"/>
                          </a:lnTo>
                          <a:lnTo>
                            <a:pt x="2587" y="1823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6" name="Freeform 1038"/>
                    <p:cNvSpPr>
                      <a:spLocks/>
                    </p:cNvSpPr>
                    <p:nvPr/>
                  </p:nvSpPr>
                  <p:spPr bwMode="auto">
                    <a:xfrm>
                      <a:off x="12119" y="8526"/>
                      <a:ext cx="2662" cy="1834"/>
                    </a:xfrm>
                    <a:custGeom>
                      <a:avLst/>
                      <a:gdLst>
                        <a:gd name="T0" fmla="+- 0 14706 12119"/>
                        <a:gd name="T1" fmla="*/ T0 w 2662"/>
                        <a:gd name="T2" fmla="+- 0 10303 8526"/>
                        <a:gd name="T3" fmla="*/ 10303 h 1834"/>
                        <a:gd name="T4" fmla="+- 0 14706 12119"/>
                        <a:gd name="T5" fmla="*/ T4 w 2662"/>
                        <a:gd name="T6" fmla="+- 0 10300 8526"/>
                        <a:gd name="T7" fmla="*/ 10300 h 1834"/>
                        <a:gd name="T8" fmla="+- 0 14702 12119"/>
                        <a:gd name="T9" fmla="*/ T8 w 2662"/>
                        <a:gd name="T10" fmla="+- 0 10297 8526"/>
                        <a:gd name="T11" fmla="*/ 10297 h 1834"/>
                        <a:gd name="T12" fmla="+- 0 14685 12119"/>
                        <a:gd name="T13" fmla="*/ T12 w 2662"/>
                        <a:gd name="T14" fmla="+- 0 10285 8526"/>
                        <a:gd name="T15" fmla="*/ 10285 h 1834"/>
                        <a:gd name="T16" fmla="+- 0 14677 12119"/>
                        <a:gd name="T17" fmla="*/ T16 w 2662"/>
                        <a:gd name="T18" fmla="+- 0 10298 8526"/>
                        <a:gd name="T19" fmla="*/ 10298 h 1834"/>
                        <a:gd name="T20" fmla="+- 0 14694 12119"/>
                        <a:gd name="T21" fmla="*/ T20 w 2662"/>
                        <a:gd name="T22" fmla="+- 0 10309 8526"/>
                        <a:gd name="T23" fmla="*/ 10309 h 1834"/>
                        <a:gd name="T24" fmla="+- 0 14697 12119"/>
                        <a:gd name="T25" fmla="*/ T24 w 2662"/>
                        <a:gd name="T26" fmla="+- 0 10312 8526"/>
                        <a:gd name="T27" fmla="*/ 10312 h 1834"/>
                        <a:gd name="T28" fmla="+- 0 14702 12119"/>
                        <a:gd name="T29" fmla="*/ T28 w 2662"/>
                        <a:gd name="T30" fmla="+- 0 10310 8526"/>
                        <a:gd name="T31" fmla="*/ 10310 h 1834"/>
                        <a:gd name="T32" fmla="+- 0 14703 12119"/>
                        <a:gd name="T33" fmla="*/ T32 w 2662"/>
                        <a:gd name="T34" fmla="+- 0 10307 8526"/>
                        <a:gd name="T35" fmla="*/ 10307 h 1834"/>
                        <a:gd name="T36" fmla="+- 0 14706 12119"/>
                        <a:gd name="T37" fmla="*/ T36 w 2662"/>
                        <a:gd name="T38" fmla="+- 0 10303 8526"/>
                        <a:gd name="T39" fmla="*/ 10303 h 18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662" h="1834">
                          <a:moveTo>
                            <a:pt x="2587" y="1777"/>
                          </a:moveTo>
                          <a:lnTo>
                            <a:pt x="2587" y="1774"/>
                          </a:lnTo>
                          <a:lnTo>
                            <a:pt x="2583" y="1771"/>
                          </a:lnTo>
                          <a:lnTo>
                            <a:pt x="2566" y="1759"/>
                          </a:lnTo>
                          <a:lnTo>
                            <a:pt x="2558" y="1772"/>
                          </a:lnTo>
                          <a:lnTo>
                            <a:pt x="2575" y="1783"/>
                          </a:lnTo>
                          <a:lnTo>
                            <a:pt x="2578" y="1786"/>
                          </a:lnTo>
                          <a:lnTo>
                            <a:pt x="2583" y="1784"/>
                          </a:lnTo>
                          <a:lnTo>
                            <a:pt x="2584" y="1781"/>
                          </a:lnTo>
                          <a:lnTo>
                            <a:pt x="2587" y="1777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7" name="Freeform 1037"/>
                    <p:cNvSpPr>
                      <a:spLocks/>
                    </p:cNvSpPr>
                    <p:nvPr/>
                  </p:nvSpPr>
                  <p:spPr bwMode="auto">
                    <a:xfrm>
                      <a:off x="12119" y="8526"/>
                      <a:ext cx="2662" cy="1834"/>
                    </a:xfrm>
                    <a:custGeom>
                      <a:avLst/>
                      <a:gdLst>
                        <a:gd name="T0" fmla="+- 0 14780 12119"/>
                        <a:gd name="T1" fmla="*/ T0 w 2662"/>
                        <a:gd name="T2" fmla="+- 0 10360 8526"/>
                        <a:gd name="T3" fmla="*/ 10360 h 1834"/>
                        <a:gd name="T4" fmla="+- 0 14715 12119"/>
                        <a:gd name="T5" fmla="*/ T4 w 2662"/>
                        <a:gd name="T6" fmla="+- 0 10242 8526"/>
                        <a:gd name="T7" fmla="*/ 10242 h 1834"/>
                        <a:gd name="T8" fmla="+- 0 14685 12119"/>
                        <a:gd name="T9" fmla="*/ T8 w 2662"/>
                        <a:gd name="T10" fmla="+- 0 10285 8526"/>
                        <a:gd name="T11" fmla="*/ 10285 h 1834"/>
                        <a:gd name="T12" fmla="+- 0 14702 12119"/>
                        <a:gd name="T13" fmla="*/ T12 w 2662"/>
                        <a:gd name="T14" fmla="+- 0 10297 8526"/>
                        <a:gd name="T15" fmla="*/ 10297 h 1834"/>
                        <a:gd name="T16" fmla="+- 0 14706 12119"/>
                        <a:gd name="T17" fmla="*/ T16 w 2662"/>
                        <a:gd name="T18" fmla="+- 0 10300 8526"/>
                        <a:gd name="T19" fmla="*/ 10300 h 1834"/>
                        <a:gd name="T20" fmla="+- 0 14706 12119"/>
                        <a:gd name="T21" fmla="*/ T20 w 2662"/>
                        <a:gd name="T22" fmla="+- 0 10349 8526"/>
                        <a:gd name="T23" fmla="*/ 10349 h 1834"/>
                        <a:gd name="T24" fmla="+- 0 14780 12119"/>
                        <a:gd name="T25" fmla="*/ T24 w 2662"/>
                        <a:gd name="T26" fmla="+- 0 10360 8526"/>
                        <a:gd name="T27" fmla="*/ 10360 h 183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2662" h="1834">
                          <a:moveTo>
                            <a:pt x="2661" y="1834"/>
                          </a:moveTo>
                          <a:lnTo>
                            <a:pt x="2596" y="1716"/>
                          </a:lnTo>
                          <a:lnTo>
                            <a:pt x="2566" y="1759"/>
                          </a:lnTo>
                          <a:lnTo>
                            <a:pt x="2583" y="1771"/>
                          </a:lnTo>
                          <a:lnTo>
                            <a:pt x="2587" y="1774"/>
                          </a:lnTo>
                          <a:lnTo>
                            <a:pt x="2587" y="1823"/>
                          </a:lnTo>
                          <a:lnTo>
                            <a:pt x="2661" y="1834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grpSp>
                <p:nvGrpSpPr>
                  <p:cNvPr id="633" name="Group 1031"/>
                  <p:cNvGrpSpPr>
                    <a:grpSpLocks/>
                  </p:cNvGrpSpPr>
                  <p:nvPr/>
                </p:nvGrpSpPr>
                <p:grpSpPr bwMode="auto">
                  <a:xfrm>
                    <a:off x="21673216" y="20850635"/>
                    <a:ext cx="1916214" cy="229518"/>
                    <a:chOff x="11462" y="7291"/>
                    <a:chExt cx="2703" cy="311"/>
                  </a:xfrm>
                </p:grpSpPr>
                <p:sp>
                  <p:nvSpPr>
                    <p:cNvPr id="640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11462" y="7291"/>
                      <a:ext cx="2703" cy="311"/>
                    </a:xfrm>
                    <a:custGeom>
                      <a:avLst/>
                      <a:gdLst>
                        <a:gd name="T0" fmla="+- 0 14047 11462"/>
                        <a:gd name="T1" fmla="*/ T0 w 2703"/>
                        <a:gd name="T2" fmla="+- 0 7358 7291"/>
                        <a:gd name="T3" fmla="*/ 7358 h 311"/>
                        <a:gd name="T4" fmla="+- 0 14045 11462"/>
                        <a:gd name="T5" fmla="*/ T4 w 2703"/>
                        <a:gd name="T6" fmla="+- 0 7343 7291"/>
                        <a:gd name="T7" fmla="*/ 7343 h 311"/>
                        <a:gd name="T8" fmla="+- 0 11471 11462"/>
                        <a:gd name="T9" fmla="*/ T8 w 2703"/>
                        <a:gd name="T10" fmla="+- 0 7587 7291"/>
                        <a:gd name="T11" fmla="*/ 7587 h 311"/>
                        <a:gd name="T12" fmla="+- 0 11466 11462"/>
                        <a:gd name="T13" fmla="*/ T12 w 2703"/>
                        <a:gd name="T14" fmla="+- 0 7588 7291"/>
                        <a:gd name="T15" fmla="*/ 7588 h 311"/>
                        <a:gd name="T16" fmla="+- 0 11462 11462"/>
                        <a:gd name="T17" fmla="*/ T16 w 2703"/>
                        <a:gd name="T18" fmla="+- 0 7591 7291"/>
                        <a:gd name="T19" fmla="*/ 7591 h 311"/>
                        <a:gd name="T20" fmla="+- 0 11462 11462"/>
                        <a:gd name="T21" fmla="*/ T20 w 2703"/>
                        <a:gd name="T22" fmla="+- 0 7595 7291"/>
                        <a:gd name="T23" fmla="*/ 7595 h 311"/>
                        <a:gd name="T24" fmla="+- 0 11463 11462"/>
                        <a:gd name="T25" fmla="*/ T24 w 2703"/>
                        <a:gd name="T26" fmla="+- 0 7600 7291"/>
                        <a:gd name="T27" fmla="*/ 7600 h 311"/>
                        <a:gd name="T28" fmla="+- 0 11467 11462"/>
                        <a:gd name="T29" fmla="*/ T28 w 2703"/>
                        <a:gd name="T30" fmla="+- 0 7602 7291"/>
                        <a:gd name="T31" fmla="*/ 7602 h 311"/>
                        <a:gd name="T32" fmla="+- 0 11471 11462"/>
                        <a:gd name="T33" fmla="*/ T32 w 2703"/>
                        <a:gd name="T34" fmla="+- 0 7602 7291"/>
                        <a:gd name="T35" fmla="*/ 7602 h 311"/>
                        <a:gd name="T36" fmla="+- 0 14047 11462"/>
                        <a:gd name="T37" fmla="*/ T36 w 2703"/>
                        <a:gd name="T38" fmla="+- 0 7358 7291"/>
                        <a:gd name="T39" fmla="*/ 7358 h 31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703" h="311">
                          <a:moveTo>
                            <a:pt x="2585" y="67"/>
                          </a:moveTo>
                          <a:lnTo>
                            <a:pt x="2583" y="52"/>
                          </a:lnTo>
                          <a:lnTo>
                            <a:pt x="9" y="296"/>
                          </a:lnTo>
                          <a:lnTo>
                            <a:pt x="4" y="297"/>
                          </a:lnTo>
                          <a:lnTo>
                            <a:pt x="0" y="300"/>
                          </a:lnTo>
                          <a:lnTo>
                            <a:pt x="0" y="304"/>
                          </a:lnTo>
                          <a:lnTo>
                            <a:pt x="1" y="309"/>
                          </a:lnTo>
                          <a:lnTo>
                            <a:pt x="5" y="311"/>
                          </a:lnTo>
                          <a:lnTo>
                            <a:pt x="9" y="311"/>
                          </a:lnTo>
                          <a:lnTo>
                            <a:pt x="2585" y="67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1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11462" y="7291"/>
                      <a:ext cx="2703" cy="311"/>
                    </a:xfrm>
                    <a:custGeom>
                      <a:avLst/>
                      <a:gdLst>
                        <a:gd name="T0" fmla="+- 0 14165 11462"/>
                        <a:gd name="T1" fmla="*/ T0 w 2703"/>
                        <a:gd name="T2" fmla="+- 0 7339 7291"/>
                        <a:gd name="T3" fmla="*/ 7339 h 311"/>
                        <a:gd name="T4" fmla="+- 0 14040 11462"/>
                        <a:gd name="T5" fmla="*/ T4 w 2703"/>
                        <a:gd name="T6" fmla="+- 0 7291 7291"/>
                        <a:gd name="T7" fmla="*/ 7291 h 311"/>
                        <a:gd name="T8" fmla="+- 0 14045 11462"/>
                        <a:gd name="T9" fmla="*/ T8 w 2703"/>
                        <a:gd name="T10" fmla="+- 0 7343 7291"/>
                        <a:gd name="T11" fmla="*/ 7343 h 311"/>
                        <a:gd name="T12" fmla="+- 0 14065 11462"/>
                        <a:gd name="T13" fmla="*/ T12 w 2703"/>
                        <a:gd name="T14" fmla="+- 0 7342 7291"/>
                        <a:gd name="T15" fmla="*/ 7342 h 311"/>
                        <a:gd name="T16" fmla="+- 0 14069 11462"/>
                        <a:gd name="T17" fmla="*/ T16 w 2703"/>
                        <a:gd name="T18" fmla="+- 0 7342 7291"/>
                        <a:gd name="T19" fmla="*/ 7342 h 311"/>
                        <a:gd name="T20" fmla="+- 0 14072 11462"/>
                        <a:gd name="T21" fmla="*/ T20 w 2703"/>
                        <a:gd name="T22" fmla="+- 0 7344 7291"/>
                        <a:gd name="T23" fmla="*/ 7344 h 311"/>
                        <a:gd name="T24" fmla="+- 0 14073 11462"/>
                        <a:gd name="T25" fmla="*/ T24 w 2703"/>
                        <a:gd name="T26" fmla="+- 0 7349 7291"/>
                        <a:gd name="T27" fmla="*/ 7349 h 311"/>
                        <a:gd name="T28" fmla="+- 0 14073 11462"/>
                        <a:gd name="T29" fmla="*/ T28 w 2703"/>
                        <a:gd name="T30" fmla="+- 0 7396 7291"/>
                        <a:gd name="T31" fmla="*/ 7396 h 311"/>
                        <a:gd name="T32" fmla="+- 0 14165 11462"/>
                        <a:gd name="T33" fmla="*/ T32 w 2703"/>
                        <a:gd name="T34" fmla="+- 0 7339 7291"/>
                        <a:gd name="T35" fmla="*/ 7339 h 31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</a:cxnLst>
                      <a:rect l="0" t="0" r="r" b="b"/>
                      <a:pathLst>
                        <a:path w="2703" h="311">
                          <a:moveTo>
                            <a:pt x="2703" y="48"/>
                          </a:moveTo>
                          <a:lnTo>
                            <a:pt x="2578" y="0"/>
                          </a:lnTo>
                          <a:lnTo>
                            <a:pt x="2583" y="52"/>
                          </a:lnTo>
                          <a:lnTo>
                            <a:pt x="2603" y="51"/>
                          </a:lnTo>
                          <a:lnTo>
                            <a:pt x="2607" y="51"/>
                          </a:lnTo>
                          <a:lnTo>
                            <a:pt x="2610" y="53"/>
                          </a:lnTo>
                          <a:lnTo>
                            <a:pt x="2611" y="58"/>
                          </a:lnTo>
                          <a:lnTo>
                            <a:pt x="2611" y="105"/>
                          </a:lnTo>
                          <a:lnTo>
                            <a:pt x="2703" y="48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2" name="Freeform 1033"/>
                    <p:cNvSpPr>
                      <a:spLocks/>
                    </p:cNvSpPr>
                    <p:nvPr/>
                  </p:nvSpPr>
                  <p:spPr bwMode="auto">
                    <a:xfrm>
                      <a:off x="11462" y="7291"/>
                      <a:ext cx="2703" cy="311"/>
                    </a:xfrm>
                    <a:custGeom>
                      <a:avLst/>
                      <a:gdLst>
                        <a:gd name="T0" fmla="+- 0 14073 11462"/>
                        <a:gd name="T1" fmla="*/ T0 w 2703"/>
                        <a:gd name="T2" fmla="+- 0 7352 7291"/>
                        <a:gd name="T3" fmla="*/ 7352 h 311"/>
                        <a:gd name="T4" fmla="+- 0 14073 11462"/>
                        <a:gd name="T5" fmla="*/ T4 w 2703"/>
                        <a:gd name="T6" fmla="+- 0 7349 7291"/>
                        <a:gd name="T7" fmla="*/ 7349 h 311"/>
                        <a:gd name="T8" fmla="+- 0 14072 11462"/>
                        <a:gd name="T9" fmla="*/ T8 w 2703"/>
                        <a:gd name="T10" fmla="+- 0 7344 7291"/>
                        <a:gd name="T11" fmla="*/ 7344 h 311"/>
                        <a:gd name="T12" fmla="+- 0 14069 11462"/>
                        <a:gd name="T13" fmla="*/ T12 w 2703"/>
                        <a:gd name="T14" fmla="+- 0 7342 7291"/>
                        <a:gd name="T15" fmla="*/ 7342 h 311"/>
                        <a:gd name="T16" fmla="+- 0 14065 11462"/>
                        <a:gd name="T17" fmla="*/ T16 w 2703"/>
                        <a:gd name="T18" fmla="+- 0 7342 7291"/>
                        <a:gd name="T19" fmla="*/ 7342 h 311"/>
                        <a:gd name="T20" fmla="+- 0 14045 11462"/>
                        <a:gd name="T21" fmla="*/ T20 w 2703"/>
                        <a:gd name="T22" fmla="+- 0 7343 7291"/>
                        <a:gd name="T23" fmla="*/ 7343 h 311"/>
                        <a:gd name="T24" fmla="+- 0 14047 11462"/>
                        <a:gd name="T25" fmla="*/ T24 w 2703"/>
                        <a:gd name="T26" fmla="+- 0 7358 7291"/>
                        <a:gd name="T27" fmla="*/ 7358 h 311"/>
                        <a:gd name="T28" fmla="+- 0 14065 11462"/>
                        <a:gd name="T29" fmla="*/ T28 w 2703"/>
                        <a:gd name="T30" fmla="+- 0 7356 7291"/>
                        <a:gd name="T31" fmla="*/ 7356 h 311"/>
                        <a:gd name="T32" fmla="+- 0 14071 11462"/>
                        <a:gd name="T33" fmla="*/ T32 w 2703"/>
                        <a:gd name="T34" fmla="+- 0 7356 7291"/>
                        <a:gd name="T35" fmla="*/ 7356 h 311"/>
                        <a:gd name="T36" fmla="+- 0 14073 11462"/>
                        <a:gd name="T37" fmla="*/ T36 w 2703"/>
                        <a:gd name="T38" fmla="+- 0 7352 7291"/>
                        <a:gd name="T39" fmla="*/ 7352 h 31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  <a:cxn ang="0">
                          <a:pos x="T29" y="T31"/>
                        </a:cxn>
                        <a:cxn ang="0">
                          <a:pos x="T33" y="T35"/>
                        </a:cxn>
                        <a:cxn ang="0">
                          <a:pos x="T37" y="T39"/>
                        </a:cxn>
                      </a:cxnLst>
                      <a:rect l="0" t="0" r="r" b="b"/>
                      <a:pathLst>
                        <a:path w="2703" h="311">
                          <a:moveTo>
                            <a:pt x="2611" y="61"/>
                          </a:moveTo>
                          <a:lnTo>
                            <a:pt x="2611" y="58"/>
                          </a:lnTo>
                          <a:lnTo>
                            <a:pt x="2610" y="53"/>
                          </a:lnTo>
                          <a:lnTo>
                            <a:pt x="2607" y="51"/>
                          </a:lnTo>
                          <a:lnTo>
                            <a:pt x="2603" y="51"/>
                          </a:lnTo>
                          <a:lnTo>
                            <a:pt x="2583" y="52"/>
                          </a:lnTo>
                          <a:lnTo>
                            <a:pt x="2585" y="67"/>
                          </a:lnTo>
                          <a:lnTo>
                            <a:pt x="2603" y="65"/>
                          </a:lnTo>
                          <a:lnTo>
                            <a:pt x="2609" y="65"/>
                          </a:lnTo>
                          <a:lnTo>
                            <a:pt x="2611" y="61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643" name="Freeform 1032"/>
                    <p:cNvSpPr>
                      <a:spLocks/>
                    </p:cNvSpPr>
                    <p:nvPr/>
                  </p:nvSpPr>
                  <p:spPr bwMode="auto">
                    <a:xfrm>
                      <a:off x="11462" y="7291"/>
                      <a:ext cx="2703" cy="311"/>
                    </a:xfrm>
                    <a:custGeom>
                      <a:avLst/>
                      <a:gdLst>
                        <a:gd name="T0" fmla="+- 0 14073 11462"/>
                        <a:gd name="T1" fmla="*/ T0 w 2703"/>
                        <a:gd name="T2" fmla="+- 0 7396 7291"/>
                        <a:gd name="T3" fmla="*/ 7396 h 311"/>
                        <a:gd name="T4" fmla="+- 0 14073 11462"/>
                        <a:gd name="T5" fmla="*/ T4 w 2703"/>
                        <a:gd name="T6" fmla="+- 0 7352 7291"/>
                        <a:gd name="T7" fmla="*/ 7352 h 311"/>
                        <a:gd name="T8" fmla="+- 0 14071 11462"/>
                        <a:gd name="T9" fmla="*/ T8 w 2703"/>
                        <a:gd name="T10" fmla="+- 0 7356 7291"/>
                        <a:gd name="T11" fmla="*/ 7356 h 311"/>
                        <a:gd name="T12" fmla="+- 0 14065 11462"/>
                        <a:gd name="T13" fmla="*/ T12 w 2703"/>
                        <a:gd name="T14" fmla="+- 0 7356 7291"/>
                        <a:gd name="T15" fmla="*/ 7356 h 311"/>
                        <a:gd name="T16" fmla="+- 0 14047 11462"/>
                        <a:gd name="T17" fmla="*/ T16 w 2703"/>
                        <a:gd name="T18" fmla="+- 0 7358 7291"/>
                        <a:gd name="T19" fmla="*/ 7358 h 311"/>
                        <a:gd name="T20" fmla="+- 0 14052 11462"/>
                        <a:gd name="T21" fmla="*/ T20 w 2703"/>
                        <a:gd name="T22" fmla="+- 0 7410 7291"/>
                        <a:gd name="T23" fmla="*/ 7410 h 311"/>
                        <a:gd name="T24" fmla="+- 0 14073 11462"/>
                        <a:gd name="T25" fmla="*/ T24 w 2703"/>
                        <a:gd name="T26" fmla="+- 0 7396 7291"/>
                        <a:gd name="T27" fmla="*/ 7396 h 311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  <a:cxn ang="0">
                          <a:pos x="T17" y="T19"/>
                        </a:cxn>
                        <a:cxn ang="0">
                          <a:pos x="T21" y="T23"/>
                        </a:cxn>
                        <a:cxn ang="0">
                          <a:pos x="T25" y="T27"/>
                        </a:cxn>
                      </a:cxnLst>
                      <a:rect l="0" t="0" r="r" b="b"/>
                      <a:pathLst>
                        <a:path w="2703" h="311">
                          <a:moveTo>
                            <a:pt x="2611" y="105"/>
                          </a:moveTo>
                          <a:lnTo>
                            <a:pt x="2611" y="61"/>
                          </a:lnTo>
                          <a:lnTo>
                            <a:pt x="2609" y="65"/>
                          </a:lnTo>
                          <a:lnTo>
                            <a:pt x="2603" y="65"/>
                          </a:lnTo>
                          <a:lnTo>
                            <a:pt x="2585" y="67"/>
                          </a:lnTo>
                          <a:lnTo>
                            <a:pt x="2590" y="119"/>
                          </a:lnTo>
                          <a:lnTo>
                            <a:pt x="2611" y="105"/>
                          </a:lnTo>
                          <a:close/>
                        </a:path>
                      </a:pathLst>
                    </a:custGeom>
                    <a:solidFill>
                      <a:srgbClr val="FF340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BE"/>
                    </a:p>
                  </p:txBody>
                </p:sp>
              </p:grpSp>
              <p:sp>
                <p:nvSpPr>
                  <p:cNvPr id="24" name="ZoneTexte 23"/>
                  <p:cNvSpPr txBox="1"/>
                  <p:nvPr/>
                </p:nvSpPr>
                <p:spPr>
                  <a:xfrm>
                    <a:off x="24950589" y="16311324"/>
                    <a:ext cx="2767584" cy="7478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fr-BE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Leiosphaeridia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&lt;20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Gorgonisphaeridium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&lt;20</a:t>
                    </a: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Cymatiosphaera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Pterospermella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Verhyachium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Gorgonisphaeridium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&gt;20</a:t>
                    </a: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Synsphaeridium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Stellinium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Solisphaeridium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Micrhystridium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12" name="Connecteur droit 111"/>
                  <p:cNvCxnSpPr/>
                  <p:nvPr/>
                </p:nvCxnSpPr>
                <p:spPr>
                  <a:xfrm flipH="1">
                    <a:off x="14290040" y="22712588"/>
                    <a:ext cx="1490133" cy="199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ZoneTexte 112"/>
                  <p:cNvSpPr txBox="1"/>
                  <p:nvPr/>
                </p:nvSpPr>
                <p:spPr>
                  <a:xfrm>
                    <a:off x="14091461" y="22370478"/>
                    <a:ext cx="168871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20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Strunian</a:t>
                    </a:r>
                    <a:r>
                      <a:rPr lang="fr-BE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base</a:t>
                    </a:r>
                    <a:endParaRPr lang="fr-BE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15" name="Connecteur droit 114"/>
                  <p:cNvCxnSpPr/>
                  <p:nvPr/>
                </p:nvCxnSpPr>
                <p:spPr>
                  <a:xfrm flipH="1">
                    <a:off x="15171157" y="18781986"/>
                    <a:ext cx="693684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ZoneTexte 119"/>
                  <p:cNvSpPr txBox="1"/>
                  <p:nvPr/>
                </p:nvSpPr>
                <p:spPr>
                  <a:xfrm>
                    <a:off x="15171157" y="18424639"/>
                    <a:ext cx="498855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BE" sz="2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</a:t>
                    </a:r>
                  </a:p>
                  <a:p>
                    <a:r>
                      <a:rPr lang="fr-BE" sz="2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LL</a:t>
                    </a:r>
                    <a:endParaRPr lang="fr-BE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6" name="ZoneTexte 125"/>
                  <p:cNvSpPr txBox="1"/>
                  <p:nvPr/>
                </p:nvSpPr>
                <p:spPr>
                  <a:xfrm>
                    <a:off x="17241695" y="22912552"/>
                    <a:ext cx="6106511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0      10000   20000                 0        5        10      15         100%        80%          60%           40%          20%       </a:t>
                    </a:r>
                    <a:endParaRPr lang="fr-BE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23" name="ZoneTexte 622"/>
                  <p:cNvSpPr txBox="1"/>
                  <p:nvPr/>
                </p:nvSpPr>
                <p:spPr>
                  <a:xfrm>
                    <a:off x="17350135" y="16246318"/>
                    <a:ext cx="1701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Acritarch</a:t>
                    </a:r>
                    <a:r>
                      <a:rPr lang="fr-BE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and </a:t>
                    </a:r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miospore</a:t>
                    </a:r>
                    <a:endParaRPr lang="fr-BE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concentration</a:t>
                    </a:r>
                    <a:endParaRPr lang="fr-BE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07" name="ZoneTexte 1206"/>
                  <p:cNvSpPr txBox="1"/>
                  <p:nvPr/>
                </p:nvSpPr>
                <p:spPr>
                  <a:xfrm>
                    <a:off x="19339714" y="16197024"/>
                    <a:ext cx="111245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Acritarch</a:t>
                    </a:r>
                    <a:r>
                      <a:rPr lang="fr-BE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diversity</a:t>
                    </a:r>
                    <a:endParaRPr lang="fr-BE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08" name="ZoneTexte 1207"/>
                  <p:cNvSpPr txBox="1"/>
                  <p:nvPr/>
                </p:nvSpPr>
                <p:spPr>
                  <a:xfrm>
                    <a:off x="20406374" y="16311324"/>
                    <a:ext cx="262126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Selected</a:t>
                    </a:r>
                    <a:r>
                      <a:rPr lang="fr-BE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acritarch</a:t>
                    </a:r>
                    <a:r>
                      <a:rPr lang="fr-BE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2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percentage</a:t>
                    </a:r>
                    <a:endParaRPr lang="fr-BE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7" name="Groupe 106"/>
                <p:cNvGrpSpPr/>
                <p:nvPr/>
              </p:nvGrpSpPr>
              <p:grpSpPr>
                <a:xfrm>
                  <a:off x="8263942" y="16888702"/>
                  <a:ext cx="8214527" cy="8338704"/>
                  <a:chOff x="9143998" y="16905767"/>
                  <a:chExt cx="8078051" cy="8338704"/>
                </a:xfrm>
                <a:noFill/>
              </p:grpSpPr>
              <p:sp>
                <p:nvSpPr>
                  <p:cNvPr id="1507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61160" y="17274864"/>
                    <a:ext cx="1019611" cy="215444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fr-FR" sz="800"/>
                      <a:t>Conil 1964?</a:t>
                    </a:r>
                  </a:p>
                </p:txBody>
              </p:sp>
              <p:sp>
                <p:nvSpPr>
                  <p:cNvPr id="151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204588" y="17246618"/>
                    <a:ext cx="254903" cy="0"/>
                  </a:xfrm>
                  <a:prstGeom prst="line">
                    <a:avLst/>
                  </a:pr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BE"/>
                  </a:p>
                </p:txBody>
              </p:sp>
              <p:pic>
                <p:nvPicPr>
                  <p:cNvPr id="1516" name="Picture 6" descr="Scay Kumpan fig 4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700" t="36417" r="15511" b="29352"/>
                  <a:stretch>
                    <a:fillRect/>
                  </a:stretch>
                </p:blipFill>
                <p:spPr bwMode="auto">
                  <a:xfrm>
                    <a:off x="12433251" y="16909533"/>
                    <a:ext cx="1728091" cy="601666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17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43998" y="20973370"/>
                    <a:ext cx="798445" cy="215444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fr-FR" sz="800" dirty="0" err="1"/>
                      <a:t>LLm</a:t>
                    </a:r>
                    <a:r>
                      <a:rPr lang="en-US" altLang="fr-FR" sz="800" dirty="0"/>
                      <a:t>/LE</a:t>
                    </a:r>
                  </a:p>
                </p:txBody>
              </p:sp>
              <p:sp>
                <p:nvSpPr>
                  <p:cNvPr id="151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94806" y="16905767"/>
                    <a:ext cx="2464685" cy="276999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fr-FR" sz="1200"/>
                      <a:t>Rivage Pont de Scay</a:t>
                    </a:r>
                    <a:r>
                      <a:rPr lang="en-US" altLang="fr-FR" sz="800"/>
                      <a:t> (left bank)</a:t>
                    </a:r>
                  </a:p>
                </p:txBody>
              </p:sp>
              <p:sp>
                <p:nvSpPr>
                  <p:cNvPr id="1519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00635" y="17148694"/>
                    <a:ext cx="1358857" cy="215444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fr-FR" sz="800"/>
                      <a:t>Kumpan et al 2014 </a:t>
                    </a:r>
                  </a:p>
                </p:txBody>
              </p:sp>
              <p:pic>
                <p:nvPicPr>
                  <p:cNvPr id="1520" name="Picture 52" descr="Scay Kumpan fig 8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586" t="35733" r="32631" b="60843"/>
                  <a:stretch>
                    <a:fillRect/>
                  </a:stretch>
                </p:blipFill>
                <p:spPr bwMode="auto">
                  <a:xfrm>
                    <a:off x="14505096" y="21998391"/>
                    <a:ext cx="2290376" cy="1538534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21" name="Picture 55" descr="Scay Kumpan fig 8"/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586" t="46185" r="31471" b="43073"/>
                  <a:stretch>
                    <a:fillRect/>
                  </a:stretch>
                </p:blipFill>
                <p:spPr bwMode="auto">
                  <a:xfrm>
                    <a:off x="14472472" y="17214603"/>
                    <a:ext cx="2749577" cy="48265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22" name="Text Box 6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9057460" y="23898367"/>
                    <a:ext cx="770209" cy="21186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fr-FR" sz="800" dirty="0"/>
                      <a:t>transition</a:t>
                    </a:r>
                  </a:p>
                </p:txBody>
              </p:sp>
              <p:grpSp>
                <p:nvGrpSpPr>
                  <p:cNvPr id="1523" name="Groupe 1522"/>
                  <p:cNvGrpSpPr/>
                  <p:nvPr/>
                </p:nvGrpSpPr>
                <p:grpSpPr>
                  <a:xfrm>
                    <a:off x="9376964" y="17898305"/>
                    <a:ext cx="2892022" cy="7346166"/>
                    <a:chOff x="1476375" y="792163"/>
                    <a:chExt cx="2449513" cy="6192838"/>
                  </a:xfrm>
                  <a:grpFill/>
                </p:grpSpPr>
                <p:grpSp>
                  <p:nvGrpSpPr>
                    <p:cNvPr id="1524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7825" y="1127125"/>
                      <a:ext cx="935038" cy="2868613"/>
                      <a:chOff x="2434" y="994"/>
                      <a:chExt cx="520" cy="1842"/>
                    </a:xfrm>
                    <a:grpFill/>
                  </p:grpSpPr>
                  <p:pic>
                    <p:nvPicPr>
                      <p:cNvPr id="1543" name="Picture 4" descr="Scay Mari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" y="994"/>
                        <a:ext cx="396" cy="1842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544" name="Text Box 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37" y="1718"/>
                        <a:ext cx="217" cy="11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altLang="fr-FR" sz="800"/>
                          <a:t>LE</a:t>
                        </a:r>
                      </a:p>
                    </p:txBody>
                  </p:sp>
                  <p:sp>
                    <p:nvSpPr>
                      <p:cNvPr id="1545" name="Text 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35" y="1485"/>
                        <a:ext cx="217" cy="11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altLang="fr-FR" sz="800"/>
                          <a:t>LE</a:t>
                        </a:r>
                      </a:p>
                    </p:txBody>
                  </p:sp>
                  <p:sp>
                    <p:nvSpPr>
                      <p:cNvPr id="1546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31" y="1250"/>
                        <a:ext cx="217" cy="11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altLang="fr-FR" sz="800"/>
                          <a:t>LE</a:t>
                        </a:r>
                      </a:p>
                    </p:txBody>
                  </p:sp>
                </p:grpSp>
                <p:pic>
                  <p:nvPicPr>
                    <p:cNvPr id="1525" name="Picture 18" descr="Chanxhe coupe nadia complet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-3589" r="56857"/>
                    <a:stretch>
                      <a:fillRect/>
                    </a:stretch>
                  </p:blipFill>
                  <p:spPr bwMode="auto">
                    <a:xfrm rot="5400000">
                      <a:off x="-198438" y="3976688"/>
                      <a:ext cx="4964113" cy="105251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526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89200" y="6586538"/>
                      <a:ext cx="1147763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Late expansa</a:t>
                      </a:r>
                    </a:p>
                  </p:txBody>
                </p:sp>
                <p:sp>
                  <p:nvSpPr>
                    <p:cNvPr id="1527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2375" y="5772150"/>
                      <a:ext cx="827088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kobeitusana</a:t>
                      </a:r>
                    </a:p>
                  </p:txBody>
                </p:sp>
                <p:sp>
                  <p:nvSpPr>
                    <p:cNvPr id="1528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60750" y="2520950"/>
                      <a:ext cx="344488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LE</a:t>
                      </a:r>
                    </a:p>
                  </p:txBody>
                </p:sp>
                <p:sp>
                  <p:nvSpPr>
                    <p:cNvPr id="1529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92275" y="1651000"/>
                      <a:ext cx="1296988" cy="28540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Chanxhe: Maziane et al. 2002, et al. 2007</a:t>
                      </a:r>
                    </a:p>
                  </p:txBody>
                </p:sp>
                <p:sp>
                  <p:nvSpPr>
                    <p:cNvPr id="1530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16238" y="792163"/>
                      <a:ext cx="863600" cy="28540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Sautois 2007 Prestiani et al.</a:t>
                      </a:r>
                    </a:p>
                  </p:txBody>
                </p:sp>
                <p:sp>
                  <p:nvSpPr>
                    <p:cNvPr id="1531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3613" y="3351213"/>
                      <a:ext cx="415925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LLm</a:t>
                      </a:r>
                    </a:p>
                  </p:txBody>
                </p:sp>
                <p:sp>
                  <p:nvSpPr>
                    <p:cNvPr id="1532" name="Text Box 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200" y="3595688"/>
                      <a:ext cx="415925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LLm</a:t>
                      </a:r>
                    </a:p>
                  </p:txBody>
                </p:sp>
                <p:sp>
                  <p:nvSpPr>
                    <p:cNvPr id="1533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200" y="3746500"/>
                      <a:ext cx="415925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LLm</a:t>
                      </a:r>
                    </a:p>
                  </p:txBody>
                </p:sp>
                <p:sp>
                  <p:nvSpPr>
                    <p:cNvPr id="1534" name="Text Box 4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9963" y="3889375"/>
                      <a:ext cx="415925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LLm</a:t>
                      </a:r>
                    </a:p>
                  </p:txBody>
                </p:sp>
                <p:sp>
                  <p:nvSpPr>
                    <p:cNvPr id="1536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6375" y="6581775"/>
                      <a:ext cx="360363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LLl</a:t>
                      </a:r>
                    </a:p>
                  </p:txBody>
                </p:sp>
                <p:sp>
                  <p:nvSpPr>
                    <p:cNvPr id="1537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6375" y="5286375"/>
                      <a:ext cx="431800" cy="18162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fr-FR" sz="800"/>
                        <a:t>LLm</a:t>
                      </a:r>
                    </a:p>
                  </p:txBody>
                </p:sp>
                <p:sp>
                  <p:nvSpPr>
                    <p:cNvPr id="1538" name="AutoShap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0838" y="5540375"/>
                      <a:ext cx="71438" cy="1008063"/>
                    </a:xfrm>
                    <a:prstGeom prst="upDownArrow">
                      <a:avLst>
                        <a:gd name="adj1" fmla="val 50000"/>
                        <a:gd name="adj2" fmla="val 282222"/>
                      </a:avLst>
                    </a:prstGeom>
                    <a:grp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fr-BE" altLang="fr-FR"/>
                    </a:p>
                  </p:txBody>
                </p:sp>
                <p:cxnSp>
                  <p:nvCxnSpPr>
                    <p:cNvPr id="1539" name="Connecteur droit 1538"/>
                    <p:cNvCxnSpPr/>
                    <p:nvPr/>
                  </p:nvCxnSpPr>
                  <p:spPr>
                    <a:xfrm flipH="1">
                      <a:off x="2700338" y="2636838"/>
                      <a:ext cx="43180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" name="Connecteur droit 1539"/>
                    <p:cNvCxnSpPr/>
                    <p:nvPr/>
                  </p:nvCxnSpPr>
                  <p:spPr>
                    <a:xfrm flipH="1">
                      <a:off x="2695575" y="2205038"/>
                      <a:ext cx="433388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" name="Connecteur droit 1540"/>
                    <p:cNvCxnSpPr/>
                    <p:nvPr/>
                  </p:nvCxnSpPr>
                  <p:spPr>
                    <a:xfrm flipH="1">
                      <a:off x="2700338" y="1631950"/>
                      <a:ext cx="43180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" name="Connecteur droit 1541"/>
                    <p:cNvCxnSpPr/>
                    <p:nvPr/>
                  </p:nvCxnSpPr>
                  <p:spPr>
                    <a:xfrm flipH="1">
                      <a:off x="2700338" y="3500438"/>
                      <a:ext cx="43180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3" name="Picture 2" descr="C:\Users\User\Documents\Poster Stockum Streel 991.jpg"/>
                <p:cNvPicPr>
                  <a:picLocks noChangeAspect="1" noChangeArrowheads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234"/>
                <a:stretch/>
              </p:blipFill>
              <p:spPr bwMode="auto">
                <a:xfrm>
                  <a:off x="517001" y="5328678"/>
                  <a:ext cx="7547521" cy="111975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6" name="Groupe 105"/>
                <p:cNvGrpSpPr/>
                <p:nvPr/>
              </p:nvGrpSpPr>
              <p:grpSpPr>
                <a:xfrm>
                  <a:off x="366911" y="18231308"/>
                  <a:ext cx="7786081" cy="6905527"/>
                  <a:chOff x="1013301" y="18641219"/>
                  <a:chExt cx="6777037" cy="5422679"/>
                </a:xfrm>
              </p:grpSpPr>
              <p:pic>
                <p:nvPicPr>
                  <p:cNvPr id="1583" name="Picture 4" descr="Chanxhe Casier-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9954"/>
                  <a:stretch>
                    <a:fillRect/>
                  </a:stretch>
                </p:blipFill>
                <p:spPr bwMode="auto">
                  <a:xfrm>
                    <a:off x="1038701" y="19499014"/>
                    <a:ext cx="5582816" cy="45648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61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1013301" y="19103182"/>
                    <a:ext cx="5607050" cy="433387"/>
                    <a:chOff x="1142" y="411"/>
                    <a:chExt cx="3533" cy="273"/>
                  </a:xfrm>
                </p:grpSpPr>
                <p:pic>
                  <p:nvPicPr>
                    <p:cNvPr id="1615" name="Picture 6" descr="Chanxhe Casier-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94304"/>
                    <a:stretch>
                      <a:fillRect/>
                    </a:stretch>
                  </p:blipFill>
                  <p:spPr bwMode="auto">
                    <a:xfrm>
                      <a:off x="1142" y="411"/>
                      <a:ext cx="3533" cy="2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616" name="Rectangle 16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1" y="628"/>
                      <a:ext cx="312" cy="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fr-B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fr-BE"/>
                    </a:p>
                  </p:txBody>
                </p:sp>
              </p:grpSp>
              <p:sp>
                <p:nvSpPr>
                  <p:cNvPr id="1612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4398" y="18641219"/>
                    <a:ext cx="3111500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fr-BE" altLang="fr-FR" sz="1200" dirty="0"/>
                      <a:t>Outer </a:t>
                    </a:r>
                    <a:r>
                      <a:rPr lang="fr-BE" altLang="fr-FR" sz="1200" dirty="0" err="1"/>
                      <a:t>ramp</a:t>
                    </a:r>
                    <a:r>
                      <a:rPr lang="fr-BE" altLang="fr-FR" sz="1200" dirty="0"/>
                      <a:t>   </a:t>
                    </a:r>
                    <a:r>
                      <a:rPr lang="fr-BE" altLang="fr-FR" sz="1200" dirty="0" err="1"/>
                      <a:t>Mid-ramp</a:t>
                    </a:r>
                    <a:r>
                      <a:rPr lang="fr-BE" altLang="fr-FR" sz="1200" dirty="0"/>
                      <a:t>   </a:t>
                    </a:r>
                    <a:r>
                      <a:rPr lang="fr-BE" altLang="fr-FR" sz="1200" dirty="0" err="1"/>
                      <a:t>Inner</a:t>
                    </a:r>
                    <a:r>
                      <a:rPr lang="fr-BE" altLang="fr-FR" sz="1200" dirty="0"/>
                      <a:t> </a:t>
                    </a:r>
                    <a:r>
                      <a:rPr lang="fr-BE" altLang="fr-FR" sz="1200" dirty="0" err="1"/>
                      <a:t>ramp</a:t>
                    </a:r>
                    <a:endParaRPr lang="fr-BE" altLang="fr-FR" sz="1200" dirty="0"/>
                  </a:p>
                </p:txBody>
              </p:sp>
              <p:sp>
                <p:nvSpPr>
                  <p:cNvPr id="1613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25101" y="19103182"/>
                    <a:ext cx="1265237" cy="24955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fr-BE" altLang="fr-FR" sz="1400" b="1" dirty="0" err="1"/>
                      <a:t>Ostracods</a:t>
                    </a:r>
                    <a:endParaRPr lang="fr-BE" altLang="fr-FR" sz="1400" b="1" dirty="0"/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fr-BE" altLang="fr-FR" sz="1400" dirty="0"/>
                      <a:t>(48 taxa)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endParaRPr lang="fr-BE" altLang="fr-FR" sz="1400" dirty="0"/>
                  </a:p>
                  <a:p>
                    <a:pPr algn="ctr">
                      <a:spcBef>
                        <a:spcPct val="50000"/>
                      </a:spcBef>
                    </a:pPr>
                    <a:endParaRPr lang="fr-BE" altLang="fr-FR" sz="1400" dirty="0"/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fr-BE" altLang="fr-FR" sz="1200" dirty="0" err="1"/>
                      <a:t>Shallow</a:t>
                    </a:r>
                    <a:r>
                      <a:rPr lang="fr-BE" altLang="fr-FR" sz="1200" dirty="0"/>
                      <a:t> </a:t>
                    </a:r>
                    <a:r>
                      <a:rPr lang="fr-BE" altLang="fr-FR" sz="1200" dirty="0" err="1"/>
                      <a:t>semirestricted</a:t>
                    </a:r>
                    <a:r>
                      <a:rPr lang="fr-BE" altLang="fr-FR" sz="1200" dirty="0"/>
                      <a:t> </a:t>
                    </a:r>
                    <a:r>
                      <a:rPr lang="fr-BE" altLang="fr-FR" sz="1200" dirty="0" err="1"/>
                      <a:t>environments</a:t>
                    </a:r>
                    <a:endParaRPr lang="fr-BE" altLang="fr-FR" sz="1200" dirty="0"/>
                  </a:p>
                  <a:p>
                    <a:pPr algn="ctr">
                      <a:spcBef>
                        <a:spcPct val="50000"/>
                      </a:spcBef>
                    </a:pPr>
                    <a:endParaRPr lang="fr-BE" altLang="fr-FR" sz="1200" dirty="0"/>
                  </a:p>
                  <a:p>
                    <a:pPr algn="ctr">
                      <a:spcBef>
                        <a:spcPct val="50000"/>
                      </a:spcBef>
                    </a:pPr>
                    <a:endParaRPr lang="fr-BE" altLang="fr-FR" sz="1400" dirty="0"/>
                  </a:p>
                </p:txBody>
              </p:sp>
            </p:grpSp>
            <p:cxnSp>
              <p:nvCxnSpPr>
                <p:cNvPr id="109" name="Connecteur droit 108"/>
                <p:cNvCxnSpPr/>
                <p:nvPr/>
              </p:nvCxnSpPr>
              <p:spPr>
                <a:xfrm>
                  <a:off x="5290342" y="18323169"/>
                  <a:ext cx="0" cy="37371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110"/>
                <p:cNvCxnSpPr/>
                <p:nvPr/>
              </p:nvCxnSpPr>
              <p:spPr>
                <a:xfrm>
                  <a:off x="5290874" y="18681144"/>
                  <a:ext cx="218972" cy="138452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115"/>
                <p:cNvCxnSpPr/>
                <p:nvPr/>
              </p:nvCxnSpPr>
              <p:spPr>
                <a:xfrm>
                  <a:off x="5510111" y="18815384"/>
                  <a:ext cx="0" cy="6237685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14" name="Connecteur droit 1613"/>
                <p:cNvCxnSpPr/>
                <p:nvPr/>
              </p:nvCxnSpPr>
              <p:spPr>
                <a:xfrm>
                  <a:off x="5943863" y="18874000"/>
                  <a:ext cx="0" cy="6237685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17" name="Connecteur droit 1616"/>
                <p:cNvCxnSpPr/>
                <p:nvPr/>
              </p:nvCxnSpPr>
              <p:spPr>
                <a:xfrm>
                  <a:off x="6099232" y="18311447"/>
                  <a:ext cx="0" cy="37371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flipH="1">
                  <a:off x="5943863" y="18681144"/>
                  <a:ext cx="155369" cy="192856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ectangle 118"/>
                <p:cNvSpPr/>
                <p:nvPr/>
              </p:nvSpPr>
              <p:spPr>
                <a:xfrm>
                  <a:off x="6320728" y="19562321"/>
                  <a:ext cx="259365" cy="17198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 dirty="0"/>
                </a:p>
              </p:txBody>
            </p:sp>
            <p:sp>
              <p:nvSpPr>
                <p:cNvPr id="1557" name="Line 51"/>
                <p:cNvSpPr>
                  <a:spLocks noChangeShapeType="1"/>
                </p:cNvSpPr>
                <p:nvPr/>
              </p:nvSpPr>
              <p:spPr bwMode="auto">
                <a:xfrm>
                  <a:off x="11093261" y="39194944"/>
                  <a:ext cx="752676" cy="0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fr-B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BE"/>
                </a:p>
              </p:txBody>
            </p:sp>
            <p:sp>
              <p:nvSpPr>
                <p:cNvPr id="156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7963865" y="41621189"/>
                  <a:ext cx="27096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fr-B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BE"/>
                </a:p>
              </p:txBody>
            </p:sp>
            <p:grpSp>
              <p:nvGrpSpPr>
                <p:cNvPr id="1211" name="Groupe 1210"/>
                <p:cNvGrpSpPr/>
                <p:nvPr/>
              </p:nvGrpSpPr>
              <p:grpSpPr>
                <a:xfrm>
                  <a:off x="7149829" y="39584722"/>
                  <a:ext cx="2414353" cy="1405821"/>
                  <a:chOff x="8606535" y="39584722"/>
                  <a:chExt cx="2414353" cy="1405821"/>
                </a:xfrm>
              </p:grpSpPr>
              <p:grpSp>
                <p:nvGrpSpPr>
                  <p:cNvPr id="1569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8606535" y="39584722"/>
                    <a:ext cx="2106046" cy="1405821"/>
                    <a:chOff x="636" y="2205"/>
                    <a:chExt cx="1455" cy="963"/>
                  </a:xfrm>
                </p:grpSpPr>
                <p:sp>
                  <p:nvSpPr>
                    <p:cNvPr id="1574" name="AutoShape 57"/>
                    <p:cNvSpPr>
                      <a:spLocks/>
                    </p:cNvSpPr>
                    <p:nvPr/>
                  </p:nvSpPr>
                  <p:spPr bwMode="auto">
                    <a:xfrm>
                      <a:off x="1899" y="2496"/>
                      <a:ext cx="192" cy="672"/>
                    </a:xfrm>
                    <a:prstGeom prst="leftBrace">
                      <a:avLst>
                        <a:gd name="adj1" fmla="val 29167"/>
                        <a:gd name="adj2" fmla="val 50000"/>
                      </a:avLst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fr-B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fr-FR" altLang="fr-FR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572" name="Text Box 7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6" y="2205"/>
                      <a:ext cx="576" cy="7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defPPr>
                        <a:defRPr lang="fr-B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endParaRPr lang="fr-BE" altLang="fr-FR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570" name="Rectangle 1569"/>
                  <p:cNvSpPr>
                    <a:spLocks noChangeArrowheads="1"/>
                  </p:cNvSpPr>
                  <p:nvPr/>
                </p:nvSpPr>
                <p:spPr bwMode="auto">
                  <a:xfrm>
                    <a:off x="10742977" y="39685448"/>
                    <a:ext cx="277911" cy="210216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fr-BE"/>
                  </a:p>
                </p:txBody>
              </p:sp>
            </p:grpSp>
            <p:sp>
              <p:nvSpPr>
                <p:cNvPr id="1548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1251445" y="36576000"/>
                  <a:ext cx="0" cy="3713820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fr-B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BE"/>
                </a:p>
              </p:txBody>
            </p:sp>
            <p:sp>
              <p:nvSpPr>
                <p:cNvPr id="1558" name="Line 54"/>
                <p:cNvSpPr>
                  <a:spLocks noChangeShapeType="1"/>
                </p:cNvSpPr>
                <p:nvPr/>
              </p:nvSpPr>
              <p:spPr bwMode="auto">
                <a:xfrm>
                  <a:off x="10249057" y="39181806"/>
                  <a:ext cx="460290" cy="237953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fr-B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BE"/>
                </a:p>
              </p:txBody>
            </p:sp>
            <p:sp>
              <p:nvSpPr>
                <p:cNvPr id="1564" name="Line 67"/>
                <p:cNvSpPr>
                  <a:spLocks noChangeShapeType="1"/>
                </p:cNvSpPr>
                <p:nvPr/>
              </p:nvSpPr>
              <p:spPr bwMode="auto">
                <a:xfrm>
                  <a:off x="6635485" y="41060612"/>
                  <a:ext cx="0" cy="560577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fr-B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BE"/>
                </a:p>
              </p:txBody>
            </p:sp>
            <p:grpSp>
              <p:nvGrpSpPr>
                <p:cNvPr id="1209" name="Groupe 1208"/>
                <p:cNvGrpSpPr/>
                <p:nvPr/>
              </p:nvGrpSpPr>
              <p:grpSpPr>
                <a:xfrm>
                  <a:off x="6217477" y="36245338"/>
                  <a:ext cx="8281069" cy="6009255"/>
                  <a:chOff x="7844308" y="36245338"/>
                  <a:chExt cx="8281069" cy="6009255"/>
                </a:xfrm>
              </p:grpSpPr>
              <p:grpSp>
                <p:nvGrpSpPr>
                  <p:cNvPr id="637" name="Groupe 636"/>
                  <p:cNvGrpSpPr/>
                  <p:nvPr/>
                </p:nvGrpSpPr>
                <p:grpSpPr>
                  <a:xfrm>
                    <a:off x="7886062" y="36245338"/>
                    <a:ext cx="8239315" cy="6009255"/>
                    <a:chOff x="7755432" y="36245338"/>
                    <a:chExt cx="8239315" cy="6009255"/>
                  </a:xfrm>
                </p:grpSpPr>
                <p:sp>
                  <p:nvSpPr>
                    <p:cNvPr id="110" name="ZoneTexte 109"/>
                    <p:cNvSpPr txBox="1"/>
                    <p:nvPr/>
                  </p:nvSpPr>
                  <p:spPr>
                    <a:xfrm>
                      <a:off x="12310806" y="36245338"/>
                      <a:ext cx="64961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BE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60µ  </a:t>
                      </a:r>
                      <a:endParaRPr lang="fr-BE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17" name="Groupe 116"/>
                    <p:cNvGrpSpPr/>
                    <p:nvPr/>
                  </p:nvGrpSpPr>
                  <p:grpSpPr>
                    <a:xfrm>
                      <a:off x="7755432" y="36722189"/>
                      <a:ext cx="8239315" cy="5532404"/>
                      <a:chOff x="7755432" y="36716144"/>
                      <a:chExt cx="8239315" cy="5532404"/>
                    </a:xfrm>
                  </p:grpSpPr>
                  <p:grpSp>
                    <p:nvGrpSpPr>
                      <p:cNvPr id="1547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080831" y="39425626"/>
                        <a:ext cx="3913916" cy="2556172"/>
                        <a:chOff x="3264" y="1952"/>
                        <a:chExt cx="2496" cy="1751"/>
                      </a:xfrm>
                    </p:grpSpPr>
                    <p:sp>
                      <p:nvSpPr>
                        <p:cNvPr id="1575" name="Text Box 2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96" y="3104"/>
                          <a:ext cx="1680" cy="3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square">
                          <a:spAutoFit/>
                        </a:bodyPr>
                        <a:lstStyle>
                          <a:defPPr>
                            <a:defRPr lang="fr-BE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>
                            <a:spcBef>
                              <a:spcPct val="50000"/>
                            </a:spcBef>
                          </a:pPr>
                          <a:r>
                            <a:rPr lang="fr-BE" altLang="fr-FR" sz="2400" b="1" dirty="0" smtClean="0">
                              <a:latin typeface="Times New Roman" panose="02020603050405020304" pitchFamily="18" charset="0"/>
                            </a:rPr>
                            <a:t>   </a:t>
                          </a:r>
                          <a:r>
                            <a:rPr lang="fr-BE" altLang="fr-FR" sz="2400" b="1" dirty="0" err="1" smtClean="0">
                              <a:latin typeface="Times New Roman" panose="02020603050405020304" pitchFamily="18" charset="0"/>
                            </a:rPr>
                            <a:t>Refrath</a:t>
                          </a:r>
                          <a:r>
                            <a:rPr lang="fr-BE" altLang="fr-FR" sz="2400" b="1" dirty="0" smtClean="0">
                              <a:latin typeface="Times New Roman" panose="02020603050405020304" pitchFamily="18" charset="0"/>
                            </a:rPr>
                            <a:t> </a:t>
                          </a:r>
                          <a:r>
                            <a:rPr lang="fr-BE" altLang="fr-FR" sz="2400" b="1" dirty="0" err="1">
                              <a:latin typeface="Times New Roman" panose="02020603050405020304" pitchFamily="18" charset="0"/>
                            </a:rPr>
                            <a:t>borehole</a:t>
                          </a:r>
                          <a:endParaRPr lang="fr-FR" altLang="fr-FR" sz="2400" b="1" dirty="0">
                            <a:latin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1576" name="Group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072" y="1970"/>
                          <a:ext cx="912" cy="823"/>
                          <a:chOff x="4077" y="1689"/>
                          <a:chExt cx="333" cy="927"/>
                        </a:xfrm>
                      </p:grpSpPr>
                      <p:pic>
                        <p:nvPicPr>
                          <p:cNvPr id="1580" name="Picture 27" descr="Rabat Rafrath biometrie Hartkop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7" y="1704"/>
                            <a:ext cx="333" cy="9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1581" name="Line 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222" y="1689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  <p:sp>
                        <p:nvSpPr>
                          <p:cNvPr id="1582" name="Line 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222" y="1968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  <p:sp>
                        <p:nvSpPr>
                          <p:cNvPr id="1584" name="Line 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353" y="1838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  <p:sp>
                        <p:nvSpPr>
                          <p:cNvPr id="1585" name="Line 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353" y="2106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  <p:sp>
                        <p:nvSpPr>
                          <p:cNvPr id="1586" name="Line 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353" y="2374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  <p:sp>
                        <p:nvSpPr>
                          <p:cNvPr id="1587" name="Line 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222" y="2247"/>
                            <a:ext cx="0" cy="204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rgbClr val="FF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>
                            <a:defPPr>
                              <a:defRPr lang="fr-BE"/>
                            </a:defPPr>
                            <a:lvl1pPr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1pPr>
                            <a:lvl2pPr marL="4572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2pPr>
                            <a:lvl3pPr marL="9144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3pPr>
                            <a:lvl4pPr marL="13716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4pPr>
                            <a:lvl5pPr marL="1828800" algn="l" rtl="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kern="120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fr-BE"/>
                          </a:p>
                        </p:txBody>
                      </p:sp>
                    </p:grpSp>
                    <p:sp>
                      <p:nvSpPr>
                        <p:cNvPr id="1577" name="Text Box 3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64" y="2796"/>
                          <a:ext cx="2496" cy="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defPPr>
                            <a:defRPr lang="fr-BE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>
                            <a:spcBef>
                              <a:spcPct val="50000"/>
                            </a:spcBef>
                          </a:pPr>
                          <a:r>
                            <a:rPr lang="fr-BE" altLang="fr-FR" sz="2000" b="1" dirty="0">
                              <a:latin typeface="Times New Roman" panose="02020603050405020304" pitchFamily="18" charset="0"/>
                            </a:rPr>
                            <a:t>                  </a:t>
                          </a:r>
                          <a:r>
                            <a:rPr lang="fr-BE" altLang="fr-FR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</a:rPr>
                            <a:t>Middle </a:t>
                          </a:r>
                          <a:r>
                            <a:rPr lang="fr-BE" altLang="fr-FR" sz="2000" b="1" i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</a:rPr>
                            <a:t>expansa</a:t>
                          </a:r>
                          <a:endParaRPr lang="fr-BE" altLang="fr-FR" sz="2000" b="1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endParaRPr>
                        </a:p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fr-BE" altLang="fr-FR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endParaRPr>
                        </a:p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fr-BE" altLang="fr-FR" sz="2000" b="1" i="1" dirty="0">
                            <a:latin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579" name="Rectangle 15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32" y="1952"/>
                          <a:ext cx="1200" cy="810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rgbClr val="00999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defPPr>
                            <a:defRPr lang="fr-BE"/>
                          </a:defPPr>
                          <a:lvl1pPr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1pPr>
                          <a:lvl2pPr marL="4572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2pPr>
                          <a:lvl3pPr marL="9144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3pPr>
                          <a:lvl4pPr marL="13716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4pPr>
                          <a:lvl5pPr marL="1828800" algn="l" rtl="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fr-BE"/>
                        </a:p>
                      </p:txBody>
                    </p:sp>
                  </p:grpSp>
                  <p:pic>
                    <p:nvPicPr>
                      <p:cNvPr id="1551" name="Picture 43" descr="Rabat coupe Chanxhe seul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9164" y="37557009"/>
                        <a:ext cx="978479" cy="4594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552" name="Picture 44" descr="Rabat Chanxhe seul biometri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4517" y="36716144"/>
                        <a:ext cx="869920" cy="34335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1560" name="Picture 61" descr="CIMP newsl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643" y="37557009"/>
                        <a:ext cx="1320078" cy="1259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1562" name="AutoShape 65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7755432" y="37557009"/>
                        <a:ext cx="694778" cy="3503603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defPPr>
                          <a:defRPr lang="fr-B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fr-BE"/>
                      </a:p>
                    </p:txBody>
                  </p:sp>
                  <p:sp>
                    <p:nvSpPr>
                      <p:cNvPr id="1565" name="Text Box 6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713278" y="41388553"/>
                        <a:ext cx="951038" cy="846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fr-B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>
                          <a:spcBef>
                            <a:spcPct val="50000"/>
                          </a:spcBef>
                        </a:pPr>
                        <a:endParaRPr lang="fr-BE" altLang="fr-FR" sz="1400" dirty="0" smtClean="0"/>
                      </a:p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fr-BE" altLang="fr-FR" sz="1400" dirty="0" err="1" smtClean="0"/>
                          <a:t>Palynol</a:t>
                        </a:r>
                        <a:r>
                          <a:rPr lang="fr-BE" altLang="fr-FR" sz="1400" dirty="0" smtClean="0"/>
                          <a:t>. </a:t>
                        </a:r>
                        <a:r>
                          <a:rPr lang="fr-BE" altLang="fr-FR" sz="1400" dirty="0" err="1" smtClean="0"/>
                          <a:t>Sampling</a:t>
                        </a:r>
                        <a:r>
                          <a:rPr lang="fr-BE" altLang="fr-FR" sz="1400" dirty="0" smtClean="0"/>
                          <a:t>    </a:t>
                        </a:r>
                        <a:endParaRPr lang="fr-BE" altLang="fr-FR" sz="1400" dirty="0"/>
                      </a:p>
                    </p:txBody>
                  </p:sp>
                  <p:sp>
                    <p:nvSpPr>
                      <p:cNvPr id="1567" name="Text Box 7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849990" y="41971549"/>
                        <a:ext cx="1250600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fr-B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fr-BE" altLang="fr-FR" sz="1200" b="1" dirty="0"/>
                          <a:t>Conil 1964 </a:t>
                        </a:r>
                      </a:p>
                    </p:txBody>
                  </p:sp>
                  <p:sp>
                    <p:nvSpPr>
                      <p:cNvPr id="114" name="ZoneTexte 113"/>
                      <p:cNvSpPr txBox="1"/>
                      <p:nvPr/>
                    </p:nvSpPr>
                    <p:spPr>
                      <a:xfrm>
                        <a:off x="8641494" y="39569698"/>
                        <a:ext cx="2004504" cy="13234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BE" sz="2000" dirty="0" err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Late</a:t>
                        </a:r>
                        <a:r>
                          <a:rPr lang="fr-BE" sz="2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fr-BE" sz="2000" i="1" dirty="0" err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expansa</a:t>
                        </a:r>
                        <a:endParaRPr lang="fr-BE" sz="20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endParaRPr lang="fr-BE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r>
                          <a:rPr lang="fr-BE" sz="2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Middle </a:t>
                        </a:r>
                        <a:r>
                          <a:rPr lang="fr-BE" sz="2000" i="1" dirty="0" err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expansa</a:t>
                        </a:r>
                        <a:endParaRPr lang="fr-BE" sz="20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endParaRPr lang="fr-BE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638" name="Groupe 637"/>
                  <p:cNvGrpSpPr/>
                  <p:nvPr/>
                </p:nvGrpSpPr>
                <p:grpSpPr>
                  <a:xfrm>
                    <a:off x="7844308" y="36366620"/>
                    <a:ext cx="4688152" cy="1117487"/>
                    <a:chOff x="7713677" y="36366620"/>
                    <a:chExt cx="4688152" cy="1117487"/>
                  </a:xfrm>
                </p:grpSpPr>
                <p:sp>
                  <p:nvSpPr>
                    <p:cNvPr id="108" name="ZoneTexte 107"/>
                    <p:cNvSpPr txBox="1"/>
                    <p:nvPr/>
                  </p:nvSpPr>
                  <p:spPr>
                    <a:xfrm>
                      <a:off x="10782533" y="36366620"/>
                      <a:ext cx="1619296" cy="9541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BE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fr-BE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Chanxhe</a:t>
                      </a:r>
                      <a:r>
                        <a:rPr lang="fr-BE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BE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35" name="ZoneTexte 634"/>
                    <p:cNvSpPr txBox="1"/>
                    <p:nvPr/>
                  </p:nvSpPr>
                  <p:spPr>
                    <a:xfrm>
                      <a:off x="7713677" y="37083997"/>
                      <a:ext cx="244632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BE" sz="20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Retispora</a:t>
                      </a:r>
                      <a:r>
                        <a:rPr lang="fr-BE" sz="20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BE" sz="20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lepidophyta</a:t>
                      </a:r>
                      <a:endParaRPr lang="fr-BE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1214" name="Rectangle 1213"/>
                <p:cNvSpPr/>
                <p:nvPr/>
              </p:nvSpPr>
              <p:spPr>
                <a:xfrm>
                  <a:off x="14676120" y="27835303"/>
                  <a:ext cx="1394460" cy="10140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15" name="Rectangle 1214"/>
                <p:cNvSpPr/>
                <p:nvPr/>
              </p:nvSpPr>
              <p:spPr>
                <a:xfrm>
                  <a:off x="14061963" y="30015180"/>
                  <a:ext cx="614157" cy="502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9" name="Groupe 638"/>
                <p:cNvGrpSpPr/>
                <p:nvPr/>
              </p:nvGrpSpPr>
              <p:grpSpPr>
                <a:xfrm>
                  <a:off x="20158853" y="26692572"/>
                  <a:ext cx="9355005" cy="15095110"/>
                  <a:chOff x="20158853" y="26692572"/>
                  <a:chExt cx="9355005" cy="15095110"/>
                </a:xfrm>
              </p:grpSpPr>
              <p:pic>
                <p:nvPicPr>
                  <p:cNvPr id="2" name="Image 1"/>
                  <p:cNvPicPr>
                    <a:picLocks noChangeAspect="1"/>
                  </p:cNvPicPr>
                  <p:nvPr/>
                </p:nvPicPr>
                <p:blipFill rotWithShape="1">
                  <a:blip r:embed="rId27"/>
                  <a:srcRect l="6473" t="3220" r="171" b="45398"/>
                  <a:stretch/>
                </p:blipFill>
                <p:spPr>
                  <a:xfrm rot="16200000">
                    <a:off x="17288801" y="29562624"/>
                    <a:ext cx="15095110" cy="9355005"/>
                  </a:xfrm>
                  <a:prstGeom prst="rect">
                    <a:avLst/>
                  </a:prstGeom>
                </p:spPr>
              </p:pic>
              <p:pic>
                <p:nvPicPr>
                  <p:cNvPr id="1589" name="Picture 7" descr="Toulouse SDS carte kob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102"/>
                  <a:stretch/>
                </p:blipFill>
                <p:spPr bwMode="auto">
                  <a:xfrm>
                    <a:off x="21023966" y="27689773"/>
                    <a:ext cx="3845509" cy="27510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636" name="Rectangle 635"/>
                <p:cNvSpPr/>
                <p:nvPr/>
              </p:nvSpPr>
              <p:spPr>
                <a:xfrm>
                  <a:off x="24429493" y="27977910"/>
                  <a:ext cx="439982" cy="232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677" name="Rectangle 676"/>
                <p:cNvSpPr/>
                <p:nvPr/>
              </p:nvSpPr>
              <p:spPr>
                <a:xfrm>
                  <a:off x="12726020" y="35440374"/>
                  <a:ext cx="285882" cy="1914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grpSp>
              <p:nvGrpSpPr>
                <p:cNvPr id="1213" name="Groupe 1212"/>
                <p:cNvGrpSpPr/>
                <p:nvPr/>
              </p:nvGrpSpPr>
              <p:grpSpPr>
                <a:xfrm>
                  <a:off x="5205281" y="26779135"/>
                  <a:ext cx="8513180" cy="8852662"/>
                  <a:chOff x="5241705" y="26779135"/>
                  <a:chExt cx="8513180" cy="8852662"/>
                </a:xfrm>
              </p:grpSpPr>
              <p:pic>
                <p:nvPicPr>
                  <p:cNvPr id="1510" name="Image 1509"/>
                  <p:cNvPicPr>
                    <a:picLocks noChangeAspect="1"/>
                  </p:cNvPicPr>
                  <p:nvPr/>
                </p:nvPicPr>
                <p:blipFill rotWithShape="1">
                  <a:blip r:embed="rId2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41" b="28260"/>
                  <a:stretch/>
                </p:blipFill>
                <p:spPr>
                  <a:xfrm>
                    <a:off x="5241705" y="26779135"/>
                    <a:ext cx="8513180" cy="8852662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</p:pic>
              <p:grpSp>
                <p:nvGrpSpPr>
                  <p:cNvPr id="105" name="Groupe 104"/>
                  <p:cNvGrpSpPr/>
                  <p:nvPr/>
                </p:nvGrpSpPr>
                <p:grpSpPr>
                  <a:xfrm>
                    <a:off x="8044831" y="26826193"/>
                    <a:ext cx="4917902" cy="2993519"/>
                    <a:chOff x="10710862" y="8790781"/>
                    <a:chExt cx="8853488" cy="5715000"/>
                  </a:xfrm>
                </p:grpSpPr>
                <p:pic>
                  <p:nvPicPr>
                    <p:cNvPr id="1571" name="Picture 2" descr="Liege Refrath Maziane planche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710862" y="8790781"/>
                      <a:ext cx="4410075" cy="56832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590" name="Picture 3" descr="Liege Refrath Maziane planche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114587" y="8790781"/>
                      <a:ext cx="4449763" cy="5715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210" name="Rectangle 1209"/>
                  <p:cNvSpPr/>
                  <p:nvPr/>
                </p:nvSpPr>
                <p:spPr>
                  <a:xfrm>
                    <a:off x="13135889" y="32048245"/>
                    <a:ext cx="132736" cy="17698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91" name="Rectangle 1590"/>
                  <p:cNvSpPr/>
                  <p:nvPr/>
                </p:nvSpPr>
                <p:spPr>
                  <a:xfrm>
                    <a:off x="13480013" y="31876183"/>
                    <a:ext cx="132736" cy="17698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92" name="Rectangle 1591"/>
                  <p:cNvSpPr/>
                  <p:nvPr/>
                </p:nvSpPr>
                <p:spPr>
                  <a:xfrm>
                    <a:off x="13170305" y="28808522"/>
                    <a:ext cx="132736" cy="17698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sp>
                <p:nvSpPr>
                  <p:cNvPr id="1593" name="Rectangle 1592"/>
                  <p:cNvSpPr/>
                  <p:nvPr/>
                </p:nvSpPr>
                <p:spPr>
                  <a:xfrm>
                    <a:off x="13455437" y="28783942"/>
                    <a:ext cx="132736" cy="17698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</p:grpSp>
            <p:pic>
              <p:nvPicPr>
                <p:cNvPr id="1216" name="Image 1215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55874" y="10268423"/>
                  <a:ext cx="5718048" cy="5099304"/>
                </a:xfrm>
                <a:prstGeom prst="rect">
                  <a:avLst/>
                </a:prstGeom>
              </p:spPr>
            </p:pic>
            <p:pic>
              <p:nvPicPr>
                <p:cNvPr id="1217" name="Picture 2" descr="C:\Users\User\Documents\Poster carte Sauerland.jpg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27973" y="5721366"/>
                  <a:ext cx="5048250" cy="41433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34" name="ZoneTexte 633"/>
                <p:cNvSpPr txBox="1"/>
                <p:nvPr/>
              </p:nvSpPr>
              <p:spPr>
                <a:xfrm>
                  <a:off x="625121" y="0"/>
                  <a:ext cx="29287612" cy="3280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/>
                    <a:t>PALYNOMORPHS (MIOSPORES, ACRITARCHS, PRASINOPHYTES) </a:t>
                  </a:r>
                  <a:r>
                    <a:rPr lang="en-US" b="1" dirty="0" smtClean="0"/>
                    <a:t>                  BEFORE </a:t>
                  </a:r>
                  <a:r>
                    <a:rPr lang="en-US" b="1" dirty="0"/>
                    <a:t>AND DURING THE HANGENBERG CRISIS.</a:t>
                  </a:r>
                  <a:endParaRPr lang="fr-BE" dirty="0"/>
                </a:p>
                <a:p>
                  <a:pPr algn="ctr"/>
                  <a:r>
                    <a:rPr lang="en-US" b="1" dirty="0"/>
                    <a:t>Maurice </a:t>
                  </a:r>
                  <a:r>
                    <a:rPr lang="en-US" b="1" dirty="0" smtClean="0"/>
                    <a:t>STREEL,</a:t>
                  </a:r>
                  <a:r>
                    <a:rPr lang="en-US" b="1" i="1" baseline="30000" dirty="0" smtClean="0"/>
                    <a:t> </a:t>
                  </a:r>
                  <a:r>
                    <a:rPr lang="en-US" i="1" dirty="0" smtClean="0"/>
                    <a:t> </a:t>
                  </a:r>
                  <a:r>
                    <a:rPr lang="en-US" i="1" dirty="0"/>
                    <a:t>University, </a:t>
                  </a:r>
                  <a:r>
                    <a:rPr lang="en-US" i="1" dirty="0" smtClean="0"/>
                    <a:t>Geology, </a:t>
                  </a:r>
                  <a:r>
                    <a:rPr lang="en-US" i="1" dirty="0" err="1"/>
                    <a:t>Sart</a:t>
                  </a:r>
                  <a:r>
                    <a:rPr lang="en-US" i="1" dirty="0"/>
                    <a:t> </a:t>
                  </a:r>
                  <a:r>
                    <a:rPr lang="en-US" i="1" dirty="0" err="1"/>
                    <a:t>Tilman</a:t>
                  </a:r>
                  <a:r>
                    <a:rPr lang="en-US" i="1" dirty="0"/>
                    <a:t> B18, 4000 Liège, Belgium </a:t>
                  </a:r>
                  <a:r>
                    <a:rPr lang="en-US" i="1" dirty="0" smtClean="0"/>
                    <a:t> </a:t>
                  </a:r>
                  <a:endParaRPr lang="fr-BE" dirty="0"/>
                </a:p>
              </p:txBody>
            </p:sp>
            <p:pic>
              <p:nvPicPr>
                <p:cNvPr id="1218" name="Image 1217"/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41173" y="11190956"/>
                  <a:ext cx="6089904" cy="6931152"/>
                </a:xfrm>
                <a:prstGeom prst="rect">
                  <a:avLst/>
                </a:prstGeom>
              </p:spPr>
            </p:pic>
            <p:grpSp>
              <p:nvGrpSpPr>
                <p:cNvPr id="1640" name="Groupe 1639"/>
                <p:cNvGrpSpPr/>
                <p:nvPr/>
              </p:nvGrpSpPr>
              <p:grpSpPr>
                <a:xfrm>
                  <a:off x="13962616" y="6140563"/>
                  <a:ext cx="16551133" cy="9331545"/>
                  <a:chOff x="14397287" y="6140563"/>
                  <a:chExt cx="16551133" cy="9331545"/>
                </a:xfrm>
              </p:grpSpPr>
              <p:sp>
                <p:nvSpPr>
                  <p:cNvPr id="1588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32018" y="10963195"/>
                    <a:ext cx="5217056" cy="3317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endParaRPr lang="fr-FR" altLang="fr-FR" sz="2800" b="1"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73" name="Rectangle 1572"/>
                  <p:cNvSpPr>
                    <a:spLocks noChangeArrowheads="1"/>
                  </p:cNvSpPr>
                  <p:nvPr/>
                </p:nvSpPr>
                <p:spPr bwMode="auto">
                  <a:xfrm>
                    <a:off x="14517285" y="6821301"/>
                    <a:ext cx="2732744" cy="3378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fr-BE"/>
                  </a:p>
                </p:txBody>
              </p:sp>
              <p:sp>
                <p:nvSpPr>
                  <p:cNvPr id="1578" name="Rectangle 1577"/>
                  <p:cNvSpPr>
                    <a:spLocks noChangeArrowheads="1"/>
                  </p:cNvSpPr>
                  <p:nvPr/>
                </p:nvSpPr>
                <p:spPr bwMode="auto">
                  <a:xfrm>
                    <a:off x="17945636" y="7448666"/>
                    <a:ext cx="397490" cy="2412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fr-B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fr-BE"/>
                  </a:p>
                </p:txBody>
              </p:sp>
              <p:sp>
                <p:nvSpPr>
                  <p:cNvPr id="332" name="Rectangle 331"/>
                  <p:cNvSpPr/>
                  <p:nvPr/>
                </p:nvSpPr>
                <p:spPr>
                  <a:xfrm>
                    <a:off x="26544896" y="11959761"/>
                    <a:ext cx="409432" cy="226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/>
                  </a:p>
                </p:txBody>
              </p:sp>
              <p:pic>
                <p:nvPicPr>
                  <p:cNvPr id="1219" name="Image 1218"/>
                  <p:cNvPicPr>
                    <a:picLocks noChangeAspect="1"/>
                  </p:cNvPicPr>
                  <p:nvPr/>
                </p:nvPicPr>
                <p:blipFill rotWithShape="1">
                  <a:blip r:embed="rId35"/>
                  <a:srcRect l="15468" t="6617" r="28549" b="17100"/>
                  <a:stretch/>
                </p:blipFill>
                <p:spPr>
                  <a:xfrm rot="16200000">
                    <a:off x="15048373" y="5900998"/>
                    <a:ext cx="7613496" cy="891566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594" name="Picture 8" descr="C:\Users\User\Documents\Poster spore 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997" t="5252" b="78116"/>
                  <a:stretch/>
                </p:blipFill>
                <p:spPr bwMode="auto">
                  <a:xfrm>
                    <a:off x="15194280" y="13944599"/>
                    <a:ext cx="2498226" cy="115824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5" name="Picture 6" descr="C:\Users\User\Documents\Poster spore 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55" t="64148" r="23693" b="23379"/>
                  <a:stretch/>
                </p:blipFill>
                <p:spPr bwMode="auto">
                  <a:xfrm>
                    <a:off x="17349430" y="13917516"/>
                    <a:ext cx="1341119" cy="85344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6" name="Picture 10" descr="C:\Users\User\Documents\Poster spore 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691" t="41141" r="30712" b="44853"/>
                  <a:stretch/>
                </p:blipFill>
                <p:spPr bwMode="auto">
                  <a:xfrm>
                    <a:off x="25809744" y="7508113"/>
                    <a:ext cx="1158240" cy="9753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7" name="Picture 10" descr="C:\Users\User\Documents\Poster spore 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801" t="85129" r="52877" b="1521"/>
                  <a:stretch/>
                </p:blipFill>
                <p:spPr bwMode="auto">
                  <a:xfrm>
                    <a:off x="24862554" y="7477633"/>
                    <a:ext cx="1036319" cy="9296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8" name="Picture 12" descr="C:\Users\User\Documents\Poster spore 4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994" t="4900" r="48314" b="78395"/>
                  <a:stretch/>
                </p:blipFill>
                <p:spPr bwMode="auto">
                  <a:xfrm>
                    <a:off x="23719555" y="8721741"/>
                    <a:ext cx="1142999" cy="1143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9" name="Picture 12" descr="C:\Users\User\Documents\Poster spore 4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249" t="65095" r="49397" b="23211"/>
                  <a:stretch/>
                </p:blipFill>
                <p:spPr bwMode="auto">
                  <a:xfrm>
                    <a:off x="18032299" y="14672008"/>
                    <a:ext cx="914400" cy="8001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00" name="Picture 12" descr="C:\Users\User\Documents\Poster spore 4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4941" t="63647" r="24452" b="21317"/>
                  <a:stretch/>
                </p:blipFill>
                <p:spPr bwMode="auto">
                  <a:xfrm>
                    <a:off x="28877147" y="6404479"/>
                    <a:ext cx="1085851" cy="10286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01" name="Picture 12" descr="C:\Users\User\Documents\Poster spore 4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96" t="52994" r="70004" b="26623"/>
                  <a:stretch/>
                </p:blipFill>
                <p:spPr bwMode="auto">
                  <a:xfrm>
                    <a:off x="27421726" y="6140563"/>
                    <a:ext cx="1485899" cy="14287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02" name="Picture 12" descr="C:\Users\User\Documents\Poster spore 4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2886" t="45548" r="49039" b="38305"/>
                  <a:stretch/>
                </p:blipFill>
                <p:spPr bwMode="auto">
                  <a:xfrm>
                    <a:off x="18512790" y="13952731"/>
                    <a:ext cx="952500" cy="11049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1504" name="Connecteur droit avec flèche 1503"/>
                  <p:cNvCxnSpPr/>
                  <p:nvPr/>
                </p:nvCxnSpPr>
                <p:spPr>
                  <a:xfrm flipV="1">
                    <a:off x="16851390" y="13839674"/>
                    <a:ext cx="0" cy="24059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4" name="Connecteur droit avec flèche 1513"/>
                  <p:cNvCxnSpPr/>
                  <p:nvPr/>
                </p:nvCxnSpPr>
                <p:spPr>
                  <a:xfrm flipV="1">
                    <a:off x="15883657" y="13839674"/>
                    <a:ext cx="186923" cy="33641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9" name="Connecteur droit avec flèche 1558"/>
                  <p:cNvCxnSpPr/>
                  <p:nvPr/>
                </p:nvCxnSpPr>
                <p:spPr>
                  <a:xfrm flipV="1">
                    <a:off x="17945636" y="13639800"/>
                    <a:ext cx="198745" cy="44046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3" name="Connecteur droit avec flèche 1602"/>
                  <p:cNvCxnSpPr>
                    <a:stCxn id="1599" idx="0"/>
                  </p:cNvCxnSpPr>
                  <p:nvPr/>
                </p:nvCxnSpPr>
                <p:spPr>
                  <a:xfrm flipH="1" flipV="1">
                    <a:off x="18415002" y="13975502"/>
                    <a:ext cx="74497" cy="69650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6" name="Connecteur droit avec flèche 1605"/>
                  <p:cNvCxnSpPr/>
                  <p:nvPr/>
                </p:nvCxnSpPr>
                <p:spPr>
                  <a:xfrm flipH="1" flipV="1">
                    <a:off x="18822486" y="13629117"/>
                    <a:ext cx="245585" cy="40336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8" name="Connecteur droit 1607"/>
                  <p:cNvCxnSpPr/>
                  <p:nvPr/>
                </p:nvCxnSpPr>
                <p:spPr>
                  <a:xfrm flipV="1">
                    <a:off x="23004511" y="6990207"/>
                    <a:ext cx="4457969" cy="45720"/>
                  </a:xfrm>
                  <a:prstGeom prst="line">
                    <a:avLst/>
                  </a:prstGeom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9" name="Connecteur droit avec flèche 1618"/>
                  <p:cNvCxnSpPr/>
                  <p:nvPr/>
                </p:nvCxnSpPr>
                <p:spPr>
                  <a:xfrm flipV="1">
                    <a:off x="24258267" y="6995161"/>
                    <a:ext cx="3814" cy="51295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3" name="Connecteur droit avec flèche 1622"/>
                  <p:cNvCxnSpPr/>
                  <p:nvPr/>
                </p:nvCxnSpPr>
                <p:spPr>
                  <a:xfrm flipH="1" flipV="1">
                    <a:off x="25313640" y="7010400"/>
                    <a:ext cx="28975" cy="43118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4" name="Connecteur droit avec flèche 1623"/>
                  <p:cNvCxnSpPr/>
                  <p:nvPr/>
                </p:nvCxnSpPr>
                <p:spPr>
                  <a:xfrm flipH="1" flipV="1">
                    <a:off x="26349960" y="7010400"/>
                    <a:ext cx="28975" cy="43118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6" name="ZoneTexte 1625"/>
                  <p:cNvSpPr txBox="1"/>
                  <p:nvPr/>
                </p:nvSpPr>
                <p:spPr>
                  <a:xfrm>
                    <a:off x="26965328" y="6641217"/>
                    <a:ext cx="60117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VI</a:t>
                    </a:r>
                  </a:p>
                  <a:p>
                    <a:r>
                      <a:rPr lang="fr-BE" sz="2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LN</a:t>
                    </a:r>
                    <a:endParaRPr lang="fr-BE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629" name="Connecteur droit 1628"/>
                  <p:cNvCxnSpPr/>
                  <p:nvPr/>
                </p:nvCxnSpPr>
                <p:spPr>
                  <a:xfrm flipV="1">
                    <a:off x="22946720" y="8695410"/>
                    <a:ext cx="2031640" cy="36860"/>
                  </a:xfrm>
                  <a:prstGeom prst="line">
                    <a:avLst/>
                  </a:prstGeom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1" name="Connecteur droit 1630"/>
                  <p:cNvCxnSpPr>
                    <a:endCxn id="1598" idx="0"/>
                  </p:cNvCxnSpPr>
                  <p:nvPr/>
                </p:nvCxnSpPr>
                <p:spPr>
                  <a:xfrm>
                    <a:off x="24258267" y="7646917"/>
                    <a:ext cx="32788" cy="1074824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32" name="ZoneTexte 1631"/>
                  <p:cNvSpPr txBox="1"/>
                  <p:nvPr/>
                </p:nvSpPr>
                <p:spPr>
                  <a:xfrm>
                    <a:off x="23576280" y="9814560"/>
                    <a:ext cx="144780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Retispora</a:t>
                    </a:r>
                    <a:endParaRPr lang="fr-BE" sz="2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lepidophyta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6" name="ZoneTexte 1635"/>
                  <p:cNvSpPr txBox="1"/>
                  <p:nvPr/>
                </p:nvSpPr>
                <p:spPr>
                  <a:xfrm>
                    <a:off x="24719281" y="8386671"/>
                    <a:ext cx="1341119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Rugospora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</a:t>
                    </a:r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flexuosa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7" name="ZoneTexte 1636"/>
                  <p:cNvSpPr txBox="1"/>
                  <p:nvPr/>
                </p:nvSpPr>
                <p:spPr>
                  <a:xfrm>
                    <a:off x="25968960" y="8392033"/>
                    <a:ext cx="1179582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Diducitesversabilis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8" name="ZoneTexte 1637"/>
                  <p:cNvSpPr txBox="1"/>
                  <p:nvPr/>
                </p:nvSpPr>
                <p:spPr>
                  <a:xfrm>
                    <a:off x="27462480" y="7583280"/>
                    <a:ext cx="158496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Indotriradites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explanatus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9" name="ZoneTexte 1638"/>
                  <p:cNvSpPr txBox="1"/>
                  <p:nvPr/>
                </p:nvSpPr>
                <p:spPr>
                  <a:xfrm>
                    <a:off x="29047439" y="7569313"/>
                    <a:ext cx="190098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Vallatisporites</a:t>
                    </a:r>
                    <a:r>
                      <a:rPr lang="fr-BE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2000" i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vallatus</a:t>
                    </a:r>
                    <a:endParaRPr lang="fr-BE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1" name="ZoneTexte 1640"/>
                <p:cNvSpPr txBox="1"/>
                <p:nvPr/>
              </p:nvSpPr>
              <p:spPr>
                <a:xfrm>
                  <a:off x="20954019" y="5650872"/>
                  <a:ext cx="3353670" cy="844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Stockum</a:t>
                  </a:r>
                  <a:r>
                    <a:rPr lang="fr-BE" sz="3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II trench </a:t>
                  </a:r>
                  <a:r>
                    <a:rPr lang="fr-BE" sz="16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Higgs</a:t>
                  </a:r>
                  <a:r>
                    <a:rPr lang="fr-BE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et al 1993</a:t>
                  </a:r>
                  <a:endParaRPr lang="fr-BE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222" name="Connecteur droit 1221"/>
                <p:cNvCxnSpPr/>
                <p:nvPr/>
              </p:nvCxnSpPr>
              <p:spPr>
                <a:xfrm>
                  <a:off x="19544695" y="30842213"/>
                  <a:ext cx="779876" cy="887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0" name="Connecteur droit 1549"/>
                <p:cNvCxnSpPr/>
                <p:nvPr/>
              </p:nvCxnSpPr>
              <p:spPr>
                <a:xfrm>
                  <a:off x="7989907" y="31748303"/>
                  <a:ext cx="6072055" cy="927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6" name="Connecteur droit 1555"/>
                <p:cNvCxnSpPr/>
                <p:nvPr/>
              </p:nvCxnSpPr>
              <p:spPr>
                <a:xfrm flipH="1" flipV="1">
                  <a:off x="4154748" y="31489094"/>
                  <a:ext cx="1024584" cy="241453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10" name="Connecteur droit 1609"/>
                <p:cNvCxnSpPr/>
                <p:nvPr/>
              </p:nvCxnSpPr>
              <p:spPr>
                <a:xfrm flipH="1">
                  <a:off x="565428" y="31489094"/>
                  <a:ext cx="3207028" cy="0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30" name="Connecteur droit 1629"/>
                <p:cNvCxnSpPr/>
                <p:nvPr/>
              </p:nvCxnSpPr>
              <p:spPr>
                <a:xfrm flipH="1" flipV="1">
                  <a:off x="13358068" y="21140615"/>
                  <a:ext cx="3867268" cy="11461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642" name="Rectangle 1641"/>
                <p:cNvSpPr/>
                <p:nvPr/>
              </p:nvSpPr>
              <p:spPr>
                <a:xfrm>
                  <a:off x="7866814" y="20323643"/>
                  <a:ext cx="7889940" cy="439915"/>
                </a:xfrm>
                <a:prstGeom prst="rect">
                  <a:avLst/>
                </a:prstGeom>
                <a:solidFill>
                  <a:srgbClr val="FFC409">
                    <a:alpha val="34118"/>
                  </a:srgbClr>
                </a:solidFill>
                <a:ln>
                  <a:solidFill>
                    <a:srgbClr val="FF9900">
                      <a:alpha val="32157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1651" name="Accolade fermante 1650"/>
                <p:cNvSpPr/>
                <p:nvPr/>
              </p:nvSpPr>
              <p:spPr>
                <a:xfrm>
                  <a:off x="6757136" y="13334278"/>
                  <a:ext cx="336836" cy="560577"/>
                </a:xfrm>
                <a:prstGeom prst="rightBrace">
                  <a:avLst/>
                </a:prstGeom>
                <a:ln w="28575"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1657" name="Connecteur droit avec flèche 1656"/>
                <p:cNvCxnSpPr/>
                <p:nvPr/>
              </p:nvCxnSpPr>
              <p:spPr>
                <a:xfrm flipH="1" flipV="1">
                  <a:off x="7170271" y="13639800"/>
                  <a:ext cx="1600813" cy="687488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662" name="Rectangle 1661"/>
                <p:cNvSpPr/>
                <p:nvPr/>
              </p:nvSpPr>
              <p:spPr>
                <a:xfrm>
                  <a:off x="625121" y="13334278"/>
                  <a:ext cx="6274529" cy="525754"/>
                </a:xfrm>
                <a:prstGeom prst="rect">
                  <a:avLst/>
                </a:prstGeom>
                <a:solidFill>
                  <a:srgbClr val="FFC715">
                    <a:alpha val="36863"/>
                  </a:srgbClr>
                </a:solidFill>
                <a:ln>
                  <a:solidFill>
                    <a:srgbClr val="41719C">
                      <a:alpha val="25882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1512" name="Accolade ouvrante 1511"/>
                <p:cNvSpPr/>
                <p:nvPr/>
              </p:nvSpPr>
              <p:spPr>
                <a:xfrm>
                  <a:off x="8829250" y="20385725"/>
                  <a:ext cx="174359" cy="404018"/>
                </a:xfrm>
                <a:prstGeom prst="leftBrace">
                  <a:avLst/>
                </a:prstGeom>
                <a:ln w="28575"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35" name="ZoneTexte 1534"/>
                <p:cNvSpPr txBox="1"/>
                <p:nvPr/>
              </p:nvSpPr>
              <p:spPr>
                <a:xfrm>
                  <a:off x="25491655" y="10408025"/>
                  <a:ext cx="266615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sz="3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Seiler </a:t>
                  </a:r>
                  <a:r>
                    <a:rPr lang="fr-BE" sz="3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trenches</a:t>
                  </a:r>
                  <a:r>
                    <a:rPr lang="fr-BE" sz="3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BE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Ziegler &amp; Sandberg 1984</a:t>
                  </a:r>
                  <a:endParaRPr lang="fr-BE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53" name="ZoneTexte 1552"/>
              <p:cNvSpPr txBox="1"/>
              <p:nvPr/>
            </p:nvSpPr>
            <p:spPr>
              <a:xfrm>
                <a:off x="2743200" y="16620565"/>
                <a:ext cx="1721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Streel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1999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4" name="ZoneTexte 1553"/>
              <p:cNvSpPr txBox="1"/>
              <p:nvPr/>
            </p:nvSpPr>
            <p:spPr>
              <a:xfrm>
                <a:off x="10031506" y="15472108"/>
                <a:ext cx="26945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Higgs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Streel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1994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61" name="Connecteur droit 1560"/>
              <p:cNvCxnSpPr/>
              <p:nvPr/>
            </p:nvCxnSpPr>
            <p:spPr>
              <a:xfrm>
                <a:off x="10709347" y="24854598"/>
                <a:ext cx="7308232" cy="505967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68" name="Rectangle 1567"/>
              <p:cNvSpPr/>
              <p:nvPr/>
            </p:nvSpPr>
            <p:spPr>
              <a:xfrm>
                <a:off x="6333816" y="20308186"/>
                <a:ext cx="45719" cy="10419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04" name="Double flèche horizontale 1603"/>
              <p:cNvSpPr/>
              <p:nvPr/>
            </p:nvSpPr>
            <p:spPr>
              <a:xfrm>
                <a:off x="6379737" y="20318816"/>
                <a:ext cx="567631" cy="380944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05" name="ZoneTexte 1604"/>
              <p:cNvSpPr txBox="1"/>
              <p:nvPr/>
            </p:nvSpPr>
            <p:spPr>
              <a:xfrm>
                <a:off x="786808" y="18581047"/>
                <a:ext cx="22966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Casier et al 2005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2" name="ZoneTexte 1211"/>
              <p:cNvSpPr txBox="1"/>
              <p:nvPr/>
            </p:nvSpPr>
            <p:spPr>
              <a:xfrm>
                <a:off x="19600070" y="25776195"/>
                <a:ext cx="19342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Maziane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 2002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0" name="ZoneTexte 1219"/>
              <p:cNvSpPr txBox="1"/>
              <p:nvPr/>
            </p:nvSpPr>
            <p:spPr>
              <a:xfrm>
                <a:off x="21117697" y="26418747"/>
                <a:ext cx="2150076" cy="1154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Maziane</a:t>
                </a:r>
                <a:r>
                  <a:rPr lang="fr-BE" dirty="0" smtClean="0"/>
                  <a:t> 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 2002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1" name="ZoneTexte 1220"/>
              <p:cNvSpPr txBox="1"/>
              <p:nvPr/>
            </p:nvSpPr>
            <p:spPr>
              <a:xfrm>
                <a:off x="691978" y="25726767"/>
                <a:ext cx="16558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Austin et al 1970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4" name="ZoneTexte 1223"/>
              <p:cNvSpPr txBox="1"/>
              <p:nvPr/>
            </p:nvSpPr>
            <p:spPr>
              <a:xfrm>
                <a:off x="11709588" y="41618952"/>
                <a:ext cx="23384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Streel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Hartkopf-Fröder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2005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5" name="ZoneTexte 1514"/>
              <p:cNvSpPr txBox="1"/>
              <p:nvPr/>
            </p:nvSpPr>
            <p:spPr>
              <a:xfrm>
                <a:off x="8019535" y="26418747"/>
                <a:ext cx="26898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Maziane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1999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7" name="ZoneTexte 1606"/>
              <p:cNvSpPr txBox="1"/>
              <p:nvPr/>
            </p:nvSpPr>
            <p:spPr>
              <a:xfrm>
                <a:off x="14833749" y="27833066"/>
                <a:ext cx="38737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Maziane</a:t>
                </a:r>
                <a:r>
                  <a:rPr lang="fr-B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 2002</a:t>
                </a:r>
                <a:endPara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5" name="Rectangle 1554"/>
              <p:cNvSpPr/>
              <p:nvPr/>
            </p:nvSpPr>
            <p:spPr>
              <a:xfrm>
                <a:off x="25304383" y="15810662"/>
                <a:ext cx="879982" cy="80990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09" name="Rectangle 1608"/>
              <p:cNvSpPr/>
              <p:nvPr/>
            </p:nvSpPr>
            <p:spPr>
              <a:xfrm>
                <a:off x="27186903" y="15810662"/>
                <a:ext cx="754144" cy="57312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618" name="Rectangle 1617"/>
              <p:cNvSpPr/>
              <p:nvPr/>
            </p:nvSpPr>
            <p:spPr>
              <a:xfrm>
                <a:off x="29128825" y="15695630"/>
                <a:ext cx="895546" cy="32993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cxnSp>
          <p:nvCxnSpPr>
            <p:cNvPr id="1622" name="Connecteur droit 1621"/>
            <p:cNvCxnSpPr/>
            <p:nvPr/>
          </p:nvCxnSpPr>
          <p:spPr>
            <a:xfrm>
              <a:off x="8402113" y="16523964"/>
              <a:ext cx="15186430" cy="66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5" name="ZoneTexte 1624"/>
            <p:cNvSpPr txBox="1"/>
            <p:nvPr/>
          </p:nvSpPr>
          <p:spPr>
            <a:xfrm>
              <a:off x="7987972" y="4722898"/>
              <a:ext cx="14303159" cy="115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LE-LN</a:t>
              </a:r>
              <a:r>
                <a:rPr lang="fr-BE" dirty="0" smtClean="0"/>
                <a:t>-</a:t>
              </a:r>
              <a:r>
                <a:rPr lang="fr-B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fr-BE" dirty="0" smtClean="0"/>
                <a:t> Zones in the </a:t>
              </a:r>
              <a:r>
                <a:rPr lang="fr-BE" dirty="0" err="1" smtClean="0"/>
                <a:t>Rhenish</a:t>
              </a:r>
              <a:r>
                <a:rPr lang="fr-BE" dirty="0" smtClean="0"/>
                <a:t> Massif</a:t>
              </a:r>
              <a:endParaRPr lang="fr-BE" dirty="0"/>
            </a:p>
          </p:txBody>
        </p:sp>
        <p:cxnSp>
          <p:nvCxnSpPr>
            <p:cNvPr id="1633" name="Connecteur droit 1632"/>
            <p:cNvCxnSpPr/>
            <p:nvPr/>
          </p:nvCxnSpPr>
          <p:spPr>
            <a:xfrm flipV="1">
              <a:off x="470233" y="17255562"/>
              <a:ext cx="7470721" cy="8927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4" name="Connecteur droit 1643"/>
            <p:cNvCxnSpPr/>
            <p:nvPr/>
          </p:nvCxnSpPr>
          <p:spPr>
            <a:xfrm>
              <a:off x="24047899" y="18359525"/>
              <a:ext cx="6227314" cy="2911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3" name="Connecteur droit 1642"/>
            <p:cNvCxnSpPr/>
            <p:nvPr/>
          </p:nvCxnSpPr>
          <p:spPr>
            <a:xfrm>
              <a:off x="23588543" y="16547960"/>
              <a:ext cx="459356" cy="18559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6" name="Connecteur droit 1645"/>
            <p:cNvCxnSpPr/>
            <p:nvPr/>
          </p:nvCxnSpPr>
          <p:spPr>
            <a:xfrm flipH="1">
              <a:off x="7940954" y="16508808"/>
              <a:ext cx="406709" cy="77127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6" name="ZoneTexte 1565"/>
            <p:cNvSpPr txBox="1"/>
            <p:nvPr/>
          </p:nvSpPr>
          <p:spPr>
            <a:xfrm>
              <a:off x="6173371" y="25364715"/>
              <a:ext cx="12943987" cy="115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LL</a:t>
              </a:r>
              <a:r>
                <a:rPr lang="fr-BE" dirty="0" smtClean="0"/>
                <a:t>-</a:t>
              </a:r>
              <a:r>
                <a:rPr lang="fr-B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</a:t>
              </a:r>
              <a:r>
                <a:rPr lang="fr-BE" dirty="0" smtClean="0"/>
                <a:t> </a:t>
              </a:r>
              <a:r>
                <a:rPr lang="fr-B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Zones in the Ardennes</a:t>
              </a:r>
              <a:endParaRPr lang="fr-B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3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</TotalTime>
  <Words>222</Words>
  <Application>Microsoft Office PowerPoint</Application>
  <PresentationFormat>Personnalisé</PresentationFormat>
  <Paragraphs>90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132</cp:revision>
  <cp:lastPrinted>2015-08-13T13:38:57Z</cp:lastPrinted>
  <dcterms:created xsi:type="dcterms:W3CDTF">2015-08-01T10:28:47Z</dcterms:created>
  <dcterms:modified xsi:type="dcterms:W3CDTF">2015-08-13T13:55:05Z</dcterms:modified>
</cp:coreProperties>
</file>