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F6ECA0-2718-4FDD-B17C-5E8405FB98C9}" type="datetimeFigureOut">
              <a:rPr lang="fr-BE" smtClean="0"/>
              <a:t>27/11/2022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57900A-8251-44E0-AF02-8989A11A480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41810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ce réservé de l'image des diapositives 1">
            <a:extLst>
              <a:ext uri="{FF2B5EF4-FFF2-40B4-BE49-F238E27FC236}">
                <a16:creationId xmlns:a16="http://schemas.microsoft.com/office/drawing/2014/main" id="{922F70B0-00C4-FE63-1CED-919B423E2A4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Espace réservé des commentaires 2">
            <a:extLst>
              <a:ext uri="{FF2B5EF4-FFF2-40B4-BE49-F238E27FC236}">
                <a16:creationId xmlns:a16="http://schemas.microsoft.com/office/drawing/2014/main" id="{BAC8BCAF-350A-6EDF-AAA8-1730978E91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altLang="fr-FR"/>
          </a:p>
        </p:txBody>
      </p:sp>
      <p:sp>
        <p:nvSpPr>
          <p:cNvPr id="31748" name="Espace réservé du numéro de diapositive 3">
            <a:extLst>
              <a:ext uri="{FF2B5EF4-FFF2-40B4-BE49-F238E27FC236}">
                <a16:creationId xmlns:a16="http://schemas.microsoft.com/office/drawing/2014/main" id="{ED525EC0-7E08-4722-C578-DDE4DF070B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2E54EC-404C-4AC7-932D-E8B5C4407357}" type="slidenum">
              <a:rPr kumimoji="0" lang="fr-BE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BE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564AB6-B0C0-8D0C-0703-A95C9270E7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595D86-880F-B8F3-3339-70AFB4055D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1F78F4-C3AB-BCE1-F3F7-14CD33CF62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82FAE4-3FF4-4E78-B113-21506420BE8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4440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273D7DE-3711-9120-DF9C-7B3CAC34C1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C9E295B-7720-D41B-E363-32DDC250F2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064154-77DD-9D51-3C9F-D7BBD516E5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48B42B-18C0-49AE-8BB5-D2D5BF7AEBD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2514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0D6C75-AE75-2D7F-D72A-89E1B9E77C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48DFAA-9056-973F-041E-8D005002DE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5CEEE8F-FE67-2741-9904-8CCFDA8A2A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9D2CB1-A143-4A92-B9C9-70E0CF0ADFC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65117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9AC97CE-5020-069E-5C91-5AAB4514A0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CBA942-2D69-B653-6A7C-17A9968AFC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6A1452-8682-3D93-5A43-46E1E19FFA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8A9A06-5971-441E-B332-9FD89F76AB2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72262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re. Image de la bibliothèqu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'image de la bibliothèque 2"/>
          <p:cNvSpPr>
            <a:spLocks noGrp="1"/>
          </p:cNvSpPr>
          <p:nvPr>
            <p:ph type="clipArt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9FACE3-12EA-9B4A-1083-0BE9838AD7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3DB0BD-DDAF-B7CE-7CF5-C3F91965E8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B64055-9306-18AE-F41B-199E6D6478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65CEAA-3B83-4787-9362-3077384AFCD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48623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B1B6BE55-2522-0E95-24C7-36B1ED203A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E362164-CE04-ADFB-0C0B-5E64510040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2A750221-81CA-3209-70E9-F3B6283F0B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643CCF-E9CD-4395-B98D-407B95E133A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543791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56D2671-4CC5-EBB0-DEAA-85844822FE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733D26E-A65C-35E0-A8A1-5A54FDFFA5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2E2673F-E868-7661-AF38-A27DDC2280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04B80B-B469-4083-811E-1CAAB69AE0C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32416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FA9FAE7-3AE5-5FDF-325A-FD8B05B4BC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1663155-0B15-32C4-0BE6-DB11CFFE94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C921F2-1E71-87C9-A22B-3BEF65EF4D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42F0CE-DEAF-4D6D-A1C3-36051110BBC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44835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B6D95C-3AD4-D2F7-8F61-849CE5CE46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33DD1F-43A3-6397-89C0-103DFBC192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0DF2CA2-A1A9-B368-342E-45FB65A7F0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8C8322-7E10-4174-8EE2-4923EF896F7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53076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00E965-1683-4982-B8DD-67BBBD463A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1B5E66-D20B-2313-5D32-ADE40C1224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B7D6C5-9CDF-EA27-942F-53AEC37E3C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D57835-739E-4672-8E8E-F38956A581E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00781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4FCF4E3-2788-5C17-5258-608945A2F7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B8A7ABA-F3AC-181A-7A64-44C3111280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86567B0-B34A-2356-0D07-D8BD3F6434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2818FF-69F5-417F-ACF5-1167C7F9DE3F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7464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04C5438-B311-6D21-67F4-BAB1AED3D8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3F51696-BB2D-70C9-EE67-5DDDAD6796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59D2840-B4B8-F019-15BB-D10245D2AA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0B9261-F988-4D3D-BACE-AE8F445225B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50254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4ACCE14-CBB4-7236-5C33-E591DC298E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8F4C1CD-7D65-7AD6-D4D4-3B3D7B3FA2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F2DFB2C-3FB9-00EA-22C6-FFA5C86F47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9704E6-95AA-4364-A877-26985FB2361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77385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0ABD60-7911-7A79-BE27-D4A5CE42EE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832770-208F-08E9-D878-E0E1A32DA8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5020A9-D482-4770-D59C-F66F7F1B46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E48E64-B197-4582-BAA9-1B8603D8584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06576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A08D3F-FCC9-5181-3018-357F9915A8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E013D4-BAA9-CC99-D137-A576EE130F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5E037C-5C61-F33B-E813-05B649C0D2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C64839-A077-4375-94B4-FABC7845141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50882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9207A7C-7788-3E8E-D3CA-CC5AECA25D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4D73721-046E-EF92-785C-EF37692392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2B514D9-6C25-4058-43D7-41E9A28940C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4AC7E4E-BC46-525C-B685-2023DF71377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4571AD4-8E20-B343-C01E-17A310A6139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1A6AB93-D990-4E9C-85EB-8E6B18E7067F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06905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5442043-EB33-1B16-52FB-57AFCC3B496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188914"/>
            <a:ext cx="9144000" cy="2835275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fr-BE" altLang="fr-FR"/>
            </a:br>
            <a:r>
              <a:rPr lang="fr-BE" altLang="fr-FR"/>
              <a:t>  </a:t>
            </a:r>
            <a:r>
              <a:rPr lang="fr-BE" altLang="fr-FR" sz="3600" b="1"/>
              <a:t>Orval-Huy et le culte de saint Nicolas</a:t>
            </a:r>
            <a:br>
              <a:rPr lang="fr-BE" altLang="fr-FR" sz="2800" b="1"/>
            </a:br>
            <a:r>
              <a:rPr lang="fr-BE" altLang="fr-FR" sz="2800" b="1"/>
              <a:t>       </a:t>
            </a:r>
            <a:r>
              <a:rPr lang="fr-BE" altLang="fr-FR" sz="2000"/>
              <a:t>par Philippe George</a:t>
            </a:r>
            <a:br>
              <a:rPr lang="fr-BE" altLang="fr-FR" sz="2400"/>
            </a:br>
            <a:br>
              <a:rPr lang="fr-BE" altLang="fr-FR" sz="2400"/>
            </a:br>
            <a:br>
              <a:rPr lang="fr-BE" altLang="fr-FR" sz="2400"/>
            </a:br>
            <a:endParaRPr lang="fr-FR" altLang="fr-FR" sz="240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FDB4D28F-FD35-92BF-7137-54355A92EAA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216275" y="4073525"/>
            <a:ext cx="6400800" cy="508000"/>
          </a:xfrm>
        </p:spPr>
        <p:txBody>
          <a:bodyPr/>
          <a:lstStyle/>
          <a:p>
            <a:pPr eaLnBrk="1" hangingPunct="1"/>
            <a:r>
              <a:rPr lang="fr-BE" altLang="fr-FR" sz="2000">
                <a:latin typeface="Calibri" panose="020F0502020204030204" pitchFamily="34" charset="0"/>
              </a:rPr>
              <a:t>12 septembre 2015</a:t>
            </a:r>
          </a:p>
          <a:p>
            <a:pPr eaLnBrk="1" hangingPunct="1"/>
            <a:r>
              <a:rPr lang="fr-BE" altLang="fr-FR" sz="2000">
                <a:latin typeface="Calibri" panose="020F0502020204030204" pitchFamily="34" charset="0"/>
              </a:rPr>
              <a:t>Orval</a:t>
            </a:r>
            <a:endParaRPr lang="fr-FR" altLang="fr-FR" sz="2000"/>
          </a:p>
        </p:txBody>
      </p:sp>
      <p:sp>
        <p:nvSpPr>
          <p:cNvPr id="15364" name="ZoneTexte 10">
            <a:extLst>
              <a:ext uri="{FF2B5EF4-FFF2-40B4-BE49-F238E27FC236}">
                <a16:creationId xmlns:a16="http://schemas.microsoft.com/office/drawing/2014/main" id="{00B98188-7155-56C6-6414-EDC3BC652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475" y="4005263"/>
            <a:ext cx="30241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fr-BE" altLang="fr-FR" sz="240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fr-BE" altLang="fr-FR" sz="240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fr-BE" altLang="fr-FR" sz="2400">
              <a:solidFill>
                <a:srgbClr val="000000"/>
              </a:solidFill>
            </a:endParaRPr>
          </a:p>
        </p:txBody>
      </p:sp>
      <p:pic>
        <p:nvPicPr>
          <p:cNvPr id="15365" name="Picture 6" descr="D:\Données WORD\01 A GEORGE travaux en cours\Porec Théoduin 2013\2001.48.09 Huy.tif">
            <a:extLst>
              <a:ext uri="{FF2B5EF4-FFF2-40B4-BE49-F238E27FC236}">
                <a16:creationId xmlns:a16="http://schemas.microsoft.com/office/drawing/2014/main" id="{72E618E3-CB90-374D-1FAB-CF0A977069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7650" y="2708276"/>
            <a:ext cx="3341688" cy="334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llipse 7">
            <a:extLst>
              <a:ext uri="{FF2B5EF4-FFF2-40B4-BE49-F238E27FC236}">
                <a16:creationId xmlns:a16="http://schemas.microsoft.com/office/drawing/2014/main" id="{DFF98F60-DDB7-DEEA-22E1-6DA3B3377891}"/>
              </a:ext>
            </a:extLst>
          </p:cNvPr>
          <p:cNvSpPr/>
          <p:nvPr/>
        </p:nvSpPr>
        <p:spPr>
          <a:xfrm>
            <a:off x="8040689" y="4516439"/>
            <a:ext cx="935037" cy="1144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fr-BE" dirty="0">
              <a:solidFill>
                <a:srgbClr val="FF0000"/>
              </a:solidFill>
              <a:latin typeface="Arial"/>
            </a:endParaRPr>
          </a:p>
        </p:txBody>
      </p:sp>
      <p:pic>
        <p:nvPicPr>
          <p:cNvPr id="15367" name="Picture 9" descr="https://upload.wikimedia.org/wikipedia/commons/thumb/2/23/Ruines_D%27orval.jpg/1024px-Ruines_D%27orval.jpg">
            <a:extLst>
              <a:ext uri="{FF2B5EF4-FFF2-40B4-BE49-F238E27FC236}">
                <a16:creationId xmlns:a16="http://schemas.microsoft.com/office/drawing/2014/main" id="{999410E8-8B63-36D1-43CE-90D7D1034D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0075" y="2719388"/>
            <a:ext cx="5624513" cy="323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Grand écran</PresentationFormat>
  <Paragraphs>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Modèle par défaut</vt:lpstr>
      <vt:lpstr>   Orval-Huy et le culte de saint Nicolas        par Philippe George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Orval-Huy et le culte de saint Nicolas        par Philippe George   </dc:title>
  <dc:creator>Philippe GEORGE</dc:creator>
  <cp:lastModifiedBy>Philippe GEORGE</cp:lastModifiedBy>
  <cp:revision>1</cp:revision>
  <dcterms:created xsi:type="dcterms:W3CDTF">2022-11-27T09:04:41Z</dcterms:created>
  <dcterms:modified xsi:type="dcterms:W3CDTF">2022-11-27T09:05:02Z</dcterms:modified>
</cp:coreProperties>
</file>