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1" r:id="rId3"/>
    <p:sldId id="300" r:id="rId4"/>
    <p:sldId id="299" r:id="rId5"/>
    <p:sldId id="302" r:id="rId6"/>
    <p:sldId id="303" r:id="rId7"/>
    <p:sldId id="304" r:id="rId8"/>
    <p:sldId id="305" r:id="rId9"/>
    <p:sldId id="284" r:id="rId10"/>
    <p:sldId id="281" r:id="rId11"/>
    <p:sldId id="306" r:id="rId12"/>
    <p:sldId id="285" r:id="rId13"/>
    <p:sldId id="260" r:id="rId14"/>
    <p:sldId id="308" r:id="rId15"/>
    <p:sldId id="282" r:id="rId16"/>
    <p:sldId id="262" r:id="rId17"/>
    <p:sldId id="283" r:id="rId18"/>
    <p:sldId id="261" r:id="rId19"/>
    <p:sldId id="272" r:id="rId20"/>
    <p:sldId id="265" r:id="rId21"/>
    <p:sldId id="297" r:id="rId22"/>
    <p:sldId id="258" r:id="rId23"/>
    <p:sldId id="286" r:id="rId24"/>
    <p:sldId id="287" r:id="rId25"/>
    <p:sldId id="298" r:id="rId26"/>
    <p:sldId id="289" r:id="rId27"/>
    <p:sldId id="294" r:id="rId28"/>
    <p:sldId id="309" r:id="rId29"/>
    <p:sldId id="264" r:id="rId30"/>
    <p:sldId id="266" r:id="rId31"/>
    <p:sldId id="290" r:id="rId32"/>
    <p:sldId id="291" r:id="rId33"/>
    <p:sldId id="292" r:id="rId34"/>
    <p:sldId id="293" r:id="rId35"/>
    <p:sldId id="310" r:id="rId36"/>
    <p:sldId id="296" r:id="rId37"/>
    <p:sldId id="307" r:id="rId38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043" autoAdjust="0"/>
  </p:normalViewPr>
  <p:slideViewPr>
    <p:cSldViewPr>
      <p:cViewPr>
        <p:scale>
          <a:sx n="80" d="100"/>
          <a:sy n="80" d="100"/>
        </p:scale>
        <p:origin x="-103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986CC-DA2B-4C92-B762-AA702D4E438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42974FD-02DE-4B52-AFA9-FF535DFFBC42}">
      <dgm:prSet phldrT="[Text]"/>
      <dgm:spPr/>
      <dgm:t>
        <a:bodyPr/>
        <a:lstStyle/>
        <a:p>
          <a:r>
            <a:rPr lang="fr-BE" b="1" dirty="0" smtClean="0"/>
            <a:t>Options</a:t>
          </a:r>
          <a:endParaRPr lang="fr-BE" b="1" dirty="0"/>
        </a:p>
      </dgm:t>
    </dgm:pt>
    <dgm:pt modelId="{A563F508-6CCF-457A-B293-5F17EF66F563}" type="parTrans" cxnId="{3B2E66CE-2100-4952-AED4-AFF762E8FD33}">
      <dgm:prSet/>
      <dgm:spPr/>
      <dgm:t>
        <a:bodyPr/>
        <a:lstStyle/>
        <a:p>
          <a:endParaRPr lang="fr-BE"/>
        </a:p>
      </dgm:t>
    </dgm:pt>
    <dgm:pt modelId="{F55D9B7B-3867-4A91-B8EC-02922A3823BC}" type="sibTrans" cxnId="{3B2E66CE-2100-4952-AED4-AFF762E8FD33}">
      <dgm:prSet/>
      <dgm:spPr/>
      <dgm:t>
        <a:bodyPr/>
        <a:lstStyle/>
        <a:p>
          <a:endParaRPr lang="fr-BE" b="1"/>
        </a:p>
      </dgm:t>
    </dgm:pt>
    <dgm:pt modelId="{58C51D62-5376-4336-AA66-DAA66F3CE80A}">
      <dgm:prSet phldrT="[Text]"/>
      <dgm:spPr/>
      <dgm:t>
        <a:bodyPr/>
        <a:lstStyle/>
        <a:p>
          <a:r>
            <a:rPr lang="fr-BE" b="1" dirty="0" smtClean="0"/>
            <a:t>Décision</a:t>
          </a:r>
          <a:endParaRPr lang="fr-BE" b="1" dirty="0"/>
        </a:p>
      </dgm:t>
    </dgm:pt>
    <dgm:pt modelId="{5508C9BF-8181-471F-B0A1-DCEAE2BA44A5}" type="parTrans" cxnId="{2AE7C8C6-5D23-4F1A-B57C-0054E761C0B4}">
      <dgm:prSet/>
      <dgm:spPr/>
      <dgm:t>
        <a:bodyPr/>
        <a:lstStyle/>
        <a:p>
          <a:endParaRPr lang="fr-BE"/>
        </a:p>
      </dgm:t>
    </dgm:pt>
    <dgm:pt modelId="{09D73384-845E-455F-9918-D548C5C610A0}" type="sibTrans" cxnId="{2AE7C8C6-5D23-4F1A-B57C-0054E761C0B4}">
      <dgm:prSet/>
      <dgm:spPr/>
      <dgm:t>
        <a:bodyPr/>
        <a:lstStyle/>
        <a:p>
          <a:endParaRPr lang="fr-BE" b="1"/>
        </a:p>
      </dgm:t>
    </dgm:pt>
    <dgm:pt modelId="{BD1D78DF-AF7C-422C-8B57-2E1A161BFD83}">
      <dgm:prSet phldrT="[Text]"/>
      <dgm:spPr/>
      <dgm:t>
        <a:bodyPr/>
        <a:lstStyle/>
        <a:p>
          <a:r>
            <a:rPr lang="fr-BE" b="1" dirty="0" smtClean="0"/>
            <a:t>Mise en œuvre</a:t>
          </a:r>
          <a:endParaRPr lang="fr-BE" b="1" dirty="0"/>
        </a:p>
      </dgm:t>
    </dgm:pt>
    <dgm:pt modelId="{D441B405-70BA-4E64-ABD7-E87C8709EFF5}" type="parTrans" cxnId="{8499D61E-2B39-448F-BC6C-7F798C37D734}">
      <dgm:prSet/>
      <dgm:spPr/>
      <dgm:t>
        <a:bodyPr/>
        <a:lstStyle/>
        <a:p>
          <a:endParaRPr lang="fr-BE"/>
        </a:p>
      </dgm:t>
    </dgm:pt>
    <dgm:pt modelId="{6F30FC66-0D69-4631-9DB8-FBCEA8263D0D}" type="sibTrans" cxnId="{8499D61E-2B39-448F-BC6C-7F798C37D734}">
      <dgm:prSet/>
      <dgm:spPr/>
      <dgm:t>
        <a:bodyPr/>
        <a:lstStyle/>
        <a:p>
          <a:endParaRPr lang="fr-BE" b="1"/>
        </a:p>
      </dgm:t>
    </dgm:pt>
    <dgm:pt modelId="{88C08D97-B548-45B5-80D5-B6D434CDAC2D}">
      <dgm:prSet phldrT="[Text]"/>
      <dgm:spPr/>
      <dgm:t>
        <a:bodyPr/>
        <a:lstStyle/>
        <a:p>
          <a:r>
            <a:rPr lang="fr-BE" b="1" dirty="0" smtClean="0"/>
            <a:t>Évaluation</a:t>
          </a:r>
          <a:endParaRPr lang="fr-BE" b="1" dirty="0"/>
        </a:p>
      </dgm:t>
    </dgm:pt>
    <dgm:pt modelId="{0B122771-195E-4FD8-9D0D-FA123224D961}" type="parTrans" cxnId="{3545E082-A738-4FA2-B935-FB473CB4F952}">
      <dgm:prSet/>
      <dgm:spPr/>
      <dgm:t>
        <a:bodyPr/>
        <a:lstStyle/>
        <a:p>
          <a:endParaRPr lang="fr-BE"/>
        </a:p>
      </dgm:t>
    </dgm:pt>
    <dgm:pt modelId="{242564E8-DC94-4147-8FCB-9FEE73790FC1}" type="sibTrans" cxnId="{3545E082-A738-4FA2-B935-FB473CB4F952}">
      <dgm:prSet/>
      <dgm:spPr/>
      <dgm:t>
        <a:bodyPr/>
        <a:lstStyle/>
        <a:p>
          <a:endParaRPr lang="fr-BE" b="1"/>
        </a:p>
      </dgm:t>
    </dgm:pt>
    <dgm:pt modelId="{B675BA98-3140-4C20-8B1F-B3D75471FEC4}">
      <dgm:prSet phldrT="[Text]"/>
      <dgm:spPr/>
      <dgm:t>
        <a:bodyPr/>
        <a:lstStyle/>
        <a:p>
          <a:r>
            <a:rPr lang="fr-BE" b="1" dirty="0" smtClean="0"/>
            <a:t>Problématisation</a:t>
          </a:r>
          <a:endParaRPr lang="fr-BE" b="1" dirty="0"/>
        </a:p>
      </dgm:t>
    </dgm:pt>
    <dgm:pt modelId="{A2A9D096-9477-410E-B388-13052EF69320}" type="parTrans" cxnId="{AEA956A5-994A-4647-9644-D5FA641A65E9}">
      <dgm:prSet/>
      <dgm:spPr/>
      <dgm:t>
        <a:bodyPr/>
        <a:lstStyle/>
        <a:p>
          <a:endParaRPr lang="fr-BE"/>
        </a:p>
      </dgm:t>
    </dgm:pt>
    <dgm:pt modelId="{B0C7C2BF-D5DC-4A96-9856-21DAC9679EA6}" type="sibTrans" cxnId="{AEA956A5-994A-4647-9644-D5FA641A65E9}">
      <dgm:prSet/>
      <dgm:spPr/>
      <dgm:t>
        <a:bodyPr/>
        <a:lstStyle/>
        <a:p>
          <a:endParaRPr lang="fr-BE" b="1"/>
        </a:p>
      </dgm:t>
    </dgm:pt>
    <dgm:pt modelId="{95B10F7C-5C4B-4085-BBD9-BE2964A58360}" type="pres">
      <dgm:prSet presAssocID="{1C7986CC-DA2B-4C92-B762-AA702D4E438D}" presName="cycle" presStyleCnt="0">
        <dgm:presLayoutVars>
          <dgm:dir/>
          <dgm:resizeHandles val="exact"/>
        </dgm:presLayoutVars>
      </dgm:prSet>
      <dgm:spPr/>
    </dgm:pt>
    <dgm:pt modelId="{4729FA70-88C4-44F5-ACAF-2A295321AA9F}" type="pres">
      <dgm:prSet presAssocID="{E42974FD-02DE-4B52-AFA9-FF535DFFBC42}" presName="dummy" presStyleCnt="0"/>
      <dgm:spPr/>
    </dgm:pt>
    <dgm:pt modelId="{DF72AAE3-6F0C-432C-A86C-DE264B27FC03}" type="pres">
      <dgm:prSet presAssocID="{E42974FD-02DE-4B52-AFA9-FF535DFFBC42}" presName="node" presStyleLbl="revTx" presStyleIdx="0" presStyleCnt="5">
        <dgm:presLayoutVars>
          <dgm:bulletEnabled val="1"/>
        </dgm:presLayoutVars>
      </dgm:prSet>
      <dgm:spPr/>
    </dgm:pt>
    <dgm:pt modelId="{E0725ACD-20B7-4E96-A515-7BE860CC468F}" type="pres">
      <dgm:prSet presAssocID="{F55D9B7B-3867-4A91-B8EC-02922A3823BC}" presName="sibTrans" presStyleLbl="node1" presStyleIdx="0" presStyleCnt="5"/>
      <dgm:spPr/>
    </dgm:pt>
    <dgm:pt modelId="{B5AE346C-A416-4F2B-8063-3292955A4613}" type="pres">
      <dgm:prSet presAssocID="{58C51D62-5376-4336-AA66-DAA66F3CE80A}" presName="dummy" presStyleCnt="0"/>
      <dgm:spPr/>
    </dgm:pt>
    <dgm:pt modelId="{09ABA704-1B72-4870-9CC1-D8FAC02D3449}" type="pres">
      <dgm:prSet presAssocID="{58C51D62-5376-4336-AA66-DAA66F3CE80A}" presName="node" presStyleLbl="revTx" presStyleIdx="1" presStyleCnt="5">
        <dgm:presLayoutVars>
          <dgm:bulletEnabled val="1"/>
        </dgm:presLayoutVars>
      </dgm:prSet>
      <dgm:spPr/>
    </dgm:pt>
    <dgm:pt modelId="{F14900B6-7B9A-42B6-8296-3E62C5A76CFC}" type="pres">
      <dgm:prSet presAssocID="{09D73384-845E-455F-9918-D548C5C610A0}" presName="sibTrans" presStyleLbl="node1" presStyleIdx="1" presStyleCnt="5"/>
      <dgm:spPr/>
    </dgm:pt>
    <dgm:pt modelId="{650F9BCC-DB6F-45E4-8172-769B449F6AFA}" type="pres">
      <dgm:prSet presAssocID="{BD1D78DF-AF7C-422C-8B57-2E1A161BFD83}" presName="dummy" presStyleCnt="0"/>
      <dgm:spPr/>
    </dgm:pt>
    <dgm:pt modelId="{889D2950-8125-48A7-A23C-4C7FA1570ED4}" type="pres">
      <dgm:prSet presAssocID="{BD1D78DF-AF7C-422C-8B57-2E1A161BFD83}" presName="node" presStyleLbl="revTx" presStyleIdx="2" presStyleCnt="5" custRadScaleRad="102308">
        <dgm:presLayoutVars>
          <dgm:bulletEnabled val="1"/>
        </dgm:presLayoutVars>
      </dgm:prSet>
      <dgm:spPr/>
    </dgm:pt>
    <dgm:pt modelId="{B68139EF-667C-49FC-9051-771C434C5CA8}" type="pres">
      <dgm:prSet presAssocID="{6F30FC66-0D69-4631-9DB8-FBCEA8263D0D}" presName="sibTrans" presStyleLbl="node1" presStyleIdx="2" presStyleCnt="5"/>
      <dgm:spPr/>
    </dgm:pt>
    <dgm:pt modelId="{3F236046-79CC-4E34-97B0-298F454E1B0E}" type="pres">
      <dgm:prSet presAssocID="{88C08D97-B548-45B5-80D5-B6D434CDAC2D}" presName="dummy" presStyleCnt="0"/>
      <dgm:spPr/>
    </dgm:pt>
    <dgm:pt modelId="{CDCB5B70-A0F3-43D2-A545-7D4DF4660301}" type="pres">
      <dgm:prSet presAssocID="{88C08D97-B548-45B5-80D5-B6D434CDAC2D}" presName="node" presStyleLbl="revTx" presStyleIdx="3" presStyleCnt="5">
        <dgm:presLayoutVars>
          <dgm:bulletEnabled val="1"/>
        </dgm:presLayoutVars>
      </dgm:prSet>
      <dgm:spPr/>
    </dgm:pt>
    <dgm:pt modelId="{ECD8FE38-CFCF-43BF-B466-2AE5C293C233}" type="pres">
      <dgm:prSet presAssocID="{242564E8-DC94-4147-8FCB-9FEE73790FC1}" presName="sibTrans" presStyleLbl="node1" presStyleIdx="3" presStyleCnt="5"/>
      <dgm:spPr/>
    </dgm:pt>
    <dgm:pt modelId="{577CA51B-E657-44A1-BE01-D46F6FCEA0D0}" type="pres">
      <dgm:prSet presAssocID="{B675BA98-3140-4C20-8B1F-B3D75471FEC4}" presName="dummy" presStyleCnt="0"/>
      <dgm:spPr/>
    </dgm:pt>
    <dgm:pt modelId="{B5395C9D-1098-4709-A08C-B7665DFBC27A}" type="pres">
      <dgm:prSet presAssocID="{B675BA98-3140-4C20-8B1F-B3D75471FEC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99D28A1-30DB-460F-B5FB-DB3875F2CEAD}" type="pres">
      <dgm:prSet presAssocID="{B0C7C2BF-D5DC-4A96-9856-21DAC9679EA6}" presName="sibTrans" presStyleLbl="node1" presStyleIdx="4" presStyleCnt="5"/>
      <dgm:spPr/>
    </dgm:pt>
  </dgm:ptLst>
  <dgm:cxnLst>
    <dgm:cxn modelId="{2F467E85-473F-4F21-A3A6-22F4838F26A4}" type="presOf" srcId="{242564E8-DC94-4147-8FCB-9FEE73790FC1}" destId="{ECD8FE38-CFCF-43BF-B466-2AE5C293C233}" srcOrd="0" destOrd="0" presId="urn:microsoft.com/office/officeart/2005/8/layout/cycle1"/>
    <dgm:cxn modelId="{EB4E03F5-35B1-4450-B27F-0B708E90E74B}" type="presOf" srcId="{F55D9B7B-3867-4A91-B8EC-02922A3823BC}" destId="{E0725ACD-20B7-4E96-A515-7BE860CC468F}" srcOrd="0" destOrd="0" presId="urn:microsoft.com/office/officeart/2005/8/layout/cycle1"/>
    <dgm:cxn modelId="{3545E082-A738-4FA2-B935-FB473CB4F952}" srcId="{1C7986CC-DA2B-4C92-B762-AA702D4E438D}" destId="{88C08D97-B548-45B5-80D5-B6D434CDAC2D}" srcOrd="3" destOrd="0" parTransId="{0B122771-195E-4FD8-9D0D-FA123224D961}" sibTransId="{242564E8-DC94-4147-8FCB-9FEE73790FC1}"/>
    <dgm:cxn modelId="{AEA956A5-994A-4647-9644-D5FA641A65E9}" srcId="{1C7986CC-DA2B-4C92-B762-AA702D4E438D}" destId="{B675BA98-3140-4C20-8B1F-B3D75471FEC4}" srcOrd="4" destOrd="0" parTransId="{A2A9D096-9477-410E-B388-13052EF69320}" sibTransId="{B0C7C2BF-D5DC-4A96-9856-21DAC9679EA6}"/>
    <dgm:cxn modelId="{DF1EA9FA-6C71-4D32-8C1F-88737343B2CB}" type="presOf" srcId="{B0C7C2BF-D5DC-4A96-9856-21DAC9679EA6}" destId="{A99D28A1-30DB-460F-B5FB-DB3875F2CEAD}" srcOrd="0" destOrd="0" presId="urn:microsoft.com/office/officeart/2005/8/layout/cycle1"/>
    <dgm:cxn modelId="{D9B9B24B-76DF-4AAE-84E5-D75D9185E0DF}" type="presOf" srcId="{E42974FD-02DE-4B52-AFA9-FF535DFFBC42}" destId="{DF72AAE3-6F0C-432C-A86C-DE264B27FC03}" srcOrd="0" destOrd="0" presId="urn:microsoft.com/office/officeart/2005/8/layout/cycle1"/>
    <dgm:cxn modelId="{3B2E66CE-2100-4952-AED4-AFF762E8FD33}" srcId="{1C7986CC-DA2B-4C92-B762-AA702D4E438D}" destId="{E42974FD-02DE-4B52-AFA9-FF535DFFBC42}" srcOrd="0" destOrd="0" parTransId="{A563F508-6CCF-457A-B293-5F17EF66F563}" sibTransId="{F55D9B7B-3867-4A91-B8EC-02922A3823BC}"/>
    <dgm:cxn modelId="{EC6C4DCF-4FC7-4365-ADB7-EEA909E266B3}" type="presOf" srcId="{6F30FC66-0D69-4631-9DB8-FBCEA8263D0D}" destId="{B68139EF-667C-49FC-9051-771C434C5CA8}" srcOrd="0" destOrd="0" presId="urn:microsoft.com/office/officeart/2005/8/layout/cycle1"/>
    <dgm:cxn modelId="{8499D61E-2B39-448F-BC6C-7F798C37D734}" srcId="{1C7986CC-DA2B-4C92-B762-AA702D4E438D}" destId="{BD1D78DF-AF7C-422C-8B57-2E1A161BFD83}" srcOrd="2" destOrd="0" parTransId="{D441B405-70BA-4E64-ABD7-E87C8709EFF5}" sibTransId="{6F30FC66-0D69-4631-9DB8-FBCEA8263D0D}"/>
    <dgm:cxn modelId="{76D17E79-9B19-4F68-8DD3-ECE75D58E92D}" type="presOf" srcId="{09D73384-845E-455F-9918-D548C5C610A0}" destId="{F14900B6-7B9A-42B6-8296-3E62C5A76CFC}" srcOrd="0" destOrd="0" presId="urn:microsoft.com/office/officeart/2005/8/layout/cycle1"/>
    <dgm:cxn modelId="{7680734F-07F8-4408-A698-DDC9AFEE59BD}" type="presOf" srcId="{B675BA98-3140-4C20-8B1F-B3D75471FEC4}" destId="{B5395C9D-1098-4709-A08C-B7665DFBC27A}" srcOrd="0" destOrd="0" presId="urn:microsoft.com/office/officeart/2005/8/layout/cycle1"/>
    <dgm:cxn modelId="{B96A5C8F-26FC-43C4-A7AE-078B2FFBE99B}" type="presOf" srcId="{1C7986CC-DA2B-4C92-B762-AA702D4E438D}" destId="{95B10F7C-5C4B-4085-BBD9-BE2964A58360}" srcOrd="0" destOrd="0" presId="urn:microsoft.com/office/officeart/2005/8/layout/cycle1"/>
    <dgm:cxn modelId="{C7E9BEA0-FB86-47CF-A1A7-8EB9D35784D5}" type="presOf" srcId="{BD1D78DF-AF7C-422C-8B57-2E1A161BFD83}" destId="{889D2950-8125-48A7-A23C-4C7FA1570ED4}" srcOrd="0" destOrd="0" presId="urn:microsoft.com/office/officeart/2005/8/layout/cycle1"/>
    <dgm:cxn modelId="{846DB0E3-C410-49D8-9D79-6DC7D95A4067}" type="presOf" srcId="{58C51D62-5376-4336-AA66-DAA66F3CE80A}" destId="{09ABA704-1B72-4870-9CC1-D8FAC02D3449}" srcOrd="0" destOrd="0" presId="urn:microsoft.com/office/officeart/2005/8/layout/cycle1"/>
    <dgm:cxn modelId="{E6D40102-2268-41E4-A007-B0EA84C0071B}" type="presOf" srcId="{88C08D97-B548-45B5-80D5-B6D434CDAC2D}" destId="{CDCB5B70-A0F3-43D2-A545-7D4DF4660301}" srcOrd="0" destOrd="0" presId="urn:microsoft.com/office/officeart/2005/8/layout/cycle1"/>
    <dgm:cxn modelId="{2AE7C8C6-5D23-4F1A-B57C-0054E761C0B4}" srcId="{1C7986CC-DA2B-4C92-B762-AA702D4E438D}" destId="{58C51D62-5376-4336-AA66-DAA66F3CE80A}" srcOrd="1" destOrd="0" parTransId="{5508C9BF-8181-471F-B0A1-DCEAE2BA44A5}" sibTransId="{09D73384-845E-455F-9918-D548C5C610A0}"/>
    <dgm:cxn modelId="{5A8A7348-0C71-4624-B656-B99E33AF4265}" type="presParOf" srcId="{95B10F7C-5C4B-4085-BBD9-BE2964A58360}" destId="{4729FA70-88C4-44F5-ACAF-2A295321AA9F}" srcOrd="0" destOrd="0" presId="urn:microsoft.com/office/officeart/2005/8/layout/cycle1"/>
    <dgm:cxn modelId="{F382E5CE-9456-4FF3-9AF1-E05B435C96D4}" type="presParOf" srcId="{95B10F7C-5C4B-4085-BBD9-BE2964A58360}" destId="{DF72AAE3-6F0C-432C-A86C-DE264B27FC03}" srcOrd="1" destOrd="0" presId="urn:microsoft.com/office/officeart/2005/8/layout/cycle1"/>
    <dgm:cxn modelId="{25F4D55B-20DE-4F26-B0D4-2DA4C419112E}" type="presParOf" srcId="{95B10F7C-5C4B-4085-BBD9-BE2964A58360}" destId="{E0725ACD-20B7-4E96-A515-7BE860CC468F}" srcOrd="2" destOrd="0" presId="urn:microsoft.com/office/officeart/2005/8/layout/cycle1"/>
    <dgm:cxn modelId="{AE475937-0405-4AD1-AA5F-2EB1D4070A08}" type="presParOf" srcId="{95B10F7C-5C4B-4085-BBD9-BE2964A58360}" destId="{B5AE346C-A416-4F2B-8063-3292955A4613}" srcOrd="3" destOrd="0" presId="urn:microsoft.com/office/officeart/2005/8/layout/cycle1"/>
    <dgm:cxn modelId="{608D1CC6-EDB7-49D0-BA6D-9E1F85A438D2}" type="presParOf" srcId="{95B10F7C-5C4B-4085-BBD9-BE2964A58360}" destId="{09ABA704-1B72-4870-9CC1-D8FAC02D3449}" srcOrd="4" destOrd="0" presId="urn:microsoft.com/office/officeart/2005/8/layout/cycle1"/>
    <dgm:cxn modelId="{17152EDC-63BC-4B6A-87D0-5F3DD1EA1524}" type="presParOf" srcId="{95B10F7C-5C4B-4085-BBD9-BE2964A58360}" destId="{F14900B6-7B9A-42B6-8296-3E62C5A76CFC}" srcOrd="5" destOrd="0" presId="urn:microsoft.com/office/officeart/2005/8/layout/cycle1"/>
    <dgm:cxn modelId="{6E4890D5-B332-4724-9D46-9EF3A31E7E17}" type="presParOf" srcId="{95B10F7C-5C4B-4085-BBD9-BE2964A58360}" destId="{650F9BCC-DB6F-45E4-8172-769B449F6AFA}" srcOrd="6" destOrd="0" presId="urn:microsoft.com/office/officeart/2005/8/layout/cycle1"/>
    <dgm:cxn modelId="{6354B97C-355E-4D00-85C5-B4A57A197584}" type="presParOf" srcId="{95B10F7C-5C4B-4085-BBD9-BE2964A58360}" destId="{889D2950-8125-48A7-A23C-4C7FA1570ED4}" srcOrd="7" destOrd="0" presId="urn:microsoft.com/office/officeart/2005/8/layout/cycle1"/>
    <dgm:cxn modelId="{67038884-9943-4DF5-B123-E78990252037}" type="presParOf" srcId="{95B10F7C-5C4B-4085-BBD9-BE2964A58360}" destId="{B68139EF-667C-49FC-9051-771C434C5CA8}" srcOrd="8" destOrd="0" presId="urn:microsoft.com/office/officeart/2005/8/layout/cycle1"/>
    <dgm:cxn modelId="{51DB0478-0434-4784-A251-F4BD9711D743}" type="presParOf" srcId="{95B10F7C-5C4B-4085-BBD9-BE2964A58360}" destId="{3F236046-79CC-4E34-97B0-298F454E1B0E}" srcOrd="9" destOrd="0" presId="urn:microsoft.com/office/officeart/2005/8/layout/cycle1"/>
    <dgm:cxn modelId="{3916CC70-A6B2-447E-9BF6-816DF146AAEE}" type="presParOf" srcId="{95B10F7C-5C4B-4085-BBD9-BE2964A58360}" destId="{CDCB5B70-A0F3-43D2-A545-7D4DF4660301}" srcOrd="10" destOrd="0" presId="urn:microsoft.com/office/officeart/2005/8/layout/cycle1"/>
    <dgm:cxn modelId="{90C65F3A-4B09-402A-B58F-71EC43D2FF4D}" type="presParOf" srcId="{95B10F7C-5C4B-4085-BBD9-BE2964A58360}" destId="{ECD8FE38-CFCF-43BF-B466-2AE5C293C233}" srcOrd="11" destOrd="0" presId="urn:microsoft.com/office/officeart/2005/8/layout/cycle1"/>
    <dgm:cxn modelId="{D8E930F4-C9A4-4364-8DFD-D7EC4D77217D}" type="presParOf" srcId="{95B10F7C-5C4B-4085-BBD9-BE2964A58360}" destId="{577CA51B-E657-44A1-BE01-D46F6FCEA0D0}" srcOrd="12" destOrd="0" presId="urn:microsoft.com/office/officeart/2005/8/layout/cycle1"/>
    <dgm:cxn modelId="{661479FE-63EE-4F3B-ADA4-243F12277D97}" type="presParOf" srcId="{95B10F7C-5C4B-4085-BBD9-BE2964A58360}" destId="{B5395C9D-1098-4709-A08C-B7665DFBC27A}" srcOrd="13" destOrd="0" presId="urn:microsoft.com/office/officeart/2005/8/layout/cycle1"/>
    <dgm:cxn modelId="{4DB5AC76-8F05-47B7-A123-BECBAC27CFEC}" type="presParOf" srcId="{95B10F7C-5C4B-4085-BBD9-BE2964A58360}" destId="{A99D28A1-30DB-460F-B5FB-DB3875F2CEA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01978-BC04-4BDD-B72A-0ADDA6FE6A3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F266510-AEC6-427C-897E-96C4962BCFC6}">
      <dgm:prSet phldrT="[Text]"/>
      <dgm:spPr/>
      <dgm:t>
        <a:bodyPr/>
        <a:lstStyle/>
        <a:p>
          <a:r>
            <a:rPr lang="fr-BE" dirty="0" smtClean="0"/>
            <a:t>Politique Publique</a:t>
          </a:r>
          <a:endParaRPr lang="fr-BE" dirty="0"/>
        </a:p>
      </dgm:t>
    </dgm:pt>
    <dgm:pt modelId="{6620A27F-6639-4758-80D8-357E449EE9F5}" type="parTrans" cxnId="{961FCC6A-81B1-4EEC-A5B3-844FAD0B8CE6}">
      <dgm:prSet/>
      <dgm:spPr/>
      <dgm:t>
        <a:bodyPr/>
        <a:lstStyle/>
        <a:p>
          <a:endParaRPr lang="fr-BE"/>
        </a:p>
      </dgm:t>
    </dgm:pt>
    <dgm:pt modelId="{A5F37D36-FB73-447C-8CBF-D46992C1E626}" type="sibTrans" cxnId="{961FCC6A-81B1-4EEC-A5B3-844FAD0B8CE6}">
      <dgm:prSet/>
      <dgm:spPr/>
      <dgm:t>
        <a:bodyPr/>
        <a:lstStyle/>
        <a:p>
          <a:endParaRPr lang="fr-BE"/>
        </a:p>
      </dgm:t>
    </dgm:pt>
    <dgm:pt modelId="{1817D718-579D-4A80-9449-E5F001688561}">
      <dgm:prSet phldrT="[Text]"/>
      <dgm:spPr/>
      <dgm:t>
        <a:bodyPr/>
        <a:lstStyle/>
        <a:p>
          <a:r>
            <a:rPr lang="fr-BE" dirty="0" smtClean="0"/>
            <a:t>Réduire la production de gaz à effets de serre via implantation d’éoliennes en </a:t>
          </a:r>
          <a:r>
            <a:rPr lang="fr-BE" dirty="0" err="1" smtClean="0"/>
            <a:t>RW</a:t>
          </a:r>
          <a:endParaRPr lang="fr-BE" dirty="0"/>
        </a:p>
      </dgm:t>
    </dgm:pt>
    <dgm:pt modelId="{56E8B63F-F581-49E7-92D0-DAAFC9B5A537}" type="parTrans" cxnId="{AFCDEEBF-9911-47B5-8D3E-C986B8CFFB64}">
      <dgm:prSet/>
      <dgm:spPr/>
      <dgm:t>
        <a:bodyPr/>
        <a:lstStyle/>
        <a:p>
          <a:endParaRPr lang="fr-BE"/>
        </a:p>
      </dgm:t>
    </dgm:pt>
    <dgm:pt modelId="{23B7DC43-87A7-46C1-87A0-ADAB4C665D97}" type="sibTrans" cxnId="{AFCDEEBF-9911-47B5-8D3E-C986B8CFFB64}">
      <dgm:prSet/>
      <dgm:spPr/>
      <dgm:t>
        <a:bodyPr/>
        <a:lstStyle/>
        <a:p>
          <a:endParaRPr lang="fr-BE"/>
        </a:p>
      </dgm:t>
    </dgm:pt>
    <dgm:pt modelId="{6C912362-CD7A-4776-9D7B-00433FBF2240}">
      <dgm:prSet phldrT="[Text]"/>
      <dgm:spPr/>
      <dgm:t>
        <a:bodyPr/>
        <a:lstStyle/>
        <a:p>
          <a:r>
            <a:rPr lang="fr-BE" dirty="0" smtClean="0"/>
            <a:t>Instrument 1</a:t>
          </a:r>
          <a:endParaRPr lang="fr-BE" dirty="0"/>
        </a:p>
      </dgm:t>
    </dgm:pt>
    <dgm:pt modelId="{ECA392A3-920C-42BA-A8CC-2A056AE55303}" type="parTrans" cxnId="{816AD4CB-2638-480B-BA19-0CA3E38536D6}">
      <dgm:prSet/>
      <dgm:spPr/>
      <dgm:t>
        <a:bodyPr/>
        <a:lstStyle/>
        <a:p>
          <a:endParaRPr lang="fr-BE"/>
        </a:p>
      </dgm:t>
    </dgm:pt>
    <dgm:pt modelId="{B932BC58-06CF-4262-B1D8-CFC6AC179724}" type="sibTrans" cxnId="{816AD4CB-2638-480B-BA19-0CA3E38536D6}">
      <dgm:prSet/>
      <dgm:spPr/>
      <dgm:t>
        <a:bodyPr/>
        <a:lstStyle/>
        <a:p>
          <a:endParaRPr lang="fr-BE"/>
        </a:p>
      </dgm:t>
    </dgm:pt>
    <dgm:pt modelId="{60BD3D1E-BC4A-4C1F-809E-E01F37F92BC2}">
      <dgm:prSet phldrT="[Text]"/>
      <dgm:spPr/>
      <dgm:t>
        <a:bodyPr/>
        <a:lstStyle/>
        <a:p>
          <a:r>
            <a:rPr lang="fr-BE" dirty="0" smtClean="0"/>
            <a:t>Certificats Verts</a:t>
          </a:r>
        </a:p>
        <a:p>
          <a:r>
            <a:rPr lang="fr-BE" b="1" dirty="0" smtClean="0"/>
            <a:t>But: Stimuler l’implantation</a:t>
          </a:r>
          <a:endParaRPr lang="fr-BE" b="1" dirty="0"/>
        </a:p>
      </dgm:t>
    </dgm:pt>
    <dgm:pt modelId="{BC5808A7-23CB-4130-9191-1E2510AC354E}" type="parTrans" cxnId="{839100F4-DC96-411A-949C-4BEECE704A61}">
      <dgm:prSet/>
      <dgm:spPr/>
      <dgm:t>
        <a:bodyPr/>
        <a:lstStyle/>
        <a:p>
          <a:endParaRPr lang="fr-BE"/>
        </a:p>
      </dgm:t>
    </dgm:pt>
    <dgm:pt modelId="{B2C653A3-2BB1-4271-9BD2-55239DB541E0}" type="sibTrans" cxnId="{839100F4-DC96-411A-949C-4BEECE704A61}">
      <dgm:prSet/>
      <dgm:spPr/>
      <dgm:t>
        <a:bodyPr/>
        <a:lstStyle/>
        <a:p>
          <a:endParaRPr lang="fr-BE"/>
        </a:p>
      </dgm:t>
    </dgm:pt>
    <dgm:pt modelId="{21FA1705-0074-4431-BADC-040D326BE773}">
      <dgm:prSet phldrT="[Text]"/>
      <dgm:spPr/>
      <dgm:t>
        <a:bodyPr/>
        <a:lstStyle/>
        <a:p>
          <a:r>
            <a:rPr lang="fr-BE" dirty="0" smtClean="0"/>
            <a:t>Instruments 2</a:t>
          </a:r>
          <a:endParaRPr lang="fr-BE" dirty="0"/>
        </a:p>
      </dgm:t>
    </dgm:pt>
    <dgm:pt modelId="{EE75A76F-5A2A-443A-B501-5DA81C0FBB5A}" type="parTrans" cxnId="{E9EB1B33-0FE8-4D4C-A522-CE89779FBE6C}">
      <dgm:prSet/>
      <dgm:spPr/>
      <dgm:t>
        <a:bodyPr/>
        <a:lstStyle/>
        <a:p>
          <a:endParaRPr lang="fr-BE"/>
        </a:p>
      </dgm:t>
    </dgm:pt>
    <dgm:pt modelId="{A38EC738-4B9D-42A2-BC91-09AD4FAE7E76}" type="sibTrans" cxnId="{E9EB1B33-0FE8-4D4C-A522-CE89779FBE6C}">
      <dgm:prSet/>
      <dgm:spPr/>
      <dgm:t>
        <a:bodyPr/>
        <a:lstStyle/>
        <a:p>
          <a:endParaRPr lang="fr-BE"/>
        </a:p>
      </dgm:t>
    </dgm:pt>
    <dgm:pt modelId="{CA4E4ACB-CB64-4F97-8CFA-4C96F3483C67}">
      <dgm:prSet phldrT="[Text]"/>
      <dgm:spPr/>
      <dgm:t>
        <a:bodyPr/>
        <a:lstStyle/>
        <a:p>
          <a:r>
            <a:rPr lang="fr-BE" dirty="0" smtClean="0"/>
            <a:t>Procédures d’obtention du Permis Unique</a:t>
          </a:r>
        </a:p>
        <a:p>
          <a:r>
            <a:rPr lang="fr-BE" b="1" dirty="0" smtClean="0"/>
            <a:t>But: Cadrer l’implantation</a:t>
          </a:r>
          <a:endParaRPr lang="fr-BE" b="1" dirty="0"/>
        </a:p>
      </dgm:t>
    </dgm:pt>
    <dgm:pt modelId="{F5D5B273-F074-4D5C-84FE-F3CA03EC8291}" type="parTrans" cxnId="{56D0C4BF-CFC2-4DBB-8029-F86708C31793}">
      <dgm:prSet/>
      <dgm:spPr/>
      <dgm:t>
        <a:bodyPr/>
        <a:lstStyle/>
        <a:p>
          <a:endParaRPr lang="fr-BE"/>
        </a:p>
      </dgm:t>
    </dgm:pt>
    <dgm:pt modelId="{81707533-E2BF-4DC5-85E1-3C3391B8134D}" type="sibTrans" cxnId="{56D0C4BF-CFC2-4DBB-8029-F86708C31793}">
      <dgm:prSet/>
      <dgm:spPr/>
      <dgm:t>
        <a:bodyPr/>
        <a:lstStyle/>
        <a:p>
          <a:endParaRPr lang="fr-BE"/>
        </a:p>
      </dgm:t>
    </dgm:pt>
    <dgm:pt modelId="{B57B3918-53EE-49AF-B670-2D5679E68839}" type="pres">
      <dgm:prSet presAssocID="{7A301978-BC04-4BDD-B72A-0ADDA6FE6A3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68F8411-1BB4-4735-B67B-89B2CB02B0CF}" type="pres">
      <dgm:prSet presAssocID="{0F266510-AEC6-427C-897E-96C4962BCFC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6CFE946-3EA5-4680-AD27-EBC56E2F3BB9}" type="pres">
      <dgm:prSet presAssocID="{0F266510-AEC6-427C-897E-96C4962BCFC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CD8F20E-B88E-43B8-A15C-270FE560CAEC}" type="pres">
      <dgm:prSet presAssocID="{6C912362-CD7A-4776-9D7B-00433FBF2240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A3DFEBE4-7B24-48EC-8100-21F2226703FE}" type="pres">
      <dgm:prSet presAssocID="{6C912362-CD7A-4776-9D7B-00433FBF224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F33B588-D182-413C-BEF9-EBB09260920F}" type="pres">
      <dgm:prSet presAssocID="{21FA1705-0074-4431-BADC-040D326BE773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32FCEEEA-F3E8-4C93-9D1F-B1A4A89CB155}" type="pres">
      <dgm:prSet presAssocID="{21FA1705-0074-4431-BADC-040D326BE77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5265E01-8A6C-4FC7-B9F0-8E0967488A6C}" type="presOf" srcId="{0F266510-AEC6-427C-897E-96C4962BCFC6}" destId="{368F8411-1BB4-4735-B67B-89B2CB02B0CF}" srcOrd="0" destOrd="0" presId="urn:microsoft.com/office/officeart/2009/3/layout/IncreasingArrowsProcess"/>
    <dgm:cxn modelId="{33BDF7C1-DCD1-49C1-AAD6-C04A0D60D413}" type="presOf" srcId="{6C912362-CD7A-4776-9D7B-00433FBF2240}" destId="{CCD8F20E-B88E-43B8-A15C-270FE560CAEC}" srcOrd="0" destOrd="0" presId="urn:microsoft.com/office/officeart/2009/3/layout/IncreasingArrowsProcess"/>
    <dgm:cxn modelId="{816E69BD-F9E1-4E32-A849-196DF498B7F6}" type="presOf" srcId="{21FA1705-0074-4431-BADC-040D326BE773}" destId="{DF33B588-D182-413C-BEF9-EBB09260920F}" srcOrd="0" destOrd="0" presId="urn:microsoft.com/office/officeart/2009/3/layout/IncreasingArrowsProcess"/>
    <dgm:cxn modelId="{E9EB1B33-0FE8-4D4C-A522-CE89779FBE6C}" srcId="{7A301978-BC04-4BDD-B72A-0ADDA6FE6A3C}" destId="{21FA1705-0074-4431-BADC-040D326BE773}" srcOrd="2" destOrd="0" parTransId="{EE75A76F-5A2A-443A-B501-5DA81C0FBB5A}" sibTransId="{A38EC738-4B9D-42A2-BC91-09AD4FAE7E76}"/>
    <dgm:cxn modelId="{56D0C4BF-CFC2-4DBB-8029-F86708C31793}" srcId="{21FA1705-0074-4431-BADC-040D326BE773}" destId="{CA4E4ACB-CB64-4F97-8CFA-4C96F3483C67}" srcOrd="0" destOrd="0" parTransId="{F5D5B273-F074-4D5C-84FE-F3CA03EC8291}" sibTransId="{81707533-E2BF-4DC5-85E1-3C3391B8134D}"/>
    <dgm:cxn modelId="{6899736B-6D13-45CE-B84A-8AC240B08626}" type="presOf" srcId="{1817D718-579D-4A80-9449-E5F001688561}" destId="{56CFE946-3EA5-4680-AD27-EBC56E2F3BB9}" srcOrd="0" destOrd="0" presId="urn:microsoft.com/office/officeart/2009/3/layout/IncreasingArrowsProcess"/>
    <dgm:cxn modelId="{9030442C-E55D-4504-928C-C7F5E73A475D}" type="presOf" srcId="{7A301978-BC04-4BDD-B72A-0ADDA6FE6A3C}" destId="{B57B3918-53EE-49AF-B670-2D5679E68839}" srcOrd="0" destOrd="0" presId="urn:microsoft.com/office/officeart/2009/3/layout/IncreasingArrowsProcess"/>
    <dgm:cxn modelId="{93F578DF-D18B-4A39-A330-2596CBE3CA64}" type="presOf" srcId="{CA4E4ACB-CB64-4F97-8CFA-4C96F3483C67}" destId="{32FCEEEA-F3E8-4C93-9D1F-B1A4A89CB155}" srcOrd="0" destOrd="0" presId="urn:microsoft.com/office/officeart/2009/3/layout/IncreasingArrowsProcess"/>
    <dgm:cxn modelId="{961FCC6A-81B1-4EEC-A5B3-844FAD0B8CE6}" srcId="{7A301978-BC04-4BDD-B72A-0ADDA6FE6A3C}" destId="{0F266510-AEC6-427C-897E-96C4962BCFC6}" srcOrd="0" destOrd="0" parTransId="{6620A27F-6639-4758-80D8-357E449EE9F5}" sibTransId="{A5F37D36-FB73-447C-8CBF-D46992C1E626}"/>
    <dgm:cxn modelId="{839100F4-DC96-411A-949C-4BEECE704A61}" srcId="{6C912362-CD7A-4776-9D7B-00433FBF2240}" destId="{60BD3D1E-BC4A-4C1F-809E-E01F37F92BC2}" srcOrd="0" destOrd="0" parTransId="{BC5808A7-23CB-4130-9191-1E2510AC354E}" sibTransId="{B2C653A3-2BB1-4271-9BD2-55239DB541E0}"/>
    <dgm:cxn modelId="{816AD4CB-2638-480B-BA19-0CA3E38536D6}" srcId="{7A301978-BC04-4BDD-B72A-0ADDA6FE6A3C}" destId="{6C912362-CD7A-4776-9D7B-00433FBF2240}" srcOrd="1" destOrd="0" parTransId="{ECA392A3-920C-42BA-A8CC-2A056AE55303}" sibTransId="{B932BC58-06CF-4262-B1D8-CFC6AC179724}"/>
    <dgm:cxn modelId="{219F4140-DAE8-4396-B392-238A5DCC718C}" type="presOf" srcId="{60BD3D1E-BC4A-4C1F-809E-E01F37F92BC2}" destId="{A3DFEBE4-7B24-48EC-8100-21F2226703FE}" srcOrd="0" destOrd="0" presId="urn:microsoft.com/office/officeart/2009/3/layout/IncreasingArrowsProcess"/>
    <dgm:cxn modelId="{AFCDEEBF-9911-47B5-8D3E-C986B8CFFB64}" srcId="{0F266510-AEC6-427C-897E-96C4962BCFC6}" destId="{1817D718-579D-4A80-9449-E5F001688561}" srcOrd="0" destOrd="0" parTransId="{56E8B63F-F581-49E7-92D0-DAAFC9B5A537}" sibTransId="{23B7DC43-87A7-46C1-87A0-ADAB4C665D97}"/>
    <dgm:cxn modelId="{BEEC100B-A5AA-40BE-9F7C-03711731435C}" type="presParOf" srcId="{B57B3918-53EE-49AF-B670-2D5679E68839}" destId="{368F8411-1BB4-4735-B67B-89B2CB02B0CF}" srcOrd="0" destOrd="0" presId="urn:microsoft.com/office/officeart/2009/3/layout/IncreasingArrowsProcess"/>
    <dgm:cxn modelId="{851C3386-C051-4D02-8CB6-D3D655C6AE22}" type="presParOf" srcId="{B57B3918-53EE-49AF-B670-2D5679E68839}" destId="{56CFE946-3EA5-4680-AD27-EBC56E2F3BB9}" srcOrd="1" destOrd="0" presId="urn:microsoft.com/office/officeart/2009/3/layout/IncreasingArrowsProcess"/>
    <dgm:cxn modelId="{93670844-ACAD-4B7E-B945-A4DCDD5DE516}" type="presParOf" srcId="{B57B3918-53EE-49AF-B670-2D5679E68839}" destId="{CCD8F20E-B88E-43B8-A15C-270FE560CAEC}" srcOrd="2" destOrd="0" presId="urn:microsoft.com/office/officeart/2009/3/layout/IncreasingArrowsProcess"/>
    <dgm:cxn modelId="{17B8A79D-44E4-4750-885E-0B9052A17668}" type="presParOf" srcId="{B57B3918-53EE-49AF-B670-2D5679E68839}" destId="{A3DFEBE4-7B24-48EC-8100-21F2226703FE}" srcOrd="3" destOrd="0" presId="urn:microsoft.com/office/officeart/2009/3/layout/IncreasingArrowsProcess"/>
    <dgm:cxn modelId="{B8268409-881D-4748-B398-B5D2A290BB15}" type="presParOf" srcId="{B57B3918-53EE-49AF-B670-2D5679E68839}" destId="{DF33B588-D182-413C-BEF9-EBB09260920F}" srcOrd="4" destOrd="0" presId="urn:microsoft.com/office/officeart/2009/3/layout/IncreasingArrowsProcess"/>
    <dgm:cxn modelId="{485A0D43-DA71-42CF-B4A2-8C22F54926CB}" type="presParOf" srcId="{B57B3918-53EE-49AF-B670-2D5679E68839}" destId="{32FCEEEA-F3E8-4C93-9D1F-B1A4A89CB15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0A71E-6517-4245-B681-7407A8FDAF5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29EBB7D3-623B-4FFC-AA36-F33D3AE1CECC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b="1" dirty="0" smtClean="0"/>
            <a:t>Aubange-Messancy</a:t>
          </a:r>
          <a:endParaRPr lang="fr-BE" sz="1000" b="1" dirty="0"/>
        </a:p>
      </dgm:t>
    </dgm:pt>
    <dgm:pt modelId="{C877BA89-CB23-44CE-B6D0-5D7FF96F7298}" type="parTrans" cxnId="{68A2FA54-ADFC-44E0-BCAA-619F1EF62708}">
      <dgm:prSet/>
      <dgm:spPr/>
      <dgm:t>
        <a:bodyPr/>
        <a:lstStyle/>
        <a:p>
          <a:endParaRPr lang="fr-BE"/>
        </a:p>
      </dgm:t>
    </dgm:pt>
    <dgm:pt modelId="{A5CBDD95-EA4A-4465-AD7B-7279403F9A79}" type="sibTrans" cxnId="{68A2FA54-ADFC-44E0-BCAA-619F1EF62708}">
      <dgm:prSet/>
      <dgm:spPr/>
      <dgm:t>
        <a:bodyPr/>
        <a:lstStyle/>
        <a:p>
          <a:endParaRPr lang="fr-BE"/>
        </a:p>
      </dgm:t>
    </dgm:pt>
    <dgm:pt modelId="{ABB106B2-819C-4898-BACB-5E8D5FCC465B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Contacts informels</a:t>
          </a:r>
          <a:endParaRPr lang="fr-BE" sz="1000" dirty="0"/>
        </a:p>
      </dgm:t>
    </dgm:pt>
    <dgm:pt modelId="{292430DC-E378-42FB-8194-5E9A6BF92B17}" type="parTrans" cxnId="{86964F87-9134-4C07-AFDF-D0944FB4AB81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85B7EA37-4F9F-47A6-8A00-8047729C2720}" type="sibTrans" cxnId="{86964F87-9134-4C07-AFDF-D0944FB4AB81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2298DC84-B25C-4A1B-B19D-FDD7537F351A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RIP</a:t>
          </a:r>
          <a:endParaRPr lang="fr-BE" sz="1000" dirty="0"/>
        </a:p>
      </dgm:t>
    </dgm:pt>
    <dgm:pt modelId="{9CC3C096-A5A1-4E99-82B5-7BA1C5F54374}" type="parTrans" cxnId="{77EE370B-93B5-40D1-A6F3-899C93591DF7}">
      <dgm:prSet/>
      <dgm:spPr/>
      <dgm:t>
        <a:bodyPr/>
        <a:lstStyle/>
        <a:p>
          <a:endParaRPr lang="fr-BE"/>
        </a:p>
      </dgm:t>
    </dgm:pt>
    <dgm:pt modelId="{718C18EA-2865-47A4-8CF2-95F133BF445C}" type="sibTrans" cxnId="{77EE370B-93B5-40D1-A6F3-899C93591DF7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56EEBD88-9D9A-497D-BC17-96DB06576E42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EIE</a:t>
          </a:r>
          <a:endParaRPr lang="fr-BE" sz="1000" dirty="0"/>
        </a:p>
      </dgm:t>
    </dgm:pt>
    <dgm:pt modelId="{ECB552F9-D2E9-485F-84B2-BF5D4476FAB4}" type="parTrans" cxnId="{CF063615-9D96-4FDC-B344-CBC6AFDF9C5E}">
      <dgm:prSet/>
      <dgm:spPr/>
      <dgm:t>
        <a:bodyPr/>
        <a:lstStyle/>
        <a:p>
          <a:endParaRPr lang="fr-BE"/>
        </a:p>
      </dgm:t>
    </dgm:pt>
    <dgm:pt modelId="{5ACC8BD1-C069-4EDF-BC38-3E3D5C799618}" type="sibTrans" cxnId="{CF063615-9D96-4FDC-B344-CBC6AFDF9C5E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93502F86-4CDC-4D73-ACD8-54A9ED4B6C8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Demande de permis</a:t>
          </a:r>
          <a:endParaRPr lang="fr-BE" sz="1000" dirty="0"/>
        </a:p>
      </dgm:t>
    </dgm:pt>
    <dgm:pt modelId="{CDB1FA55-ABC5-4959-BA4E-D1A03015635C}" type="parTrans" cxnId="{8BB8017C-7FA9-492E-B1E0-C7DB35104ADB}">
      <dgm:prSet/>
      <dgm:spPr/>
      <dgm:t>
        <a:bodyPr/>
        <a:lstStyle/>
        <a:p>
          <a:endParaRPr lang="fr-BE"/>
        </a:p>
      </dgm:t>
    </dgm:pt>
    <dgm:pt modelId="{76150ABC-A689-48BA-9866-D70128B2419A}" type="sibTrans" cxnId="{8BB8017C-7FA9-492E-B1E0-C7DB35104ADB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51DDF620-FD4A-46B1-8056-3B7731442AF9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Enquête publique</a:t>
          </a:r>
          <a:endParaRPr lang="fr-BE" sz="1000" dirty="0"/>
        </a:p>
      </dgm:t>
    </dgm:pt>
    <dgm:pt modelId="{F7CD8970-18E3-4496-AC6A-7B33B504142D}" type="parTrans" cxnId="{131C743D-2ADB-4E38-B1BD-1501B7CC46C3}">
      <dgm:prSet/>
      <dgm:spPr/>
      <dgm:t>
        <a:bodyPr/>
        <a:lstStyle/>
        <a:p>
          <a:endParaRPr lang="fr-BE"/>
        </a:p>
      </dgm:t>
    </dgm:pt>
    <dgm:pt modelId="{DFE7F625-0FE2-450C-9C9D-2EA54E526158}" type="sibTrans" cxnId="{131C743D-2ADB-4E38-B1BD-1501B7CC46C3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6FDD1251-782C-418E-8FE8-8829E6B8E19F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fr-BE" sz="1000" dirty="0" smtClean="0"/>
            <a:t>Avis des instances</a:t>
          </a:r>
          <a:endParaRPr lang="fr-BE" sz="1000" dirty="0"/>
        </a:p>
      </dgm:t>
    </dgm:pt>
    <dgm:pt modelId="{9B3C60DF-03E0-461D-832B-5B5BE55D1FC5}" type="parTrans" cxnId="{8659975D-F068-4253-8E8D-3D25E9697AF6}">
      <dgm:prSet/>
      <dgm:spPr/>
      <dgm:t>
        <a:bodyPr/>
        <a:lstStyle/>
        <a:p>
          <a:endParaRPr lang="fr-BE"/>
        </a:p>
      </dgm:t>
    </dgm:pt>
    <dgm:pt modelId="{78677736-AEC4-4A70-AF75-BABE3048BB76}" type="sibTrans" cxnId="{8659975D-F068-4253-8E8D-3D25E9697AF6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DE1BDF9E-8140-492E-970A-42BFFB57A9D5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fr-BE" sz="1000" dirty="0" smtClean="0"/>
            <a:t>Décision  FD FT (</a:t>
          </a:r>
          <a:r>
            <a:rPr lang="fr-BE" sz="1000" b="1" dirty="0" smtClean="0"/>
            <a:t>NON</a:t>
          </a:r>
          <a:r>
            <a:rPr lang="fr-BE" sz="1000" dirty="0" smtClean="0"/>
            <a:t>)</a:t>
          </a:r>
          <a:endParaRPr lang="fr-BE" sz="1000" dirty="0"/>
        </a:p>
      </dgm:t>
    </dgm:pt>
    <dgm:pt modelId="{770CC4BA-AE71-4592-BE69-103E2D9E4666}" type="parTrans" cxnId="{C870EAFF-5921-4036-8955-B0DEBC4479B3}">
      <dgm:prSet/>
      <dgm:spPr/>
      <dgm:t>
        <a:bodyPr/>
        <a:lstStyle/>
        <a:p>
          <a:endParaRPr lang="fr-BE"/>
        </a:p>
      </dgm:t>
    </dgm:pt>
    <dgm:pt modelId="{63C5A511-7E49-4AB2-9239-A9ED7AC6B065}" type="sibTrans" cxnId="{C870EAFF-5921-4036-8955-B0DEBC4479B3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6652AD83-EBDD-4AB9-806D-252E2F76BAD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prstDash val="solid"/>
        </a:ln>
      </dgm:spPr>
      <dgm:t>
        <a:bodyPr/>
        <a:lstStyle/>
        <a:p>
          <a:r>
            <a:rPr lang="fr-BE" sz="1000" dirty="0" smtClean="0"/>
            <a:t>Décision Ministre (</a:t>
          </a:r>
          <a:r>
            <a:rPr lang="fr-BE" sz="1000" b="1" dirty="0" smtClean="0"/>
            <a:t>NON</a:t>
          </a:r>
          <a:r>
            <a:rPr lang="fr-BE" sz="1000" dirty="0" smtClean="0"/>
            <a:t>)</a:t>
          </a:r>
          <a:endParaRPr lang="fr-BE" sz="1000" dirty="0"/>
        </a:p>
      </dgm:t>
    </dgm:pt>
    <dgm:pt modelId="{55FE793B-A421-4079-8470-AADDB910313F}" type="parTrans" cxnId="{B39A4477-5893-4F8A-AD7C-A04EFAEC4CF1}">
      <dgm:prSet/>
      <dgm:spPr/>
      <dgm:t>
        <a:bodyPr/>
        <a:lstStyle/>
        <a:p>
          <a:endParaRPr lang="fr-BE"/>
        </a:p>
      </dgm:t>
    </dgm:pt>
    <dgm:pt modelId="{3766F7B2-9C89-4215-A1B6-041D488C42CB}" type="sibTrans" cxnId="{B39A4477-5893-4F8A-AD7C-A04EFAEC4CF1}">
      <dgm:prSet/>
      <dgm:spPr>
        <a:solidFill>
          <a:srgbClr val="FF0000"/>
        </a:solidFill>
      </dgm:spPr>
      <dgm:t>
        <a:bodyPr/>
        <a:lstStyle/>
        <a:p>
          <a:endParaRPr lang="fr-BE"/>
        </a:p>
      </dgm:t>
    </dgm:pt>
    <dgm:pt modelId="{3D771F52-CE52-4991-8600-C6CEA5995A6E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b="1" dirty="0" smtClean="0"/>
            <a:t>Ath-Silly</a:t>
          </a:r>
          <a:endParaRPr lang="fr-BE" sz="1000" dirty="0"/>
        </a:p>
      </dgm:t>
    </dgm:pt>
    <dgm:pt modelId="{E95EAB5C-749E-4FC3-AFFD-BD04E1294FA5}" type="parTrans" cxnId="{D05FC13E-D9D9-4E00-8EA0-79609D2FB0B0}">
      <dgm:prSet/>
      <dgm:spPr/>
      <dgm:t>
        <a:bodyPr/>
        <a:lstStyle/>
        <a:p>
          <a:endParaRPr lang="fr-BE"/>
        </a:p>
      </dgm:t>
    </dgm:pt>
    <dgm:pt modelId="{93A76631-7588-4092-A610-BA7C2F39DC06}" type="sibTrans" cxnId="{D05FC13E-D9D9-4E00-8EA0-79609D2FB0B0}">
      <dgm:prSet/>
      <dgm:spPr/>
      <dgm:t>
        <a:bodyPr/>
        <a:lstStyle/>
        <a:p>
          <a:endParaRPr lang="fr-BE"/>
        </a:p>
      </dgm:t>
    </dgm:pt>
    <dgm:pt modelId="{36B5DFE9-BEB7-41C4-82B0-539E069B07BF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Contacts informels</a:t>
          </a:r>
          <a:endParaRPr lang="fr-BE" sz="1000" dirty="0"/>
        </a:p>
      </dgm:t>
    </dgm:pt>
    <dgm:pt modelId="{9EDDA29D-7CAF-4E64-AF59-093C6A53EF96}" type="parTrans" cxnId="{29A6DAE4-A020-4638-82F5-AD03FDF7422A}">
      <dgm:prSet/>
      <dgm:spPr/>
      <dgm:t>
        <a:bodyPr/>
        <a:lstStyle/>
        <a:p>
          <a:endParaRPr lang="fr-BE"/>
        </a:p>
      </dgm:t>
    </dgm:pt>
    <dgm:pt modelId="{AE5B176F-7320-4C61-8F9E-B0FE7C150FD5}" type="sibTrans" cxnId="{29A6DAE4-A020-4638-82F5-AD03FDF7422A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3B4751E1-98CA-4EE0-AC46-3A5B6954181A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fr-BE" sz="1000" dirty="0" smtClean="0"/>
            <a:t>RIP</a:t>
          </a:r>
          <a:endParaRPr lang="fr-BE" sz="1000" dirty="0"/>
        </a:p>
      </dgm:t>
    </dgm:pt>
    <dgm:pt modelId="{1FAFE8CD-B2F6-44A0-A029-DF60676A24FA}" type="parTrans" cxnId="{047CE9FD-A5F9-416F-8985-F86F37C62A5E}">
      <dgm:prSet/>
      <dgm:spPr/>
      <dgm:t>
        <a:bodyPr/>
        <a:lstStyle/>
        <a:p>
          <a:endParaRPr lang="fr-BE"/>
        </a:p>
      </dgm:t>
    </dgm:pt>
    <dgm:pt modelId="{DEC14D0E-E431-49CC-BE06-EF5013DC67FD}" type="sibTrans" cxnId="{047CE9FD-A5F9-416F-8985-F86F37C62A5E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7C0DD49F-103A-4817-8920-77F410C8EDF4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EIE</a:t>
          </a:r>
          <a:endParaRPr lang="fr-BE" sz="1000" dirty="0"/>
        </a:p>
      </dgm:t>
    </dgm:pt>
    <dgm:pt modelId="{6F2B7530-F0AD-47FD-88FB-456040A76252}" type="parTrans" cxnId="{859F02D7-EFD3-4733-B612-38DFF90EB7FD}">
      <dgm:prSet/>
      <dgm:spPr/>
      <dgm:t>
        <a:bodyPr/>
        <a:lstStyle/>
        <a:p>
          <a:endParaRPr lang="fr-BE"/>
        </a:p>
      </dgm:t>
    </dgm:pt>
    <dgm:pt modelId="{4723FAB4-E69D-42DF-BF9A-18E0B0287618}" type="sibTrans" cxnId="{859F02D7-EFD3-4733-B612-38DFF90EB7FD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DDADFFB6-7C4E-4C5F-BD88-17437752A546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Demande de permis</a:t>
          </a:r>
          <a:endParaRPr lang="fr-BE" sz="1000" dirty="0"/>
        </a:p>
      </dgm:t>
    </dgm:pt>
    <dgm:pt modelId="{6230B1CC-5427-4D15-9EA1-97C0F23C135B}" type="parTrans" cxnId="{B758F52D-BA1A-4FF5-B44E-0C805298DD7D}">
      <dgm:prSet/>
      <dgm:spPr/>
      <dgm:t>
        <a:bodyPr/>
        <a:lstStyle/>
        <a:p>
          <a:endParaRPr lang="fr-BE"/>
        </a:p>
      </dgm:t>
    </dgm:pt>
    <dgm:pt modelId="{027BA872-8020-4CC1-9087-DFFF78D2526B}" type="sibTrans" cxnId="{B758F52D-BA1A-4FF5-B44E-0C805298DD7D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D8AAE2E1-0FD8-46F1-B928-77993E47AB63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fr-BE" sz="1000" dirty="0" smtClean="0"/>
            <a:t>Enquête publique</a:t>
          </a:r>
          <a:endParaRPr lang="fr-BE" sz="1000" dirty="0"/>
        </a:p>
      </dgm:t>
    </dgm:pt>
    <dgm:pt modelId="{91793A25-9B91-4E28-B29D-F01C8D9E3212}" type="parTrans" cxnId="{ABA0F03C-19D7-4821-9FDD-EE71E572C1D1}">
      <dgm:prSet/>
      <dgm:spPr/>
      <dgm:t>
        <a:bodyPr/>
        <a:lstStyle/>
        <a:p>
          <a:endParaRPr lang="fr-BE"/>
        </a:p>
      </dgm:t>
    </dgm:pt>
    <dgm:pt modelId="{B126250C-95C9-4200-BDCE-84B668458155}" type="sibTrans" cxnId="{ABA0F03C-19D7-4821-9FDD-EE71E572C1D1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D9BB84AD-7057-4605-8C37-CC1E217A3263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Avis des instances</a:t>
          </a:r>
          <a:endParaRPr lang="fr-BE" sz="1000" dirty="0"/>
        </a:p>
      </dgm:t>
    </dgm:pt>
    <dgm:pt modelId="{FBF6A8C2-51B5-4692-B5CF-CD2C16AE360F}" type="parTrans" cxnId="{B546F3C7-96C2-4646-9A89-0AE8723576B3}">
      <dgm:prSet/>
      <dgm:spPr/>
      <dgm:t>
        <a:bodyPr/>
        <a:lstStyle/>
        <a:p>
          <a:endParaRPr lang="fr-BE"/>
        </a:p>
      </dgm:t>
    </dgm:pt>
    <dgm:pt modelId="{A37CC1EC-BDDE-4C55-847E-931BFFDB5463}" type="sibTrans" cxnId="{B546F3C7-96C2-4646-9A89-0AE8723576B3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28BDB9E8-585D-4CB5-8D3A-3DD548400A60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Décision  FD FT (</a:t>
          </a:r>
          <a:r>
            <a:rPr lang="fr-BE" sz="1000" b="1" dirty="0" smtClean="0"/>
            <a:t>NON</a:t>
          </a:r>
          <a:r>
            <a:rPr lang="fr-BE" sz="1000" dirty="0" smtClean="0"/>
            <a:t>)</a:t>
          </a:r>
          <a:endParaRPr lang="fr-BE" sz="1000" dirty="0"/>
        </a:p>
      </dgm:t>
    </dgm:pt>
    <dgm:pt modelId="{F2AC854A-2965-404E-B004-1FD33183C7A4}" type="parTrans" cxnId="{C0430915-FD27-4DB6-A462-12155BD24206}">
      <dgm:prSet/>
      <dgm:spPr/>
      <dgm:t>
        <a:bodyPr/>
        <a:lstStyle/>
        <a:p>
          <a:endParaRPr lang="fr-BE"/>
        </a:p>
      </dgm:t>
    </dgm:pt>
    <dgm:pt modelId="{EF8BC0D8-6523-4230-B7DE-B3A5EF9384F9}" type="sibTrans" cxnId="{C0430915-FD27-4DB6-A462-12155BD24206}">
      <dgm:prSet/>
      <dgm:spPr>
        <a:solidFill>
          <a:srgbClr val="00B0F0"/>
        </a:solidFill>
      </dgm:spPr>
      <dgm:t>
        <a:bodyPr/>
        <a:lstStyle/>
        <a:p>
          <a:endParaRPr lang="fr-BE"/>
        </a:p>
      </dgm:t>
    </dgm:pt>
    <dgm:pt modelId="{4E678169-48DE-4F0F-A97C-2CF0B8BCA383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prstDash val="solid"/>
        </a:ln>
      </dgm:spPr>
      <dgm:t>
        <a:bodyPr/>
        <a:lstStyle/>
        <a:p>
          <a:r>
            <a:rPr lang="fr-BE" sz="1000" dirty="0" smtClean="0"/>
            <a:t>Décision Ministre (</a:t>
          </a:r>
          <a:r>
            <a:rPr lang="fr-BE" sz="1000" b="1" dirty="0" smtClean="0"/>
            <a:t>OUI</a:t>
          </a:r>
          <a:r>
            <a:rPr lang="fr-BE" sz="1000" dirty="0" smtClean="0"/>
            <a:t>)</a:t>
          </a:r>
          <a:endParaRPr lang="fr-BE" sz="1000" dirty="0"/>
        </a:p>
      </dgm:t>
    </dgm:pt>
    <dgm:pt modelId="{8E130506-7B78-4D57-B834-3F69C833F94E}" type="parTrans" cxnId="{F46B4926-D36E-4FB6-AD07-5F9059652C3B}">
      <dgm:prSet/>
      <dgm:spPr/>
      <dgm:t>
        <a:bodyPr/>
        <a:lstStyle/>
        <a:p>
          <a:endParaRPr lang="fr-BE"/>
        </a:p>
      </dgm:t>
    </dgm:pt>
    <dgm:pt modelId="{6506189B-9505-44A8-9F86-1E890052E927}" type="sibTrans" cxnId="{F46B4926-D36E-4FB6-AD07-5F9059652C3B}">
      <dgm:prSet/>
      <dgm:spPr/>
      <dgm:t>
        <a:bodyPr/>
        <a:lstStyle/>
        <a:p>
          <a:endParaRPr lang="fr-BE"/>
        </a:p>
      </dgm:t>
    </dgm:pt>
    <dgm:pt modelId="{FE8144C6-472B-4A8B-91AA-E6C15449A3CB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b="1" dirty="0" smtClean="0"/>
            <a:t>Dour-Quiévrain</a:t>
          </a:r>
          <a:endParaRPr lang="fr-BE" sz="1000" b="1" dirty="0"/>
        </a:p>
      </dgm:t>
    </dgm:pt>
    <dgm:pt modelId="{90401566-BFCD-427E-826C-BF5816998F9B}" type="parTrans" cxnId="{FD70AA3C-0ADA-4E44-B1B5-FE11120F0A11}">
      <dgm:prSet/>
      <dgm:spPr/>
      <dgm:t>
        <a:bodyPr/>
        <a:lstStyle/>
        <a:p>
          <a:endParaRPr lang="fr-BE"/>
        </a:p>
      </dgm:t>
    </dgm:pt>
    <dgm:pt modelId="{FA8A88A4-6B3E-443F-94DE-82E653B77B1B}" type="sibTrans" cxnId="{FD70AA3C-0ADA-4E44-B1B5-FE11120F0A11}">
      <dgm:prSet/>
      <dgm:spPr/>
      <dgm:t>
        <a:bodyPr/>
        <a:lstStyle/>
        <a:p>
          <a:endParaRPr lang="fr-BE"/>
        </a:p>
      </dgm:t>
    </dgm:pt>
    <dgm:pt modelId="{5A312260-19E8-4D62-93CF-654EAFAEA595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fr-BE" sz="1000" dirty="0" smtClean="0"/>
            <a:t>Contacts informels</a:t>
          </a:r>
          <a:endParaRPr lang="fr-BE" sz="1000" dirty="0"/>
        </a:p>
      </dgm:t>
    </dgm:pt>
    <dgm:pt modelId="{D001ECEF-5E84-4ECC-B008-D484C79CD232}" type="parTrans" cxnId="{0EE97839-B563-46A9-89D2-0CF27F79B078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48F73F42-81CA-4731-8FFE-5D4B1BDAAC57}" type="sibTrans" cxnId="{0EE97839-B563-46A9-89D2-0CF27F79B078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F9AFBDDC-95DF-43DC-9CA8-56402616183A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r-BE" sz="1000" dirty="0" smtClean="0"/>
            <a:t>RIP</a:t>
          </a:r>
          <a:endParaRPr lang="fr-BE" sz="1000" dirty="0"/>
        </a:p>
      </dgm:t>
    </dgm:pt>
    <dgm:pt modelId="{CEE44AF5-7D2B-4D21-BE75-F04578B338C9}" type="parTrans" cxnId="{946608B0-CB7F-4106-85C8-42CAF5CAE38D}">
      <dgm:prSet/>
      <dgm:spPr/>
      <dgm:t>
        <a:bodyPr/>
        <a:lstStyle/>
        <a:p>
          <a:endParaRPr lang="fr-BE"/>
        </a:p>
      </dgm:t>
    </dgm:pt>
    <dgm:pt modelId="{F356F91B-182E-4DE7-BDA4-77DC94D98156}" type="sibTrans" cxnId="{946608B0-CB7F-4106-85C8-42CAF5CAE38D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E4E530E9-B17E-47F0-817F-A53DD4F6B5A3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EIE</a:t>
          </a:r>
          <a:endParaRPr lang="fr-BE" sz="1000" dirty="0"/>
        </a:p>
      </dgm:t>
    </dgm:pt>
    <dgm:pt modelId="{4AD9946C-9B37-43DB-9473-BE69F16276A7}" type="parTrans" cxnId="{091E4BEE-7268-46AF-8A3A-A67218C681C0}">
      <dgm:prSet/>
      <dgm:spPr/>
      <dgm:t>
        <a:bodyPr/>
        <a:lstStyle/>
        <a:p>
          <a:endParaRPr lang="fr-BE"/>
        </a:p>
      </dgm:t>
    </dgm:pt>
    <dgm:pt modelId="{970A134C-C1FD-4D08-91A7-28FCBACE47AF}" type="sibTrans" cxnId="{091E4BEE-7268-46AF-8A3A-A67218C681C0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F7A8E186-D13E-4854-B7EE-3CFC743C068A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Demande de permis</a:t>
          </a:r>
          <a:endParaRPr lang="fr-BE" sz="1000" dirty="0"/>
        </a:p>
      </dgm:t>
    </dgm:pt>
    <dgm:pt modelId="{147DE1E3-784B-49DA-B746-5A1A75928E72}" type="parTrans" cxnId="{E8D83B34-0746-481C-BC8C-B0CADFE81250}">
      <dgm:prSet/>
      <dgm:spPr/>
      <dgm:t>
        <a:bodyPr/>
        <a:lstStyle/>
        <a:p>
          <a:endParaRPr lang="fr-BE"/>
        </a:p>
      </dgm:t>
    </dgm:pt>
    <dgm:pt modelId="{2D28DA7B-9239-4B69-BFB2-F56F7AE77E80}" type="sibTrans" cxnId="{E8D83B34-0746-481C-BC8C-B0CADFE81250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A64097EF-4B51-4746-9359-A6623F7DC721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fr-BE" sz="1000" dirty="0" smtClean="0"/>
            <a:t>Enquête publique</a:t>
          </a:r>
          <a:endParaRPr lang="fr-BE" sz="1000" dirty="0"/>
        </a:p>
      </dgm:t>
    </dgm:pt>
    <dgm:pt modelId="{2456858A-0F5E-47D2-9AF7-327C13731372}" type="parTrans" cxnId="{E4D829A7-62C3-4856-9AE0-A5632A011FBE}">
      <dgm:prSet/>
      <dgm:spPr/>
      <dgm:t>
        <a:bodyPr/>
        <a:lstStyle/>
        <a:p>
          <a:endParaRPr lang="fr-BE"/>
        </a:p>
      </dgm:t>
    </dgm:pt>
    <dgm:pt modelId="{717458D3-14FE-4E6D-8FCC-2064871325BF}" type="sibTrans" cxnId="{E4D829A7-62C3-4856-9AE0-A5632A011FBE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BAA3A374-5050-4C34-9F8D-DA1F90702FF9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Avis des instances</a:t>
          </a:r>
          <a:endParaRPr lang="fr-BE" sz="1000" dirty="0"/>
        </a:p>
      </dgm:t>
    </dgm:pt>
    <dgm:pt modelId="{C556E061-CCFD-4149-852B-F9F7E13C2D77}" type="parTrans" cxnId="{D0243915-E228-4622-B321-D1BFE88C5C59}">
      <dgm:prSet/>
      <dgm:spPr/>
      <dgm:t>
        <a:bodyPr/>
        <a:lstStyle/>
        <a:p>
          <a:endParaRPr lang="fr-BE"/>
        </a:p>
      </dgm:t>
    </dgm:pt>
    <dgm:pt modelId="{504D3F6B-17E6-45C8-9618-0907BAAD437F}" type="sibTrans" cxnId="{D0243915-E228-4622-B321-D1BFE88C5C59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4AD2BB58-D8D9-418F-951E-01F212E9FD17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Décision  FD FT (</a:t>
          </a:r>
          <a:r>
            <a:rPr lang="fr-BE" sz="1000" b="1" dirty="0" smtClean="0"/>
            <a:t>NON</a:t>
          </a:r>
          <a:r>
            <a:rPr lang="fr-BE" sz="1000" dirty="0" smtClean="0"/>
            <a:t>)</a:t>
          </a:r>
          <a:endParaRPr lang="fr-BE" sz="1000" dirty="0"/>
        </a:p>
      </dgm:t>
    </dgm:pt>
    <dgm:pt modelId="{C4E1A940-8784-40F3-821F-B4ABC61C97ED}" type="parTrans" cxnId="{B0AEB935-BC2C-45F9-A7D4-6273DB5ABB24}">
      <dgm:prSet/>
      <dgm:spPr/>
      <dgm:t>
        <a:bodyPr/>
        <a:lstStyle/>
        <a:p>
          <a:endParaRPr lang="fr-BE"/>
        </a:p>
      </dgm:t>
    </dgm:pt>
    <dgm:pt modelId="{A01D8A24-FA64-4730-8202-5B7C49603D98}" type="sibTrans" cxnId="{B0AEB935-BC2C-45F9-A7D4-6273DB5ABB24}">
      <dgm:prSet/>
      <dgm:spPr>
        <a:solidFill>
          <a:srgbClr val="00B0F0"/>
        </a:solidFill>
      </dgm:spPr>
      <dgm:t>
        <a:bodyPr/>
        <a:lstStyle/>
        <a:p>
          <a:endParaRPr lang="fr-BE"/>
        </a:p>
      </dgm:t>
    </dgm:pt>
    <dgm:pt modelId="{0D58412E-C152-487F-A094-D5CAF89693EC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  <a:ln w="38100">
          <a:solidFill>
            <a:srgbClr val="FFC000"/>
          </a:solidFill>
          <a:prstDash val="solid"/>
        </a:ln>
      </dgm:spPr>
      <dgm:t>
        <a:bodyPr/>
        <a:lstStyle/>
        <a:p>
          <a:r>
            <a:rPr lang="fr-BE" sz="1000" dirty="0" smtClean="0"/>
            <a:t>Décision Ministre (</a:t>
          </a:r>
          <a:r>
            <a:rPr lang="fr-BE" sz="1000" b="1" dirty="0" smtClean="0"/>
            <a:t>OUI</a:t>
          </a:r>
          <a:r>
            <a:rPr lang="fr-BE" sz="1000" dirty="0" smtClean="0"/>
            <a:t>)</a:t>
          </a:r>
          <a:endParaRPr lang="fr-BE" sz="1000" dirty="0"/>
        </a:p>
      </dgm:t>
    </dgm:pt>
    <dgm:pt modelId="{4B7E1D89-9F39-4800-870E-E095B555B643}" type="parTrans" cxnId="{C8A1A5C6-876E-4998-AD6D-8A7FCA2A2517}">
      <dgm:prSet/>
      <dgm:spPr/>
      <dgm:t>
        <a:bodyPr/>
        <a:lstStyle/>
        <a:p>
          <a:endParaRPr lang="fr-BE"/>
        </a:p>
      </dgm:t>
    </dgm:pt>
    <dgm:pt modelId="{E938322E-512C-47DD-B303-11BCD4F24609}" type="sibTrans" cxnId="{C8A1A5C6-876E-4998-AD6D-8A7FCA2A2517}">
      <dgm:prSet/>
      <dgm:spPr/>
      <dgm:t>
        <a:bodyPr/>
        <a:lstStyle/>
        <a:p>
          <a:endParaRPr lang="fr-BE"/>
        </a:p>
      </dgm:t>
    </dgm:pt>
    <dgm:pt modelId="{A914AE50-468C-42CC-A818-57F1FAC76CFA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b="1" dirty="0" err="1" smtClean="0"/>
            <a:t>Modave</a:t>
          </a:r>
          <a:endParaRPr lang="fr-BE" sz="1000" b="1" dirty="0"/>
        </a:p>
      </dgm:t>
    </dgm:pt>
    <dgm:pt modelId="{68874301-2A81-4F3A-BB9D-FE6489A0A353}" type="parTrans" cxnId="{276633D7-1A62-42B6-BFDD-F67459E6760E}">
      <dgm:prSet/>
      <dgm:spPr/>
      <dgm:t>
        <a:bodyPr/>
        <a:lstStyle/>
        <a:p>
          <a:endParaRPr lang="fr-BE"/>
        </a:p>
      </dgm:t>
    </dgm:pt>
    <dgm:pt modelId="{941911D8-2558-4687-8896-B83FC43FF97A}" type="sibTrans" cxnId="{276633D7-1A62-42B6-BFDD-F67459E6760E}">
      <dgm:prSet/>
      <dgm:spPr/>
      <dgm:t>
        <a:bodyPr/>
        <a:lstStyle/>
        <a:p>
          <a:endParaRPr lang="fr-BE"/>
        </a:p>
      </dgm:t>
    </dgm:pt>
    <dgm:pt modelId="{D8D7E6DE-C8DD-4B10-B5C1-5D0D049D6867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Contacts informels</a:t>
          </a:r>
          <a:endParaRPr lang="fr-BE" sz="1000" dirty="0"/>
        </a:p>
      </dgm:t>
    </dgm:pt>
    <dgm:pt modelId="{B3C7CB9B-0AFC-427B-9CC6-2C839C8F8E67}" type="parTrans" cxnId="{04977117-8E6D-47FE-B5F3-DD6E0B3BD6F7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EDC7687B-4FF8-4470-919A-D14F425BB8D4}" type="sibTrans" cxnId="{04977117-8E6D-47FE-B5F3-DD6E0B3BD6F7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EC099FBC-F201-4756-8241-6AC487DFF84A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RIP</a:t>
          </a:r>
          <a:endParaRPr lang="fr-BE" sz="1000" dirty="0"/>
        </a:p>
      </dgm:t>
    </dgm:pt>
    <dgm:pt modelId="{7F6B97CD-07AA-4C1C-BA67-64C70E9282C5}" type="parTrans" cxnId="{85E8A011-DCF1-481F-94D3-464682B14445}">
      <dgm:prSet/>
      <dgm:spPr/>
      <dgm:t>
        <a:bodyPr/>
        <a:lstStyle/>
        <a:p>
          <a:endParaRPr lang="fr-BE"/>
        </a:p>
      </dgm:t>
    </dgm:pt>
    <dgm:pt modelId="{C5237674-03CD-49C2-8DB2-4BE94CC14930}" type="sibTrans" cxnId="{85E8A011-DCF1-481F-94D3-464682B14445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5A0ADF8E-7545-4016-8C9C-84495A40720D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EIE</a:t>
          </a:r>
          <a:endParaRPr lang="fr-BE" sz="1000" dirty="0"/>
        </a:p>
      </dgm:t>
    </dgm:pt>
    <dgm:pt modelId="{DE1F45E7-A80E-49BE-954E-7F3F67CB87B3}" type="parTrans" cxnId="{D44355F8-8A6C-4BEB-9AC2-6761B03C1DB3}">
      <dgm:prSet/>
      <dgm:spPr/>
      <dgm:t>
        <a:bodyPr/>
        <a:lstStyle/>
        <a:p>
          <a:endParaRPr lang="fr-BE"/>
        </a:p>
      </dgm:t>
    </dgm:pt>
    <dgm:pt modelId="{C72B6B4C-4196-4C8F-AEB7-8D939B5F2605}" type="sibTrans" cxnId="{D44355F8-8A6C-4BEB-9AC2-6761B03C1DB3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F02F1F9E-8034-4A19-9213-1944D0424F5E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Demande de permis</a:t>
          </a:r>
          <a:endParaRPr lang="fr-BE" sz="1000" dirty="0"/>
        </a:p>
      </dgm:t>
    </dgm:pt>
    <dgm:pt modelId="{33D73B3D-DB2E-44A0-8C77-FC515653438C}" type="parTrans" cxnId="{99F1AEBA-8F4E-4647-9B73-25A7D4EBEC7B}">
      <dgm:prSet/>
      <dgm:spPr/>
      <dgm:t>
        <a:bodyPr/>
        <a:lstStyle/>
        <a:p>
          <a:endParaRPr lang="fr-BE"/>
        </a:p>
      </dgm:t>
    </dgm:pt>
    <dgm:pt modelId="{A0345854-78C2-4BEF-B6CD-DF9278529394}" type="sibTrans" cxnId="{99F1AEBA-8F4E-4647-9B73-25A7D4EBEC7B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F021017D-6382-45FA-A955-9AD39FDB8CE0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Enquête publique</a:t>
          </a:r>
          <a:endParaRPr lang="fr-BE" sz="1000" dirty="0"/>
        </a:p>
      </dgm:t>
    </dgm:pt>
    <dgm:pt modelId="{AE0A2B3B-7AC4-40BD-8826-A83282932AF7}" type="parTrans" cxnId="{FF7C1C8E-DC28-437D-AE38-F63B4D79E80A}">
      <dgm:prSet/>
      <dgm:spPr/>
      <dgm:t>
        <a:bodyPr/>
        <a:lstStyle/>
        <a:p>
          <a:endParaRPr lang="fr-BE"/>
        </a:p>
      </dgm:t>
    </dgm:pt>
    <dgm:pt modelId="{4E9C3077-D61E-452A-8EE0-03A3DE5F3E15}" type="sibTrans" cxnId="{FF7C1C8E-DC28-437D-AE38-F63B4D79E80A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EF97282B-42C9-4E78-AC54-D0C685E05AC5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sz="1000" dirty="0" smtClean="0"/>
            <a:t>Avis des instances</a:t>
          </a:r>
          <a:endParaRPr lang="fr-BE" sz="1000" dirty="0"/>
        </a:p>
      </dgm:t>
    </dgm:pt>
    <dgm:pt modelId="{DEA891AD-A834-416B-9EA2-FCCD0AF5009A}" type="parTrans" cxnId="{452417A3-24F9-455A-ACFE-BB6F4CA562BA}">
      <dgm:prSet/>
      <dgm:spPr/>
      <dgm:t>
        <a:bodyPr/>
        <a:lstStyle/>
        <a:p>
          <a:endParaRPr lang="fr-BE"/>
        </a:p>
      </dgm:t>
    </dgm:pt>
    <dgm:pt modelId="{C4E04482-3BF2-4612-8FE5-549747C95067}" type="sibTrans" cxnId="{452417A3-24F9-455A-ACFE-BB6F4CA562BA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8ED5B688-EF0C-4C8F-9EC3-4AADEC1230F8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fr-BE" sz="1000" dirty="0" smtClean="0"/>
            <a:t>Décision  FD FT (</a:t>
          </a:r>
          <a:r>
            <a:rPr lang="fr-BE" sz="1000" b="1" dirty="0" smtClean="0"/>
            <a:t>NON</a:t>
          </a:r>
          <a:r>
            <a:rPr lang="fr-BE" sz="1000" dirty="0" smtClean="0"/>
            <a:t>)</a:t>
          </a:r>
          <a:endParaRPr lang="fr-BE" sz="1000" dirty="0"/>
        </a:p>
      </dgm:t>
    </dgm:pt>
    <dgm:pt modelId="{B0EE73D9-2E64-45CB-B997-68D553A71711}" type="parTrans" cxnId="{A5F7E1E7-6AFC-4F42-9782-C9C693C9DB60}">
      <dgm:prSet/>
      <dgm:spPr/>
      <dgm:t>
        <a:bodyPr/>
        <a:lstStyle/>
        <a:p>
          <a:endParaRPr lang="fr-BE"/>
        </a:p>
      </dgm:t>
    </dgm:pt>
    <dgm:pt modelId="{1AB9A8CD-0BA8-4AC1-8237-F1A6D915E67E}" type="sibTrans" cxnId="{A5F7E1E7-6AFC-4F42-9782-C9C693C9DB60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1ACD1B1A-E2CF-4E2F-A670-D8B20E05816E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prstDash val="solid"/>
        </a:ln>
      </dgm:spPr>
      <dgm:t>
        <a:bodyPr/>
        <a:lstStyle/>
        <a:p>
          <a:r>
            <a:rPr lang="fr-BE" sz="1000" dirty="0" smtClean="0"/>
            <a:t>Décision Ministre (</a:t>
          </a:r>
          <a:r>
            <a:rPr lang="fr-BE" sz="1000" b="1" dirty="0" smtClean="0"/>
            <a:t>NON</a:t>
          </a:r>
          <a:r>
            <a:rPr lang="fr-BE" sz="1000" dirty="0" smtClean="0"/>
            <a:t>)</a:t>
          </a:r>
          <a:endParaRPr lang="fr-BE" sz="1000" dirty="0"/>
        </a:p>
      </dgm:t>
    </dgm:pt>
    <dgm:pt modelId="{0FA037DF-E9D8-4F95-BACF-0613908FC1A6}" type="parTrans" cxnId="{25399CD8-D26C-4F3E-96BC-E01D3B11DC1C}">
      <dgm:prSet/>
      <dgm:spPr/>
      <dgm:t>
        <a:bodyPr/>
        <a:lstStyle/>
        <a:p>
          <a:endParaRPr lang="fr-BE"/>
        </a:p>
      </dgm:t>
    </dgm:pt>
    <dgm:pt modelId="{24C0E436-8D4C-40D4-9820-B29B0DE17A71}" type="sibTrans" cxnId="{25399CD8-D26C-4F3E-96BC-E01D3B11DC1C}">
      <dgm:prSet/>
      <dgm:spPr/>
      <dgm:t>
        <a:bodyPr/>
        <a:lstStyle/>
        <a:p>
          <a:endParaRPr lang="fr-BE"/>
        </a:p>
      </dgm:t>
    </dgm:pt>
    <dgm:pt modelId="{ECDAD178-7660-432E-8FAD-AD82DDFEDB4E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92D050"/>
        </a:solidFill>
        <a:ln w="38100" cmpd="sng">
          <a:solidFill>
            <a:srgbClr val="FFC000"/>
          </a:solidFill>
        </a:ln>
      </dgm:spPr>
      <dgm:t>
        <a:bodyPr/>
        <a:lstStyle/>
        <a:p>
          <a:r>
            <a:rPr lang="fr-BE" sz="1000" dirty="0" smtClean="0"/>
            <a:t>Présentation préalable</a:t>
          </a:r>
          <a:endParaRPr lang="fr-BE" sz="1000" dirty="0"/>
        </a:p>
      </dgm:t>
    </dgm:pt>
    <dgm:pt modelId="{DEA6DC19-5E15-44F2-A91D-708382A8261B}" type="parTrans" cxnId="{4621C300-8DBE-448E-A461-454BCDDE6E4C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351BD080-B68F-4686-B816-3DB495C63AB4}" type="sibTrans" cxnId="{4621C300-8DBE-448E-A461-454BCDDE6E4C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FCA99217-34F2-4AB7-ACD5-A08A56A19C45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fr-BE" sz="1000" dirty="0" smtClean="0"/>
            <a:t>Contre-étude (citoyenne)</a:t>
          </a:r>
          <a:endParaRPr lang="fr-BE" sz="1000" dirty="0"/>
        </a:p>
      </dgm:t>
    </dgm:pt>
    <dgm:pt modelId="{8A5D38FB-AC63-4307-B461-E64C46940FAD}" type="parTrans" cxnId="{1424199D-A097-4DA2-8C6C-AB430BD7BFE1}">
      <dgm:prSet/>
      <dgm:spPr/>
      <dgm:t>
        <a:bodyPr/>
        <a:lstStyle/>
        <a:p>
          <a:endParaRPr lang="fr-BE"/>
        </a:p>
      </dgm:t>
    </dgm:pt>
    <dgm:pt modelId="{71F331C5-8681-4CC6-BF2C-A477DB64C408}" type="sibTrans" cxnId="{1424199D-A097-4DA2-8C6C-AB430BD7BFE1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3832385B-C72B-4BBE-9694-A795588667E2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r-BE" sz="1000" dirty="0" smtClean="0"/>
            <a:t>Réunion de présentation EIE</a:t>
          </a:r>
          <a:endParaRPr lang="fr-BE" sz="1000" dirty="0"/>
        </a:p>
      </dgm:t>
    </dgm:pt>
    <dgm:pt modelId="{2AF7D275-4F96-44A4-AFB6-18A7FBF2778F}" type="parTrans" cxnId="{9C834318-92CE-4776-8C34-8C243C0B603C}">
      <dgm:prSet/>
      <dgm:spPr/>
      <dgm:t>
        <a:bodyPr/>
        <a:lstStyle/>
        <a:p>
          <a:endParaRPr lang="fr-BE"/>
        </a:p>
      </dgm:t>
    </dgm:pt>
    <dgm:pt modelId="{7E6EDB67-F66E-4955-B49E-26845D9B8647}" type="sibTrans" cxnId="{9C834318-92CE-4776-8C34-8C243C0B603C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94D9EF2B-3794-4BA6-8BAA-B377B9CF8197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  <a:ln>
          <a:prstDash val="solid"/>
        </a:ln>
      </dgm:spPr>
      <dgm:t>
        <a:bodyPr/>
        <a:lstStyle/>
        <a:p>
          <a:r>
            <a:rPr lang="fr-BE" sz="1000" dirty="0" smtClean="0"/>
            <a:t>Mouvement BIVISI</a:t>
          </a:r>
          <a:endParaRPr lang="fr-BE" sz="1000" dirty="0"/>
        </a:p>
      </dgm:t>
    </dgm:pt>
    <dgm:pt modelId="{4CD1CFE6-1F1F-436A-BFCB-29D7368BD23A}" type="parTrans" cxnId="{BC42B165-85EB-45A0-B5C0-95C9CD349EE0}">
      <dgm:prSet/>
      <dgm:spPr/>
      <dgm:t>
        <a:bodyPr/>
        <a:lstStyle/>
        <a:p>
          <a:endParaRPr lang="fr-BE"/>
        </a:p>
      </dgm:t>
    </dgm:pt>
    <dgm:pt modelId="{B8A4B772-3765-4095-B05C-E6A6CCA342A4}" type="sibTrans" cxnId="{BC42B165-85EB-45A0-B5C0-95C9CD349EE0}">
      <dgm:prSet/>
      <dgm:spPr>
        <a:solidFill>
          <a:srgbClr val="00B0F0"/>
        </a:solidFill>
      </dgm:spPr>
      <dgm:t>
        <a:bodyPr/>
        <a:lstStyle/>
        <a:p>
          <a:endParaRPr lang="fr-BE"/>
        </a:p>
      </dgm:t>
    </dgm:pt>
    <dgm:pt modelId="{8FEDE240-EF4C-45CB-A588-FB9BDBDDA07A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prstDash val="solid"/>
        </a:ln>
      </dgm:spPr>
      <dgm:t>
        <a:bodyPr/>
        <a:lstStyle/>
        <a:p>
          <a:r>
            <a:rPr lang="fr-BE" sz="1000" dirty="0" smtClean="0"/>
            <a:t>Décision Ministre (bis) (</a:t>
          </a:r>
          <a:r>
            <a:rPr lang="fr-BE" sz="1000" b="1" dirty="0" smtClean="0"/>
            <a:t>OUI</a:t>
          </a:r>
          <a:r>
            <a:rPr lang="fr-BE" sz="1000" dirty="0" smtClean="0"/>
            <a:t>)</a:t>
          </a:r>
          <a:endParaRPr lang="fr-BE" sz="1000" dirty="0"/>
        </a:p>
      </dgm:t>
    </dgm:pt>
    <dgm:pt modelId="{BFEB9F6E-0614-4C2F-9DA5-BC12328CB1B3}" type="parTrans" cxnId="{0FA70722-ED00-4374-8CFA-DEED4A7B9840}">
      <dgm:prSet/>
      <dgm:spPr/>
      <dgm:t>
        <a:bodyPr/>
        <a:lstStyle/>
        <a:p>
          <a:endParaRPr lang="fr-BE"/>
        </a:p>
      </dgm:t>
    </dgm:pt>
    <dgm:pt modelId="{3CF1830B-0977-4F7C-A265-D024D4483E71}" type="sibTrans" cxnId="{0FA70722-ED00-4374-8CFA-DEED4A7B9840}">
      <dgm:prSet/>
      <dgm:spPr>
        <a:solidFill>
          <a:srgbClr val="00B0F0"/>
        </a:solidFill>
      </dgm:spPr>
      <dgm:t>
        <a:bodyPr/>
        <a:lstStyle/>
        <a:p>
          <a:endParaRPr lang="fr-BE"/>
        </a:p>
      </dgm:t>
    </dgm:pt>
    <dgm:pt modelId="{2A20F155-881A-438C-AAF8-8A2A0FA8ECC5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prstDash val="solid"/>
        </a:ln>
      </dgm:spPr>
      <dgm:t>
        <a:bodyPr/>
        <a:lstStyle/>
        <a:p>
          <a:r>
            <a:rPr lang="fr-BE" sz="1000" dirty="0" smtClean="0"/>
            <a:t>Décision CE (bis) (</a:t>
          </a:r>
          <a:r>
            <a:rPr lang="fr-BE" sz="1000" b="1" dirty="0" smtClean="0"/>
            <a:t>NON</a:t>
          </a:r>
          <a:r>
            <a:rPr lang="fr-BE" sz="1000" dirty="0" smtClean="0"/>
            <a:t>)</a:t>
          </a:r>
          <a:endParaRPr lang="fr-BE" sz="1000" dirty="0"/>
        </a:p>
      </dgm:t>
    </dgm:pt>
    <dgm:pt modelId="{69639823-B2F1-4E65-8F5D-84CCAEEE5A4C}" type="parTrans" cxnId="{E8751BAB-43F4-48A9-9726-4A841E86F21F}">
      <dgm:prSet/>
      <dgm:spPr/>
      <dgm:t>
        <a:bodyPr/>
        <a:lstStyle/>
        <a:p>
          <a:endParaRPr lang="fr-BE"/>
        </a:p>
      </dgm:t>
    </dgm:pt>
    <dgm:pt modelId="{03BD3CBB-FDD1-483D-A05C-D0899E4E04C1}" type="sibTrans" cxnId="{E8751BAB-43F4-48A9-9726-4A841E86F21F}">
      <dgm:prSet/>
      <dgm:spPr/>
      <dgm:t>
        <a:bodyPr/>
        <a:lstStyle/>
        <a:p>
          <a:endParaRPr lang="fr-BE"/>
        </a:p>
      </dgm:t>
    </dgm:pt>
    <dgm:pt modelId="{0030CD50-25EC-4F97-9EE9-81D11B20EC2D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C000"/>
        </a:solidFill>
        <a:ln>
          <a:prstDash val="solid"/>
        </a:ln>
      </dgm:spPr>
      <dgm:t>
        <a:bodyPr/>
        <a:lstStyle/>
        <a:p>
          <a:r>
            <a:rPr lang="fr-BE" sz="1000" dirty="0" smtClean="0"/>
            <a:t>Avis Cellule Bruit (</a:t>
          </a:r>
          <a:r>
            <a:rPr lang="fr-BE" sz="1000" b="1" dirty="0" smtClean="0"/>
            <a:t>NON</a:t>
          </a:r>
          <a:r>
            <a:rPr lang="fr-BE" sz="1000" dirty="0" smtClean="0"/>
            <a:t>)</a:t>
          </a:r>
          <a:endParaRPr lang="fr-BE" sz="1000" dirty="0"/>
        </a:p>
      </dgm:t>
    </dgm:pt>
    <dgm:pt modelId="{043D3D03-8FF1-4E7A-8FF0-4318B662B075}" type="parTrans" cxnId="{4F0891BA-75AE-45A9-BBEA-81CDCC7B8BF0}">
      <dgm:prSet/>
      <dgm:spPr/>
      <dgm:t>
        <a:bodyPr/>
        <a:lstStyle/>
        <a:p>
          <a:endParaRPr lang="fr-BE"/>
        </a:p>
      </dgm:t>
    </dgm:pt>
    <dgm:pt modelId="{93DB8C5B-4184-47E3-B4F1-267243DC20C0}" type="sibTrans" cxnId="{4F0891BA-75AE-45A9-BBEA-81CDCC7B8BF0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1E511B67-BF60-4F1A-A674-510D0A15BA6C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fr-BE" sz="1000" dirty="0" smtClean="0"/>
            <a:t>Contre-étude (citoyenne)</a:t>
          </a:r>
          <a:endParaRPr lang="fr-BE" sz="1000" dirty="0"/>
        </a:p>
      </dgm:t>
    </dgm:pt>
    <dgm:pt modelId="{135A6BD2-93D2-493E-8324-843BE5764E71}" type="parTrans" cxnId="{B6B2E843-C227-4F4C-B864-3FFBD0CEB0AF}">
      <dgm:prSet/>
      <dgm:spPr/>
      <dgm:t>
        <a:bodyPr/>
        <a:lstStyle/>
        <a:p>
          <a:endParaRPr lang="fr-BE"/>
        </a:p>
      </dgm:t>
    </dgm:pt>
    <dgm:pt modelId="{C48F2884-00F1-4FED-9540-3910DCE331F2}" type="sibTrans" cxnId="{B6B2E843-C227-4F4C-B864-3FFBD0CEB0AF}">
      <dgm:prSet/>
      <dgm:spPr>
        <a:solidFill>
          <a:schemeClr val="tx1"/>
        </a:solidFill>
      </dgm:spPr>
      <dgm:t>
        <a:bodyPr/>
        <a:lstStyle/>
        <a:p>
          <a:endParaRPr lang="fr-BE"/>
        </a:p>
      </dgm:t>
    </dgm:pt>
    <dgm:pt modelId="{ED2A345E-DD4D-476C-BFC4-6FEBDE5AA13E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prstDash val="solid"/>
        </a:ln>
      </dgm:spPr>
      <dgm:t>
        <a:bodyPr/>
        <a:lstStyle/>
        <a:p>
          <a:r>
            <a:rPr lang="fr-BE" sz="1000" dirty="0" smtClean="0"/>
            <a:t>Décision CE (</a:t>
          </a:r>
          <a:r>
            <a:rPr lang="fr-BE" sz="1000" b="1" dirty="0" smtClean="0"/>
            <a:t>NON</a:t>
          </a:r>
          <a:r>
            <a:rPr lang="fr-BE" sz="1000" dirty="0" smtClean="0"/>
            <a:t>)</a:t>
          </a:r>
          <a:endParaRPr lang="fr-BE" sz="1000" dirty="0"/>
        </a:p>
      </dgm:t>
    </dgm:pt>
    <dgm:pt modelId="{4D998B7B-3293-4742-AB33-17171C8ABC78}" type="sibTrans" cxnId="{E760526C-B56E-48D8-8D8C-281A9425BF26}">
      <dgm:prSet/>
      <dgm:spPr>
        <a:solidFill>
          <a:srgbClr val="00B0F0"/>
        </a:solidFill>
      </dgm:spPr>
      <dgm:t>
        <a:bodyPr/>
        <a:lstStyle/>
        <a:p>
          <a:endParaRPr lang="fr-BE"/>
        </a:p>
      </dgm:t>
    </dgm:pt>
    <dgm:pt modelId="{47FB268C-AA96-47A6-BCA0-EE540DC177E6}" type="parTrans" cxnId="{E760526C-B56E-48D8-8D8C-281A9425BF26}">
      <dgm:prSet/>
      <dgm:spPr/>
      <dgm:t>
        <a:bodyPr/>
        <a:lstStyle/>
        <a:p>
          <a:endParaRPr lang="fr-BE"/>
        </a:p>
      </dgm:t>
    </dgm:pt>
    <dgm:pt modelId="{A16CBFB6-544C-4155-99C1-B7C3A4FFB022}" type="pres">
      <dgm:prSet presAssocID="{8810A71E-6517-4245-B681-7407A8FDAF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33517E95-6B3D-41D4-B0CF-8ACC9CBFC1D0}" type="pres">
      <dgm:prSet presAssocID="{29EBB7D3-623B-4FFC-AA36-F33D3AE1CECC}" presName="vertFlow" presStyleCnt="0"/>
      <dgm:spPr/>
    </dgm:pt>
    <dgm:pt modelId="{3FCE4C19-ACC5-4CB0-8C50-45659FF36EDF}" type="pres">
      <dgm:prSet presAssocID="{29EBB7D3-623B-4FFC-AA36-F33D3AE1CECC}" presName="header" presStyleLbl="node1" presStyleIdx="0" presStyleCnt="4" custScaleX="197663"/>
      <dgm:spPr/>
      <dgm:t>
        <a:bodyPr/>
        <a:lstStyle/>
        <a:p>
          <a:endParaRPr lang="fr-BE"/>
        </a:p>
      </dgm:t>
    </dgm:pt>
    <dgm:pt modelId="{40C66E12-475B-4834-B284-DA1001EC2BD1}" type="pres">
      <dgm:prSet presAssocID="{292430DC-E378-42FB-8194-5E9A6BF92B17}" presName="parTrans" presStyleLbl="sibTrans2D1" presStyleIdx="0" presStyleCnt="41"/>
      <dgm:spPr/>
      <dgm:t>
        <a:bodyPr/>
        <a:lstStyle/>
        <a:p>
          <a:endParaRPr lang="fr-BE"/>
        </a:p>
      </dgm:t>
    </dgm:pt>
    <dgm:pt modelId="{7CE16CB2-6F6C-4D57-9A9F-74E19CE1DF80}" type="pres">
      <dgm:prSet presAssocID="{ABB106B2-819C-4898-BACB-5E8D5FCC465B}" presName="child" presStyleLbl="alignAccFollowNode1" presStyleIdx="0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591AAC1-B33C-4F1A-854B-63C00B74815F}" type="pres">
      <dgm:prSet presAssocID="{85B7EA37-4F9F-47A6-8A00-8047729C2720}" presName="sibTrans" presStyleLbl="sibTrans2D1" presStyleIdx="1" presStyleCnt="41"/>
      <dgm:spPr/>
      <dgm:t>
        <a:bodyPr/>
        <a:lstStyle/>
        <a:p>
          <a:endParaRPr lang="fr-BE"/>
        </a:p>
      </dgm:t>
    </dgm:pt>
    <dgm:pt modelId="{DDC0C3DB-D402-44A4-8DA5-6E023C702831}" type="pres">
      <dgm:prSet presAssocID="{2298DC84-B25C-4A1B-B19D-FDD7537F351A}" presName="child" presStyleLbl="alignAccFollowNode1" presStyleIdx="1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98C03C3-F184-4892-AA70-C1B36095E192}" type="pres">
      <dgm:prSet presAssocID="{718C18EA-2865-47A4-8CF2-95F133BF445C}" presName="sibTrans" presStyleLbl="sibTrans2D1" presStyleIdx="2" presStyleCnt="41"/>
      <dgm:spPr/>
      <dgm:t>
        <a:bodyPr/>
        <a:lstStyle/>
        <a:p>
          <a:endParaRPr lang="fr-BE"/>
        </a:p>
      </dgm:t>
    </dgm:pt>
    <dgm:pt modelId="{558BE387-6F25-45BC-B50F-D1BC9B0786C5}" type="pres">
      <dgm:prSet presAssocID="{56EEBD88-9D9A-497D-BC17-96DB06576E42}" presName="child" presStyleLbl="alignAccFollowNode1" presStyleIdx="2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1EBD0E3-A89E-4A33-8D82-A13CF8A7796F}" type="pres">
      <dgm:prSet presAssocID="{5ACC8BD1-C069-4EDF-BC38-3E3D5C799618}" presName="sibTrans" presStyleLbl="sibTrans2D1" presStyleIdx="3" presStyleCnt="41"/>
      <dgm:spPr/>
      <dgm:t>
        <a:bodyPr/>
        <a:lstStyle/>
        <a:p>
          <a:endParaRPr lang="fr-BE"/>
        </a:p>
      </dgm:t>
    </dgm:pt>
    <dgm:pt modelId="{21C0C78E-5661-4F5A-9965-396747F5A1F3}" type="pres">
      <dgm:prSet presAssocID="{93502F86-4CDC-4D73-ACD8-54A9ED4B6C81}" presName="child" presStyleLbl="alignAccFollowNode1" presStyleIdx="3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AF89B14-4275-4A29-A372-4B17B2BB6EE4}" type="pres">
      <dgm:prSet presAssocID="{76150ABC-A689-48BA-9866-D70128B2419A}" presName="sibTrans" presStyleLbl="sibTrans2D1" presStyleIdx="4" presStyleCnt="41"/>
      <dgm:spPr/>
      <dgm:t>
        <a:bodyPr/>
        <a:lstStyle/>
        <a:p>
          <a:endParaRPr lang="fr-BE"/>
        </a:p>
      </dgm:t>
    </dgm:pt>
    <dgm:pt modelId="{5EDF90EF-0260-48AD-8182-ABD172B329FC}" type="pres">
      <dgm:prSet presAssocID="{51DDF620-FD4A-46B1-8056-3B7731442AF9}" presName="child" presStyleLbl="alignAccFollowNode1" presStyleIdx="4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C3EF6DC-D3A0-4F2C-A243-32D1C1AB2F75}" type="pres">
      <dgm:prSet presAssocID="{DFE7F625-0FE2-450C-9C9D-2EA54E526158}" presName="sibTrans" presStyleLbl="sibTrans2D1" presStyleIdx="5" presStyleCnt="41"/>
      <dgm:spPr/>
      <dgm:t>
        <a:bodyPr/>
        <a:lstStyle/>
        <a:p>
          <a:endParaRPr lang="fr-BE"/>
        </a:p>
      </dgm:t>
    </dgm:pt>
    <dgm:pt modelId="{66D2B292-6619-4077-BB68-244CDF139B9A}" type="pres">
      <dgm:prSet presAssocID="{6FDD1251-782C-418E-8FE8-8829E6B8E19F}" presName="child" presStyleLbl="alignAccFollowNode1" presStyleIdx="5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903E828-9D1D-44E4-BFF5-468E0D677131}" type="pres">
      <dgm:prSet presAssocID="{78677736-AEC4-4A70-AF75-BABE3048BB76}" presName="sibTrans" presStyleLbl="sibTrans2D1" presStyleIdx="6" presStyleCnt="41"/>
      <dgm:spPr/>
      <dgm:t>
        <a:bodyPr/>
        <a:lstStyle/>
        <a:p>
          <a:endParaRPr lang="fr-BE"/>
        </a:p>
      </dgm:t>
    </dgm:pt>
    <dgm:pt modelId="{9858A708-96D8-4C19-8403-73703893C5ED}" type="pres">
      <dgm:prSet presAssocID="{DE1BDF9E-8140-492E-970A-42BFFB57A9D5}" presName="child" presStyleLbl="alignAccFollowNode1" presStyleIdx="6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A1655A-3FB8-4D8B-84A1-FF714920A571}" type="pres">
      <dgm:prSet presAssocID="{63C5A511-7E49-4AB2-9239-A9ED7AC6B065}" presName="sibTrans" presStyleLbl="sibTrans2D1" presStyleIdx="7" presStyleCnt="41" custScaleY="491198"/>
      <dgm:spPr/>
      <dgm:t>
        <a:bodyPr/>
        <a:lstStyle/>
        <a:p>
          <a:endParaRPr lang="fr-BE"/>
        </a:p>
      </dgm:t>
    </dgm:pt>
    <dgm:pt modelId="{514840D8-B164-473B-8704-6B624F9CF497}" type="pres">
      <dgm:prSet presAssocID="{6652AD83-EBDD-4AB9-806D-252E2F76BAD4}" presName="child" presStyleLbl="alignAccFollowNode1" presStyleIdx="7" presStyleCnt="41" custScaleX="150689" custScaleY="187080" custLinFactY="100000" custLinFactNeighborX="1126" custLinFactNeighborY="12440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48BE000-E806-4A6D-8E1B-30056CD72DF1}" type="pres">
      <dgm:prSet presAssocID="{29EBB7D3-623B-4FFC-AA36-F33D3AE1CECC}" presName="hSp" presStyleCnt="0"/>
      <dgm:spPr/>
    </dgm:pt>
    <dgm:pt modelId="{F142B6ED-476A-4A90-8E20-0D6CCF858B70}" type="pres">
      <dgm:prSet presAssocID="{3D771F52-CE52-4991-8600-C6CEA5995A6E}" presName="vertFlow" presStyleCnt="0"/>
      <dgm:spPr/>
    </dgm:pt>
    <dgm:pt modelId="{6F504F65-95F5-46A4-8064-4F91EBD64FA7}" type="pres">
      <dgm:prSet presAssocID="{3D771F52-CE52-4991-8600-C6CEA5995A6E}" presName="header" presStyleLbl="node1" presStyleIdx="1" presStyleCnt="4" custScaleX="197663"/>
      <dgm:spPr/>
      <dgm:t>
        <a:bodyPr/>
        <a:lstStyle/>
        <a:p>
          <a:endParaRPr lang="fr-BE"/>
        </a:p>
      </dgm:t>
    </dgm:pt>
    <dgm:pt modelId="{39416E8B-DB68-4328-AB76-5A52AB322EF7}" type="pres">
      <dgm:prSet presAssocID="{DEA6DC19-5E15-44F2-A91D-708382A8261B}" presName="parTrans" presStyleLbl="sibTrans2D1" presStyleIdx="8" presStyleCnt="41"/>
      <dgm:spPr/>
      <dgm:t>
        <a:bodyPr/>
        <a:lstStyle/>
        <a:p>
          <a:endParaRPr lang="fr-BE"/>
        </a:p>
      </dgm:t>
    </dgm:pt>
    <dgm:pt modelId="{E699A74C-44DB-41ED-9FFA-20917CF91331}" type="pres">
      <dgm:prSet presAssocID="{ECDAD178-7660-432E-8FAD-AD82DDFEDB4E}" presName="child" presStyleLbl="alignAccFollowNode1" presStyleIdx="8" presStyleCnt="41" custScaleX="155201" custScaleY="63412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85EEF73-6E4C-4805-8E60-0E8A067D0859}" type="pres">
      <dgm:prSet presAssocID="{351BD080-B68F-4686-B816-3DB495C63AB4}" presName="sibTrans" presStyleLbl="sibTrans2D1" presStyleIdx="9" presStyleCnt="41"/>
      <dgm:spPr/>
      <dgm:t>
        <a:bodyPr/>
        <a:lstStyle/>
        <a:p>
          <a:endParaRPr lang="fr-BE"/>
        </a:p>
      </dgm:t>
    </dgm:pt>
    <dgm:pt modelId="{6BF3D3B6-36C5-4CAC-B81C-D626A8EBA5DB}" type="pres">
      <dgm:prSet presAssocID="{36B5DFE9-BEB7-41C4-82B0-539E069B07BF}" presName="child" presStyleLbl="alignAccFollowNode1" presStyleIdx="9" presStyleCnt="41" custScaleX="152584" custScaleY="5534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2BBC991-2B0A-49D5-9385-9E8D9D24F195}" type="pres">
      <dgm:prSet presAssocID="{AE5B176F-7320-4C61-8F9E-B0FE7C150FD5}" presName="sibTrans" presStyleLbl="sibTrans2D1" presStyleIdx="10" presStyleCnt="41"/>
      <dgm:spPr/>
      <dgm:t>
        <a:bodyPr/>
        <a:lstStyle/>
        <a:p>
          <a:endParaRPr lang="fr-BE"/>
        </a:p>
      </dgm:t>
    </dgm:pt>
    <dgm:pt modelId="{5E9F2DD5-F487-42C9-94B4-BDD05AE16F16}" type="pres">
      <dgm:prSet presAssocID="{3B4751E1-98CA-4EE0-AC46-3A5B6954181A}" presName="child" presStyleLbl="alignAccFollowNode1" presStyleIdx="10" presStyleCnt="41" custScaleX="152584" custScaleY="66735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5BA1D3B-4C91-4626-96B9-A4AB84B627B5}" type="pres">
      <dgm:prSet presAssocID="{DEC14D0E-E431-49CC-BE06-EF5013DC67FD}" presName="sibTrans" presStyleLbl="sibTrans2D1" presStyleIdx="11" presStyleCnt="41"/>
      <dgm:spPr/>
      <dgm:t>
        <a:bodyPr/>
        <a:lstStyle/>
        <a:p>
          <a:endParaRPr lang="fr-BE"/>
        </a:p>
      </dgm:t>
    </dgm:pt>
    <dgm:pt modelId="{408E1963-F4A5-4D60-9AFA-9E9DB83A5E47}" type="pres">
      <dgm:prSet presAssocID="{7C0DD49F-103A-4817-8920-77F410C8EDF4}" presName="child" presStyleLbl="alignAccFollowNode1" presStyleIdx="11" presStyleCnt="41" custScaleX="152584" custScaleY="5590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84ECBEE-BC03-4068-A486-668ADE1A80E2}" type="pres">
      <dgm:prSet presAssocID="{4723FAB4-E69D-42DF-BF9A-18E0B0287618}" presName="sibTrans" presStyleLbl="sibTrans2D1" presStyleIdx="12" presStyleCnt="41"/>
      <dgm:spPr/>
      <dgm:t>
        <a:bodyPr/>
        <a:lstStyle/>
        <a:p>
          <a:endParaRPr lang="fr-BE"/>
        </a:p>
      </dgm:t>
    </dgm:pt>
    <dgm:pt modelId="{50FDD24A-BD5D-4477-AB59-96D4124C894B}" type="pres">
      <dgm:prSet presAssocID="{3832385B-C72B-4BBE-9694-A795588667E2}" presName="child" presStyleLbl="alignAccFollowNode1" presStyleIdx="12" presStyleCnt="41" custScaleX="155201" custScaleY="70389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D7F630-2F6B-47BE-B1BC-C2B1A3986A1B}" type="pres">
      <dgm:prSet presAssocID="{7E6EDB67-F66E-4955-B49E-26845D9B8647}" presName="sibTrans" presStyleLbl="sibTrans2D1" presStyleIdx="13" presStyleCnt="41"/>
      <dgm:spPr/>
      <dgm:t>
        <a:bodyPr/>
        <a:lstStyle/>
        <a:p>
          <a:endParaRPr lang="fr-BE"/>
        </a:p>
      </dgm:t>
    </dgm:pt>
    <dgm:pt modelId="{9216B921-EFE3-4EE3-95B9-BCDB799AE72E}" type="pres">
      <dgm:prSet presAssocID="{FCA99217-34F2-4AB7-ACD5-A08A56A19C45}" presName="child" presStyleLbl="alignAccFollowNode1" presStyleIdx="13" presStyleCnt="41" custScaleX="155201" custScaleY="8541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DD2D1E-578E-4651-BA24-CC345ABD9709}" type="pres">
      <dgm:prSet presAssocID="{71F331C5-8681-4CC6-BF2C-A477DB64C408}" presName="sibTrans" presStyleLbl="sibTrans2D1" presStyleIdx="14" presStyleCnt="41"/>
      <dgm:spPr/>
      <dgm:t>
        <a:bodyPr/>
        <a:lstStyle/>
        <a:p>
          <a:endParaRPr lang="fr-BE"/>
        </a:p>
      </dgm:t>
    </dgm:pt>
    <dgm:pt modelId="{75677B49-F550-4415-BD40-11EF40ADB5A5}" type="pres">
      <dgm:prSet presAssocID="{DDADFFB6-7C4E-4C5F-BD88-17437752A546}" presName="child" presStyleLbl="alignAccFollowNode1" presStyleIdx="14" presStyleCnt="41" custScaleX="152584" custScaleY="5590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C20FA5F-4134-4EC0-B91A-7E76DDF04AC7}" type="pres">
      <dgm:prSet presAssocID="{027BA872-8020-4CC1-9087-DFFF78D2526B}" presName="sibTrans" presStyleLbl="sibTrans2D1" presStyleIdx="15" presStyleCnt="41"/>
      <dgm:spPr/>
      <dgm:t>
        <a:bodyPr/>
        <a:lstStyle/>
        <a:p>
          <a:endParaRPr lang="fr-BE"/>
        </a:p>
      </dgm:t>
    </dgm:pt>
    <dgm:pt modelId="{739F6071-244E-4506-AE53-1289EDEF11CB}" type="pres">
      <dgm:prSet presAssocID="{D8AAE2E1-0FD8-46F1-B928-77993E47AB63}" presName="child" presStyleLbl="alignAccFollowNode1" presStyleIdx="15" presStyleCnt="41" custScaleX="152584" custScaleY="5590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E75D05D-26DC-4671-A97D-ED3001234297}" type="pres">
      <dgm:prSet presAssocID="{B126250C-95C9-4200-BDCE-84B668458155}" presName="sibTrans" presStyleLbl="sibTrans2D1" presStyleIdx="16" presStyleCnt="41"/>
      <dgm:spPr/>
      <dgm:t>
        <a:bodyPr/>
        <a:lstStyle/>
        <a:p>
          <a:endParaRPr lang="fr-BE"/>
        </a:p>
      </dgm:t>
    </dgm:pt>
    <dgm:pt modelId="{3BEF2FEB-4947-4EA6-9B06-5E71269CB39A}" type="pres">
      <dgm:prSet presAssocID="{D9BB84AD-7057-4605-8C37-CC1E217A3263}" presName="child" presStyleLbl="alignAccFollowNode1" presStyleIdx="16" presStyleCnt="41" custScaleX="152584" custScaleY="5590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5AA3FA-799A-49F1-B86B-E9BD1EFD9F6B}" type="pres">
      <dgm:prSet presAssocID="{A37CC1EC-BDDE-4C55-847E-931BFFDB5463}" presName="sibTrans" presStyleLbl="sibTrans2D1" presStyleIdx="17" presStyleCnt="41"/>
      <dgm:spPr/>
      <dgm:t>
        <a:bodyPr/>
        <a:lstStyle/>
        <a:p>
          <a:endParaRPr lang="fr-BE"/>
        </a:p>
      </dgm:t>
    </dgm:pt>
    <dgm:pt modelId="{56F78BE0-0EBB-4EE0-B791-BEB574A3A999}" type="pres">
      <dgm:prSet presAssocID="{28BDB9E8-585D-4CB5-8D3A-3DD548400A60}" presName="child" presStyleLbl="alignAccFollowNode1" presStyleIdx="17" presStyleCnt="41" custScaleX="152584" custScaleY="113525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5DAB0D8-7075-43EE-BFDE-EE870F853C2B}" type="pres">
      <dgm:prSet presAssocID="{EF8BC0D8-6523-4230-B7DE-B3A5EF9384F9}" presName="sibTrans" presStyleLbl="sibTrans2D1" presStyleIdx="18" presStyleCnt="41" custFlipHor="1" custScaleX="126530" custScaleY="310230" custLinFactNeighborX="-925" custLinFactNeighborY="-19999"/>
      <dgm:spPr/>
      <dgm:t>
        <a:bodyPr/>
        <a:lstStyle/>
        <a:p>
          <a:endParaRPr lang="fr-BE"/>
        </a:p>
      </dgm:t>
    </dgm:pt>
    <dgm:pt modelId="{1D5C2964-0D04-473F-B919-95846893A6E0}" type="pres">
      <dgm:prSet presAssocID="{4E678169-48DE-4F0F-A97C-2CF0B8BCA383}" presName="child" presStyleLbl="alignAccFollowNode1" presStyleIdx="18" presStyleCnt="41" custScaleX="152584" custLinFactY="13573" custLinFactNeighborX="-2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5D82313-7358-4361-933E-CA53701DE086}" type="pres">
      <dgm:prSet presAssocID="{6506189B-9505-44A8-9F86-1E890052E927}" presName="sibTrans" presStyleLbl="sibTrans2D1" presStyleIdx="19" presStyleCnt="41"/>
      <dgm:spPr/>
      <dgm:t>
        <a:bodyPr/>
        <a:lstStyle/>
        <a:p>
          <a:endParaRPr lang="fr-BE"/>
        </a:p>
      </dgm:t>
    </dgm:pt>
    <dgm:pt modelId="{88AFF20D-6D6F-4A77-B34C-ADA5EA0BBEF9}" type="pres">
      <dgm:prSet presAssocID="{94D9EF2B-3794-4BA6-8BAA-B377B9CF8197}" presName="child" presStyleLbl="alignAccFollowNode1" presStyleIdx="19" presStyleCnt="41" custScaleX="155201" custScaleY="122078" custLinFactY="20326" custLinFactNeighborX="-1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3DF0C00-6CD0-4888-8504-72BDB6544475}" type="pres">
      <dgm:prSet presAssocID="{B8A4B772-3765-4095-B05C-E6A6CCA342A4}" presName="sibTrans" presStyleLbl="sibTrans2D1" presStyleIdx="20" presStyleCnt="41" custScaleX="86783" custScaleY="348709"/>
      <dgm:spPr/>
      <dgm:t>
        <a:bodyPr/>
        <a:lstStyle/>
        <a:p>
          <a:endParaRPr lang="fr-BE"/>
        </a:p>
      </dgm:t>
    </dgm:pt>
    <dgm:pt modelId="{EF566D64-89C6-44AE-AA68-F94FFEBE9F2C}" type="pres">
      <dgm:prSet presAssocID="{ED2A345E-DD4D-476C-BFC4-6FEBDE5AA13E}" presName="child" presStyleLbl="alignAccFollowNode1" presStyleIdx="20" presStyleCnt="41" custScaleX="152584" custLinFactY="60911" custLinFactNeighborX="-142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67A0B5D-3E88-430F-B692-2595C8504EFA}" type="pres">
      <dgm:prSet presAssocID="{4D998B7B-3293-4742-AB33-17171C8ABC78}" presName="sibTrans" presStyleLbl="sibTrans2D1" presStyleIdx="21" presStyleCnt="41" custAng="207314" custScaleX="113245" custScaleY="327535"/>
      <dgm:spPr/>
      <dgm:t>
        <a:bodyPr/>
        <a:lstStyle/>
        <a:p>
          <a:endParaRPr lang="fr-BE"/>
        </a:p>
      </dgm:t>
    </dgm:pt>
    <dgm:pt modelId="{01250923-19AA-4208-A848-EC63EA468889}" type="pres">
      <dgm:prSet presAssocID="{8FEDE240-EF4C-45CB-A588-FB9BDBDDA07A}" presName="child" presStyleLbl="alignAccFollowNode1" presStyleIdx="21" presStyleCnt="41" custScaleX="158437" custScaleY="149153" custLinFactY="95337" custLinFactNeighborX="15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519B574-4481-4F2C-8C33-53556F292267}" type="pres">
      <dgm:prSet presAssocID="{3CF1830B-0977-4F7C-A265-D024D4483E71}" presName="sibTrans" presStyleLbl="sibTrans2D1" presStyleIdx="22" presStyleCnt="41" custScaleX="89212" custScaleY="279082"/>
      <dgm:spPr/>
      <dgm:t>
        <a:bodyPr/>
        <a:lstStyle/>
        <a:p>
          <a:endParaRPr lang="fr-BE"/>
        </a:p>
      </dgm:t>
    </dgm:pt>
    <dgm:pt modelId="{9E50D6F3-B2B0-4730-B95D-FE0A768919F5}" type="pres">
      <dgm:prSet presAssocID="{0030CD50-25EC-4F97-9EE9-81D11B20EC2D}" presName="child" presStyleLbl="alignAccFollowNode1" presStyleIdx="22" presStyleCnt="41" custScaleX="155185" custScaleY="127956" custLinFactY="100000" custLinFactNeighborX="-120" custLinFactNeighborY="188359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FB8994B-8415-4E70-88FD-CC06CB0F3E9F}" type="pres">
      <dgm:prSet presAssocID="{93DB8C5B-4184-47E3-B4F1-267243DC20C0}" presName="sibTrans" presStyleLbl="sibTrans2D1" presStyleIdx="23" presStyleCnt="41" custScaleX="111797" custScaleY="343300"/>
      <dgm:spPr/>
      <dgm:t>
        <a:bodyPr/>
        <a:lstStyle/>
        <a:p>
          <a:endParaRPr lang="fr-BE"/>
        </a:p>
      </dgm:t>
    </dgm:pt>
    <dgm:pt modelId="{24A758C3-2D6F-4F6B-B793-CE6AC815CE85}" type="pres">
      <dgm:prSet presAssocID="{2A20F155-881A-438C-AAF8-8A2A0FA8ECC5}" presName="child" presStyleLbl="alignAccFollowNode1" presStyleIdx="23" presStyleCnt="41" custScaleX="153085" custScaleY="116409" custLinFactY="130633" custLinFactNeighborX="-117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3A54E73-DDE7-4F97-816B-6B69D2B41C9E}" type="pres">
      <dgm:prSet presAssocID="{3D771F52-CE52-4991-8600-C6CEA5995A6E}" presName="hSp" presStyleCnt="0"/>
      <dgm:spPr/>
    </dgm:pt>
    <dgm:pt modelId="{52258308-209E-4477-A900-E70AADC5A905}" type="pres">
      <dgm:prSet presAssocID="{FE8144C6-472B-4A8B-91AA-E6C15449A3CB}" presName="vertFlow" presStyleCnt="0"/>
      <dgm:spPr/>
    </dgm:pt>
    <dgm:pt modelId="{C1204800-2608-4270-9FB1-65D650A12EFF}" type="pres">
      <dgm:prSet presAssocID="{FE8144C6-472B-4A8B-91AA-E6C15449A3CB}" presName="header" presStyleLbl="node1" presStyleIdx="2" presStyleCnt="4" custScaleX="197663"/>
      <dgm:spPr/>
      <dgm:t>
        <a:bodyPr/>
        <a:lstStyle/>
        <a:p>
          <a:endParaRPr lang="fr-BE"/>
        </a:p>
      </dgm:t>
    </dgm:pt>
    <dgm:pt modelId="{5F8DC193-124E-47CB-B6C1-1C7030DEE229}" type="pres">
      <dgm:prSet presAssocID="{D001ECEF-5E84-4ECC-B008-D484C79CD232}" presName="parTrans" presStyleLbl="sibTrans2D1" presStyleIdx="24" presStyleCnt="41"/>
      <dgm:spPr/>
      <dgm:t>
        <a:bodyPr/>
        <a:lstStyle/>
        <a:p>
          <a:endParaRPr lang="fr-BE"/>
        </a:p>
      </dgm:t>
    </dgm:pt>
    <dgm:pt modelId="{ECF7A1EC-F794-49A4-BAFC-9531C6E54FB2}" type="pres">
      <dgm:prSet presAssocID="{5A312260-19E8-4D62-93CF-654EAFAEA595}" presName="child" presStyleLbl="alignAccFollowNode1" presStyleIdx="24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6A96AE6-8329-4573-BA93-DDB133F5C3D4}" type="pres">
      <dgm:prSet presAssocID="{48F73F42-81CA-4731-8FFE-5D4B1BDAAC57}" presName="sibTrans" presStyleLbl="sibTrans2D1" presStyleIdx="25" presStyleCnt="41"/>
      <dgm:spPr/>
      <dgm:t>
        <a:bodyPr/>
        <a:lstStyle/>
        <a:p>
          <a:endParaRPr lang="fr-BE"/>
        </a:p>
      </dgm:t>
    </dgm:pt>
    <dgm:pt modelId="{F647FC99-EFAA-4228-92D3-7033C919EAA9}" type="pres">
      <dgm:prSet presAssocID="{F9AFBDDC-95DF-43DC-9CA8-56402616183A}" presName="child" presStyleLbl="alignAccFollowNode1" presStyleIdx="25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0401CDF-0596-4F8D-B670-BD60608381A9}" type="pres">
      <dgm:prSet presAssocID="{F356F91B-182E-4DE7-BDA4-77DC94D98156}" presName="sibTrans" presStyleLbl="sibTrans2D1" presStyleIdx="26" presStyleCnt="41"/>
      <dgm:spPr/>
      <dgm:t>
        <a:bodyPr/>
        <a:lstStyle/>
        <a:p>
          <a:endParaRPr lang="fr-BE"/>
        </a:p>
      </dgm:t>
    </dgm:pt>
    <dgm:pt modelId="{EF4B6E0A-58DD-4AB1-9E63-C7F77504D3BB}" type="pres">
      <dgm:prSet presAssocID="{E4E530E9-B17E-47F0-817F-A53DD4F6B5A3}" presName="child" presStyleLbl="alignAccFollowNode1" presStyleIdx="26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C8960A7-DFDF-4F28-906F-89504D7428BB}" type="pres">
      <dgm:prSet presAssocID="{970A134C-C1FD-4D08-91A7-28FCBACE47AF}" presName="sibTrans" presStyleLbl="sibTrans2D1" presStyleIdx="27" presStyleCnt="41"/>
      <dgm:spPr/>
      <dgm:t>
        <a:bodyPr/>
        <a:lstStyle/>
        <a:p>
          <a:endParaRPr lang="fr-BE"/>
        </a:p>
      </dgm:t>
    </dgm:pt>
    <dgm:pt modelId="{9AEC4A08-0AAD-48A1-B48D-28A17FE814B8}" type="pres">
      <dgm:prSet presAssocID="{1E511B67-BF60-4F1A-A674-510D0A15BA6C}" presName="child" presStyleLbl="alignAccFollowNode1" presStyleIdx="27" presStyleCnt="41" custScaleX="144440" custScaleY="139577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90AC6B5-4A76-46F7-9627-0DD8796E3B03}" type="pres">
      <dgm:prSet presAssocID="{C48F2884-00F1-4FED-9540-3910DCE331F2}" presName="sibTrans" presStyleLbl="sibTrans2D1" presStyleIdx="28" presStyleCnt="41"/>
      <dgm:spPr/>
      <dgm:t>
        <a:bodyPr/>
        <a:lstStyle/>
        <a:p>
          <a:endParaRPr lang="fr-BE"/>
        </a:p>
      </dgm:t>
    </dgm:pt>
    <dgm:pt modelId="{C972A593-54D0-4B14-9DD7-A15F29A6B6B8}" type="pres">
      <dgm:prSet presAssocID="{F7A8E186-D13E-4854-B7EE-3CFC743C068A}" presName="child" presStyleLbl="alignAccFollowNode1" presStyleIdx="28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6B8820-F0C9-4921-80CE-341067DC4A47}" type="pres">
      <dgm:prSet presAssocID="{2D28DA7B-9239-4B69-BFB2-F56F7AE77E80}" presName="sibTrans" presStyleLbl="sibTrans2D1" presStyleIdx="29" presStyleCnt="41"/>
      <dgm:spPr/>
      <dgm:t>
        <a:bodyPr/>
        <a:lstStyle/>
        <a:p>
          <a:endParaRPr lang="fr-BE"/>
        </a:p>
      </dgm:t>
    </dgm:pt>
    <dgm:pt modelId="{228EC094-A6F8-4557-84E6-93CF3001FCD1}" type="pres">
      <dgm:prSet presAssocID="{A64097EF-4B51-4746-9359-A6623F7DC721}" presName="child" presStyleLbl="alignAccFollowNode1" presStyleIdx="29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B696EAB-7CA7-4E8C-8996-3DEEF43E9714}" type="pres">
      <dgm:prSet presAssocID="{717458D3-14FE-4E6D-8FCC-2064871325BF}" presName="sibTrans" presStyleLbl="sibTrans2D1" presStyleIdx="30" presStyleCnt="41"/>
      <dgm:spPr/>
      <dgm:t>
        <a:bodyPr/>
        <a:lstStyle/>
        <a:p>
          <a:endParaRPr lang="fr-BE"/>
        </a:p>
      </dgm:t>
    </dgm:pt>
    <dgm:pt modelId="{78A6BE9B-71EB-4261-B7CA-930227FAD879}" type="pres">
      <dgm:prSet presAssocID="{BAA3A374-5050-4C34-9F8D-DA1F90702FF9}" presName="child" presStyleLbl="alignAccFollowNode1" presStyleIdx="30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6BEF163-6927-43BD-8E51-C83BAEAAFB0F}" type="pres">
      <dgm:prSet presAssocID="{504D3F6B-17E6-45C8-9618-0907BAAD437F}" presName="sibTrans" presStyleLbl="sibTrans2D1" presStyleIdx="31" presStyleCnt="41"/>
      <dgm:spPr/>
      <dgm:t>
        <a:bodyPr/>
        <a:lstStyle/>
        <a:p>
          <a:endParaRPr lang="fr-BE"/>
        </a:p>
      </dgm:t>
    </dgm:pt>
    <dgm:pt modelId="{311A54AF-164C-4FAE-9D21-7E979D947066}" type="pres">
      <dgm:prSet presAssocID="{4AD2BB58-D8D9-418F-951E-01F212E9FD17}" presName="child" presStyleLbl="alignAccFollowNode1" presStyleIdx="31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8BA0961-AFD8-4F09-9F3E-FBF074CF81D9}" type="pres">
      <dgm:prSet presAssocID="{A01D8A24-FA64-4730-8202-5B7C49603D98}" presName="sibTrans" presStyleLbl="sibTrans2D1" presStyleIdx="32" presStyleCnt="41" custScaleY="718387"/>
      <dgm:spPr/>
      <dgm:t>
        <a:bodyPr/>
        <a:lstStyle/>
        <a:p>
          <a:endParaRPr lang="fr-BE"/>
        </a:p>
      </dgm:t>
    </dgm:pt>
    <dgm:pt modelId="{5A8D5269-F17D-4D71-8499-5B2A6DCD0BB5}" type="pres">
      <dgm:prSet presAssocID="{0D58412E-C152-487F-A094-D5CAF89693EC}" presName="child" presStyleLbl="alignAccFollowNode1" presStyleIdx="32" presStyleCnt="41" custScaleX="152584" custLinFactY="76404" custLinFactNeighborX="-10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33E66C8-30ED-4771-9D6F-04258115D6E6}" type="pres">
      <dgm:prSet presAssocID="{FE8144C6-472B-4A8B-91AA-E6C15449A3CB}" presName="hSp" presStyleCnt="0"/>
      <dgm:spPr/>
    </dgm:pt>
    <dgm:pt modelId="{7B84E7AE-FA31-4373-9956-BA5D0BD264A9}" type="pres">
      <dgm:prSet presAssocID="{A914AE50-468C-42CC-A818-57F1FAC76CFA}" presName="vertFlow" presStyleCnt="0"/>
      <dgm:spPr/>
    </dgm:pt>
    <dgm:pt modelId="{FAD1AD06-2118-40D3-A292-BB0614217B8B}" type="pres">
      <dgm:prSet presAssocID="{A914AE50-468C-42CC-A818-57F1FAC76CFA}" presName="header" presStyleLbl="node1" presStyleIdx="3" presStyleCnt="4" custScaleX="197663"/>
      <dgm:spPr/>
      <dgm:t>
        <a:bodyPr/>
        <a:lstStyle/>
        <a:p>
          <a:endParaRPr lang="fr-BE"/>
        </a:p>
      </dgm:t>
    </dgm:pt>
    <dgm:pt modelId="{01F4594A-4ECD-4031-9DB1-149FAAF096C7}" type="pres">
      <dgm:prSet presAssocID="{B3C7CB9B-0AFC-427B-9CC6-2C839C8F8E67}" presName="parTrans" presStyleLbl="sibTrans2D1" presStyleIdx="33" presStyleCnt="41"/>
      <dgm:spPr/>
      <dgm:t>
        <a:bodyPr/>
        <a:lstStyle/>
        <a:p>
          <a:endParaRPr lang="fr-BE"/>
        </a:p>
      </dgm:t>
    </dgm:pt>
    <dgm:pt modelId="{3F545534-B8B9-4E2A-BE7B-4C4D5F9C180E}" type="pres">
      <dgm:prSet presAssocID="{D8D7E6DE-C8DD-4B10-B5C1-5D0D049D6867}" presName="child" presStyleLbl="alignAccFollowNode1" presStyleIdx="33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635250F-B284-4AA3-BC10-AC085BFECD2E}" type="pres">
      <dgm:prSet presAssocID="{EDC7687B-4FF8-4470-919A-D14F425BB8D4}" presName="sibTrans" presStyleLbl="sibTrans2D1" presStyleIdx="34" presStyleCnt="41"/>
      <dgm:spPr/>
      <dgm:t>
        <a:bodyPr/>
        <a:lstStyle/>
        <a:p>
          <a:endParaRPr lang="fr-BE"/>
        </a:p>
      </dgm:t>
    </dgm:pt>
    <dgm:pt modelId="{3C9E51E2-5120-4964-86BA-4CDCA4375B7E}" type="pres">
      <dgm:prSet presAssocID="{EC099FBC-F201-4756-8241-6AC487DFF84A}" presName="child" presStyleLbl="alignAccFollowNode1" presStyleIdx="34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D743A89-BD18-4660-9EDC-B7D3284D0D4C}" type="pres">
      <dgm:prSet presAssocID="{C5237674-03CD-49C2-8DB2-4BE94CC14930}" presName="sibTrans" presStyleLbl="sibTrans2D1" presStyleIdx="35" presStyleCnt="41"/>
      <dgm:spPr/>
      <dgm:t>
        <a:bodyPr/>
        <a:lstStyle/>
        <a:p>
          <a:endParaRPr lang="fr-BE"/>
        </a:p>
      </dgm:t>
    </dgm:pt>
    <dgm:pt modelId="{DF1851FC-A52D-48FB-9F56-A4C7A0380A4A}" type="pres">
      <dgm:prSet presAssocID="{5A0ADF8E-7545-4016-8C9C-84495A40720D}" presName="child" presStyleLbl="alignAccFollowNode1" presStyleIdx="35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1E60820-ACD1-4AD7-8D79-A96BCB1DCAE1}" type="pres">
      <dgm:prSet presAssocID="{C72B6B4C-4196-4C8F-AEB7-8D939B5F2605}" presName="sibTrans" presStyleLbl="sibTrans2D1" presStyleIdx="36" presStyleCnt="41"/>
      <dgm:spPr/>
      <dgm:t>
        <a:bodyPr/>
        <a:lstStyle/>
        <a:p>
          <a:endParaRPr lang="fr-BE"/>
        </a:p>
      </dgm:t>
    </dgm:pt>
    <dgm:pt modelId="{6FA14DD7-70EF-458D-B99B-719E08C41FFF}" type="pres">
      <dgm:prSet presAssocID="{F02F1F9E-8034-4A19-9213-1944D0424F5E}" presName="child" presStyleLbl="alignAccFollowNode1" presStyleIdx="36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375A5CF-1EC3-4C4F-BFF4-EF205DB7A52D}" type="pres">
      <dgm:prSet presAssocID="{A0345854-78C2-4BEF-B6CD-DF9278529394}" presName="sibTrans" presStyleLbl="sibTrans2D1" presStyleIdx="37" presStyleCnt="41"/>
      <dgm:spPr/>
      <dgm:t>
        <a:bodyPr/>
        <a:lstStyle/>
        <a:p>
          <a:endParaRPr lang="fr-BE"/>
        </a:p>
      </dgm:t>
    </dgm:pt>
    <dgm:pt modelId="{4B9FBAAA-05E9-4E94-97A6-4A486798AFB8}" type="pres">
      <dgm:prSet presAssocID="{F021017D-6382-45FA-A955-9AD39FDB8CE0}" presName="child" presStyleLbl="alignAccFollowNode1" presStyleIdx="37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98C3261-9C87-4FE4-8D8A-5E091476753F}" type="pres">
      <dgm:prSet presAssocID="{4E9C3077-D61E-452A-8EE0-03A3DE5F3E15}" presName="sibTrans" presStyleLbl="sibTrans2D1" presStyleIdx="38" presStyleCnt="41"/>
      <dgm:spPr/>
      <dgm:t>
        <a:bodyPr/>
        <a:lstStyle/>
        <a:p>
          <a:endParaRPr lang="fr-BE"/>
        </a:p>
      </dgm:t>
    </dgm:pt>
    <dgm:pt modelId="{433FC277-B047-4424-BFE0-FF99348E2E9A}" type="pres">
      <dgm:prSet presAssocID="{EF97282B-42C9-4E78-AC54-D0C685E05AC5}" presName="child" presStyleLbl="alignAccFollowNode1" presStyleIdx="38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BF185A3-0852-4327-B6C2-9ABB39E8B728}" type="pres">
      <dgm:prSet presAssocID="{C4E04482-3BF2-4612-8FE5-549747C95067}" presName="sibTrans" presStyleLbl="sibTrans2D1" presStyleIdx="39" presStyleCnt="41"/>
      <dgm:spPr/>
      <dgm:t>
        <a:bodyPr/>
        <a:lstStyle/>
        <a:p>
          <a:endParaRPr lang="fr-BE"/>
        </a:p>
      </dgm:t>
    </dgm:pt>
    <dgm:pt modelId="{37399805-E4AE-4ACA-B3F9-BCC33B411581}" type="pres">
      <dgm:prSet presAssocID="{8ED5B688-EF0C-4C8F-9EC3-4AADEC1230F8}" presName="child" presStyleLbl="alignAccFollowNode1" presStyleIdx="39" presStyleCnt="41" custScaleX="15258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D443AE5-AD3A-4220-ADB8-9AD886D6EAFE}" type="pres">
      <dgm:prSet presAssocID="{1AB9A8CD-0BA8-4AC1-8237-F1A6D915E67E}" presName="sibTrans" presStyleLbl="sibTrans2D1" presStyleIdx="40" presStyleCnt="41" custScaleY="487723"/>
      <dgm:spPr/>
      <dgm:t>
        <a:bodyPr/>
        <a:lstStyle/>
        <a:p>
          <a:endParaRPr lang="fr-BE"/>
        </a:p>
      </dgm:t>
    </dgm:pt>
    <dgm:pt modelId="{97DB81C3-4E9E-4E40-885C-47FB65373588}" type="pres">
      <dgm:prSet presAssocID="{1ACD1B1A-E2CF-4E2F-A670-D8B20E05816E}" presName="child" presStyleLbl="alignAccFollowNode1" presStyleIdx="40" presStyleCnt="41" custScaleX="176926" custScaleY="73127" custLinFactY="187493" custLinFactNeighborX="-112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81619D7-1CFB-40D3-A59D-95AFD57127B1}" type="presOf" srcId="{28BDB9E8-585D-4CB5-8D3A-3DD548400A60}" destId="{56F78BE0-0EBB-4EE0-B791-BEB574A3A999}" srcOrd="0" destOrd="0" presId="urn:microsoft.com/office/officeart/2005/8/layout/lProcess1"/>
    <dgm:cxn modelId="{85E7F1C8-7212-47A3-8B34-6BB83A8FF4EE}" type="presOf" srcId="{D8D7E6DE-C8DD-4B10-B5C1-5D0D049D6867}" destId="{3F545534-B8B9-4E2A-BE7B-4C4D5F9C180E}" srcOrd="0" destOrd="0" presId="urn:microsoft.com/office/officeart/2005/8/layout/lProcess1"/>
    <dgm:cxn modelId="{FF5BFC6A-70E9-4F35-85B8-1CB3C82B3EE5}" type="presOf" srcId="{3832385B-C72B-4BBE-9694-A795588667E2}" destId="{50FDD24A-BD5D-4477-AB59-96D4124C894B}" srcOrd="0" destOrd="0" presId="urn:microsoft.com/office/officeart/2005/8/layout/lProcess1"/>
    <dgm:cxn modelId="{4621C300-8DBE-448E-A461-454BCDDE6E4C}" srcId="{3D771F52-CE52-4991-8600-C6CEA5995A6E}" destId="{ECDAD178-7660-432E-8FAD-AD82DDFEDB4E}" srcOrd="0" destOrd="0" parTransId="{DEA6DC19-5E15-44F2-A91D-708382A8261B}" sibTransId="{351BD080-B68F-4686-B816-3DB495C63AB4}"/>
    <dgm:cxn modelId="{9D699036-3EE3-4258-B86D-029DBCCFD7B3}" type="presOf" srcId="{027BA872-8020-4CC1-9087-DFFF78D2526B}" destId="{EC20FA5F-4134-4EC0-B91A-7E76DDF04AC7}" srcOrd="0" destOrd="0" presId="urn:microsoft.com/office/officeart/2005/8/layout/lProcess1"/>
    <dgm:cxn modelId="{DEBE9BB1-7364-48DC-9492-4EB9B687D857}" type="presOf" srcId="{7E6EDB67-F66E-4955-B49E-26845D9B8647}" destId="{06D7F630-2F6B-47BE-B1BC-C2B1A3986A1B}" srcOrd="0" destOrd="0" presId="urn:microsoft.com/office/officeart/2005/8/layout/lProcess1"/>
    <dgm:cxn modelId="{CD513BBE-7D49-4E7A-B8BB-7BD0D564E954}" type="presOf" srcId="{F9AFBDDC-95DF-43DC-9CA8-56402616183A}" destId="{F647FC99-EFAA-4228-92D3-7033C919EAA9}" srcOrd="0" destOrd="0" presId="urn:microsoft.com/office/officeart/2005/8/layout/lProcess1"/>
    <dgm:cxn modelId="{0EE97839-B563-46A9-89D2-0CF27F79B078}" srcId="{FE8144C6-472B-4A8B-91AA-E6C15449A3CB}" destId="{5A312260-19E8-4D62-93CF-654EAFAEA595}" srcOrd="0" destOrd="0" parTransId="{D001ECEF-5E84-4ECC-B008-D484C79CD232}" sibTransId="{48F73F42-81CA-4731-8FFE-5D4B1BDAAC57}"/>
    <dgm:cxn modelId="{99F1AEBA-8F4E-4647-9B73-25A7D4EBEC7B}" srcId="{A914AE50-468C-42CC-A818-57F1FAC76CFA}" destId="{F02F1F9E-8034-4A19-9213-1944D0424F5E}" srcOrd="3" destOrd="0" parTransId="{33D73B3D-DB2E-44A0-8C77-FC515653438C}" sibTransId="{A0345854-78C2-4BEF-B6CD-DF9278529394}"/>
    <dgm:cxn modelId="{F46B4926-D36E-4FB6-AD07-5F9059652C3B}" srcId="{3D771F52-CE52-4991-8600-C6CEA5995A6E}" destId="{4E678169-48DE-4F0F-A97C-2CF0B8BCA383}" srcOrd="10" destOrd="0" parTransId="{8E130506-7B78-4D57-B834-3F69C833F94E}" sibTransId="{6506189B-9505-44A8-9F86-1E890052E927}"/>
    <dgm:cxn modelId="{B39A4477-5893-4F8A-AD7C-A04EFAEC4CF1}" srcId="{29EBB7D3-623B-4FFC-AA36-F33D3AE1CECC}" destId="{6652AD83-EBDD-4AB9-806D-252E2F76BAD4}" srcOrd="7" destOrd="0" parTransId="{55FE793B-A421-4079-8470-AADDB910313F}" sibTransId="{3766F7B2-9C89-4215-A1B6-041D488C42CB}"/>
    <dgm:cxn modelId="{DD1A5F08-6376-4FBF-BB76-EE683CA40B39}" type="presOf" srcId="{63C5A511-7E49-4AB2-9239-A9ED7AC6B065}" destId="{B6A1655A-3FB8-4D8B-84A1-FF714920A571}" srcOrd="0" destOrd="0" presId="urn:microsoft.com/office/officeart/2005/8/layout/lProcess1"/>
    <dgm:cxn modelId="{2EC5BB2F-02EC-4C8C-B28D-AE1B4AAE2DBC}" type="presOf" srcId="{36B5DFE9-BEB7-41C4-82B0-539E069B07BF}" destId="{6BF3D3B6-36C5-4CAC-B81C-D626A8EBA5DB}" srcOrd="0" destOrd="0" presId="urn:microsoft.com/office/officeart/2005/8/layout/lProcess1"/>
    <dgm:cxn modelId="{54FD52BC-1328-4ED1-AB4C-71F1AC212535}" type="presOf" srcId="{B8A4B772-3765-4095-B05C-E6A6CCA342A4}" destId="{E3DF0C00-6CD0-4888-8504-72BDB6544475}" srcOrd="0" destOrd="0" presId="urn:microsoft.com/office/officeart/2005/8/layout/lProcess1"/>
    <dgm:cxn modelId="{9C834318-92CE-4776-8C34-8C243C0B603C}" srcId="{3D771F52-CE52-4991-8600-C6CEA5995A6E}" destId="{3832385B-C72B-4BBE-9694-A795588667E2}" srcOrd="4" destOrd="0" parTransId="{2AF7D275-4F96-44A4-AFB6-18A7FBF2778F}" sibTransId="{7E6EDB67-F66E-4955-B49E-26845D9B8647}"/>
    <dgm:cxn modelId="{688440A4-2EDB-4D3B-98AB-E14335E090D6}" type="presOf" srcId="{F02F1F9E-8034-4A19-9213-1944D0424F5E}" destId="{6FA14DD7-70EF-458D-B99B-719E08C41FFF}" srcOrd="0" destOrd="0" presId="urn:microsoft.com/office/officeart/2005/8/layout/lProcess1"/>
    <dgm:cxn modelId="{C9CB3F71-9D19-45EE-A05A-493828A881DF}" type="presOf" srcId="{1ACD1B1A-E2CF-4E2F-A670-D8B20E05816E}" destId="{97DB81C3-4E9E-4E40-885C-47FB65373588}" srcOrd="0" destOrd="0" presId="urn:microsoft.com/office/officeart/2005/8/layout/lProcess1"/>
    <dgm:cxn modelId="{68A2FA54-ADFC-44E0-BCAA-619F1EF62708}" srcId="{8810A71E-6517-4245-B681-7407A8FDAF52}" destId="{29EBB7D3-623B-4FFC-AA36-F33D3AE1CECC}" srcOrd="0" destOrd="0" parTransId="{C877BA89-CB23-44CE-B6D0-5D7FF96F7298}" sibTransId="{A5CBDD95-EA4A-4465-AD7B-7279403F9A79}"/>
    <dgm:cxn modelId="{76257B8A-37FD-4E48-AB78-BB70FD55EF3E}" type="presOf" srcId="{4E678169-48DE-4F0F-A97C-2CF0B8BCA383}" destId="{1D5C2964-0D04-473F-B919-95846893A6E0}" srcOrd="0" destOrd="0" presId="urn:microsoft.com/office/officeart/2005/8/layout/lProcess1"/>
    <dgm:cxn modelId="{B0AEB935-BC2C-45F9-A7D4-6273DB5ABB24}" srcId="{FE8144C6-472B-4A8B-91AA-E6C15449A3CB}" destId="{4AD2BB58-D8D9-418F-951E-01F212E9FD17}" srcOrd="7" destOrd="0" parTransId="{C4E1A940-8784-40F3-821F-B4ABC61C97ED}" sibTransId="{A01D8A24-FA64-4730-8202-5B7C49603D98}"/>
    <dgm:cxn modelId="{C53A8A00-0BED-406B-B861-F0D3C5ECE0C3}" type="presOf" srcId="{51DDF620-FD4A-46B1-8056-3B7731442AF9}" destId="{5EDF90EF-0260-48AD-8182-ABD172B329FC}" srcOrd="0" destOrd="0" presId="urn:microsoft.com/office/officeart/2005/8/layout/lProcess1"/>
    <dgm:cxn modelId="{C26BE374-AC28-479B-9FDE-12BC3B3FCEFE}" type="presOf" srcId="{ABB106B2-819C-4898-BACB-5E8D5FCC465B}" destId="{7CE16CB2-6F6C-4D57-9A9F-74E19CE1DF80}" srcOrd="0" destOrd="0" presId="urn:microsoft.com/office/officeart/2005/8/layout/lProcess1"/>
    <dgm:cxn modelId="{EB96E63B-0D3E-47ED-8F2C-5A48CA793588}" type="presOf" srcId="{292430DC-E378-42FB-8194-5E9A6BF92B17}" destId="{40C66E12-475B-4834-B284-DA1001EC2BD1}" srcOrd="0" destOrd="0" presId="urn:microsoft.com/office/officeart/2005/8/layout/lProcess1"/>
    <dgm:cxn modelId="{589B3802-FE34-465A-9BDA-B2025C7CEF90}" type="presOf" srcId="{3D771F52-CE52-4991-8600-C6CEA5995A6E}" destId="{6F504F65-95F5-46A4-8064-4F91EBD64FA7}" srcOrd="0" destOrd="0" presId="urn:microsoft.com/office/officeart/2005/8/layout/lProcess1"/>
    <dgm:cxn modelId="{3D5901CD-EC95-4D5D-A33D-B7219BBC906C}" type="presOf" srcId="{A0345854-78C2-4BEF-B6CD-DF9278529394}" destId="{7375A5CF-1EC3-4C4F-BFF4-EF205DB7A52D}" srcOrd="0" destOrd="0" presId="urn:microsoft.com/office/officeart/2005/8/layout/lProcess1"/>
    <dgm:cxn modelId="{3EB920B0-80CB-4D42-AC17-8529DD46B9C0}" type="presOf" srcId="{1E511B67-BF60-4F1A-A674-510D0A15BA6C}" destId="{9AEC4A08-0AAD-48A1-B48D-28A17FE814B8}" srcOrd="0" destOrd="0" presId="urn:microsoft.com/office/officeart/2005/8/layout/lProcess1"/>
    <dgm:cxn modelId="{EAEF2D6D-1D28-41DB-A8D9-7CB4F2A6752E}" type="presOf" srcId="{504D3F6B-17E6-45C8-9618-0907BAAD437F}" destId="{26BEF163-6927-43BD-8E51-C83BAEAAFB0F}" srcOrd="0" destOrd="0" presId="urn:microsoft.com/office/officeart/2005/8/layout/lProcess1"/>
    <dgm:cxn modelId="{93EF3B13-9CA3-45B9-8BF9-A105464E3E93}" type="presOf" srcId="{351BD080-B68F-4686-B816-3DB495C63AB4}" destId="{785EEF73-6E4C-4805-8E60-0E8A067D0859}" srcOrd="0" destOrd="0" presId="urn:microsoft.com/office/officeart/2005/8/layout/lProcess1"/>
    <dgm:cxn modelId="{44CB5B85-D5B2-4413-8AFE-53229F937F92}" type="presOf" srcId="{5A0ADF8E-7545-4016-8C9C-84495A40720D}" destId="{DF1851FC-A52D-48FB-9F56-A4C7A0380A4A}" srcOrd="0" destOrd="0" presId="urn:microsoft.com/office/officeart/2005/8/layout/lProcess1"/>
    <dgm:cxn modelId="{1475CCBA-0B68-43A6-A418-1651511DDBDF}" type="presOf" srcId="{48F73F42-81CA-4731-8FFE-5D4B1BDAAC57}" destId="{56A96AE6-8329-4573-BA93-DDB133F5C3D4}" srcOrd="0" destOrd="0" presId="urn:microsoft.com/office/officeart/2005/8/layout/lProcess1"/>
    <dgm:cxn modelId="{1DF01AE4-8A96-4274-8584-862094B55A01}" type="presOf" srcId="{D8AAE2E1-0FD8-46F1-B928-77993E47AB63}" destId="{739F6071-244E-4506-AE53-1289EDEF11CB}" srcOrd="0" destOrd="0" presId="urn:microsoft.com/office/officeart/2005/8/layout/lProcess1"/>
    <dgm:cxn modelId="{A2EE4471-5CA1-4FA6-B62B-D7D5D07CEF51}" type="presOf" srcId="{E4E530E9-B17E-47F0-817F-A53DD4F6B5A3}" destId="{EF4B6E0A-58DD-4AB1-9E63-C7F77504D3BB}" srcOrd="0" destOrd="0" presId="urn:microsoft.com/office/officeart/2005/8/layout/lProcess1"/>
    <dgm:cxn modelId="{DEC5C929-C370-4466-BDC4-87BE180F5580}" type="presOf" srcId="{4723FAB4-E69D-42DF-BF9A-18E0B0287618}" destId="{184ECBEE-BC03-4068-A486-668ADE1A80E2}" srcOrd="0" destOrd="0" presId="urn:microsoft.com/office/officeart/2005/8/layout/lProcess1"/>
    <dgm:cxn modelId="{C870EAFF-5921-4036-8955-B0DEBC4479B3}" srcId="{29EBB7D3-623B-4FFC-AA36-F33D3AE1CECC}" destId="{DE1BDF9E-8140-492E-970A-42BFFB57A9D5}" srcOrd="6" destOrd="0" parTransId="{770CC4BA-AE71-4592-BE69-103E2D9E4666}" sibTransId="{63C5A511-7E49-4AB2-9239-A9ED7AC6B065}"/>
    <dgm:cxn modelId="{04977117-8E6D-47FE-B5F3-DD6E0B3BD6F7}" srcId="{A914AE50-468C-42CC-A818-57F1FAC76CFA}" destId="{D8D7E6DE-C8DD-4B10-B5C1-5D0D049D6867}" srcOrd="0" destOrd="0" parTransId="{B3C7CB9B-0AFC-427B-9CC6-2C839C8F8E67}" sibTransId="{EDC7687B-4FF8-4470-919A-D14F425BB8D4}"/>
    <dgm:cxn modelId="{F714AC28-B27A-4F78-A6D4-11C07C3599C9}" type="presOf" srcId="{94D9EF2B-3794-4BA6-8BAA-B377B9CF8197}" destId="{88AFF20D-6D6F-4A77-B34C-ADA5EA0BBEF9}" srcOrd="0" destOrd="0" presId="urn:microsoft.com/office/officeart/2005/8/layout/lProcess1"/>
    <dgm:cxn modelId="{3276A6A3-1118-43E1-B557-3D6CD6B18246}" type="presOf" srcId="{ECDAD178-7660-432E-8FAD-AD82DDFEDB4E}" destId="{E699A74C-44DB-41ED-9FFA-20917CF91331}" srcOrd="0" destOrd="0" presId="urn:microsoft.com/office/officeart/2005/8/layout/lProcess1"/>
    <dgm:cxn modelId="{B68C6D5B-C596-456F-863B-419C9784F864}" type="presOf" srcId="{F7A8E186-D13E-4854-B7EE-3CFC743C068A}" destId="{C972A593-54D0-4B14-9DD7-A15F29A6B6B8}" srcOrd="0" destOrd="0" presId="urn:microsoft.com/office/officeart/2005/8/layout/lProcess1"/>
    <dgm:cxn modelId="{D0243915-E228-4622-B321-D1BFE88C5C59}" srcId="{FE8144C6-472B-4A8B-91AA-E6C15449A3CB}" destId="{BAA3A374-5050-4C34-9F8D-DA1F90702FF9}" srcOrd="6" destOrd="0" parTransId="{C556E061-CCFD-4149-852B-F9F7E13C2D77}" sibTransId="{504D3F6B-17E6-45C8-9618-0907BAAD437F}"/>
    <dgm:cxn modelId="{FE86F513-5F1E-4C2A-94DA-DBD0E7E74518}" type="presOf" srcId="{0030CD50-25EC-4F97-9EE9-81D11B20EC2D}" destId="{9E50D6F3-B2B0-4730-B95D-FE0A768919F5}" srcOrd="0" destOrd="0" presId="urn:microsoft.com/office/officeart/2005/8/layout/lProcess1"/>
    <dgm:cxn modelId="{29A6DAE4-A020-4638-82F5-AD03FDF7422A}" srcId="{3D771F52-CE52-4991-8600-C6CEA5995A6E}" destId="{36B5DFE9-BEB7-41C4-82B0-539E069B07BF}" srcOrd="1" destOrd="0" parTransId="{9EDDA29D-7CAF-4E64-AF59-093C6A53EF96}" sibTransId="{AE5B176F-7320-4C61-8F9E-B0FE7C150FD5}"/>
    <dgm:cxn modelId="{047CE9FD-A5F9-416F-8985-F86F37C62A5E}" srcId="{3D771F52-CE52-4991-8600-C6CEA5995A6E}" destId="{3B4751E1-98CA-4EE0-AC46-3A5B6954181A}" srcOrd="2" destOrd="0" parTransId="{1FAFE8CD-B2F6-44A0-A029-DF60676A24FA}" sibTransId="{DEC14D0E-E431-49CC-BE06-EF5013DC67FD}"/>
    <dgm:cxn modelId="{C0430915-FD27-4DB6-A462-12155BD24206}" srcId="{3D771F52-CE52-4991-8600-C6CEA5995A6E}" destId="{28BDB9E8-585D-4CB5-8D3A-3DD548400A60}" srcOrd="9" destOrd="0" parTransId="{F2AC854A-2965-404E-B004-1FD33183C7A4}" sibTransId="{EF8BC0D8-6523-4230-B7DE-B3A5EF9384F9}"/>
    <dgm:cxn modelId="{D6833B1B-4B12-497B-9B66-8CE1DB829F92}" type="presOf" srcId="{2A20F155-881A-438C-AAF8-8A2A0FA8ECC5}" destId="{24A758C3-2D6F-4F6B-B793-CE6AC815CE85}" srcOrd="0" destOrd="0" presId="urn:microsoft.com/office/officeart/2005/8/layout/lProcess1"/>
    <dgm:cxn modelId="{4F0891BA-75AE-45A9-BBEA-81CDCC7B8BF0}" srcId="{3D771F52-CE52-4991-8600-C6CEA5995A6E}" destId="{0030CD50-25EC-4F97-9EE9-81D11B20EC2D}" srcOrd="14" destOrd="0" parTransId="{043D3D03-8FF1-4E7A-8FF0-4318B662B075}" sibTransId="{93DB8C5B-4184-47E3-B4F1-267243DC20C0}"/>
    <dgm:cxn modelId="{85E8A011-DCF1-481F-94D3-464682B14445}" srcId="{A914AE50-468C-42CC-A818-57F1FAC76CFA}" destId="{EC099FBC-F201-4756-8241-6AC487DFF84A}" srcOrd="1" destOrd="0" parTransId="{7F6B97CD-07AA-4C1C-BA67-64C70E9282C5}" sibTransId="{C5237674-03CD-49C2-8DB2-4BE94CC14930}"/>
    <dgm:cxn modelId="{25A530C9-04EC-4D9D-93B3-0D6566008291}" type="presOf" srcId="{7C0DD49F-103A-4817-8920-77F410C8EDF4}" destId="{408E1963-F4A5-4D60-9AFA-9E9DB83A5E47}" srcOrd="0" destOrd="0" presId="urn:microsoft.com/office/officeart/2005/8/layout/lProcess1"/>
    <dgm:cxn modelId="{28203F4A-D46C-4CCB-9C50-FD20D379C5EA}" type="presOf" srcId="{4D998B7B-3293-4742-AB33-17171C8ABC78}" destId="{D67A0B5D-3E88-430F-B692-2595C8504EFA}" srcOrd="0" destOrd="0" presId="urn:microsoft.com/office/officeart/2005/8/layout/lProcess1"/>
    <dgm:cxn modelId="{8C627ACC-156A-4E7F-BBFD-FB3000BE9C9B}" type="presOf" srcId="{6506189B-9505-44A8-9F86-1E890052E927}" destId="{85D82313-7358-4361-933E-CA53701DE086}" srcOrd="0" destOrd="0" presId="urn:microsoft.com/office/officeart/2005/8/layout/lProcess1"/>
    <dgm:cxn modelId="{86964F87-9134-4C07-AFDF-D0944FB4AB81}" srcId="{29EBB7D3-623B-4FFC-AA36-F33D3AE1CECC}" destId="{ABB106B2-819C-4898-BACB-5E8D5FCC465B}" srcOrd="0" destOrd="0" parTransId="{292430DC-E378-42FB-8194-5E9A6BF92B17}" sibTransId="{85B7EA37-4F9F-47A6-8A00-8047729C2720}"/>
    <dgm:cxn modelId="{8C4509BB-AAF6-47E7-8BA9-5B3E5DDE39E0}" type="presOf" srcId="{8FEDE240-EF4C-45CB-A588-FB9BDBDDA07A}" destId="{01250923-19AA-4208-A848-EC63EA468889}" srcOrd="0" destOrd="0" presId="urn:microsoft.com/office/officeart/2005/8/layout/lProcess1"/>
    <dgm:cxn modelId="{6DBE5571-543E-4803-827D-A59DB0771830}" type="presOf" srcId="{C5237674-03CD-49C2-8DB2-4BE94CC14930}" destId="{8D743A89-BD18-4660-9EDC-B7D3284D0D4C}" srcOrd="0" destOrd="0" presId="urn:microsoft.com/office/officeart/2005/8/layout/lProcess1"/>
    <dgm:cxn modelId="{946608B0-CB7F-4106-85C8-42CAF5CAE38D}" srcId="{FE8144C6-472B-4A8B-91AA-E6C15449A3CB}" destId="{F9AFBDDC-95DF-43DC-9CA8-56402616183A}" srcOrd="1" destOrd="0" parTransId="{CEE44AF5-7D2B-4D21-BE75-F04578B338C9}" sibTransId="{F356F91B-182E-4DE7-BDA4-77DC94D98156}"/>
    <dgm:cxn modelId="{E6FA9560-B2F3-4483-89A8-966D8B533B4F}" type="presOf" srcId="{DEC14D0E-E431-49CC-BE06-EF5013DC67FD}" destId="{B5BA1D3B-4C91-4626-96B9-A4AB84B627B5}" srcOrd="0" destOrd="0" presId="urn:microsoft.com/office/officeart/2005/8/layout/lProcess1"/>
    <dgm:cxn modelId="{B546F3C7-96C2-4646-9A89-0AE8723576B3}" srcId="{3D771F52-CE52-4991-8600-C6CEA5995A6E}" destId="{D9BB84AD-7057-4605-8C37-CC1E217A3263}" srcOrd="8" destOrd="0" parTransId="{FBF6A8C2-51B5-4692-B5CF-CD2C16AE360F}" sibTransId="{A37CC1EC-BDDE-4C55-847E-931BFFDB5463}"/>
    <dgm:cxn modelId="{8FF92E0F-D5DC-4D4D-BAB2-E9C7CE2158B6}" type="presOf" srcId="{BAA3A374-5050-4C34-9F8D-DA1F90702FF9}" destId="{78A6BE9B-71EB-4261-B7CA-930227FAD879}" srcOrd="0" destOrd="0" presId="urn:microsoft.com/office/officeart/2005/8/layout/lProcess1"/>
    <dgm:cxn modelId="{FBF1C7E5-2FBA-4CFD-B1DB-513F8688B573}" type="presOf" srcId="{5ACC8BD1-C069-4EDF-BC38-3E3D5C799618}" destId="{F1EBD0E3-A89E-4A33-8D82-A13CF8A7796F}" srcOrd="0" destOrd="0" presId="urn:microsoft.com/office/officeart/2005/8/layout/lProcess1"/>
    <dgm:cxn modelId="{224E9304-3BC5-4170-83B5-13EA9CDC90B4}" type="presOf" srcId="{B126250C-95C9-4200-BDCE-84B668458155}" destId="{4E75D05D-26DC-4671-A97D-ED3001234297}" srcOrd="0" destOrd="0" presId="urn:microsoft.com/office/officeart/2005/8/layout/lProcess1"/>
    <dgm:cxn modelId="{25399CD8-D26C-4F3E-96BC-E01D3B11DC1C}" srcId="{A914AE50-468C-42CC-A818-57F1FAC76CFA}" destId="{1ACD1B1A-E2CF-4E2F-A670-D8B20E05816E}" srcOrd="7" destOrd="0" parTransId="{0FA037DF-E9D8-4F95-BACF-0613908FC1A6}" sibTransId="{24C0E436-8D4C-40D4-9820-B29B0DE17A71}"/>
    <dgm:cxn modelId="{0D9D5217-82DC-4E62-A922-9A0E24FE53D1}" type="presOf" srcId="{718C18EA-2865-47A4-8CF2-95F133BF445C}" destId="{A98C03C3-F184-4892-AA70-C1B36095E192}" srcOrd="0" destOrd="0" presId="urn:microsoft.com/office/officeart/2005/8/layout/lProcess1"/>
    <dgm:cxn modelId="{DA5EC28F-2B09-4763-8423-6A63A6FE86A3}" type="presOf" srcId="{93502F86-4CDC-4D73-ACD8-54A9ED4B6C81}" destId="{21C0C78E-5661-4F5A-9965-396747F5A1F3}" srcOrd="0" destOrd="0" presId="urn:microsoft.com/office/officeart/2005/8/layout/lProcess1"/>
    <dgm:cxn modelId="{270754A8-6F1C-478E-9754-8241EBCA1903}" type="presOf" srcId="{71F331C5-8681-4CC6-BF2C-A477DB64C408}" destId="{FADD2D1E-578E-4651-BA24-CC345ABD9709}" srcOrd="0" destOrd="0" presId="urn:microsoft.com/office/officeart/2005/8/layout/lProcess1"/>
    <dgm:cxn modelId="{8659975D-F068-4253-8E8D-3D25E9697AF6}" srcId="{29EBB7D3-623B-4FFC-AA36-F33D3AE1CECC}" destId="{6FDD1251-782C-418E-8FE8-8829E6B8E19F}" srcOrd="5" destOrd="0" parTransId="{9B3C60DF-03E0-461D-832B-5B5BE55D1FC5}" sibTransId="{78677736-AEC4-4A70-AF75-BABE3048BB76}"/>
    <dgm:cxn modelId="{E0342D1B-15AC-44BB-86C2-648A60D726D0}" type="presOf" srcId="{A37CC1EC-BDDE-4C55-847E-931BFFDB5463}" destId="{5F5AA3FA-799A-49F1-B86B-E9BD1EFD9F6B}" srcOrd="0" destOrd="0" presId="urn:microsoft.com/office/officeart/2005/8/layout/lProcess1"/>
    <dgm:cxn modelId="{253EE595-FE96-4A93-968C-3677A4DA944D}" type="presOf" srcId="{B3C7CB9B-0AFC-427B-9CC6-2C839C8F8E67}" destId="{01F4594A-4ECD-4031-9DB1-149FAAF096C7}" srcOrd="0" destOrd="0" presId="urn:microsoft.com/office/officeart/2005/8/layout/lProcess1"/>
    <dgm:cxn modelId="{131C743D-2ADB-4E38-B1BD-1501B7CC46C3}" srcId="{29EBB7D3-623B-4FFC-AA36-F33D3AE1CECC}" destId="{51DDF620-FD4A-46B1-8056-3B7731442AF9}" srcOrd="4" destOrd="0" parTransId="{F7CD8970-18E3-4496-AC6A-7B33B504142D}" sibTransId="{DFE7F625-0FE2-450C-9C9D-2EA54E526158}"/>
    <dgm:cxn modelId="{2FB552E6-43DC-483E-83FE-5537A5EC051F}" type="presOf" srcId="{85B7EA37-4F9F-47A6-8A00-8047729C2720}" destId="{A591AAC1-B33C-4F1A-854B-63C00B74815F}" srcOrd="0" destOrd="0" presId="urn:microsoft.com/office/officeart/2005/8/layout/lProcess1"/>
    <dgm:cxn modelId="{1FFFF592-C39F-415F-80CA-1C813528BB3A}" type="presOf" srcId="{EF8BC0D8-6523-4230-B7DE-B3A5EF9384F9}" destId="{45DAB0D8-7075-43EE-BFDE-EE870F853C2B}" srcOrd="0" destOrd="0" presId="urn:microsoft.com/office/officeart/2005/8/layout/lProcess1"/>
    <dgm:cxn modelId="{C214314F-3D86-4D87-AB73-956616EF95DA}" type="presOf" srcId="{93DB8C5B-4184-47E3-B4F1-267243DC20C0}" destId="{7FB8994B-8415-4E70-88FD-CC06CB0F3E9F}" srcOrd="0" destOrd="0" presId="urn:microsoft.com/office/officeart/2005/8/layout/lProcess1"/>
    <dgm:cxn modelId="{0FA70722-ED00-4374-8CFA-DEED4A7B9840}" srcId="{3D771F52-CE52-4991-8600-C6CEA5995A6E}" destId="{8FEDE240-EF4C-45CB-A588-FB9BDBDDA07A}" srcOrd="13" destOrd="0" parTransId="{BFEB9F6E-0614-4C2F-9DA5-BC12328CB1B3}" sibTransId="{3CF1830B-0977-4F7C-A265-D024D4483E71}"/>
    <dgm:cxn modelId="{A5F7E1E7-6AFC-4F42-9782-C9C693C9DB60}" srcId="{A914AE50-468C-42CC-A818-57F1FAC76CFA}" destId="{8ED5B688-EF0C-4C8F-9EC3-4AADEC1230F8}" srcOrd="6" destOrd="0" parTransId="{B0EE73D9-2E64-45CB-B997-68D553A71711}" sibTransId="{1AB9A8CD-0BA8-4AC1-8237-F1A6D915E67E}"/>
    <dgm:cxn modelId="{7F515345-E9F7-433D-B375-6FBA2C4B7FBD}" type="presOf" srcId="{0D58412E-C152-487F-A094-D5CAF89693EC}" destId="{5A8D5269-F17D-4D71-8499-5B2A6DCD0BB5}" srcOrd="0" destOrd="0" presId="urn:microsoft.com/office/officeart/2005/8/layout/lProcess1"/>
    <dgm:cxn modelId="{F3A07852-30FD-4781-9DE7-719F537FB8CE}" type="presOf" srcId="{2D28DA7B-9239-4B69-BFB2-F56F7AE77E80}" destId="{EF6B8820-F0C9-4921-80CE-341067DC4A47}" srcOrd="0" destOrd="0" presId="urn:microsoft.com/office/officeart/2005/8/layout/lProcess1"/>
    <dgm:cxn modelId="{BC42B165-85EB-45A0-B5C0-95C9CD349EE0}" srcId="{3D771F52-CE52-4991-8600-C6CEA5995A6E}" destId="{94D9EF2B-3794-4BA6-8BAA-B377B9CF8197}" srcOrd="11" destOrd="0" parTransId="{4CD1CFE6-1F1F-436A-BFCB-29D7368BD23A}" sibTransId="{B8A4B772-3765-4095-B05C-E6A6CCA342A4}"/>
    <dgm:cxn modelId="{3BC6EEEE-AD44-49E3-BC00-2B173906AFA0}" type="presOf" srcId="{4AD2BB58-D8D9-418F-951E-01F212E9FD17}" destId="{311A54AF-164C-4FAE-9D21-7E979D947066}" srcOrd="0" destOrd="0" presId="urn:microsoft.com/office/officeart/2005/8/layout/lProcess1"/>
    <dgm:cxn modelId="{CC465352-CE19-4354-8691-4910A5117670}" type="presOf" srcId="{3B4751E1-98CA-4EE0-AC46-3A5B6954181A}" destId="{5E9F2DD5-F487-42C9-94B4-BDD05AE16F16}" srcOrd="0" destOrd="0" presId="urn:microsoft.com/office/officeart/2005/8/layout/lProcess1"/>
    <dgm:cxn modelId="{1424199D-A097-4DA2-8C6C-AB430BD7BFE1}" srcId="{3D771F52-CE52-4991-8600-C6CEA5995A6E}" destId="{FCA99217-34F2-4AB7-ACD5-A08A56A19C45}" srcOrd="5" destOrd="0" parTransId="{8A5D38FB-AC63-4307-B461-E64C46940FAD}" sibTransId="{71F331C5-8681-4CC6-BF2C-A477DB64C408}"/>
    <dgm:cxn modelId="{FD70AA3C-0ADA-4E44-B1B5-FE11120F0A11}" srcId="{8810A71E-6517-4245-B681-7407A8FDAF52}" destId="{FE8144C6-472B-4A8B-91AA-E6C15449A3CB}" srcOrd="2" destOrd="0" parTransId="{90401566-BFCD-427E-826C-BF5816998F9B}" sibTransId="{FA8A88A4-6B3E-443F-94DE-82E653B77B1B}"/>
    <dgm:cxn modelId="{7A37DAB3-F3A1-43CF-9920-63CB7A638E1C}" type="presOf" srcId="{8ED5B688-EF0C-4C8F-9EC3-4AADEC1230F8}" destId="{37399805-E4AE-4ACA-B3F9-BCC33B411581}" srcOrd="0" destOrd="0" presId="urn:microsoft.com/office/officeart/2005/8/layout/lProcess1"/>
    <dgm:cxn modelId="{C43B9980-D37F-40D2-948B-78D549F8944B}" type="presOf" srcId="{29EBB7D3-623B-4FFC-AA36-F33D3AE1CECC}" destId="{3FCE4C19-ACC5-4CB0-8C50-45659FF36EDF}" srcOrd="0" destOrd="0" presId="urn:microsoft.com/office/officeart/2005/8/layout/lProcess1"/>
    <dgm:cxn modelId="{40FDA537-4C09-4C88-AC14-9FB6B10EF69F}" type="presOf" srcId="{4E9C3077-D61E-452A-8EE0-03A3DE5F3E15}" destId="{398C3261-9C87-4FE4-8D8A-5E091476753F}" srcOrd="0" destOrd="0" presId="urn:microsoft.com/office/officeart/2005/8/layout/lProcess1"/>
    <dgm:cxn modelId="{64B32FD6-6C75-4BAE-BF50-0431955DFD34}" type="presOf" srcId="{2298DC84-B25C-4A1B-B19D-FDD7537F351A}" destId="{DDC0C3DB-D402-44A4-8DA5-6E023C702831}" srcOrd="0" destOrd="0" presId="urn:microsoft.com/office/officeart/2005/8/layout/lProcess1"/>
    <dgm:cxn modelId="{7F387E5B-11D1-42E2-A108-CB17D8124EAC}" type="presOf" srcId="{C4E04482-3BF2-4612-8FE5-549747C95067}" destId="{EBF185A3-0852-4327-B6C2-9ABB39E8B728}" srcOrd="0" destOrd="0" presId="urn:microsoft.com/office/officeart/2005/8/layout/lProcess1"/>
    <dgm:cxn modelId="{452417A3-24F9-455A-ACFE-BB6F4CA562BA}" srcId="{A914AE50-468C-42CC-A818-57F1FAC76CFA}" destId="{EF97282B-42C9-4E78-AC54-D0C685E05AC5}" srcOrd="5" destOrd="0" parTransId="{DEA891AD-A834-416B-9EA2-FCCD0AF5009A}" sibTransId="{C4E04482-3BF2-4612-8FE5-549747C95067}"/>
    <dgm:cxn modelId="{599182B8-FDFF-4F74-8910-373F7D15FD6E}" type="presOf" srcId="{A64097EF-4B51-4746-9359-A6623F7DC721}" destId="{228EC094-A6F8-4557-84E6-93CF3001FCD1}" srcOrd="0" destOrd="0" presId="urn:microsoft.com/office/officeart/2005/8/layout/lProcess1"/>
    <dgm:cxn modelId="{ABA2EEE0-D178-407A-8C53-74DCAF04153C}" type="presOf" srcId="{C48F2884-00F1-4FED-9540-3910DCE331F2}" destId="{290AC6B5-4A76-46F7-9627-0DD8796E3B03}" srcOrd="0" destOrd="0" presId="urn:microsoft.com/office/officeart/2005/8/layout/lProcess1"/>
    <dgm:cxn modelId="{9348E5C3-AFC4-454B-A632-305319E06CF9}" type="presOf" srcId="{1AB9A8CD-0BA8-4AC1-8237-F1A6D915E67E}" destId="{CD443AE5-AD3A-4220-ADB8-9AD886D6EAFE}" srcOrd="0" destOrd="0" presId="urn:microsoft.com/office/officeart/2005/8/layout/lProcess1"/>
    <dgm:cxn modelId="{C8A1A5C6-876E-4998-AD6D-8A7FCA2A2517}" srcId="{FE8144C6-472B-4A8B-91AA-E6C15449A3CB}" destId="{0D58412E-C152-487F-A094-D5CAF89693EC}" srcOrd="8" destOrd="0" parTransId="{4B7E1D89-9F39-4800-870E-E095B555B643}" sibTransId="{E938322E-512C-47DD-B303-11BCD4F24609}"/>
    <dgm:cxn modelId="{D44355F8-8A6C-4BEB-9AC2-6761B03C1DB3}" srcId="{A914AE50-468C-42CC-A818-57F1FAC76CFA}" destId="{5A0ADF8E-7545-4016-8C9C-84495A40720D}" srcOrd="2" destOrd="0" parTransId="{DE1F45E7-A80E-49BE-954E-7F3F67CB87B3}" sibTransId="{C72B6B4C-4196-4C8F-AEB7-8D939B5F2605}"/>
    <dgm:cxn modelId="{091E4BEE-7268-46AF-8A3A-A67218C681C0}" srcId="{FE8144C6-472B-4A8B-91AA-E6C15449A3CB}" destId="{E4E530E9-B17E-47F0-817F-A53DD4F6B5A3}" srcOrd="2" destOrd="0" parTransId="{4AD9946C-9B37-43DB-9473-BE69F16276A7}" sibTransId="{970A134C-C1FD-4D08-91A7-28FCBACE47AF}"/>
    <dgm:cxn modelId="{916699D4-D2AD-43B1-AC8C-01D1EF167740}" type="presOf" srcId="{3CF1830B-0977-4F7C-A265-D024D4483E71}" destId="{8519B574-4481-4F2C-8C33-53556F292267}" srcOrd="0" destOrd="0" presId="urn:microsoft.com/office/officeart/2005/8/layout/lProcess1"/>
    <dgm:cxn modelId="{E4D829A7-62C3-4856-9AE0-A5632A011FBE}" srcId="{FE8144C6-472B-4A8B-91AA-E6C15449A3CB}" destId="{A64097EF-4B51-4746-9359-A6623F7DC721}" srcOrd="5" destOrd="0" parTransId="{2456858A-0F5E-47D2-9AF7-327C13731372}" sibTransId="{717458D3-14FE-4E6D-8FCC-2064871325BF}"/>
    <dgm:cxn modelId="{9E18244A-8987-4070-82C7-3385757B8BE9}" type="presOf" srcId="{F356F91B-182E-4DE7-BDA4-77DC94D98156}" destId="{D0401CDF-0596-4F8D-B670-BD60608381A9}" srcOrd="0" destOrd="0" presId="urn:microsoft.com/office/officeart/2005/8/layout/lProcess1"/>
    <dgm:cxn modelId="{D05FC13E-D9D9-4E00-8EA0-79609D2FB0B0}" srcId="{8810A71E-6517-4245-B681-7407A8FDAF52}" destId="{3D771F52-CE52-4991-8600-C6CEA5995A6E}" srcOrd="1" destOrd="0" parTransId="{E95EAB5C-749E-4FC3-AFFD-BD04E1294FA5}" sibTransId="{93A76631-7588-4092-A610-BA7C2F39DC06}"/>
    <dgm:cxn modelId="{BC3C59D8-ADA9-4E0F-84CA-BF8CE1B76EB7}" type="presOf" srcId="{C72B6B4C-4196-4C8F-AEB7-8D939B5F2605}" destId="{D1E60820-ACD1-4AD7-8D79-A96BCB1DCAE1}" srcOrd="0" destOrd="0" presId="urn:microsoft.com/office/officeart/2005/8/layout/lProcess1"/>
    <dgm:cxn modelId="{CF063615-9D96-4FDC-B344-CBC6AFDF9C5E}" srcId="{29EBB7D3-623B-4FFC-AA36-F33D3AE1CECC}" destId="{56EEBD88-9D9A-497D-BC17-96DB06576E42}" srcOrd="2" destOrd="0" parTransId="{ECB552F9-D2E9-485F-84B2-BF5D4476FAB4}" sibTransId="{5ACC8BD1-C069-4EDF-BC38-3E3D5C799618}"/>
    <dgm:cxn modelId="{1A88BD38-52DA-4C7E-B3FE-F762AD2D78C6}" type="presOf" srcId="{AE5B176F-7320-4C61-8F9E-B0FE7C150FD5}" destId="{E2BBC991-2B0A-49D5-9385-9E8D9D24F195}" srcOrd="0" destOrd="0" presId="urn:microsoft.com/office/officeart/2005/8/layout/lProcess1"/>
    <dgm:cxn modelId="{0FB494C0-903B-4E2D-84AF-EE78094CA64A}" type="presOf" srcId="{970A134C-C1FD-4D08-91A7-28FCBACE47AF}" destId="{4C8960A7-DFDF-4F28-906F-89504D7428BB}" srcOrd="0" destOrd="0" presId="urn:microsoft.com/office/officeart/2005/8/layout/lProcess1"/>
    <dgm:cxn modelId="{B6B2E843-C227-4F4C-B864-3FFBD0CEB0AF}" srcId="{FE8144C6-472B-4A8B-91AA-E6C15449A3CB}" destId="{1E511B67-BF60-4F1A-A674-510D0A15BA6C}" srcOrd="3" destOrd="0" parTransId="{135A6BD2-93D2-493E-8324-843BE5764E71}" sibTransId="{C48F2884-00F1-4FED-9540-3910DCE331F2}"/>
    <dgm:cxn modelId="{55F8C12E-0E56-498D-B224-B406B86AAE75}" type="presOf" srcId="{DFE7F625-0FE2-450C-9C9D-2EA54E526158}" destId="{8C3EF6DC-D3A0-4F2C-A243-32D1C1AB2F75}" srcOrd="0" destOrd="0" presId="urn:microsoft.com/office/officeart/2005/8/layout/lProcess1"/>
    <dgm:cxn modelId="{E760526C-B56E-48D8-8D8C-281A9425BF26}" srcId="{3D771F52-CE52-4991-8600-C6CEA5995A6E}" destId="{ED2A345E-DD4D-476C-BFC4-6FEBDE5AA13E}" srcOrd="12" destOrd="0" parTransId="{47FB268C-AA96-47A6-BCA0-EE540DC177E6}" sibTransId="{4D998B7B-3293-4742-AB33-17171C8ABC78}"/>
    <dgm:cxn modelId="{F2E820F1-BDD4-4BC5-97E6-BFEE694C3AE2}" type="presOf" srcId="{FCA99217-34F2-4AB7-ACD5-A08A56A19C45}" destId="{9216B921-EFE3-4EE3-95B9-BCDB799AE72E}" srcOrd="0" destOrd="0" presId="urn:microsoft.com/office/officeart/2005/8/layout/lProcess1"/>
    <dgm:cxn modelId="{859F02D7-EFD3-4733-B612-38DFF90EB7FD}" srcId="{3D771F52-CE52-4991-8600-C6CEA5995A6E}" destId="{7C0DD49F-103A-4817-8920-77F410C8EDF4}" srcOrd="3" destOrd="0" parTransId="{6F2B7530-F0AD-47FD-88FB-456040A76252}" sibTransId="{4723FAB4-E69D-42DF-BF9A-18E0B0287618}"/>
    <dgm:cxn modelId="{8B149690-6863-4DA8-9E62-81682A067A2D}" type="presOf" srcId="{A01D8A24-FA64-4730-8202-5B7C49603D98}" destId="{88BA0961-AFD8-4F09-9F3E-FBF074CF81D9}" srcOrd="0" destOrd="0" presId="urn:microsoft.com/office/officeart/2005/8/layout/lProcess1"/>
    <dgm:cxn modelId="{0CB8A1D0-E213-4FBB-B7D1-0E72F1ED7535}" type="presOf" srcId="{DEA6DC19-5E15-44F2-A91D-708382A8261B}" destId="{39416E8B-DB68-4328-AB76-5A52AB322EF7}" srcOrd="0" destOrd="0" presId="urn:microsoft.com/office/officeart/2005/8/layout/lProcess1"/>
    <dgm:cxn modelId="{6BCB4388-5B40-4810-AD49-0087668AF245}" type="presOf" srcId="{6FDD1251-782C-418E-8FE8-8829E6B8E19F}" destId="{66D2B292-6619-4077-BB68-244CDF139B9A}" srcOrd="0" destOrd="0" presId="urn:microsoft.com/office/officeart/2005/8/layout/lProcess1"/>
    <dgm:cxn modelId="{D5B7327F-DB0B-4DD6-AC7B-14114D934793}" type="presOf" srcId="{EF97282B-42C9-4E78-AC54-D0C685E05AC5}" destId="{433FC277-B047-4424-BFE0-FF99348E2E9A}" srcOrd="0" destOrd="0" presId="urn:microsoft.com/office/officeart/2005/8/layout/lProcess1"/>
    <dgm:cxn modelId="{0BBF37D8-7966-4ED7-88B1-A50FCB2E4A1B}" type="presOf" srcId="{A914AE50-468C-42CC-A818-57F1FAC76CFA}" destId="{FAD1AD06-2118-40D3-A292-BB0614217B8B}" srcOrd="0" destOrd="0" presId="urn:microsoft.com/office/officeart/2005/8/layout/lProcess1"/>
    <dgm:cxn modelId="{B385C590-693B-4528-A309-E6D6A45648C9}" type="presOf" srcId="{78677736-AEC4-4A70-AF75-BABE3048BB76}" destId="{3903E828-9D1D-44E4-BFF5-468E0D677131}" srcOrd="0" destOrd="0" presId="urn:microsoft.com/office/officeart/2005/8/layout/lProcess1"/>
    <dgm:cxn modelId="{3ED4F26A-7A96-49CF-94A0-ED4BAA99CC42}" type="presOf" srcId="{F021017D-6382-45FA-A955-9AD39FDB8CE0}" destId="{4B9FBAAA-05E9-4E94-97A6-4A486798AFB8}" srcOrd="0" destOrd="0" presId="urn:microsoft.com/office/officeart/2005/8/layout/lProcess1"/>
    <dgm:cxn modelId="{5707ABB1-DADC-4A64-BD93-042C290C9444}" type="presOf" srcId="{717458D3-14FE-4E6D-8FCC-2064871325BF}" destId="{FB696EAB-7CA7-4E8C-8996-3DEEF43E9714}" srcOrd="0" destOrd="0" presId="urn:microsoft.com/office/officeart/2005/8/layout/lProcess1"/>
    <dgm:cxn modelId="{73A6103C-6817-41F9-90C7-49F76A88F12F}" type="presOf" srcId="{D9BB84AD-7057-4605-8C37-CC1E217A3263}" destId="{3BEF2FEB-4947-4EA6-9B06-5E71269CB39A}" srcOrd="0" destOrd="0" presId="urn:microsoft.com/office/officeart/2005/8/layout/lProcess1"/>
    <dgm:cxn modelId="{16CFC5DE-CCA3-4765-B815-DBA68A22514C}" type="presOf" srcId="{56EEBD88-9D9A-497D-BC17-96DB06576E42}" destId="{558BE387-6F25-45BC-B50F-D1BC9B0786C5}" srcOrd="0" destOrd="0" presId="urn:microsoft.com/office/officeart/2005/8/layout/lProcess1"/>
    <dgm:cxn modelId="{77EE370B-93B5-40D1-A6F3-899C93591DF7}" srcId="{29EBB7D3-623B-4FFC-AA36-F33D3AE1CECC}" destId="{2298DC84-B25C-4A1B-B19D-FDD7537F351A}" srcOrd="1" destOrd="0" parTransId="{9CC3C096-A5A1-4E99-82B5-7BA1C5F54374}" sibTransId="{718C18EA-2865-47A4-8CF2-95F133BF445C}"/>
    <dgm:cxn modelId="{ABA0F03C-19D7-4821-9FDD-EE71E572C1D1}" srcId="{3D771F52-CE52-4991-8600-C6CEA5995A6E}" destId="{D8AAE2E1-0FD8-46F1-B928-77993E47AB63}" srcOrd="7" destOrd="0" parTransId="{91793A25-9B91-4E28-B29D-F01C8D9E3212}" sibTransId="{B126250C-95C9-4200-BDCE-84B668458155}"/>
    <dgm:cxn modelId="{1A371BCC-5209-4DB0-BC9B-8B050D0E3A36}" type="presOf" srcId="{EC099FBC-F201-4756-8241-6AC487DFF84A}" destId="{3C9E51E2-5120-4964-86BA-4CDCA4375B7E}" srcOrd="0" destOrd="0" presId="urn:microsoft.com/office/officeart/2005/8/layout/lProcess1"/>
    <dgm:cxn modelId="{699C5F40-0CB5-419B-8205-9A80385F51FD}" type="presOf" srcId="{8810A71E-6517-4245-B681-7407A8FDAF52}" destId="{A16CBFB6-544C-4155-99C1-B7C3A4FFB022}" srcOrd="0" destOrd="0" presId="urn:microsoft.com/office/officeart/2005/8/layout/lProcess1"/>
    <dgm:cxn modelId="{67606574-1EC6-4935-BC81-B10DCCFA2992}" type="presOf" srcId="{DE1BDF9E-8140-492E-970A-42BFFB57A9D5}" destId="{9858A708-96D8-4C19-8403-73703893C5ED}" srcOrd="0" destOrd="0" presId="urn:microsoft.com/office/officeart/2005/8/layout/lProcess1"/>
    <dgm:cxn modelId="{F2C9EC89-AA26-4EC2-AABA-8C29D330C1C0}" type="presOf" srcId="{FE8144C6-472B-4A8B-91AA-E6C15449A3CB}" destId="{C1204800-2608-4270-9FB1-65D650A12EFF}" srcOrd="0" destOrd="0" presId="urn:microsoft.com/office/officeart/2005/8/layout/lProcess1"/>
    <dgm:cxn modelId="{C3C58FE7-E05F-47E5-9C2E-AE0DBF45481A}" type="presOf" srcId="{76150ABC-A689-48BA-9866-D70128B2419A}" destId="{9AF89B14-4275-4A29-A372-4B17B2BB6EE4}" srcOrd="0" destOrd="0" presId="urn:microsoft.com/office/officeart/2005/8/layout/lProcess1"/>
    <dgm:cxn modelId="{1B348AC5-CE99-4873-B5A5-1C462F76C433}" type="presOf" srcId="{6652AD83-EBDD-4AB9-806D-252E2F76BAD4}" destId="{514840D8-B164-473B-8704-6B624F9CF497}" srcOrd="0" destOrd="0" presId="urn:microsoft.com/office/officeart/2005/8/layout/lProcess1"/>
    <dgm:cxn modelId="{B758F52D-BA1A-4FF5-B44E-0C805298DD7D}" srcId="{3D771F52-CE52-4991-8600-C6CEA5995A6E}" destId="{DDADFFB6-7C4E-4C5F-BD88-17437752A546}" srcOrd="6" destOrd="0" parTransId="{6230B1CC-5427-4D15-9EA1-97C0F23C135B}" sibTransId="{027BA872-8020-4CC1-9087-DFFF78D2526B}"/>
    <dgm:cxn modelId="{8BB8017C-7FA9-492E-B1E0-C7DB35104ADB}" srcId="{29EBB7D3-623B-4FFC-AA36-F33D3AE1CECC}" destId="{93502F86-4CDC-4D73-ACD8-54A9ED4B6C81}" srcOrd="3" destOrd="0" parTransId="{CDB1FA55-ABC5-4959-BA4E-D1A03015635C}" sibTransId="{76150ABC-A689-48BA-9866-D70128B2419A}"/>
    <dgm:cxn modelId="{E8751BAB-43F4-48A9-9726-4A841E86F21F}" srcId="{3D771F52-CE52-4991-8600-C6CEA5995A6E}" destId="{2A20F155-881A-438C-AAF8-8A2A0FA8ECC5}" srcOrd="15" destOrd="0" parTransId="{69639823-B2F1-4E65-8F5D-84CCAEEE5A4C}" sibTransId="{03BD3CBB-FDD1-483D-A05C-D0899E4E04C1}"/>
    <dgm:cxn modelId="{71F79E90-E099-44F5-B22E-F82CEC7104BB}" type="presOf" srcId="{ED2A345E-DD4D-476C-BFC4-6FEBDE5AA13E}" destId="{EF566D64-89C6-44AE-AA68-F94FFEBE9F2C}" srcOrd="0" destOrd="0" presId="urn:microsoft.com/office/officeart/2005/8/layout/lProcess1"/>
    <dgm:cxn modelId="{FF7C1C8E-DC28-437D-AE38-F63B4D79E80A}" srcId="{A914AE50-468C-42CC-A818-57F1FAC76CFA}" destId="{F021017D-6382-45FA-A955-9AD39FDB8CE0}" srcOrd="4" destOrd="0" parTransId="{AE0A2B3B-7AC4-40BD-8826-A83282932AF7}" sibTransId="{4E9C3077-D61E-452A-8EE0-03A3DE5F3E15}"/>
    <dgm:cxn modelId="{D8C03FE0-AB8C-47AE-B6DA-B1FBB69C0CA0}" type="presOf" srcId="{D001ECEF-5E84-4ECC-B008-D484C79CD232}" destId="{5F8DC193-124E-47CB-B6C1-1C7030DEE229}" srcOrd="0" destOrd="0" presId="urn:microsoft.com/office/officeart/2005/8/layout/lProcess1"/>
    <dgm:cxn modelId="{E73F0DD2-AE35-483F-8233-F6A487A153C4}" type="presOf" srcId="{EDC7687B-4FF8-4470-919A-D14F425BB8D4}" destId="{7635250F-B284-4AA3-BC10-AC085BFECD2E}" srcOrd="0" destOrd="0" presId="urn:microsoft.com/office/officeart/2005/8/layout/lProcess1"/>
    <dgm:cxn modelId="{582D8211-7F65-4A49-8115-2B68D9311FF2}" type="presOf" srcId="{DDADFFB6-7C4E-4C5F-BD88-17437752A546}" destId="{75677B49-F550-4415-BD40-11EF40ADB5A5}" srcOrd="0" destOrd="0" presId="urn:microsoft.com/office/officeart/2005/8/layout/lProcess1"/>
    <dgm:cxn modelId="{276633D7-1A62-42B6-BFDD-F67459E6760E}" srcId="{8810A71E-6517-4245-B681-7407A8FDAF52}" destId="{A914AE50-468C-42CC-A818-57F1FAC76CFA}" srcOrd="3" destOrd="0" parTransId="{68874301-2A81-4F3A-BB9D-FE6489A0A353}" sibTransId="{941911D8-2558-4687-8896-B83FC43FF97A}"/>
    <dgm:cxn modelId="{E8D83B34-0746-481C-BC8C-B0CADFE81250}" srcId="{FE8144C6-472B-4A8B-91AA-E6C15449A3CB}" destId="{F7A8E186-D13E-4854-B7EE-3CFC743C068A}" srcOrd="4" destOrd="0" parTransId="{147DE1E3-784B-49DA-B746-5A1A75928E72}" sibTransId="{2D28DA7B-9239-4B69-BFB2-F56F7AE77E80}"/>
    <dgm:cxn modelId="{3685AC99-5428-40E9-B2A7-7BF154CE32A8}" type="presOf" srcId="{5A312260-19E8-4D62-93CF-654EAFAEA595}" destId="{ECF7A1EC-F794-49A4-BAFC-9531C6E54FB2}" srcOrd="0" destOrd="0" presId="urn:microsoft.com/office/officeart/2005/8/layout/lProcess1"/>
    <dgm:cxn modelId="{E9564A0D-291E-4BCB-81EB-C38CB36624C8}" type="presParOf" srcId="{A16CBFB6-544C-4155-99C1-B7C3A4FFB022}" destId="{33517E95-6B3D-41D4-B0CF-8ACC9CBFC1D0}" srcOrd="0" destOrd="0" presId="urn:microsoft.com/office/officeart/2005/8/layout/lProcess1"/>
    <dgm:cxn modelId="{1B620F82-4160-40B0-9B05-3BD625E96DCA}" type="presParOf" srcId="{33517E95-6B3D-41D4-B0CF-8ACC9CBFC1D0}" destId="{3FCE4C19-ACC5-4CB0-8C50-45659FF36EDF}" srcOrd="0" destOrd="0" presId="urn:microsoft.com/office/officeart/2005/8/layout/lProcess1"/>
    <dgm:cxn modelId="{EFA48946-E9EA-4033-A58F-8ADC4BCB1801}" type="presParOf" srcId="{33517E95-6B3D-41D4-B0CF-8ACC9CBFC1D0}" destId="{40C66E12-475B-4834-B284-DA1001EC2BD1}" srcOrd="1" destOrd="0" presId="urn:microsoft.com/office/officeart/2005/8/layout/lProcess1"/>
    <dgm:cxn modelId="{60F30EA0-2B39-4900-8AAF-BDC4E0FA9EB4}" type="presParOf" srcId="{33517E95-6B3D-41D4-B0CF-8ACC9CBFC1D0}" destId="{7CE16CB2-6F6C-4D57-9A9F-74E19CE1DF80}" srcOrd="2" destOrd="0" presId="urn:microsoft.com/office/officeart/2005/8/layout/lProcess1"/>
    <dgm:cxn modelId="{A8850254-631C-428A-9FAB-1EF24C60C81B}" type="presParOf" srcId="{33517E95-6B3D-41D4-B0CF-8ACC9CBFC1D0}" destId="{A591AAC1-B33C-4F1A-854B-63C00B74815F}" srcOrd="3" destOrd="0" presId="urn:microsoft.com/office/officeart/2005/8/layout/lProcess1"/>
    <dgm:cxn modelId="{D94A9F9D-5DE5-4019-A6D7-DA52F08D1FBA}" type="presParOf" srcId="{33517E95-6B3D-41D4-B0CF-8ACC9CBFC1D0}" destId="{DDC0C3DB-D402-44A4-8DA5-6E023C702831}" srcOrd="4" destOrd="0" presId="urn:microsoft.com/office/officeart/2005/8/layout/lProcess1"/>
    <dgm:cxn modelId="{E44D08CA-42DB-4529-B77D-76A7D9703470}" type="presParOf" srcId="{33517E95-6B3D-41D4-B0CF-8ACC9CBFC1D0}" destId="{A98C03C3-F184-4892-AA70-C1B36095E192}" srcOrd="5" destOrd="0" presId="urn:microsoft.com/office/officeart/2005/8/layout/lProcess1"/>
    <dgm:cxn modelId="{9F67CF84-8F56-4F0B-A650-13DBFBEE53C5}" type="presParOf" srcId="{33517E95-6B3D-41D4-B0CF-8ACC9CBFC1D0}" destId="{558BE387-6F25-45BC-B50F-D1BC9B0786C5}" srcOrd="6" destOrd="0" presId="urn:microsoft.com/office/officeart/2005/8/layout/lProcess1"/>
    <dgm:cxn modelId="{10CD7F21-BA67-48CA-896D-8718E7093791}" type="presParOf" srcId="{33517E95-6B3D-41D4-B0CF-8ACC9CBFC1D0}" destId="{F1EBD0E3-A89E-4A33-8D82-A13CF8A7796F}" srcOrd="7" destOrd="0" presId="urn:microsoft.com/office/officeart/2005/8/layout/lProcess1"/>
    <dgm:cxn modelId="{396799C4-B737-4A21-B661-687A46892DEA}" type="presParOf" srcId="{33517E95-6B3D-41D4-B0CF-8ACC9CBFC1D0}" destId="{21C0C78E-5661-4F5A-9965-396747F5A1F3}" srcOrd="8" destOrd="0" presId="urn:microsoft.com/office/officeart/2005/8/layout/lProcess1"/>
    <dgm:cxn modelId="{9E78FCBA-0B71-4861-83C9-25A33F414F79}" type="presParOf" srcId="{33517E95-6B3D-41D4-B0CF-8ACC9CBFC1D0}" destId="{9AF89B14-4275-4A29-A372-4B17B2BB6EE4}" srcOrd="9" destOrd="0" presId="urn:microsoft.com/office/officeart/2005/8/layout/lProcess1"/>
    <dgm:cxn modelId="{AF11BCC3-10F6-409B-B5DE-37BCDAEC7993}" type="presParOf" srcId="{33517E95-6B3D-41D4-B0CF-8ACC9CBFC1D0}" destId="{5EDF90EF-0260-48AD-8182-ABD172B329FC}" srcOrd="10" destOrd="0" presId="urn:microsoft.com/office/officeart/2005/8/layout/lProcess1"/>
    <dgm:cxn modelId="{A4B98DCA-A7D2-4386-BC72-FA462FE8644D}" type="presParOf" srcId="{33517E95-6B3D-41D4-B0CF-8ACC9CBFC1D0}" destId="{8C3EF6DC-D3A0-4F2C-A243-32D1C1AB2F75}" srcOrd="11" destOrd="0" presId="urn:microsoft.com/office/officeart/2005/8/layout/lProcess1"/>
    <dgm:cxn modelId="{FE20656C-38F8-4889-B0CE-3D2B12A39C62}" type="presParOf" srcId="{33517E95-6B3D-41D4-B0CF-8ACC9CBFC1D0}" destId="{66D2B292-6619-4077-BB68-244CDF139B9A}" srcOrd="12" destOrd="0" presId="urn:microsoft.com/office/officeart/2005/8/layout/lProcess1"/>
    <dgm:cxn modelId="{7816C7A0-87BF-4599-ABB1-610B4F93B8C7}" type="presParOf" srcId="{33517E95-6B3D-41D4-B0CF-8ACC9CBFC1D0}" destId="{3903E828-9D1D-44E4-BFF5-468E0D677131}" srcOrd="13" destOrd="0" presId="urn:microsoft.com/office/officeart/2005/8/layout/lProcess1"/>
    <dgm:cxn modelId="{AF23DB2A-BE75-4898-85B7-34C83A6E9653}" type="presParOf" srcId="{33517E95-6B3D-41D4-B0CF-8ACC9CBFC1D0}" destId="{9858A708-96D8-4C19-8403-73703893C5ED}" srcOrd="14" destOrd="0" presId="urn:microsoft.com/office/officeart/2005/8/layout/lProcess1"/>
    <dgm:cxn modelId="{634EA342-AD2D-4F5F-9EFE-BEDC42AAA431}" type="presParOf" srcId="{33517E95-6B3D-41D4-B0CF-8ACC9CBFC1D0}" destId="{B6A1655A-3FB8-4D8B-84A1-FF714920A571}" srcOrd="15" destOrd="0" presId="urn:microsoft.com/office/officeart/2005/8/layout/lProcess1"/>
    <dgm:cxn modelId="{32682837-B06A-40DE-BD9B-BC8833A07BC3}" type="presParOf" srcId="{33517E95-6B3D-41D4-B0CF-8ACC9CBFC1D0}" destId="{514840D8-B164-473B-8704-6B624F9CF497}" srcOrd="16" destOrd="0" presId="urn:microsoft.com/office/officeart/2005/8/layout/lProcess1"/>
    <dgm:cxn modelId="{66D15CA5-D663-4FE0-A6F2-E8C8FAB22EF4}" type="presParOf" srcId="{A16CBFB6-544C-4155-99C1-B7C3A4FFB022}" destId="{D48BE000-E806-4A6D-8E1B-30056CD72DF1}" srcOrd="1" destOrd="0" presId="urn:microsoft.com/office/officeart/2005/8/layout/lProcess1"/>
    <dgm:cxn modelId="{A1BB6479-DBB7-4461-B4C1-8726F0A7CA9D}" type="presParOf" srcId="{A16CBFB6-544C-4155-99C1-B7C3A4FFB022}" destId="{F142B6ED-476A-4A90-8E20-0D6CCF858B70}" srcOrd="2" destOrd="0" presId="urn:microsoft.com/office/officeart/2005/8/layout/lProcess1"/>
    <dgm:cxn modelId="{96143AB0-45E3-416E-BB48-1E4DB9805D16}" type="presParOf" srcId="{F142B6ED-476A-4A90-8E20-0D6CCF858B70}" destId="{6F504F65-95F5-46A4-8064-4F91EBD64FA7}" srcOrd="0" destOrd="0" presId="urn:microsoft.com/office/officeart/2005/8/layout/lProcess1"/>
    <dgm:cxn modelId="{0C306BD0-EEC5-4A7B-ADF0-44D8B420554E}" type="presParOf" srcId="{F142B6ED-476A-4A90-8E20-0D6CCF858B70}" destId="{39416E8B-DB68-4328-AB76-5A52AB322EF7}" srcOrd="1" destOrd="0" presId="urn:microsoft.com/office/officeart/2005/8/layout/lProcess1"/>
    <dgm:cxn modelId="{B16BE2EC-B2E5-4F19-B863-4ADEE9BCDDD6}" type="presParOf" srcId="{F142B6ED-476A-4A90-8E20-0D6CCF858B70}" destId="{E699A74C-44DB-41ED-9FFA-20917CF91331}" srcOrd="2" destOrd="0" presId="urn:microsoft.com/office/officeart/2005/8/layout/lProcess1"/>
    <dgm:cxn modelId="{4F780198-E3D6-46FD-A904-0158AB72A744}" type="presParOf" srcId="{F142B6ED-476A-4A90-8E20-0D6CCF858B70}" destId="{785EEF73-6E4C-4805-8E60-0E8A067D0859}" srcOrd="3" destOrd="0" presId="urn:microsoft.com/office/officeart/2005/8/layout/lProcess1"/>
    <dgm:cxn modelId="{D434E626-CA93-4956-9074-FDC45EBA7D68}" type="presParOf" srcId="{F142B6ED-476A-4A90-8E20-0D6CCF858B70}" destId="{6BF3D3B6-36C5-4CAC-B81C-D626A8EBA5DB}" srcOrd="4" destOrd="0" presId="urn:microsoft.com/office/officeart/2005/8/layout/lProcess1"/>
    <dgm:cxn modelId="{8122144F-4E4E-4DE0-8D83-C8746EB33673}" type="presParOf" srcId="{F142B6ED-476A-4A90-8E20-0D6CCF858B70}" destId="{E2BBC991-2B0A-49D5-9385-9E8D9D24F195}" srcOrd="5" destOrd="0" presId="urn:microsoft.com/office/officeart/2005/8/layout/lProcess1"/>
    <dgm:cxn modelId="{A9BB7C63-A847-498D-A651-5B312E15049D}" type="presParOf" srcId="{F142B6ED-476A-4A90-8E20-0D6CCF858B70}" destId="{5E9F2DD5-F487-42C9-94B4-BDD05AE16F16}" srcOrd="6" destOrd="0" presId="urn:microsoft.com/office/officeart/2005/8/layout/lProcess1"/>
    <dgm:cxn modelId="{0B16F537-12CE-4E7B-BE08-A9E58BE647B0}" type="presParOf" srcId="{F142B6ED-476A-4A90-8E20-0D6CCF858B70}" destId="{B5BA1D3B-4C91-4626-96B9-A4AB84B627B5}" srcOrd="7" destOrd="0" presId="urn:microsoft.com/office/officeart/2005/8/layout/lProcess1"/>
    <dgm:cxn modelId="{B66F00D3-8A62-463D-A41C-03FCA92CAF8D}" type="presParOf" srcId="{F142B6ED-476A-4A90-8E20-0D6CCF858B70}" destId="{408E1963-F4A5-4D60-9AFA-9E9DB83A5E47}" srcOrd="8" destOrd="0" presId="urn:microsoft.com/office/officeart/2005/8/layout/lProcess1"/>
    <dgm:cxn modelId="{630AE584-2655-44B4-88E3-FEC9C63ABABB}" type="presParOf" srcId="{F142B6ED-476A-4A90-8E20-0D6CCF858B70}" destId="{184ECBEE-BC03-4068-A486-668ADE1A80E2}" srcOrd="9" destOrd="0" presId="urn:microsoft.com/office/officeart/2005/8/layout/lProcess1"/>
    <dgm:cxn modelId="{7062B761-9219-4BF3-B3F4-6EF39DCA5F08}" type="presParOf" srcId="{F142B6ED-476A-4A90-8E20-0D6CCF858B70}" destId="{50FDD24A-BD5D-4477-AB59-96D4124C894B}" srcOrd="10" destOrd="0" presId="urn:microsoft.com/office/officeart/2005/8/layout/lProcess1"/>
    <dgm:cxn modelId="{4EBAA14D-99B3-42D9-9E61-6A57C496A5DB}" type="presParOf" srcId="{F142B6ED-476A-4A90-8E20-0D6CCF858B70}" destId="{06D7F630-2F6B-47BE-B1BC-C2B1A3986A1B}" srcOrd="11" destOrd="0" presId="urn:microsoft.com/office/officeart/2005/8/layout/lProcess1"/>
    <dgm:cxn modelId="{2F19E29E-DAFE-4443-BDA6-D858EBDAF87D}" type="presParOf" srcId="{F142B6ED-476A-4A90-8E20-0D6CCF858B70}" destId="{9216B921-EFE3-4EE3-95B9-BCDB799AE72E}" srcOrd="12" destOrd="0" presId="urn:microsoft.com/office/officeart/2005/8/layout/lProcess1"/>
    <dgm:cxn modelId="{10FA3716-3C4E-4A4B-8088-0B1552C938E9}" type="presParOf" srcId="{F142B6ED-476A-4A90-8E20-0D6CCF858B70}" destId="{FADD2D1E-578E-4651-BA24-CC345ABD9709}" srcOrd="13" destOrd="0" presId="urn:microsoft.com/office/officeart/2005/8/layout/lProcess1"/>
    <dgm:cxn modelId="{2A0F027C-6F5D-4715-B07A-3AA950C9FDE5}" type="presParOf" srcId="{F142B6ED-476A-4A90-8E20-0D6CCF858B70}" destId="{75677B49-F550-4415-BD40-11EF40ADB5A5}" srcOrd="14" destOrd="0" presId="urn:microsoft.com/office/officeart/2005/8/layout/lProcess1"/>
    <dgm:cxn modelId="{3304973F-E8DC-4148-83EF-A30BD3BFF7BE}" type="presParOf" srcId="{F142B6ED-476A-4A90-8E20-0D6CCF858B70}" destId="{EC20FA5F-4134-4EC0-B91A-7E76DDF04AC7}" srcOrd="15" destOrd="0" presId="urn:microsoft.com/office/officeart/2005/8/layout/lProcess1"/>
    <dgm:cxn modelId="{1579AD29-2C43-4909-A86B-5A5B4B7AFBB5}" type="presParOf" srcId="{F142B6ED-476A-4A90-8E20-0D6CCF858B70}" destId="{739F6071-244E-4506-AE53-1289EDEF11CB}" srcOrd="16" destOrd="0" presId="urn:microsoft.com/office/officeart/2005/8/layout/lProcess1"/>
    <dgm:cxn modelId="{AC1F686E-C23F-43D5-AB76-7496B5E40062}" type="presParOf" srcId="{F142B6ED-476A-4A90-8E20-0D6CCF858B70}" destId="{4E75D05D-26DC-4671-A97D-ED3001234297}" srcOrd="17" destOrd="0" presId="urn:microsoft.com/office/officeart/2005/8/layout/lProcess1"/>
    <dgm:cxn modelId="{E607747D-3E25-4574-81CF-E309036BA218}" type="presParOf" srcId="{F142B6ED-476A-4A90-8E20-0D6CCF858B70}" destId="{3BEF2FEB-4947-4EA6-9B06-5E71269CB39A}" srcOrd="18" destOrd="0" presId="urn:microsoft.com/office/officeart/2005/8/layout/lProcess1"/>
    <dgm:cxn modelId="{78E36CBF-A8F4-40BB-B053-CFBD7FCF00A2}" type="presParOf" srcId="{F142B6ED-476A-4A90-8E20-0D6CCF858B70}" destId="{5F5AA3FA-799A-49F1-B86B-E9BD1EFD9F6B}" srcOrd="19" destOrd="0" presId="urn:microsoft.com/office/officeart/2005/8/layout/lProcess1"/>
    <dgm:cxn modelId="{218AC152-E479-4DC0-A759-627299DF1E3A}" type="presParOf" srcId="{F142B6ED-476A-4A90-8E20-0D6CCF858B70}" destId="{56F78BE0-0EBB-4EE0-B791-BEB574A3A999}" srcOrd="20" destOrd="0" presId="urn:microsoft.com/office/officeart/2005/8/layout/lProcess1"/>
    <dgm:cxn modelId="{9631D4F2-4615-4A29-BF17-6784E563CD07}" type="presParOf" srcId="{F142B6ED-476A-4A90-8E20-0D6CCF858B70}" destId="{45DAB0D8-7075-43EE-BFDE-EE870F853C2B}" srcOrd="21" destOrd="0" presId="urn:microsoft.com/office/officeart/2005/8/layout/lProcess1"/>
    <dgm:cxn modelId="{A8567752-3CD2-4CF7-BD31-7B9E1C21CB3C}" type="presParOf" srcId="{F142B6ED-476A-4A90-8E20-0D6CCF858B70}" destId="{1D5C2964-0D04-473F-B919-95846893A6E0}" srcOrd="22" destOrd="0" presId="urn:microsoft.com/office/officeart/2005/8/layout/lProcess1"/>
    <dgm:cxn modelId="{478555A1-344E-47F9-913F-EE50B55849AE}" type="presParOf" srcId="{F142B6ED-476A-4A90-8E20-0D6CCF858B70}" destId="{85D82313-7358-4361-933E-CA53701DE086}" srcOrd="23" destOrd="0" presId="urn:microsoft.com/office/officeart/2005/8/layout/lProcess1"/>
    <dgm:cxn modelId="{4AA25EBB-6F49-4C15-8992-24F8AFDCD85F}" type="presParOf" srcId="{F142B6ED-476A-4A90-8E20-0D6CCF858B70}" destId="{88AFF20D-6D6F-4A77-B34C-ADA5EA0BBEF9}" srcOrd="24" destOrd="0" presId="urn:microsoft.com/office/officeart/2005/8/layout/lProcess1"/>
    <dgm:cxn modelId="{ADC1C8DA-0EFA-47B6-89D8-0F43EC1C62D3}" type="presParOf" srcId="{F142B6ED-476A-4A90-8E20-0D6CCF858B70}" destId="{E3DF0C00-6CD0-4888-8504-72BDB6544475}" srcOrd="25" destOrd="0" presId="urn:microsoft.com/office/officeart/2005/8/layout/lProcess1"/>
    <dgm:cxn modelId="{E716C2FC-4297-4BC3-9FE7-5E443E6B5D65}" type="presParOf" srcId="{F142B6ED-476A-4A90-8E20-0D6CCF858B70}" destId="{EF566D64-89C6-44AE-AA68-F94FFEBE9F2C}" srcOrd="26" destOrd="0" presId="urn:microsoft.com/office/officeart/2005/8/layout/lProcess1"/>
    <dgm:cxn modelId="{834C509E-5D74-42CF-8D90-3EAF3A96F5B2}" type="presParOf" srcId="{F142B6ED-476A-4A90-8E20-0D6CCF858B70}" destId="{D67A0B5D-3E88-430F-B692-2595C8504EFA}" srcOrd="27" destOrd="0" presId="urn:microsoft.com/office/officeart/2005/8/layout/lProcess1"/>
    <dgm:cxn modelId="{2E3C1A04-0AD9-4D37-B018-ECB4B82156B4}" type="presParOf" srcId="{F142B6ED-476A-4A90-8E20-0D6CCF858B70}" destId="{01250923-19AA-4208-A848-EC63EA468889}" srcOrd="28" destOrd="0" presId="urn:microsoft.com/office/officeart/2005/8/layout/lProcess1"/>
    <dgm:cxn modelId="{5CD54A5F-E57D-44FA-8711-33F9466D1543}" type="presParOf" srcId="{F142B6ED-476A-4A90-8E20-0D6CCF858B70}" destId="{8519B574-4481-4F2C-8C33-53556F292267}" srcOrd="29" destOrd="0" presId="urn:microsoft.com/office/officeart/2005/8/layout/lProcess1"/>
    <dgm:cxn modelId="{45526CF7-005F-4BBA-9119-7EFBEE8DB917}" type="presParOf" srcId="{F142B6ED-476A-4A90-8E20-0D6CCF858B70}" destId="{9E50D6F3-B2B0-4730-B95D-FE0A768919F5}" srcOrd="30" destOrd="0" presId="urn:microsoft.com/office/officeart/2005/8/layout/lProcess1"/>
    <dgm:cxn modelId="{6759DEF5-E759-4862-B339-32AD5FBAFB3A}" type="presParOf" srcId="{F142B6ED-476A-4A90-8E20-0D6CCF858B70}" destId="{7FB8994B-8415-4E70-88FD-CC06CB0F3E9F}" srcOrd="31" destOrd="0" presId="urn:microsoft.com/office/officeart/2005/8/layout/lProcess1"/>
    <dgm:cxn modelId="{B685D739-4D69-4D2A-94F4-B57886BC24B1}" type="presParOf" srcId="{F142B6ED-476A-4A90-8E20-0D6CCF858B70}" destId="{24A758C3-2D6F-4F6B-B793-CE6AC815CE85}" srcOrd="32" destOrd="0" presId="urn:microsoft.com/office/officeart/2005/8/layout/lProcess1"/>
    <dgm:cxn modelId="{4740A37E-615D-4EF4-8059-968DC368E8E0}" type="presParOf" srcId="{A16CBFB6-544C-4155-99C1-B7C3A4FFB022}" destId="{43A54E73-DDE7-4F97-816B-6B69D2B41C9E}" srcOrd="3" destOrd="0" presId="urn:microsoft.com/office/officeart/2005/8/layout/lProcess1"/>
    <dgm:cxn modelId="{4484F02C-4E10-4322-B6F4-F839696D4C05}" type="presParOf" srcId="{A16CBFB6-544C-4155-99C1-B7C3A4FFB022}" destId="{52258308-209E-4477-A900-E70AADC5A905}" srcOrd="4" destOrd="0" presId="urn:microsoft.com/office/officeart/2005/8/layout/lProcess1"/>
    <dgm:cxn modelId="{9EB34406-BE4A-4D3D-8C89-5630A7B56F4C}" type="presParOf" srcId="{52258308-209E-4477-A900-E70AADC5A905}" destId="{C1204800-2608-4270-9FB1-65D650A12EFF}" srcOrd="0" destOrd="0" presId="urn:microsoft.com/office/officeart/2005/8/layout/lProcess1"/>
    <dgm:cxn modelId="{C16529CF-C3D6-450A-BF99-A772BD7FEAF8}" type="presParOf" srcId="{52258308-209E-4477-A900-E70AADC5A905}" destId="{5F8DC193-124E-47CB-B6C1-1C7030DEE229}" srcOrd="1" destOrd="0" presId="urn:microsoft.com/office/officeart/2005/8/layout/lProcess1"/>
    <dgm:cxn modelId="{90B34556-6835-4E6B-B5E4-1553B9BCB4AC}" type="presParOf" srcId="{52258308-209E-4477-A900-E70AADC5A905}" destId="{ECF7A1EC-F794-49A4-BAFC-9531C6E54FB2}" srcOrd="2" destOrd="0" presId="urn:microsoft.com/office/officeart/2005/8/layout/lProcess1"/>
    <dgm:cxn modelId="{04BB93B7-516F-48A8-95A1-8E3F81C3228A}" type="presParOf" srcId="{52258308-209E-4477-A900-E70AADC5A905}" destId="{56A96AE6-8329-4573-BA93-DDB133F5C3D4}" srcOrd="3" destOrd="0" presId="urn:microsoft.com/office/officeart/2005/8/layout/lProcess1"/>
    <dgm:cxn modelId="{ACA4F23B-3E72-4F05-99BE-7A811FC1F9D3}" type="presParOf" srcId="{52258308-209E-4477-A900-E70AADC5A905}" destId="{F647FC99-EFAA-4228-92D3-7033C919EAA9}" srcOrd="4" destOrd="0" presId="urn:microsoft.com/office/officeart/2005/8/layout/lProcess1"/>
    <dgm:cxn modelId="{966F3E41-D8DA-41D9-BAE3-861638313732}" type="presParOf" srcId="{52258308-209E-4477-A900-E70AADC5A905}" destId="{D0401CDF-0596-4F8D-B670-BD60608381A9}" srcOrd="5" destOrd="0" presId="urn:microsoft.com/office/officeart/2005/8/layout/lProcess1"/>
    <dgm:cxn modelId="{5781A3FF-9E2C-400B-A5CE-194AE72B8092}" type="presParOf" srcId="{52258308-209E-4477-A900-E70AADC5A905}" destId="{EF4B6E0A-58DD-4AB1-9E63-C7F77504D3BB}" srcOrd="6" destOrd="0" presId="urn:microsoft.com/office/officeart/2005/8/layout/lProcess1"/>
    <dgm:cxn modelId="{A906FD3A-D7CA-43C6-A790-160FFFCFD507}" type="presParOf" srcId="{52258308-209E-4477-A900-E70AADC5A905}" destId="{4C8960A7-DFDF-4F28-906F-89504D7428BB}" srcOrd="7" destOrd="0" presId="urn:microsoft.com/office/officeart/2005/8/layout/lProcess1"/>
    <dgm:cxn modelId="{1F97BB4A-488C-4115-BD62-A861DB4B6288}" type="presParOf" srcId="{52258308-209E-4477-A900-E70AADC5A905}" destId="{9AEC4A08-0AAD-48A1-B48D-28A17FE814B8}" srcOrd="8" destOrd="0" presId="urn:microsoft.com/office/officeart/2005/8/layout/lProcess1"/>
    <dgm:cxn modelId="{74990A25-2046-45A3-AA11-77C595BB6F42}" type="presParOf" srcId="{52258308-209E-4477-A900-E70AADC5A905}" destId="{290AC6B5-4A76-46F7-9627-0DD8796E3B03}" srcOrd="9" destOrd="0" presId="urn:microsoft.com/office/officeart/2005/8/layout/lProcess1"/>
    <dgm:cxn modelId="{7F7223B9-6542-4CF3-88A0-E5187BEA66DC}" type="presParOf" srcId="{52258308-209E-4477-A900-E70AADC5A905}" destId="{C972A593-54D0-4B14-9DD7-A15F29A6B6B8}" srcOrd="10" destOrd="0" presId="urn:microsoft.com/office/officeart/2005/8/layout/lProcess1"/>
    <dgm:cxn modelId="{7DFC70C9-128D-4942-A8AC-FE53771FA9A7}" type="presParOf" srcId="{52258308-209E-4477-A900-E70AADC5A905}" destId="{EF6B8820-F0C9-4921-80CE-341067DC4A47}" srcOrd="11" destOrd="0" presId="urn:microsoft.com/office/officeart/2005/8/layout/lProcess1"/>
    <dgm:cxn modelId="{757D463A-322D-4BF2-97F7-DF24A4316127}" type="presParOf" srcId="{52258308-209E-4477-A900-E70AADC5A905}" destId="{228EC094-A6F8-4557-84E6-93CF3001FCD1}" srcOrd="12" destOrd="0" presId="urn:microsoft.com/office/officeart/2005/8/layout/lProcess1"/>
    <dgm:cxn modelId="{03AC9546-A434-4CE6-AFFB-9282D2289A8A}" type="presParOf" srcId="{52258308-209E-4477-A900-E70AADC5A905}" destId="{FB696EAB-7CA7-4E8C-8996-3DEEF43E9714}" srcOrd="13" destOrd="0" presId="urn:microsoft.com/office/officeart/2005/8/layout/lProcess1"/>
    <dgm:cxn modelId="{0F6DD57E-BA34-45C3-B533-BDA692C0BBC0}" type="presParOf" srcId="{52258308-209E-4477-A900-E70AADC5A905}" destId="{78A6BE9B-71EB-4261-B7CA-930227FAD879}" srcOrd="14" destOrd="0" presId="urn:microsoft.com/office/officeart/2005/8/layout/lProcess1"/>
    <dgm:cxn modelId="{B75D00F0-26FD-40BE-BE41-8400BFFB4D81}" type="presParOf" srcId="{52258308-209E-4477-A900-E70AADC5A905}" destId="{26BEF163-6927-43BD-8E51-C83BAEAAFB0F}" srcOrd="15" destOrd="0" presId="urn:microsoft.com/office/officeart/2005/8/layout/lProcess1"/>
    <dgm:cxn modelId="{2CFC9D9E-9356-4CC9-9EF6-74FBB1D8EA39}" type="presParOf" srcId="{52258308-209E-4477-A900-E70AADC5A905}" destId="{311A54AF-164C-4FAE-9D21-7E979D947066}" srcOrd="16" destOrd="0" presId="urn:microsoft.com/office/officeart/2005/8/layout/lProcess1"/>
    <dgm:cxn modelId="{9C3B04D9-7683-4FD9-8A0F-3863B08A45E7}" type="presParOf" srcId="{52258308-209E-4477-A900-E70AADC5A905}" destId="{88BA0961-AFD8-4F09-9F3E-FBF074CF81D9}" srcOrd="17" destOrd="0" presId="urn:microsoft.com/office/officeart/2005/8/layout/lProcess1"/>
    <dgm:cxn modelId="{21DE20A9-BFE3-48B8-8BE7-6B0DD001F410}" type="presParOf" srcId="{52258308-209E-4477-A900-E70AADC5A905}" destId="{5A8D5269-F17D-4D71-8499-5B2A6DCD0BB5}" srcOrd="18" destOrd="0" presId="urn:microsoft.com/office/officeart/2005/8/layout/lProcess1"/>
    <dgm:cxn modelId="{F7565B5D-518F-41CB-BB42-84F32BC65D56}" type="presParOf" srcId="{A16CBFB6-544C-4155-99C1-B7C3A4FFB022}" destId="{B33E66C8-30ED-4771-9D6F-04258115D6E6}" srcOrd="5" destOrd="0" presId="urn:microsoft.com/office/officeart/2005/8/layout/lProcess1"/>
    <dgm:cxn modelId="{DB9FF1CD-46BD-4212-AC56-EFFDDB21E35F}" type="presParOf" srcId="{A16CBFB6-544C-4155-99C1-B7C3A4FFB022}" destId="{7B84E7AE-FA31-4373-9956-BA5D0BD264A9}" srcOrd="6" destOrd="0" presId="urn:microsoft.com/office/officeart/2005/8/layout/lProcess1"/>
    <dgm:cxn modelId="{1C8B531D-F71C-422A-AF8F-F4F98B032ACE}" type="presParOf" srcId="{7B84E7AE-FA31-4373-9956-BA5D0BD264A9}" destId="{FAD1AD06-2118-40D3-A292-BB0614217B8B}" srcOrd="0" destOrd="0" presId="urn:microsoft.com/office/officeart/2005/8/layout/lProcess1"/>
    <dgm:cxn modelId="{2DB1F2CF-1437-4A1F-86CB-282F2AC82BC7}" type="presParOf" srcId="{7B84E7AE-FA31-4373-9956-BA5D0BD264A9}" destId="{01F4594A-4ECD-4031-9DB1-149FAAF096C7}" srcOrd="1" destOrd="0" presId="urn:microsoft.com/office/officeart/2005/8/layout/lProcess1"/>
    <dgm:cxn modelId="{BAAF21EF-677D-414E-B1F7-2C8CC85451E6}" type="presParOf" srcId="{7B84E7AE-FA31-4373-9956-BA5D0BD264A9}" destId="{3F545534-B8B9-4E2A-BE7B-4C4D5F9C180E}" srcOrd="2" destOrd="0" presId="urn:microsoft.com/office/officeart/2005/8/layout/lProcess1"/>
    <dgm:cxn modelId="{89C37D19-E5EC-4829-B4D0-615DE2FFA8DB}" type="presParOf" srcId="{7B84E7AE-FA31-4373-9956-BA5D0BD264A9}" destId="{7635250F-B284-4AA3-BC10-AC085BFECD2E}" srcOrd="3" destOrd="0" presId="urn:microsoft.com/office/officeart/2005/8/layout/lProcess1"/>
    <dgm:cxn modelId="{CCBCD47B-A4A4-47D6-9642-65ABB479A5EF}" type="presParOf" srcId="{7B84E7AE-FA31-4373-9956-BA5D0BD264A9}" destId="{3C9E51E2-5120-4964-86BA-4CDCA4375B7E}" srcOrd="4" destOrd="0" presId="urn:microsoft.com/office/officeart/2005/8/layout/lProcess1"/>
    <dgm:cxn modelId="{F7DB3539-3D8B-4261-8CAA-EFE4ECEDFEF1}" type="presParOf" srcId="{7B84E7AE-FA31-4373-9956-BA5D0BD264A9}" destId="{8D743A89-BD18-4660-9EDC-B7D3284D0D4C}" srcOrd="5" destOrd="0" presId="urn:microsoft.com/office/officeart/2005/8/layout/lProcess1"/>
    <dgm:cxn modelId="{E3211D9B-BF2D-4B40-A63F-3E878C2CC6DC}" type="presParOf" srcId="{7B84E7AE-FA31-4373-9956-BA5D0BD264A9}" destId="{DF1851FC-A52D-48FB-9F56-A4C7A0380A4A}" srcOrd="6" destOrd="0" presId="urn:microsoft.com/office/officeart/2005/8/layout/lProcess1"/>
    <dgm:cxn modelId="{4C39CDC2-2D65-411D-99E7-696014A1A13B}" type="presParOf" srcId="{7B84E7AE-FA31-4373-9956-BA5D0BD264A9}" destId="{D1E60820-ACD1-4AD7-8D79-A96BCB1DCAE1}" srcOrd="7" destOrd="0" presId="urn:microsoft.com/office/officeart/2005/8/layout/lProcess1"/>
    <dgm:cxn modelId="{DE704025-A8FF-4B6D-B9C3-5A4E182057A1}" type="presParOf" srcId="{7B84E7AE-FA31-4373-9956-BA5D0BD264A9}" destId="{6FA14DD7-70EF-458D-B99B-719E08C41FFF}" srcOrd="8" destOrd="0" presId="urn:microsoft.com/office/officeart/2005/8/layout/lProcess1"/>
    <dgm:cxn modelId="{9EA39CAD-4CC2-4F7E-AE4F-0FEF0682C0E6}" type="presParOf" srcId="{7B84E7AE-FA31-4373-9956-BA5D0BD264A9}" destId="{7375A5CF-1EC3-4C4F-BFF4-EF205DB7A52D}" srcOrd="9" destOrd="0" presId="urn:microsoft.com/office/officeart/2005/8/layout/lProcess1"/>
    <dgm:cxn modelId="{6BFC3B3C-5685-4CF6-BE1F-EA88FC56719F}" type="presParOf" srcId="{7B84E7AE-FA31-4373-9956-BA5D0BD264A9}" destId="{4B9FBAAA-05E9-4E94-97A6-4A486798AFB8}" srcOrd="10" destOrd="0" presId="urn:microsoft.com/office/officeart/2005/8/layout/lProcess1"/>
    <dgm:cxn modelId="{CAC2E523-0665-407D-B5F7-677FD4E372D8}" type="presParOf" srcId="{7B84E7AE-FA31-4373-9956-BA5D0BD264A9}" destId="{398C3261-9C87-4FE4-8D8A-5E091476753F}" srcOrd="11" destOrd="0" presId="urn:microsoft.com/office/officeart/2005/8/layout/lProcess1"/>
    <dgm:cxn modelId="{7F94AA41-4AD5-4D3C-9EFE-1562905B641D}" type="presParOf" srcId="{7B84E7AE-FA31-4373-9956-BA5D0BD264A9}" destId="{433FC277-B047-4424-BFE0-FF99348E2E9A}" srcOrd="12" destOrd="0" presId="urn:microsoft.com/office/officeart/2005/8/layout/lProcess1"/>
    <dgm:cxn modelId="{AD42C178-19FB-4FE1-8852-C8474C991FC5}" type="presParOf" srcId="{7B84E7AE-FA31-4373-9956-BA5D0BD264A9}" destId="{EBF185A3-0852-4327-B6C2-9ABB39E8B728}" srcOrd="13" destOrd="0" presId="urn:microsoft.com/office/officeart/2005/8/layout/lProcess1"/>
    <dgm:cxn modelId="{C8C6ACF9-B301-4EFC-BF4A-9A9F74A98C93}" type="presParOf" srcId="{7B84E7AE-FA31-4373-9956-BA5D0BD264A9}" destId="{37399805-E4AE-4ACA-B3F9-BCC33B411581}" srcOrd="14" destOrd="0" presId="urn:microsoft.com/office/officeart/2005/8/layout/lProcess1"/>
    <dgm:cxn modelId="{1333978B-C35E-4346-BA98-8904A08D6CB9}" type="presParOf" srcId="{7B84E7AE-FA31-4373-9956-BA5D0BD264A9}" destId="{CD443AE5-AD3A-4220-ADB8-9AD886D6EAFE}" srcOrd="15" destOrd="0" presId="urn:microsoft.com/office/officeart/2005/8/layout/lProcess1"/>
    <dgm:cxn modelId="{6ED9A83E-13A5-47C0-9473-AD2D764C4ACF}" type="presParOf" srcId="{7B84E7AE-FA31-4373-9956-BA5D0BD264A9}" destId="{97DB81C3-4E9E-4E40-885C-47FB65373588}" srcOrd="1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1DFC2-A72E-4312-A48F-83DA5C2654E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9F63D72-4C0A-49D0-9650-86C7215D235C}">
      <dgm:prSet phldrT="[Text]"/>
      <dgm:spPr/>
      <dgm:t>
        <a:bodyPr/>
        <a:lstStyle/>
        <a:p>
          <a:r>
            <a:rPr lang="fr-BE" b="1" dirty="0" smtClean="0"/>
            <a:t>Acceptabilité</a:t>
          </a:r>
          <a:endParaRPr lang="fr-BE" b="1" dirty="0"/>
        </a:p>
      </dgm:t>
    </dgm:pt>
    <dgm:pt modelId="{1F95955C-DBFE-42EA-B1A6-F4F3E9FD8DFD}" type="parTrans" cxnId="{88FF949E-20E5-49E0-9CEF-934E4C64AFA5}">
      <dgm:prSet/>
      <dgm:spPr/>
      <dgm:t>
        <a:bodyPr/>
        <a:lstStyle/>
        <a:p>
          <a:endParaRPr lang="fr-BE"/>
        </a:p>
      </dgm:t>
    </dgm:pt>
    <dgm:pt modelId="{42A43A83-43F1-414F-B5D8-24E6C5ED9850}" type="sibTrans" cxnId="{88FF949E-20E5-49E0-9CEF-934E4C64AFA5}">
      <dgm:prSet/>
      <dgm:spPr/>
      <dgm:t>
        <a:bodyPr/>
        <a:lstStyle/>
        <a:p>
          <a:endParaRPr lang="fr-BE"/>
        </a:p>
      </dgm:t>
    </dgm:pt>
    <dgm:pt modelId="{E91F1445-889B-49ED-A520-A320BD01C988}">
      <dgm:prSet phldrT="[Text]"/>
      <dgm:spPr/>
      <dgm:t>
        <a:bodyPr/>
        <a:lstStyle/>
        <a:p>
          <a:r>
            <a:rPr lang="fr-BE" b="1" strike="sngStrike" dirty="0" smtClean="0"/>
            <a:t>Incertitude</a:t>
          </a:r>
          <a:endParaRPr lang="fr-BE" b="1" strike="sngStrike" dirty="0"/>
        </a:p>
      </dgm:t>
    </dgm:pt>
    <dgm:pt modelId="{C3C7215F-2A8A-49A6-8FCE-7F38351A037F}" type="parTrans" cxnId="{38408CC6-14C0-47D4-B95C-087C9653AA7C}">
      <dgm:prSet/>
      <dgm:spPr/>
      <dgm:t>
        <a:bodyPr/>
        <a:lstStyle/>
        <a:p>
          <a:endParaRPr lang="fr-BE" b="1"/>
        </a:p>
      </dgm:t>
    </dgm:pt>
    <dgm:pt modelId="{A3E73B45-B1C7-4F5A-ACD6-C8E2B09A575B}" type="sibTrans" cxnId="{38408CC6-14C0-47D4-B95C-087C9653AA7C}">
      <dgm:prSet/>
      <dgm:spPr/>
      <dgm:t>
        <a:bodyPr/>
        <a:lstStyle/>
        <a:p>
          <a:endParaRPr lang="fr-BE"/>
        </a:p>
      </dgm:t>
    </dgm:pt>
    <dgm:pt modelId="{1A2BAD6C-9C33-4BB6-AEB9-3948F41E47B8}">
      <dgm:prSet phldrT="[Text]"/>
      <dgm:spPr/>
      <dgm:t>
        <a:bodyPr/>
        <a:lstStyle/>
        <a:p>
          <a:r>
            <a:rPr lang="fr-BE" b="1" strike="noStrike" dirty="0" smtClean="0"/>
            <a:t>Inclusion des citoyens</a:t>
          </a:r>
          <a:endParaRPr lang="fr-BE" b="1" strike="noStrike" dirty="0"/>
        </a:p>
      </dgm:t>
    </dgm:pt>
    <dgm:pt modelId="{507FE97C-2BB2-4377-AFFB-8AF26E6A565D}" type="parTrans" cxnId="{DEB4CA51-30F1-40AB-98FF-1CB752813146}">
      <dgm:prSet/>
      <dgm:spPr/>
      <dgm:t>
        <a:bodyPr/>
        <a:lstStyle/>
        <a:p>
          <a:endParaRPr lang="fr-BE" b="1"/>
        </a:p>
      </dgm:t>
    </dgm:pt>
    <dgm:pt modelId="{43976CBB-FCFF-434A-A936-4AABE035891F}" type="sibTrans" cxnId="{DEB4CA51-30F1-40AB-98FF-1CB752813146}">
      <dgm:prSet/>
      <dgm:spPr/>
      <dgm:t>
        <a:bodyPr/>
        <a:lstStyle/>
        <a:p>
          <a:endParaRPr lang="fr-BE"/>
        </a:p>
      </dgm:t>
    </dgm:pt>
    <dgm:pt modelId="{CDD4433D-9761-4518-A43C-26F75A24C8DD}">
      <dgm:prSet phldrT="[Text]"/>
      <dgm:spPr/>
      <dgm:t>
        <a:bodyPr/>
        <a:lstStyle/>
        <a:p>
          <a:r>
            <a:rPr lang="fr-BE" b="1" strike="noStrike" dirty="0" smtClean="0"/>
            <a:t>Confiance</a:t>
          </a:r>
          <a:endParaRPr lang="fr-BE" b="1" strike="noStrike" dirty="0"/>
        </a:p>
      </dgm:t>
    </dgm:pt>
    <dgm:pt modelId="{00B59EBB-6F9D-43D2-AD91-D46F5FDB9C42}" type="parTrans" cxnId="{B48C664E-E750-40D0-829B-B266FC74B053}">
      <dgm:prSet/>
      <dgm:spPr/>
      <dgm:t>
        <a:bodyPr/>
        <a:lstStyle/>
        <a:p>
          <a:endParaRPr lang="fr-BE" b="1"/>
        </a:p>
      </dgm:t>
    </dgm:pt>
    <dgm:pt modelId="{C944590A-7F9B-4FAB-995A-543FA9C0BAEA}" type="sibTrans" cxnId="{B48C664E-E750-40D0-829B-B266FC74B053}">
      <dgm:prSet/>
      <dgm:spPr/>
      <dgm:t>
        <a:bodyPr/>
        <a:lstStyle/>
        <a:p>
          <a:endParaRPr lang="fr-BE"/>
        </a:p>
      </dgm:t>
    </dgm:pt>
    <dgm:pt modelId="{DF7FC8C0-7BEC-4568-9AC0-90A52DEFBD27}" type="pres">
      <dgm:prSet presAssocID="{AC81DFC2-A72E-4312-A48F-83DA5C2654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BEB3CFF-9A49-4E5A-9417-9B78C5598AE7}" type="pres">
      <dgm:prSet presAssocID="{09F63D72-4C0A-49D0-9650-86C7215D235C}" presName="singleCycle" presStyleCnt="0"/>
      <dgm:spPr/>
    </dgm:pt>
    <dgm:pt modelId="{C114F790-947A-403E-BC5A-1E296FAD439F}" type="pres">
      <dgm:prSet presAssocID="{09F63D72-4C0A-49D0-9650-86C7215D235C}" presName="singleCenter" presStyleLbl="node1" presStyleIdx="0" presStyleCnt="4">
        <dgm:presLayoutVars>
          <dgm:chMax val="7"/>
          <dgm:chPref val="7"/>
        </dgm:presLayoutVars>
      </dgm:prSet>
      <dgm:spPr/>
    </dgm:pt>
    <dgm:pt modelId="{A3A2E57F-4E03-4160-AC8D-910EF39D0102}" type="pres">
      <dgm:prSet presAssocID="{C3C7215F-2A8A-49A6-8FCE-7F38351A037F}" presName="Name56" presStyleLbl="parChTrans1D2" presStyleIdx="0" presStyleCnt="3"/>
      <dgm:spPr/>
    </dgm:pt>
    <dgm:pt modelId="{B39B83CD-2078-4936-8576-38CA31B4D105}" type="pres">
      <dgm:prSet presAssocID="{E91F1445-889B-49ED-A520-A320BD01C988}" presName="text0" presStyleLbl="node1" presStyleIdx="1" presStyleCnt="4">
        <dgm:presLayoutVars>
          <dgm:bulletEnabled val="1"/>
        </dgm:presLayoutVars>
      </dgm:prSet>
      <dgm:spPr/>
    </dgm:pt>
    <dgm:pt modelId="{4BCFE9E2-A714-4B19-BBE7-6D19CFFBBDD7}" type="pres">
      <dgm:prSet presAssocID="{507FE97C-2BB2-4377-AFFB-8AF26E6A565D}" presName="Name56" presStyleLbl="parChTrans1D2" presStyleIdx="1" presStyleCnt="3"/>
      <dgm:spPr/>
    </dgm:pt>
    <dgm:pt modelId="{9EDFD81F-91FD-4833-89CE-C5038F33197F}" type="pres">
      <dgm:prSet presAssocID="{1A2BAD6C-9C33-4BB6-AEB9-3948F41E47B8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104DA4D-070C-455E-854E-533169434F0F}" type="pres">
      <dgm:prSet presAssocID="{00B59EBB-6F9D-43D2-AD91-D46F5FDB9C42}" presName="Name56" presStyleLbl="parChTrans1D2" presStyleIdx="2" presStyleCnt="3"/>
      <dgm:spPr/>
    </dgm:pt>
    <dgm:pt modelId="{1E8542F4-3E6A-4200-85B7-5AD272D0D137}" type="pres">
      <dgm:prSet presAssocID="{CDD4433D-9761-4518-A43C-26F75A24C8DD}" presName="text0" presStyleLbl="node1" presStyleIdx="3" presStyleCnt="4">
        <dgm:presLayoutVars>
          <dgm:bulletEnabled val="1"/>
        </dgm:presLayoutVars>
      </dgm:prSet>
      <dgm:spPr/>
    </dgm:pt>
  </dgm:ptLst>
  <dgm:cxnLst>
    <dgm:cxn modelId="{88FF949E-20E5-49E0-9CEF-934E4C64AFA5}" srcId="{AC81DFC2-A72E-4312-A48F-83DA5C2654EE}" destId="{09F63D72-4C0A-49D0-9650-86C7215D235C}" srcOrd="0" destOrd="0" parTransId="{1F95955C-DBFE-42EA-B1A6-F4F3E9FD8DFD}" sibTransId="{42A43A83-43F1-414F-B5D8-24E6C5ED9850}"/>
    <dgm:cxn modelId="{8DA28243-40EF-4A9F-B790-C5CD78CD12F4}" type="presOf" srcId="{C3C7215F-2A8A-49A6-8FCE-7F38351A037F}" destId="{A3A2E57F-4E03-4160-AC8D-910EF39D0102}" srcOrd="0" destOrd="0" presId="urn:microsoft.com/office/officeart/2008/layout/RadialCluster"/>
    <dgm:cxn modelId="{C7BFDCA6-0F9A-4C1B-8004-26B502C35011}" type="presOf" srcId="{09F63D72-4C0A-49D0-9650-86C7215D235C}" destId="{C114F790-947A-403E-BC5A-1E296FAD439F}" srcOrd="0" destOrd="0" presId="urn:microsoft.com/office/officeart/2008/layout/RadialCluster"/>
    <dgm:cxn modelId="{9D6CFEE9-85FB-4EEC-8344-0B9232B0DD1C}" type="presOf" srcId="{507FE97C-2BB2-4377-AFFB-8AF26E6A565D}" destId="{4BCFE9E2-A714-4B19-BBE7-6D19CFFBBDD7}" srcOrd="0" destOrd="0" presId="urn:microsoft.com/office/officeart/2008/layout/RadialCluster"/>
    <dgm:cxn modelId="{3EF06FD1-E644-4A45-B9DB-99A966E6ED2C}" type="presOf" srcId="{CDD4433D-9761-4518-A43C-26F75A24C8DD}" destId="{1E8542F4-3E6A-4200-85B7-5AD272D0D137}" srcOrd="0" destOrd="0" presId="urn:microsoft.com/office/officeart/2008/layout/RadialCluster"/>
    <dgm:cxn modelId="{740026A6-36D9-4797-9E71-473F1AB4F356}" type="presOf" srcId="{AC81DFC2-A72E-4312-A48F-83DA5C2654EE}" destId="{DF7FC8C0-7BEC-4568-9AC0-90A52DEFBD27}" srcOrd="0" destOrd="0" presId="urn:microsoft.com/office/officeart/2008/layout/RadialCluster"/>
    <dgm:cxn modelId="{B48C664E-E750-40D0-829B-B266FC74B053}" srcId="{09F63D72-4C0A-49D0-9650-86C7215D235C}" destId="{CDD4433D-9761-4518-A43C-26F75A24C8DD}" srcOrd="2" destOrd="0" parTransId="{00B59EBB-6F9D-43D2-AD91-D46F5FDB9C42}" sibTransId="{C944590A-7F9B-4FAB-995A-543FA9C0BAEA}"/>
    <dgm:cxn modelId="{38408CC6-14C0-47D4-B95C-087C9653AA7C}" srcId="{09F63D72-4C0A-49D0-9650-86C7215D235C}" destId="{E91F1445-889B-49ED-A520-A320BD01C988}" srcOrd="0" destOrd="0" parTransId="{C3C7215F-2A8A-49A6-8FCE-7F38351A037F}" sibTransId="{A3E73B45-B1C7-4F5A-ACD6-C8E2B09A575B}"/>
    <dgm:cxn modelId="{60B0E625-9A7D-4A7E-9067-A7A011439B9F}" type="presOf" srcId="{E91F1445-889B-49ED-A520-A320BD01C988}" destId="{B39B83CD-2078-4936-8576-38CA31B4D105}" srcOrd="0" destOrd="0" presId="urn:microsoft.com/office/officeart/2008/layout/RadialCluster"/>
    <dgm:cxn modelId="{46A0D682-7D50-4BDC-AAE5-21F95C2F71DA}" type="presOf" srcId="{00B59EBB-6F9D-43D2-AD91-D46F5FDB9C42}" destId="{1104DA4D-070C-455E-854E-533169434F0F}" srcOrd="0" destOrd="0" presId="urn:microsoft.com/office/officeart/2008/layout/RadialCluster"/>
    <dgm:cxn modelId="{3D4D700E-F16D-49ED-9864-994BBE379976}" type="presOf" srcId="{1A2BAD6C-9C33-4BB6-AEB9-3948F41E47B8}" destId="{9EDFD81F-91FD-4833-89CE-C5038F33197F}" srcOrd="0" destOrd="0" presId="urn:microsoft.com/office/officeart/2008/layout/RadialCluster"/>
    <dgm:cxn modelId="{DEB4CA51-30F1-40AB-98FF-1CB752813146}" srcId="{09F63D72-4C0A-49D0-9650-86C7215D235C}" destId="{1A2BAD6C-9C33-4BB6-AEB9-3948F41E47B8}" srcOrd="1" destOrd="0" parTransId="{507FE97C-2BB2-4377-AFFB-8AF26E6A565D}" sibTransId="{43976CBB-FCFF-434A-A936-4AABE035891F}"/>
    <dgm:cxn modelId="{330D9279-9516-4F84-B43F-7B4D413F6949}" type="presParOf" srcId="{DF7FC8C0-7BEC-4568-9AC0-90A52DEFBD27}" destId="{9BEB3CFF-9A49-4E5A-9417-9B78C5598AE7}" srcOrd="0" destOrd="0" presId="urn:microsoft.com/office/officeart/2008/layout/RadialCluster"/>
    <dgm:cxn modelId="{D2DDE840-F0EA-4BC7-9B0D-1C193639CED5}" type="presParOf" srcId="{9BEB3CFF-9A49-4E5A-9417-9B78C5598AE7}" destId="{C114F790-947A-403E-BC5A-1E296FAD439F}" srcOrd="0" destOrd="0" presId="urn:microsoft.com/office/officeart/2008/layout/RadialCluster"/>
    <dgm:cxn modelId="{02F8F95D-DECA-4C60-AE24-CD3FECEC4048}" type="presParOf" srcId="{9BEB3CFF-9A49-4E5A-9417-9B78C5598AE7}" destId="{A3A2E57F-4E03-4160-AC8D-910EF39D0102}" srcOrd="1" destOrd="0" presId="urn:microsoft.com/office/officeart/2008/layout/RadialCluster"/>
    <dgm:cxn modelId="{2F15E311-18FA-42C8-9C85-310F3B9A63F3}" type="presParOf" srcId="{9BEB3CFF-9A49-4E5A-9417-9B78C5598AE7}" destId="{B39B83CD-2078-4936-8576-38CA31B4D105}" srcOrd="2" destOrd="0" presId="urn:microsoft.com/office/officeart/2008/layout/RadialCluster"/>
    <dgm:cxn modelId="{F143DEFA-C27F-4A57-AF8D-44DDF1029533}" type="presParOf" srcId="{9BEB3CFF-9A49-4E5A-9417-9B78C5598AE7}" destId="{4BCFE9E2-A714-4B19-BBE7-6D19CFFBBDD7}" srcOrd="3" destOrd="0" presId="urn:microsoft.com/office/officeart/2008/layout/RadialCluster"/>
    <dgm:cxn modelId="{86BE42B7-DABF-4DA3-8138-A6AF27FDCA5D}" type="presParOf" srcId="{9BEB3CFF-9A49-4E5A-9417-9B78C5598AE7}" destId="{9EDFD81F-91FD-4833-89CE-C5038F33197F}" srcOrd="4" destOrd="0" presId="urn:microsoft.com/office/officeart/2008/layout/RadialCluster"/>
    <dgm:cxn modelId="{B3776F04-037D-4B3D-87E6-86E404D174F2}" type="presParOf" srcId="{9BEB3CFF-9A49-4E5A-9417-9B78C5598AE7}" destId="{1104DA4D-070C-455E-854E-533169434F0F}" srcOrd="5" destOrd="0" presId="urn:microsoft.com/office/officeart/2008/layout/RadialCluster"/>
    <dgm:cxn modelId="{6075AEB4-0CD5-462D-9F90-024A98882F80}" type="presParOf" srcId="{9BEB3CFF-9A49-4E5A-9417-9B78C5598AE7}" destId="{1E8542F4-3E6A-4200-85B7-5AD272D0D13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7986CC-DA2B-4C92-B762-AA702D4E438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42974FD-02DE-4B52-AFA9-FF535DFFBC42}">
      <dgm:prSet phldrT="[Text]"/>
      <dgm:spPr/>
      <dgm:t>
        <a:bodyPr/>
        <a:lstStyle/>
        <a:p>
          <a:r>
            <a:rPr lang="fr-BE" b="1" dirty="0" smtClean="0"/>
            <a:t>Options</a:t>
          </a:r>
          <a:endParaRPr lang="fr-BE" b="1" dirty="0"/>
        </a:p>
      </dgm:t>
    </dgm:pt>
    <dgm:pt modelId="{A563F508-6CCF-457A-B293-5F17EF66F563}" type="parTrans" cxnId="{3B2E66CE-2100-4952-AED4-AFF762E8FD33}">
      <dgm:prSet/>
      <dgm:spPr/>
      <dgm:t>
        <a:bodyPr/>
        <a:lstStyle/>
        <a:p>
          <a:endParaRPr lang="fr-BE"/>
        </a:p>
      </dgm:t>
    </dgm:pt>
    <dgm:pt modelId="{F55D9B7B-3867-4A91-B8EC-02922A3823BC}" type="sibTrans" cxnId="{3B2E66CE-2100-4952-AED4-AFF762E8FD33}">
      <dgm:prSet/>
      <dgm:spPr/>
      <dgm:t>
        <a:bodyPr/>
        <a:lstStyle/>
        <a:p>
          <a:endParaRPr lang="fr-BE" b="1"/>
        </a:p>
      </dgm:t>
    </dgm:pt>
    <dgm:pt modelId="{58C51D62-5376-4336-AA66-DAA66F3CE80A}">
      <dgm:prSet phldrT="[Text]"/>
      <dgm:spPr/>
      <dgm:t>
        <a:bodyPr/>
        <a:lstStyle/>
        <a:p>
          <a:r>
            <a:rPr lang="fr-BE" b="1" dirty="0" smtClean="0"/>
            <a:t>Décision</a:t>
          </a:r>
          <a:endParaRPr lang="fr-BE" b="1" dirty="0"/>
        </a:p>
      </dgm:t>
    </dgm:pt>
    <dgm:pt modelId="{5508C9BF-8181-471F-B0A1-DCEAE2BA44A5}" type="parTrans" cxnId="{2AE7C8C6-5D23-4F1A-B57C-0054E761C0B4}">
      <dgm:prSet/>
      <dgm:spPr/>
      <dgm:t>
        <a:bodyPr/>
        <a:lstStyle/>
        <a:p>
          <a:endParaRPr lang="fr-BE"/>
        </a:p>
      </dgm:t>
    </dgm:pt>
    <dgm:pt modelId="{09D73384-845E-455F-9918-D548C5C610A0}" type="sibTrans" cxnId="{2AE7C8C6-5D23-4F1A-B57C-0054E761C0B4}">
      <dgm:prSet/>
      <dgm:spPr/>
      <dgm:t>
        <a:bodyPr/>
        <a:lstStyle/>
        <a:p>
          <a:endParaRPr lang="fr-BE" b="1"/>
        </a:p>
      </dgm:t>
    </dgm:pt>
    <dgm:pt modelId="{BD1D78DF-AF7C-422C-8B57-2E1A161BFD83}">
      <dgm:prSet phldrT="[Text]"/>
      <dgm:spPr/>
      <dgm:t>
        <a:bodyPr/>
        <a:lstStyle/>
        <a:p>
          <a:r>
            <a:rPr lang="fr-BE" b="1" dirty="0" smtClean="0"/>
            <a:t>Mise en œuvre</a:t>
          </a:r>
          <a:endParaRPr lang="fr-BE" b="1" dirty="0"/>
        </a:p>
      </dgm:t>
    </dgm:pt>
    <dgm:pt modelId="{D441B405-70BA-4E64-ABD7-E87C8709EFF5}" type="parTrans" cxnId="{8499D61E-2B39-448F-BC6C-7F798C37D734}">
      <dgm:prSet/>
      <dgm:spPr/>
      <dgm:t>
        <a:bodyPr/>
        <a:lstStyle/>
        <a:p>
          <a:endParaRPr lang="fr-BE"/>
        </a:p>
      </dgm:t>
    </dgm:pt>
    <dgm:pt modelId="{6F30FC66-0D69-4631-9DB8-FBCEA8263D0D}" type="sibTrans" cxnId="{8499D61E-2B39-448F-BC6C-7F798C37D734}">
      <dgm:prSet/>
      <dgm:spPr/>
      <dgm:t>
        <a:bodyPr/>
        <a:lstStyle/>
        <a:p>
          <a:endParaRPr lang="fr-BE" b="1"/>
        </a:p>
      </dgm:t>
    </dgm:pt>
    <dgm:pt modelId="{88C08D97-B548-45B5-80D5-B6D434CDAC2D}">
      <dgm:prSet phldrT="[Text]"/>
      <dgm:spPr/>
      <dgm:t>
        <a:bodyPr/>
        <a:lstStyle/>
        <a:p>
          <a:r>
            <a:rPr lang="fr-BE" b="1" dirty="0" smtClean="0"/>
            <a:t>Évaluation</a:t>
          </a:r>
          <a:endParaRPr lang="fr-BE" b="1" dirty="0"/>
        </a:p>
      </dgm:t>
    </dgm:pt>
    <dgm:pt modelId="{0B122771-195E-4FD8-9D0D-FA123224D961}" type="parTrans" cxnId="{3545E082-A738-4FA2-B935-FB473CB4F952}">
      <dgm:prSet/>
      <dgm:spPr/>
      <dgm:t>
        <a:bodyPr/>
        <a:lstStyle/>
        <a:p>
          <a:endParaRPr lang="fr-BE"/>
        </a:p>
      </dgm:t>
    </dgm:pt>
    <dgm:pt modelId="{242564E8-DC94-4147-8FCB-9FEE73790FC1}" type="sibTrans" cxnId="{3545E082-A738-4FA2-B935-FB473CB4F952}">
      <dgm:prSet/>
      <dgm:spPr/>
      <dgm:t>
        <a:bodyPr/>
        <a:lstStyle/>
        <a:p>
          <a:endParaRPr lang="fr-BE" b="1"/>
        </a:p>
      </dgm:t>
    </dgm:pt>
    <dgm:pt modelId="{B675BA98-3140-4C20-8B1F-B3D75471FEC4}">
      <dgm:prSet phldrT="[Text]"/>
      <dgm:spPr/>
      <dgm:t>
        <a:bodyPr/>
        <a:lstStyle/>
        <a:p>
          <a:r>
            <a:rPr lang="fr-BE" b="1" dirty="0" smtClean="0"/>
            <a:t>Problématisation</a:t>
          </a:r>
          <a:endParaRPr lang="fr-BE" b="1" dirty="0"/>
        </a:p>
      </dgm:t>
    </dgm:pt>
    <dgm:pt modelId="{A2A9D096-9477-410E-B388-13052EF69320}" type="parTrans" cxnId="{AEA956A5-994A-4647-9644-D5FA641A65E9}">
      <dgm:prSet/>
      <dgm:spPr/>
      <dgm:t>
        <a:bodyPr/>
        <a:lstStyle/>
        <a:p>
          <a:endParaRPr lang="fr-BE"/>
        </a:p>
      </dgm:t>
    </dgm:pt>
    <dgm:pt modelId="{B0C7C2BF-D5DC-4A96-9856-21DAC9679EA6}" type="sibTrans" cxnId="{AEA956A5-994A-4647-9644-D5FA641A65E9}">
      <dgm:prSet/>
      <dgm:spPr/>
      <dgm:t>
        <a:bodyPr/>
        <a:lstStyle/>
        <a:p>
          <a:endParaRPr lang="fr-BE" b="1"/>
        </a:p>
      </dgm:t>
    </dgm:pt>
    <dgm:pt modelId="{95B10F7C-5C4B-4085-BBD9-BE2964A58360}" type="pres">
      <dgm:prSet presAssocID="{1C7986CC-DA2B-4C92-B762-AA702D4E438D}" presName="cycle" presStyleCnt="0">
        <dgm:presLayoutVars>
          <dgm:dir/>
          <dgm:resizeHandles val="exact"/>
        </dgm:presLayoutVars>
      </dgm:prSet>
      <dgm:spPr/>
    </dgm:pt>
    <dgm:pt modelId="{4729FA70-88C4-44F5-ACAF-2A295321AA9F}" type="pres">
      <dgm:prSet presAssocID="{E42974FD-02DE-4B52-AFA9-FF535DFFBC42}" presName="dummy" presStyleCnt="0"/>
      <dgm:spPr/>
    </dgm:pt>
    <dgm:pt modelId="{DF72AAE3-6F0C-432C-A86C-DE264B27FC03}" type="pres">
      <dgm:prSet presAssocID="{E42974FD-02DE-4B52-AFA9-FF535DFFBC42}" presName="node" presStyleLbl="revTx" presStyleIdx="0" presStyleCnt="5">
        <dgm:presLayoutVars>
          <dgm:bulletEnabled val="1"/>
        </dgm:presLayoutVars>
      </dgm:prSet>
      <dgm:spPr/>
    </dgm:pt>
    <dgm:pt modelId="{E0725ACD-20B7-4E96-A515-7BE860CC468F}" type="pres">
      <dgm:prSet presAssocID="{F55D9B7B-3867-4A91-B8EC-02922A3823BC}" presName="sibTrans" presStyleLbl="node1" presStyleIdx="0" presStyleCnt="5"/>
      <dgm:spPr/>
    </dgm:pt>
    <dgm:pt modelId="{B5AE346C-A416-4F2B-8063-3292955A4613}" type="pres">
      <dgm:prSet presAssocID="{58C51D62-5376-4336-AA66-DAA66F3CE80A}" presName="dummy" presStyleCnt="0"/>
      <dgm:spPr/>
    </dgm:pt>
    <dgm:pt modelId="{09ABA704-1B72-4870-9CC1-D8FAC02D3449}" type="pres">
      <dgm:prSet presAssocID="{58C51D62-5376-4336-AA66-DAA66F3CE80A}" presName="node" presStyleLbl="revTx" presStyleIdx="1" presStyleCnt="5">
        <dgm:presLayoutVars>
          <dgm:bulletEnabled val="1"/>
        </dgm:presLayoutVars>
      </dgm:prSet>
      <dgm:spPr/>
    </dgm:pt>
    <dgm:pt modelId="{F14900B6-7B9A-42B6-8296-3E62C5A76CFC}" type="pres">
      <dgm:prSet presAssocID="{09D73384-845E-455F-9918-D548C5C610A0}" presName="sibTrans" presStyleLbl="node1" presStyleIdx="1" presStyleCnt="5"/>
      <dgm:spPr/>
    </dgm:pt>
    <dgm:pt modelId="{650F9BCC-DB6F-45E4-8172-769B449F6AFA}" type="pres">
      <dgm:prSet presAssocID="{BD1D78DF-AF7C-422C-8B57-2E1A161BFD83}" presName="dummy" presStyleCnt="0"/>
      <dgm:spPr/>
    </dgm:pt>
    <dgm:pt modelId="{889D2950-8125-48A7-A23C-4C7FA1570ED4}" type="pres">
      <dgm:prSet presAssocID="{BD1D78DF-AF7C-422C-8B57-2E1A161BFD83}" presName="node" presStyleLbl="revTx" presStyleIdx="2" presStyleCnt="5" custRadScaleRad="102308">
        <dgm:presLayoutVars>
          <dgm:bulletEnabled val="1"/>
        </dgm:presLayoutVars>
      </dgm:prSet>
      <dgm:spPr/>
    </dgm:pt>
    <dgm:pt modelId="{B68139EF-667C-49FC-9051-771C434C5CA8}" type="pres">
      <dgm:prSet presAssocID="{6F30FC66-0D69-4631-9DB8-FBCEA8263D0D}" presName="sibTrans" presStyleLbl="node1" presStyleIdx="2" presStyleCnt="5"/>
      <dgm:spPr/>
    </dgm:pt>
    <dgm:pt modelId="{3F236046-79CC-4E34-97B0-298F454E1B0E}" type="pres">
      <dgm:prSet presAssocID="{88C08D97-B548-45B5-80D5-B6D434CDAC2D}" presName="dummy" presStyleCnt="0"/>
      <dgm:spPr/>
    </dgm:pt>
    <dgm:pt modelId="{CDCB5B70-A0F3-43D2-A545-7D4DF4660301}" type="pres">
      <dgm:prSet presAssocID="{88C08D97-B548-45B5-80D5-B6D434CDAC2D}" presName="node" presStyleLbl="revTx" presStyleIdx="3" presStyleCnt="5">
        <dgm:presLayoutVars>
          <dgm:bulletEnabled val="1"/>
        </dgm:presLayoutVars>
      </dgm:prSet>
      <dgm:spPr/>
    </dgm:pt>
    <dgm:pt modelId="{ECD8FE38-CFCF-43BF-B466-2AE5C293C233}" type="pres">
      <dgm:prSet presAssocID="{242564E8-DC94-4147-8FCB-9FEE73790FC1}" presName="sibTrans" presStyleLbl="node1" presStyleIdx="3" presStyleCnt="5"/>
      <dgm:spPr/>
    </dgm:pt>
    <dgm:pt modelId="{577CA51B-E657-44A1-BE01-D46F6FCEA0D0}" type="pres">
      <dgm:prSet presAssocID="{B675BA98-3140-4C20-8B1F-B3D75471FEC4}" presName="dummy" presStyleCnt="0"/>
      <dgm:spPr/>
    </dgm:pt>
    <dgm:pt modelId="{B5395C9D-1098-4709-A08C-B7665DFBC27A}" type="pres">
      <dgm:prSet presAssocID="{B675BA98-3140-4C20-8B1F-B3D75471FEC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99D28A1-30DB-460F-B5FB-DB3875F2CEAD}" type="pres">
      <dgm:prSet presAssocID="{B0C7C2BF-D5DC-4A96-9856-21DAC9679EA6}" presName="sibTrans" presStyleLbl="node1" presStyleIdx="4" presStyleCnt="5"/>
      <dgm:spPr/>
    </dgm:pt>
  </dgm:ptLst>
  <dgm:cxnLst>
    <dgm:cxn modelId="{9423DF73-5794-48C0-9C8E-802505DF5DB4}" type="presOf" srcId="{09D73384-845E-455F-9918-D548C5C610A0}" destId="{F14900B6-7B9A-42B6-8296-3E62C5A76CFC}" srcOrd="0" destOrd="0" presId="urn:microsoft.com/office/officeart/2005/8/layout/cycle1"/>
    <dgm:cxn modelId="{3545E082-A738-4FA2-B935-FB473CB4F952}" srcId="{1C7986CC-DA2B-4C92-B762-AA702D4E438D}" destId="{88C08D97-B548-45B5-80D5-B6D434CDAC2D}" srcOrd="3" destOrd="0" parTransId="{0B122771-195E-4FD8-9D0D-FA123224D961}" sibTransId="{242564E8-DC94-4147-8FCB-9FEE73790FC1}"/>
    <dgm:cxn modelId="{B21EAA93-AB60-40D7-B5AE-12F4F1B834F1}" type="presOf" srcId="{BD1D78DF-AF7C-422C-8B57-2E1A161BFD83}" destId="{889D2950-8125-48A7-A23C-4C7FA1570ED4}" srcOrd="0" destOrd="0" presId="urn:microsoft.com/office/officeart/2005/8/layout/cycle1"/>
    <dgm:cxn modelId="{AEA956A5-994A-4647-9644-D5FA641A65E9}" srcId="{1C7986CC-DA2B-4C92-B762-AA702D4E438D}" destId="{B675BA98-3140-4C20-8B1F-B3D75471FEC4}" srcOrd="4" destOrd="0" parTransId="{A2A9D096-9477-410E-B388-13052EF69320}" sibTransId="{B0C7C2BF-D5DC-4A96-9856-21DAC9679EA6}"/>
    <dgm:cxn modelId="{3B2E66CE-2100-4952-AED4-AFF762E8FD33}" srcId="{1C7986CC-DA2B-4C92-B762-AA702D4E438D}" destId="{E42974FD-02DE-4B52-AFA9-FF535DFFBC42}" srcOrd="0" destOrd="0" parTransId="{A563F508-6CCF-457A-B293-5F17EF66F563}" sibTransId="{F55D9B7B-3867-4A91-B8EC-02922A3823BC}"/>
    <dgm:cxn modelId="{8499D61E-2B39-448F-BC6C-7F798C37D734}" srcId="{1C7986CC-DA2B-4C92-B762-AA702D4E438D}" destId="{BD1D78DF-AF7C-422C-8B57-2E1A161BFD83}" srcOrd="2" destOrd="0" parTransId="{D441B405-70BA-4E64-ABD7-E87C8709EFF5}" sibTransId="{6F30FC66-0D69-4631-9DB8-FBCEA8263D0D}"/>
    <dgm:cxn modelId="{5115EC9A-5BEE-430E-B76D-F021C8DBAD47}" type="presOf" srcId="{58C51D62-5376-4336-AA66-DAA66F3CE80A}" destId="{09ABA704-1B72-4870-9CC1-D8FAC02D3449}" srcOrd="0" destOrd="0" presId="urn:microsoft.com/office/officeart/2005/8/layout/cycle1"/>
    <dgm:cxn modelId="{5B087866-39BD-48B8-8328-1C33A5B427C4}" type="presOf" srcId="{6F30FC66-0D69-4631-9DB8-FBCEA8263D0D}" destId="{B68139EF-667C-49FC-9051-771C434C5CA8}" srcOrd="0" destOrd="0" presId="urn:microsoft.com/office/officeart/2005/8/layout/cycle1"/>
    <dgm:cxn modelId="{9F2E7E7B-715F-4D31-AC96-CAF34CA30AC5}" type="presOf" srcId="{242564E8-DC94-4147-8FCB-9FEE73790FC1}" destId="{ECD8FE38-CFCF-43BF-B466-2AE5C293C233}" srcOrd="0" destOrd="0" presId="urn:microsoft.com/office/officeart/2005/8/layout/cycle1"/>
    <dgm:cxn modelId="{2D1AA3E2-DA2F-4A83-948D-D875FBB45F7E}" type="presOf" srcId="{F55D9B7B-3867-4A91-B8EC-02922A3823BC}" destId="{E0725ACD-20B7-4E96-A515-7BE860CC468F}" srcOrd="0" destOrd="0" presId="urn:microsoft.com/office/officeart/2005/8/layout/cycle1"/>
    <dgm:cxn modelId="{1C71449A-3F68-4CE2-884E-A8F00711C8F5}" type="presOf" srcId="{B0C7C2BF-D5DC-4A96-9856-21DAC9679EA6}" destId="{A99D28A1-30DB-460F-B5FB-DB3875F2CEAD}" srcOrd="0" destOrd="0" presId="urn:microsoft.com/office/officeart/2005/8/layout/cycle1"/>
    <dgm:cxn modelId="{2A9D8F1B-3A9A-402B-8B89-70184230E254}" type="presOf" srcId="{B675BA98-3140-4C20-8B1F-B3D75471FEC4}" destId="{B5395C9D-1098-4709-A08C-B7665DFBC27A}" srcOrd="0" destOrd="0" presId="urn:microsoft.com/office/officeart/2005/8/layout/cycle1"/>
    <dgm:cxn modelId="{1872956F-02B9-4467-AD2D-76C0B36A9E35}" type="presOf" srcId="{88C08D97-B548-45B5-80D5-B6D434CDAC2D}" destId="{CDCB5B70-A0F3-43D2-A545-7D4DF4660301}" srcOrd="0" destOrd="0" presId="urn:microsoft.com/office/officeart/2005/8/layout/cycle1"/>
    <dgm:cxn modelId="{A4D8588F-8E8B-4016-B6E7-46E2806193F1}" type="presOf" srcId="{E42974FD-02DE-4B52-AFA9-FF535DFFBC42}" destId="{DF72AAE3-6F0C-432C-A86C-DE264B27FC03}" srcOrd="0" destOrd="0" presId="urn:microsoft.com/office/officeart/2005/8/layout/cycle1"/>
    <dgm:cxn modelId="{294917CD-03E1-4704-AA68-AB3A6540E0E2}" type="presOf" srcId="{1C7986CC-DA2B-4C92-B762-AA702D4E438D}" destId="{95B10F7C-5C4B-4085-BBD9-BE2964A58360}" srcOrd="0" destOrd="0" presId="urn:microsoft.com/office/officeart/2005/8/layout/cycle1"/>
    <dgm:cxn modelId="{2AE7C8C6-5D23-4F1A-B57C-0054E761C0B4}" srcId="{1C7986CC-DA2B-4C92-B762-AA702D4E438D}" destId="{58C51D62-5376-4336-AA66-DAA66F3CE80A}" srcOrd="1" destOrd="0" parTransId="{5508C9BF-8181-471F-B0A1-DCEAE2BA44A5}" sibTransId="{09D73384-845E-455F-9918-D548C5C610A0}"/>
    <dgm:cxn modelId="{1EA6E749-BEE3-48B8-97C4-F65EEFA064F8}" type="presParOf" srcId="{95B10F7C-5C4B-4085-BBD9-BE2964A58360}" destId="{4729FA70-88C4-44F5-ACAF-2A295321AA9F}" srcOrd="0" destOrd="0" presId="urn:microsoft.com/office/officeart/2005/8/layout/cycle1"/>
    <dgm:cxn modelId="{B5AB88E5-72D0-41D4-8479-F5863509F1B6}" type="presParOf" srcId="{95B10F7C-5C4B-4085-BBD9-BE2964A58360}" destId="{DF72AAE3-6F0C-432C-A86C-DE264B27FC03}" srcOrd="1" destOrd="0" presId="urn:microsoft.com/office/officeart/2005/8/layout/cycle1"/>
    <dgm:cxn modelId="{17DC062B-3AEF-44B3-85F4-7F865D8E12FA}" type="presParOf" srcId="{95B10F7C-5C4B-4085-BBD9-BE2964A58360}" destId="{E0725ACD-20B7-4E96-A515-7BE860CC468F}" srcOrd="2" destOrd="0" presId="urn:microsoft.com/office/officeart/2005/8/layout/cycle1"/>
    <dgm:cxn modelId="{33A5889C-9EC4-4ABF-AEE1-15274CBDE5B4}" type="presParOf" srcId="{95B10F7C-5C4B-4085-BBD9-BE2964A58360}" destId="{B5AE346C-A416-4F2B-8063-3292955A4613}" srcOrd="3" destOrd="0" presId="urn:microsoft.com/office/officeart/2005/8/layout/cycle1"/>
    <dgm:cxn modelId="{62237CF2-0130-48E2-8593-65FF9E7D5205}" type="presParOf" srcId="{95B10F7C-5C4B-4085-BBD9-BE2964A58360}" destId="{09ABA704-1B72-4870-9CC1-D8FAC02D3449}" srcOrd="4" destOrd="0" presId="urn:microsoft.com/office/officeart/2005/8/layout/cycle1"/>
    <dgm:cxn modelId="{297B017D-06FA-4EF9-9191-1D4843BB4437}" type="presParOf" srcId="{95B10F7C-5C4B-4085-BBD9-BE2964A58360}" destId="{F14900B6-7B9A-42B6-8296-3E62C5A76CFC}" srcOrd="5" destOrd="0" presId="urn:microsoft.com/office/officeart/2005/8/layout/cycle1"/>
    <dgm:cxn modelId="{A02FAC56-5142-4D54-94C7-C42F822B2F5A}" type="presParOf" srcId="{95B10F7C-5C4B-4085-BBD9-BE2964A58360}" destId="{650F9BCC-DB6F-45E4-8172-769B449F6AFA}" srcOrd="6" destOrd="0" presId="urn:microsoft.com/office/officeart/2005/8/layout/cycle1"/>
    <dgm:cxn modelId="{B447D735-1C46-4FFE-97F1-26108EA6320A}" type="presParOf" srcId="{95B10F7C-5C4B-4085-BBD9-BE2964A58360}" destId="{889D2950-8125-48A7-A23C-4C7FA1570ED4}" srcOrd="7" destOrd="0" presId="urn:microsoft.com/office/officeart/2005/8/layout/cycle1"/>
    <dgm:cxn modelId="{B56288A6-511D-4F98-8C28-CE4389C79F2B}" type="presParOf" srcId="{95B10F7C-5C4B-4085-BBD9-BE2964A58360}" destId="{B68139EF-667C-49FC-9051-771C434C5CA8}" srcOrd="8" destOrd="0" presId="urn:microsoft.com/office/officeart/2005/8/layout/cycle1"/>
    <dgm:cxn modelId="{7BAC5943-8319-4E4A-AE9B-221D4F959BED}" type="presParOf" srcId="{95B10F7C-5C4B-4085-BBD9-BE2964A58360}" destId="{3F236046-79CC-4E34-97B0-298F454E1B0E}" srcOrd="9" destOrd="0" presId="urn:microsoft.com/office/officeart/2005/8/layout/cycle1"/>
    <dgm:cxn modelId="{3148FBD0-BDC2-4B6A-9C65-CFE26EAD97F0}" type="presParOf" srcId="{95B10F7C-5C4B-4085-BBD9-BE2964A58360}" destId="{CDCB5B70-A0F3-43D2-A545-7D4DF4660301}" srcOrd="10" destOrd="0" presId="urn:microsoft.com/office/officeart/2005/8/layout/cycle1"/>
    <dgm:cxn modelId="{B6BB7293-0AA2-4D0D-9BCF-4D64CC7D3897}" type="presParOf" srcId="{95B10F7C-5C4B-4085-BBD9-BE2964A58360}" destId="{ECD8FE38-CFCF-43BF-B466-2AE5C293C233}" srcOrd="11" destOrd="0" presId="urn:microsoft.com/office/officeart/2005/8/layout/cycle1"/>
    <dgm:cxn modelId="{46F82220-71EB-4801-BDF8-5571BD393AE5}" type="presParOf" srcId="{95B10F7C-5C4B-4085-BBD9-BE2964A58360}" destId="{577CA51B-E657-44A1-BE01-D46F6FCEA0D0}" srcOrd="12" destOrd="0" presId="urn:microsoft.com/office/officeart/2005/8/layout/cycle1"/>
    <dgm:cxn modelId="{AA841AC3-B09C-404F-B923-C91027A9B363}" type="presParOf" srcId="{95B10F7C-5C4B-4085-BBD9-BE2964A58360}" destId="{B5395C9D-1098-4709-A08C-B7665DFBC27A}" srcOrd="13" destOrd="0" presId="urn:microsoft.com/office/officeart/2005/8/layout/cycle1"/>
    <dgm:cxn modelId="{B8DCE4A9-A6DC-41E1-82E2-49499858D096}" type="presParOf" srcId="{95B10F7C-5C4B-4085-BBD9-BE2964A58360}" destId="{A99D28A1-30DB-460F-B5FB-DB3875F2CEA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2AAE3-6F0C-432C-A86C-DE264B27FC03}">
      <dsp:nvSpPr>
        <dsp:cNvPr id="0" name=""/>
        <dsp:cNvSpPr/>
      </dsp:nvSpPr>
      <dsp:spPr>
        <a:xfrm>
          <a:off x="4608243" y="32808"/>
          <a:ext cx="1112732" cy="111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/>
            <a:t>Options</a:t>
          </a:r>
          <a:endParaRPr lang="fr-BE" sz="1200" b="1" kern="1200" dirty="0"/>
        </a:p>
      </dsp:txBody>
      <dsp:txXfrm>
        <a:off x="4608243" y="32808"/>
        <a:ext cx="1112732" cy="1112732"/>
      </dsp:txXfrm>
    </dsp:sp>
    <dsp:sp modelId="{E0725ACD-20B7-4E96-A515-7BE860CC468F}">
      <dsp:nvSpPr>
        <dsp:cNvPr id="0" name=""/>
        <dsp:cNvSpPr/>
      </dsp:nvSpPr>
      <dsp:spPr>
        <a:xfrm>
          <a:off x="1990772" y="626"/>
          <a:ext cx="4171854" cy="4171854"/>
        </a:xfrm>
        <a:prstGeom prst="circularArrow">
          <a:avLst>
            <a:gd name="adj1" fmla="val 5201"/>
            <a:gd name="adj2" fmla="val 335982"/>
            <a:gd name="adj3" fmla="val 21292960"/>
            <a:gd name="adj4" fmla="val 19766486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BA704-1B72-4870-9CC1-D8FAC02D3449}">
      <dsp:nvSpPr>
        <dsp:cNvPr id="0" name=""/>
        <dsp:cNvSpPr/>
      </dsp:nvSpPr>
      <dsp:spPr>
        <a:xfrm>
          <a:off x="5280609" y="2102135"/>
          <a:ext cx="1112732" cy="111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/>
            <a:t>Décision</a:t>
          </a:r>
          <a:endParaRPr lang="fr-BE" sz="1200" b="1" kern="1200" dirty="0"/>
        </a:p>
      </dsp:txBody>
      <dsp:txXfrm>
        <a:off x="5280609" y="2102135"/>
        <a:ext cx="1112732" cy="1112732"/>
      </dsp:txXfrm>
    </dsp:sp>
    <dsp:sp modelId="{F14900B6-7B9A-42B6-8296-3E62C5A76CFC}">
      <dsp:nvSpPr>
        <dsp:cNvPr id="0" name=""/>
        <dsp:cNvSpPr/>
      </dsp:nvSpPr>
      <dsp:spPr>
        <a:xfrm>
          <a:off x="1988629" y="3418"/>
          <a:ext cx="4171854" cy="4171854"/>
        </a:xfrm>
        <a:prstGeom prst="circularArrow">
          <a:avLst>
            <a:gd name="adj1" fmla="val 5201"/>
            <a:gd name="adj2" fmla="val 335982"/>
            <a:gd name="adj3" fmla="val 4010231"/>
            <a:gd name="adj4" fmla="val 224716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D2950-8125-48A7-A23C-4C7FA1570ED4}">
      <dsp:nvSpPr>
        <dsp:cNvPr id="0" name=""/>
        <dsp:cNvSpPr/>
      </dsp:nvSpPr>
      <dsp:spPr>
        <a:xfrm>
          <a:off x="3520333" y="3383067"/>
          <a:ext cx="1112732" cy="111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/>
            <a:t>Mise en œuvre</a:t>
          </a:r>
          <a:endParaRPr lang="fr-BE" sz="1200" b="1" kern="1200" dirty="0"/>
        </a:p>
      </dsp:txBody>
      <dsp:txXfrm>
        <a:off x="3520333" y="3383067"/>
        <a:ext cx="1112732" cy="1112732"/>
      </dsp:txXfrm>
    </dsp:sp>
    <dsp:sp modelId="{B68139EF-667C-49FC-9051-771C434C5CA8}">
      <dsp:nvSpPr>
        <dsp:cNvPr id="0" name=""/>
        <dsp:cNvSpPr/>
      </dsp:nvSpPr>
      <dsp:spPr>
        <a:xfrm>
          <a:off x="1992915" y="3418"/>
          <a:ext cx="4171854" cy="4171854"/>
        </a:xfrm>
        <a:prstGeom prst="circularArrow">
          <a:avLst>
            <a:gd name="adj1" fmla="val 5201"/>
            <a:gd name="adj2" fmla="val 335982"/>
            <a:gd name="adj3" fmla="val 8216853"/>
            <a:gd name="adj4" fmla="val 6453786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B5B70-A0F3-43D2-A545-7D4DF4660301}">
      <dsp:nvSpPr>
        <dsp:cNvPr id="0" name=""/>
        <dsp:cNvSpPr/>
      </dsp:nvSpPr>
      <dsp:spPr>
        <a:xfrm>
          <a:off x="1760058" y="2102135"/>
          <a:ext cx="1112732" cy="111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/>
            <a:t>Évaluation</a:t>
          </a:r>
          <a:endParaRPr lang="fr-BE" sz="1200" b="1" kern="1200" dirty="0"/>
        </a:p>
      </dsp:txBody>
      <dsp:txXfrm>
        <a:off x="1760058" y="2102135"/>
        <a:ext cx="1112732" cy="1112732"/>
      </dsp:txXfrm>
    </dsp:sp>
    <dsp:sp modelId="{ECD8FE38-CFCF-43BF-B466-2AE5C293C233}">
      <dsp:nvSpPr>
        <dsp:cNvPr id="0" name=""/>
        <dsp:cNvSpPr/>
      </dsp:nvSpPr>
      <dsp:spPr>
        <a:xfrm>
          <a:off x="1990772" y="626"/>
          <a:ext cx="4171854" cy="4171854"/>
        </a:xfrm>
        <a:prstGeom prst="circularArrow">
          <a:avLst>
            <a:gd name="adj1" fmla="val 5201"/>
            <a:gd name="adj2" fmla="val 335982"/>
            <a:gd name="adj3" fmla="val 12297531"/>
            <a:gd name="adj4" fmla="val 1077105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95C9D-1098-4709-A08C-B7665DFBC27A}">
      <dsp:nvSpPr>
        <dsp:cNvPr id="0" name=""/>
        <dsp:cNvSpPr/>
      </dsp:nvSpPr>
      <dsp:spPr>
        <a:xfrm>
          <a:off x="2432424" y="32808"/>
          <a:ext cx="1112732" cy="111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b="1" kern="1200" dirty="0" smtClean="0"/>
            <a:t>Problématisation</a:t>
          </a:r>
          <a:endParaRPr lang="fr-BE" sz="1200" b="1" kern="1200" dirty="0"/>
        </a:p>
      </dsp:txBody>
      <dsp:txXfrm>
        <a:off x="2432424" y="32808"/>
        <a:ext cx="1112732" cy="1112732"/>
      </dsp:txXfrm>
    </dsp:sp>
    <dsp:sp modelId="{A99D28A1-30DB-460F-B5FB-DB3875F2CEAD}">
      <dsp:nvSpPr>
        <dsp:cNvPr id="0" name=""/>
        <dsp:cNvSpPr/>
      </dsp:nvSpPr>
      <dsp:spPr>
        <a:xfrm>
          <a:off x="1990772" y="626"/>
          <a:ext cx="4171854" cy="4171854"/>
        </a:xfrm>
        <a:prstGeom prst="circularArrow">
          <a:avLst>
            <a:gd name="adj1" fmla="val 5201"/>
            <a:gd name="adj2" fmla="val 335982"/>
            <a:gd name="adj3" fmla="val 16865395"/>
            <a:gd name="adj4" fmla="val 15198623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8411-1BB4-4735-B67B-89B2CB02B0CF}">
      <dsp:nvSpPr>
        <dsp:cNvPr id="0" name=""/>
        <dsp:cNvSpPr/>
      </dsp:nvSpPr>
      <dsp:spPr>
        <a:xfrm>
          <a:off x="0" y="467438"/>
          <a:ext cx="8064500" cy="11744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645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Politique Publique</a:t>
          </a:r>
          <a:endParaRPr lang="fr-BE" sz="2400" kern="1200" dirty="0"/>
        </a:p>
      </dsp:txBody>
      <dsp:txXfrm>
        <a:off x="0" y="761063"/>
        <a:ext cx="7770876" cy="587249"/>
      </dsp:txXfrm>
    </dsp:sp>
    <dsp:sp modelId="{56CFE946-3EA5-4680-AD27-EBC56E2F3BB9}">
      <dsp:nvSpPr>
        <dsp:cNvPr id="0" name=""/>
        <dsp:cNvSpPr/>
      </dsp:nvSpPr>
      <dsp:spPr>
        <a:xfrm>
          <a:off x="0" y="1373146"/>
          <a:ext cx="2483866" cy="2262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Réduire la production de gaz à effets de serre via implantation d’éoliennes en </a:t>
          </a:r>
          <a:r>
            <a:rPr lang="fr-BE" sz="2400" kern="1200" dirty="0" err="1" smtClean="0"/>
            <a:t>RW</a:t>
          </a:r>
          <a:endParaRPr lang="fr-BE" sz="2400" kern="1200" dirty="0"/>
        </a:p>
      </dsp:txBody>
      <dsp:txXfrm>
        <a:off x="0" y="1373146"/>
        <a:ext cx="2483866" cy="2262516"/>
      </dsp:txXfrm>
    </dsp:sp>
    <dsp:sp modelId="{CCD8F20E-B88E-43B8-A15C-270FE560CAEC}">
      <dsp:nvSpPr>
        <dsp:cNvPr id="0" name=""/>
        <dsp:cNvSpPr/>
      </dsp:nvSpPr>
      <dsp:spPr>
        <a:xfrm>
          <a:off x="2483866" y="858937"/>
          <a:ext cx="5580634" cy="11744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645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Instrument 1</a:t>
          </a:r>
          <a:endParaRPr lang="fr-BE" sz="2400" kern="1200" dirty="0"/>
        </a:p>
      </dsp:txBody>
      <dsp:txXfrm>
        <a:off x="2483866" y="1152562"/>
        <a:ext cx="5287010" cy="587249"/>
      </dsp:txXfrm>
    </dsp:sp>
    <dsp:sp modelId="{A3DFEBE4-7B24-48EC-8100-21F2226703FE}">
      <dsp:nvSpPr>
        <dsp:cNvPr id="0" name=""/>
        <dsp:cNvSpPr/>
      </dsp:nvSpPr>
      <dsp:spPr>
        <a:xfrm>
          <a:off x="2483866" y="1764645"/>
          <a:ext cx="2483866" cy="2262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Certificats Verts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/>
            <a:t>But: Stimuler l’implantation</a:t>
          </a:r>
          <a:endParaRPr lang="fr-BE" sz="2400" b="1" kern="1200" dirty="0"/>
        </a:p>
      </dsp:txBody>
      <dsp:txXfrm>
        <a:off x="2483866" y="1764645"/>
        <a:ext cx="2483866" cy="2262516"/>
      </dsp:txXfrm>
    </dsp:sp>
    <dsp:sp modelId="{DF33B588-D182-413C-BEF9-EBB09260920F}">
      <dsp:nvSpPr>
        <dsp:cNvPr id="0" name=""/>
        <dsp:cNvSpPr/>
      </dsp:nvSpPr>
      <dsp:spPr>
        <a:xfrm>
          <a:off x="4967732" y="1250437"/>
          <a:ext cx="3096768" cy="11744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645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Instruments 2</a:t>
          </a:r>
          <a:endParaRPr lang="fr-BE" sz="2400" kern="1200" dirty="0"/>
        </a:p>
      </dsp:txBody>
      <dsp:txXfrm>
        <a:off x="4967732" y="1544062"/>
        <a:ext cx="2803144" cy="587249"/>
      </dsp:txXfrm>
    </dsp:sp>
    <dsp:sp modelId="{32FCEEEA-F3E8-4C93-9D1F-B1A4A89CB155}">
      <dsp:nvSpPr>
        <dsp:cNvPr id="0" name=""/>
        <dsp:cNvSpPr/>
      </dsp:nvSpPr>
      <dsp:spPr>
        <a:xfrm>
          <a:off x="4967732" y="2156145"/>
          <a:ext cx="2483866" cy="2229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Procédures d’obtention du Permis Unique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/>
            <a:t>But: Cadrer l’implantation</a:t>
          </a:r>
          <a:endParaRPr lang="fr-BE" sz="2400" b="1" kern="1200" dirty="0"/>
        </a:p>
      </dsp:txBody>
      <dsp:txXfrm>
        <a:off x="4967732" y="2156145"/>
        <a:ext cx="2483866" cy="2229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E4C19-ACC5-4CB0-8C50-45659FF36EDF}">
      <dsp:nvSpPr>
        <dsp:cNvPr id="0" name=""/>
        <dsp:cNvSpPr/>
      </dsp:nvSpPr>
      <dsp:spPr>
        <a:xfrm>
          <a:off x="1821" y="444136"/>
          <a:ext cx="2016222" cy="25500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smtClean="0"/>
            <a:t>Aubange-Messancy</a:t>
          </a:r>
          <a:endParaRPr lang="fr-BE" sz="1000" b="1" kern="1200" dirty="0"/>
        </a:p>
      </dsp:txBody>
      <dsp:txXfrm>
        <a:off x="9290" y="451605"/>
        <a:ext cx="2001284" cy="240069"/>
      </dsp:txXfrm>
    </dsp:sp>
    <dsp:sp modelId="{40C66E12-475B-4834-B284-DA1001EC2BD1}">
      <dsp:nvSpPr>
        <dsp:cNvPr id="0" name=""/>
        <dsp:cNvSpPr/>
      </dsp:nvSpPr>
      <dsp:spPr>
        <a:xfrm rot="5400000">
          <a:off x="987619" y="72145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16CB2-6F6C-4D57-9A9F-74E19CE1DF80}">
      <dsp:nvSpPr>
        <dsp:cNvPr id="0" name=""/>
        <dsp:cNvSpPr/>
      </dsp:nvSpPr>
      <dsp:spPr>
        <a:xfrm>
          <a:off x="231731" y="788396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Contacts informels</a:t>
          </a:r>
          <a:endParaRPr lang="fr-BE" sz="1000" kern="1200" dirty="0"/>
        </a:p>
      </dsp:txBody>
      <dsp:txXfrm>
        <a:off x="239200" y="795865"/>
        <a:ext cx="1541464" cy="240069"/>
      </dsp:txXfrm>
    </dsp:sp>
    <dsp:sp modelId="{A591AAC1-B33C-4F1A-854B-63C00B74815F}">
      <dsp:nvSpPr>
        <dsp:cNvPr id="0" name=""/>
        <dsp:cNvSpPr/>
      </dsp:nvSpPr>
      <dsp:spPr>
        <a:xfrm rot="5400000">
          <a:off x="987619" y="106571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0C3DB-D402-44A4-8DA5-6E023C702831}">
      <dsp:nvSpPr>
        <dsp:cNvPr id="0" name=""/>
        <dsp:cNvSpPr/>
      </dsp:nvSpPr>
      <dsp:spPr>
        <a:xfrm>
          <a:off x="231731" y="1132656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RIP</a:t>
          </a:r>
          <a:endParaRPr lang="fr-BE" sz="1000" kern="1200" dirty="0"/>
        </a:p>
      </dsp:txBody>
      <dsp:txXfrm>
        <a:off x="239200" y="1140125"/>
        <a:ext cx="1541464" cy="240069"/>
      </dsp:txXfrm>
    </dsp:sp>
    <dsp:sp modelId="{A98C03C3-F184-4892-AA70-C1B36095E192}">
      <dsp:nvSpPr>
        <dsp:cNvPr id="0" name=""/>
        <dsp:cNvSpPr/>
      </dsp:nvSpPr>
      <dsp:spPr>
        <a:xfrm rot="5400000">
          <a:off x="987619" y="140997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BE387-6F25-45BC-B50F-D1BC9B0786C5}">
      <dsp:nvSpPr>
        <dsp:cNvPr id="0" name=""/>
        <dsp:cNvSpPr/>
      </dsp:nvSpPr>
      <dsp:spPr>
        <a:xfrm>
          <a:off x="231731" y="1476916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EIE</a:t>
          </a:r>
          <a:endParaRPr lang="fr-BE" sz="1000" kern="1200" dirty="0"/>
        </a:p>
      </dsp:txBody>
      <dsp:txXfrm>
        <a:off x="239200" y="1484385"/>
        <a:ext cx="1541464" cy="240069"/>
      </dsp:txXfrm>
    </dsp:sp>
    <dsp:sp modelId="{F1EBD0E3-A89E-4A33-8D82-A13CF8A7796F}">
      <dsp:nvSpPr>
        <dsp:cNvPr id="0" name=""/>
        <dsp:cNvSpPr/>
      </dsp:nvSpPr>
      <dsp:spPr>
        <a:xfrm rot="5400000">
          <a:off x="987619" y="175423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0C78E-5661-4F5A-9965-396747F5A1F3}">
      <dsp:nvSpPr>
        <dsp:cNvPr id="0" name=""/>
        <dsp:cNvSpPr/>
      </dsp:nvSpPr>
      <dsp:spPr>
        <a:xfrm>
          <a:off x="231731" y="1821177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Demande de permis</a:t>
          </a:r>
          <a:endParaRPr lang="fr-BE" sz="1000" kern="1200" dirty="0"/>
        </a:p>
      </dsp:txBody>
      <dsp:txXfrm>
        <a:off x="239200" y="1828646"/>
        <a:ext cx="1541464" cy="240069"/>
      </dsp:txXfrm>
    </dsp:sp>
    <dsp:sp modelId="{9AF89B14-4275-4A29-A372-4B17B2BB6EE4}">
      <dsp:nvSpPr>
        <dsp:cNvPr id="0" name=""/>
        <dsp:cNvSpPr/>
      </dsp:nvSpPr>
      <dsp:spPr>
        <a:xfrm rot="5400000">
          <a:off x="987619" y="209849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F90EF-0260-48AD-8182-ABD172B329FC}">
      <dsp:nvSpPr>
        <dsp:cNvPr id="0" name=""/>
        <dsp:cNvSpPr/>
      </dsp:nvSpPr>
      <dsp:spPr>
        <a:xfrm>
          <a:off x="231731" y="2165437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Enquête publique</a:t>
          </a:r>
          <a:endParaRPr lang="fr-BE" sz="1000" kern="1200" dirty="0"/>
        </a:p>
      </dsp:txBody>
      <dsp:txXfrm>
        <a:off x="239200" y="2172906"/>
        <a:ext cx="1541464" cy="240069"/>
      </dsp:txXfrm>
    </dsp:sp>
    <dsp:sp modelId="{8C3EF6DC-D3A0-4F2C-A243-32D1C1AB2F75}">
      <dsp:nvSpPr>
        <dsp:cNvPr id="0" name=""/>
        <dsp:cNvSpPr/>
      </dsp:nvSpPr>
      <dsp:spPr>
        <a:xfrm rot="5400000">
          <a:off x="987619" y="244275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2B292-6619-4077-BB68-244CDF139B9A}">
      <dsp:nvSpPr>
        <dsp:cNvPr id="0" name=""/>
        <dsp:cNvSpPr/>
      </dsp:nvSpPr>
      <dsp:spPr>
        <a:xfrm>
          <a:off x="231731" y="2509697"/>
          <a:ext cx="1556402" cy="255007"/>
        </a:xfrm>
        <a:prstGeom prst="roundRect">
          <a:avLst>
            <a:gd name="adj" fmla="val 10000"/>
          </a:avLst>
        </a:prstGeom>
        <a:solidFill>
          <a:srgbClr val="FFC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Avis des instances</a:t>
          </a:r>
          <a:endParaRPr lang="fr-BE" sz="1000" kern="1200" dirty="0"/>
        </a:p>
      </dsp:txBody>
      <dsp:txXfrm>
        <a:off x="239200" y="2517166"/>
        <a:ext cx="1541464" cy="240069"/>
      </dsp:txXfrm>
    </dsp:sp>
    <dsp:sp modelId="{3903E828-9D1D-44E4-BFF5-468E0D677131}">
      <dsp:nvSpPr>
        <dsp:cNvPr id="0" name=""/>
        <dsp:cNvSpPr/>
      </dsp:nvSpPr>
      <dsp:spPr>
        <a:xfrm rot="5400000">
          <a:off x="987619" y="2787018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8A708-96D8-4C19-8403-73703893C5ED}">
      <dsp:nvSpPr>
        <dsp:cNvPr id="0" name=""/>
        <dsp:cNvSpPr/>
      </dsp:nvSpPr>
      <dsp:spPr>
        <a:xfrm>
          <a:off x="231731" y="2853957"/>
          <a:ext cx="1556402" cy="255007"/>
        </a:xfrm>
        <a:prstGeom prst="roundRect">
          <a:avLst>
            <a:gd name="adj" fmla="val 10000"/>
          </a:avLst>
        </a:prstGeom>
        <a:solidFill>
          <a:srgbClr val="FF0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 FD FT (</a:t>
          </a:r>
          <a:r>
            <a:rPr lang="fr-BE" sz="1000" b="1" kern="1200" dirty="0" smtClean="0"/>
            <a:t>NON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239200" y="2861426"/>
        <a:ext cx="1541464" cy="240069"/>
      </dsp:txXfrm>
    </dsp:sp>
    <dsp:sp modelId="{B6A1655A-3FB8-4D8B-84A1-FF714920A571}">
      <dsp:nvSpPr>
        <dsp:cNvPr id="0" name=""/>
        <dsp:cNvSpPr/>
      </dsp:nvSpPr>
      <dsp:spPr>
        <a:xfrm rot="5346130">
          <a:off x="853663" y="3182795"/>
          <a:ext cx="322283" cy="219203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840D8-B164-473B-8704-6B624F9CF497}">
      <dsp:nvSpPr>
        <dsp:cNvPr id="0" name=""/>
        <dsp:cNvSpPr/>
      </dsp:nvSpPr>
      <dsp:spPr>
        <a:xfrm>
          <a:off x="252881" y="3475829"/>
          <a:ext cx="1537073" cy="477068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Ministre (</a:t>
          </a:r>
          <a:r>
            <a:rPr lang="fr-BE" sz="1000" b="1" kern="1200" dirty="0" smtClean="0"/>
            <a:t>NON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266854" y="3489802"/>
        <a:ext cx="1509127" cy="449122"/>
      </dsp:txXfrm>
    </dsp:sp>
    <dsp:sp modelId="{6F504F65-95F5-46A4-8064-4F91EBD64FA7}">
      <dsp:nvSpPr>
        <dsp:cNvPr id="0" name=""/>
        <dsp:cNvSpPr/>
      </dsp:nvSpPr>
      <dsp:spPr>
        <a:xfrm>
          <a:off x="2160847" y="444136"/>
          <a:ext cx="2016222" cy="25500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smtClean="0"/>
            <a:t>Ath-Silly</a:t>
          </a:r>
          <a:endParaRPr lang="fr-BE" sz="1000" kern="1200" dirty="0"/>
        </a:p>
      </dsp:txBody>
      <dsp:txXfrm>
        <a:off x="2168316" y="451605"/>
        <a:ext cx="2001284" cy="240069"/>
      </dsp:txXfrm>
    </dsp:sp>
    <dsp:sp modelId="{39416E8B-DB68-4328-AB76-5A52AB322EF7}">
      <dsp:nvSpPr>
        <dsp:cNvPr id="0" name=""/>
        <dsp:cNvSpPr/>
      </dsp:nvSpPr>
      <dsp:spPr>
        <a:xfrm rot="5400000">
          <a:off x="3146645" y="72145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9A74C-44DB-41ED-9FFA-20917CF91331}">
      <dsp:nvSpPr>
        <dsp:cNvPr id="0" name=""/>
        <dsp:cNvSpPr/>
      </dsp:nvSpPr>
      <dsp:spPr>
        <a:xfrm>
          <a:off x="2377410" y="788396"/>
          <a:ext cx="1583096" cy="161705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C00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Présentation préalable</a:t>
          </a:r>
          <a:endParaRPr lang="fr-BE" sz="1000" kern="1200" dirty="0"/>
        </a:p>
      </dsp:txBody>
      <dsp:txXfrm>
        <a:off x="2382146" y="793132"/>
        <a:ext cx="1573624" cy="152233"/>
      </dsp:txXfrm>
    </dsp:sp>
    <dsp:sp modelId="{785EEF73-6E4C-4805-8E60-0E8A067D0859}">
      <dsp:nvSpPr>
        <dsp:cNvPr id="0" name=""/>
        <dsp:cNvSpPr/>
      </dsp:nvSpPr>
      <dsp:spPr>
        <a:xfrm rot="5400000">
          <a:off x="3146645" y="972415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3D3B6-36C5-4CAC-B81C-D626A8EBA5DB}">
      <dsp:nvSpPr>
        <dsp:cNvPr id="0" name=""/>
        <dsp:cNvSpPr/>
      </dsp:nvSpPr>
      <dsp:spPr>
        <a:xfrm>
          <a:off x="2390757" y="1039354"/>
          <a:ext cx="1556402" cy="141121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Contacts informels</a:t>
          </a:r>
          <a:endParaRPr lang="fr-BE" sz="1000" kern="1200" dirty="0"/>
        </a:p>
      </dsp:txBody>
      <dsp:txXfrm>
        <a:off x="2394890" y="1043487"/>
        <a:ext cx="1548136" cy="132855"/>
      </dsp:txXfrm>
    </dsp:sp>
    <dsp:sp modelId="{E2BBC991-2B0A-49D5-9385-9E8D9D24F195}">
      <dsp:nvSpPr>
        <dsp:cNvPr id="0" name=""/>
        <dsp:cNvSpPr/>
      </dsp:nvSpPr>
      <dsp:spPr>
        <a:xfrm rot="5400000">
          <a:off x="3146645" y="1202788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F2DD5-F487-42C9-94B4-BDD05AE16F16}">
      <dsp:nvSpPr>
        <dsp:cNvPr id="0" name=""/>
        <dsp:cNvSpPr/>
      </dsp:nvSpPr>
      <dsp:spPr>
        <a:xfrm>
          <a:off x="2390757" y="1269728"/>
          <a:ext cx="1556402" cy="170179"/>
        </a:xfrm>
        <a:prstGeom prst="roundRect">
          <a:avLst>
            <a:gd name="adj" fmla="val 10000"/>
          </a:avLst>
        </a:prstGeom>
        <a:solidFill>
          <a:srgbClr val="FF0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RIP</a:t>
          </a:r>
          <a:endParaRPr lang="fr-BE" sz="1000" kern="1200" dirty="0"/>
        </a:p>
      </dsp:txBody>
      <dsp:txXfrm>
        <a:off x="2395741" y="1274712"/>
        <a:ext cx="1546434" cy="160211"/>
      </dsp:txXfrm>
    </dsp:sp>
    <dsp:sp modelId="{B5BA1D3B-4C91-4626-96B9-A4AB84B627B5}">
      <dsp:nvSpPr>
        <dsp:cNvPr id="0" name=""/>
        <dsp:cNvSpPr/>
      </dsp:nvSpPr>
      <dsp:spPr>
        <a:xfrm rot="5400000">
          <a:off x="3146645" y="1462220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E1963-F4A5-4D60-9AFA-9E9DB83A5E47}">
      <dsp:nvSpPr>
        <dsp:cNvPr id="0" name=""/>
        <dsp:cNvSpPr/>
      </dsp:nvSpPr>
      <dsp:spPr>
        <a:xfrm>
          <a:off x="2390757" y="1529160"/>
          <a:ext cx="1556402" cy="142551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EIE</a:t>
          </a:r>
          <a:endParaRPr lang="fr-BE" sz="1000" kern="1200" dirty="0"/>
        </a:p>
      </dsp:txBody>
      <dsp:txXfrm>
        <a:off x="2394932" y="1533335"/>
        <a:ext cx="1548052" cy="134201"/>
      </dsp:txXfrm>
    </dsp:sp>
    <dsp:sp modelId="{184ECBEE-BC03-4068-A486-668ADE1A80E2}">
      <dsp:nvSpPr>
        <dsp:cNvPr id="0" name=""/>
        <dsp:cNvSpPr/>
      </dsp:nvSpPr>
      <dsp:spPr>
        <a:xfrm rot="5400000">
          <a:off x="3146645" y="1694025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DD24A-BD5D-4477-AB59-96D4124C894B}">
      <dsp:nvSpPr>
        <dsp:cNvPr id="0" name=""/>
        <dsp:cNvSpPr/>
      </dsp:nvSpPr>
      <dsp:spPr>
        <a:xfrm>
          <a:off x="2377410" y="1760964"/>
          <a:ext cx="1583096" cy="179497"/>
        </a:xfrm>
        <a:prstGeom prst="roundRect">
          <a:avLst>
            <a:gd name="adj" fmla="val 10000"/>
          </a:avLst>
        </a:prstGeom>
        <a:solidFill>
          <a:srgbClr val="92D05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Réunion de présentation EIE</a:t>
          </a:r>
          <a:endParaRPr lang="fr-BE" sz="1000" kern="1200" dirty="0"/>
        </a:p>
      </dsp:txBody>
      <dsp:txXfrm>
        <a:off x="2382667" y="1766221"/>
        <a:ext cx="1572582" cy="168983"/>
      </dsp:txXfrm>
    </dsp:sp>
    <dsp:sp modelId="{06D7F630-2F6B-47BE-B1BC-C2B1A3986A1B}">
      <dsp:nvSpPr>
        <dsp:cNvPr id="0" name=""/>
        <dsp:cNvSpPr/>
      </dsp:nvSpPr>
      <dsp:spPr>
        <a:xfrm rot="5400000">
          <a:off x="3146645" y="1962775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6B921-EFE3-4EE3-95B9-BCDB799AE72E}">
      <dsp:nvSpPr>
        <dsp:cNvPr id="0" name=""/>
        <dsp:cNvSpPr/>
      </dsp:nvSpPr>
      <dsp:spPr>
        <a:xfrm>
          <a:off x="2377410" y="2029714"/>
          <a:ext cx="1583096" cy="217809"/>
        </a:xfrm>
        <a:prstGeom prst="roundRect">
          <a:avLst>
            <a:gd name="adj" fmla="val 10000"/>
          </a:avLst>
        </a:prstGeom>
        <a:solidFill>
          <a:srgbClr val="FF0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Contre-étude (citoyenne)</a:t>
          </a:r>
          <a:endParaRPr lang="fr-BE" sz="1000" kern="1200" dirty="0"/>
        </a:p>
      </dsp:txBody>
      <dsp:txXfrm>
        <a:off x="2383789" y="2036093"/>
        <a:ext cx="1570338" cy="205051"/>
      </dsp:txXfrm>
    </dsp:sp>
    <dsp:sp modelId="{FADD2D1E-578E-4651-BA24-CC345ABD9709}">
      <dsp:nvSpPr>
        <dsp:cNvPr id="0" name=""/>
        <dsp:cNvSpPr/>
      </dsp:nvSpPr>
      <dsp:spPr>
        <a:xfrm rot="5400000">
          <a:off x="3146645" y="226983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77B49-F550-4415-BD40-11EF40ADB5A5}">
      <dsp:nvSpPr>
        <dsp:cNvPr id="0" name=""/>
        <dsp:cNvSpPr/>
      </dsp:nvSpPr>
      <dsp:spPr>
        <a:xfrm>
          <a:off x="2390757" y="2336776"/>
          <a:ext cx="1556402" cy="142551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Demande de permis</a:t>
          </a:r>
          <a:endParaRPr lang="fr-BE" sz="1000" kern="1200" dirty="0"/>
        </a:p>
      </dsp:txBody>
      <dsp:txXfrm>
        <a:off x="2394932" y="2340951"/>
        <a:ext cx="1548052" cy="134201"/>
      </dsp:txXfrm>
    </dsp:sp>
    <dsp:sp modelId="{EC20FA5F-4134-4EC0-B91A-7E76DDF04AC7}">
      <dsp:nvSpPr>
        <dsp:cNvPr id="0" name=""/>
        <dsp:cNvSpPr/>
      </dsp:nvSpPr>
      <dsp:spPr>
        <a:xfrm rot="5400000">
          <a:off x="3146645" y="2501641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F6071-244E-4506-AE53-1289EDEF11CB}">
      <dsp:nvSpPr>
        <dsp:cNvPr id="0" name=""/>
        <dsp:cNvSpPr/>
      </dsp:nvSpPr>
      <dsp:spPr>
        <a:xfrm>
          <a:off x="2390757" y="2568581"/>
          <a:ext cx="1556402" cy="142551"/>
        </a:xfrm>
        <a:prstGeom prst="roundRect">
          <a:avLst>
            <a:gd name="adj" fmla="val 10000"/>
          </a:avLst>
        </a:prstGeom>
        <a:solidFill>
          <a:srgbClr val="FF0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Enquête publique</a:t>
          </a:r>
          <a:endParaRPr lang="fr-BE" sz="1000" kern="1200" dirty="0"/>
        </a:p>
      </dsp:txBody>
      <dsp:txXfrm>
        <a:off x="2394932" y="2572756"/>
        <a:ext cx="1548052" cy="134201"/>
      </dsp:txXfrm>
    </dsp:sp>
    <dsp:sp modelId="{4E75D05D-26DC-4671-A97D-ED3001234297}">
      <dsp:nvSpPr>
        <dsp:cNvPr id="0" name=""/>
        <dsp:cNvSpPr/>
      </dsp:nvSpPr>
      <dsp:spPr>
        <a:xfrm rot="5400000">
          <a:off x="3146645" y="2733446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F2FEB-4947-4EA6-9B06-5E71269CB39A}">
      <dsp:nvSpPr>
        <dsp:cNvPr id="0" name=""/>
        <dsp:cNvSpPr/>
      </dsp:nvSpPr>
      <dsp:spPr>
        <a:xfrm>
          <a:off x="2390757" y="2800385"/>
          <a:ext cx="1556402" cy="142551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Avis des instances</a:t>
          </a:r>
          <a:endParaRPr lang="fr-BE" sz="1000" kern="1200" dirty="0"/>
        </a:p>
      </dsp:txBody>
      <dsp:txXfrm>
        <a:off x="2394932" y="2804560"/>
        <a:ext cx="1548052" cy="134201"/>
      </dsp:txXfrm>
    </dsp:sp>
    <dsp:sp modelId="{5F5AA3FA-799A-49F1-B86B-E9BD1EFD9F6B}">
      <dsp:nvSpPr>
        <dsp:cNvPr id="0" name=""/>
        <dsp:cNvSpPr/>
      </dsp:nvSpPr>
      <dsp:spPr>
        <a:xfrm rot="5400000">
          <a:off x="3146645" y="2965250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78BE0-0EBB-4EE0-B791-BEB574A3A999}">
      <dsp:nvSpPr>
        <dsp:cNvPr id="0" name=""/>
        <dsp:cNvSpPr/>
      </dsp:nvSpPr>
      <dsp:spPr>
        <a:xfrm>
          <a:off x="2390757" y="3032189"/>
          <a:ext cx="1556402" cy="28949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 FD FT (</a:t>
          </a:r>
          <a:r>
            <a:rPr lang="fr-BE" sz="1000" b="1" kern="1200" dirty="0" smtClean="0"/>
            <a:t>NON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2399236" y="3040668"/>
        <a:ext cx="1539444" cy="272539"/>
      </dsp:txXfrm>
    </dsp:sp>
    <dsp:sp modelId="{45DAB0D8-7075-43EE-BFDE-EE870F853C2B}">
      <dsp:nvSpPr>
        <dsp:cNvPr id="0" name=""/>
        <dsp:cNvSpPr/>
      </dsp:nvSpPr>
      <dsp:spPr>
        <a:xfrm rot="16182372" flipH="1">
          <a:off x="3059513" y="3350098"/>
          <a:ext cx="213195" cy="138444"/>
        </a:xfrm>
        <a:prstGeom prst="rightArrow">
          <a:avLst>
            <a:gd name="adj1" fmla="val 667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C2964-0D04-473F-B919-95846893A6E0}">
      <dsp:nvSpPr>
        <dsp:cNvPr id="0" name=""/>
        <dsp:cNvSpPr/>
      </dsp:nvSpPr>
      <dsp:spPr>
        <a:xfrm>
          <a:off x="2388268" y="3534804"/>
          <a:ext cx="1556402" cy="255007"/>
        </a:xfrm>
        <a:prstGeom prst="roundRect">
          <a:avLst>
            <a:gd name="adj" fmla="val 10000"/>
          </a:avLst>
        </a:prstGeom>
        <a:solidFill>
          <a:srgbClr val="FFC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Ministre (</a:t>
          </a:r>
          <a:r>
            <a:rPr lang="fr-BE" sz="1000" b="1" kern="1200" dirty="0" smtClean="0"/>
            <a:t>OUI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2395737" y="3542273"/>
        <a:ext cx="1541464" cy="240069"/>
      </dsp:txXfrm>
    </dsp:sp>
    <dsp:sp modelId="{85D82313-7358-4361-933E-CA53701DE086}">
      <dsp:nvSpPr>
        <dsp:cNvPr id="0" name=""/>
        <dsp:cNvSpPr/>
      </dsp:nvSpPr>
      <dsp:spPr>
        <a:xfrm rot="5385800">
          <a:off x="3167085" y="3788906"/>
          <a:ext cx="0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FF20D-6D6F-4A77-B34C-ADA5EA0BBEF9}">
      <dsp:nvSpPr>
        <dsp:cNvPr id="0" name=""/>
        <dsp:cNvSpPr/>
      </dsp:nvSpPr>
      <dsp:spPr>
        <a:xfrm>
          <a:off x="2376268" y="3832627"/>
          <a:ext cx="1583096" cy="311308"/>
        </a:xfrm>
        <a:prstGeom prst="roundRect">
          <a:avLst>
            <a:gd name="adj" fmla="val 10000"/>
          </a:avLst>
        </a:prstGeom>
        <a:solidFill>
          <a:srgbClr val="FF0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Mouvement BIVISI</a:t>
          </a:r>
          <a:endParaRPr lang="fr-BE" sz="1000" kern="1200" dirty="0"/>
        </a:p>
      </dsp:txBody>
      <dsp:txXfrm>
        <a:off x="2385386" y="3841745"/>
        <a:ext cx="1564860" cy="293072"/>
      </dsp:txXfrm>
    </dsp:sp>
    <dsp:sp modelId="{E3DF0C00-6CD0-4888-8504-72BDB6544475}">
      <dsp:nvSpPr>
        <dsp:cNvPr id="0" name=""/>
        <dsp:cNvSpPr/>
      </dsp:nvSpPr>
      <dsp:spPr>
        <a:xfrm rot="5496092">
          <a:off x="3095723" y="4163329"/>
          <a:ext cx="130045" cy="155615"/>
        </a:xfrm>
        <a:prstGeom prst="rightArrow">
          <a:avLst>
            <a:gd name="adj1" fmla="val 667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66D64-89C6-44AE-AA68-F94FFEBE9F2C}">
      <dsp:nvSpPr>
        <dsp:cNvPr id="0" name=""/>
        <dsp:cNvSpPr/>
      </dsp:nvSpPr>
      <dsp:spPr>
        <a:xfrm>
          <a:off x="2376262" y="4338338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CE (</a:t>
          </a:r>
          <a:r>
            <a:rPr lang="fr-BE" sz="1000" b="1" kern="1200" dirty="0" smtClean="0"/>
            <a:t>NON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2383731" y="4345807"/>
        <a:ext cx="1541464" cy="240069"/>
      </dsp:txXfrm>
    </dsp:sp>
    <dsp:sp modelId="{D67A0B5D-3E88-430F-B692-2595C8504EFA}">
      <dsp:nvSpPr>
        <dsp:cNvPr id="0" name=""/>
        <dsp:cNvSpPr/>
      </dsp:nvSpPr>
      <dsp:spPr>
        <a:xfrm rot="5402056">
          <a:off x="3089679" y="4611148"/>
          <a:ext cx="155678" cy="146166"/>
        </a:xfrm>
        <a:prstGeom prst="rightArrow">
          <a:avLst>
            <a:gd name="adj1" fmla="val 667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50923-19AA-4208-A848-EC63EA468889}">
      <dsp:nvSpPr>
        <dsp:cNvPr id="0" name=""/>
        <dsp:cNvSpPr/>
      </dsp:nvSpPr>
      <dsp:spPr>
        <a:xfrm>
          <a:off x="2376268" y="4775118"/>
          <a:ext cx="1616105" cy="380351"/>
        </a:xfrm>
        <a:prstGeom prst="roundRect">
          <a:avLst>
            <a:gd name="adj" fmla="val 10000"/>
          </a:avLst>
        </a:prstGeom>
        <a:solidFill>
          <a:srgbClr val="FFC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Ministre (bis) (</a:t>
          </a:r>
          <a:r>
            <a:rPr lang="fr-BE" sz="1000" b="1" kern="1200" dirty="0" smtClean="0"/>
            <a:t>OUI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2387408" y="4786258"/>
        <a:ext cx="1593825" cy="358071"/>
      </dsp:txXfrm>
    </dsp:sp>
    <dsp:sp modelId="{8519B574-4481-4F2C-8C33-53556F292267}">
      <dsp:nvSpPr>
        <dsp:cNvPr id="0" name=""/>
        <dsp:cNvSpPr/>
      </dsp:nvSpPr>
      <dsp:spPr>
        <a:xfrm rot="5520889">
          <a:off x="3142731" y="5152264"/>
          <a:ext cx="65642" cy="124544"/>
        </a:xfrm>
        <a:prstGeom prst="rightArrow">
          <a:avLst>
            <a:gd name="adj1" fmla="val 667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0D6F3-B2B0-4730-B95D-FE0A768919F5}">
      <dsp:nvSpPr>
        <dsp:cNvPr id="0" name=""/>
        <dsp:cNvSpPr/>
      </dsp:nvSpPr>
      <dsp:spPr>
        <a:xfrm>
          <a:off x="2376268" y="5273602"/>
          <a:ext cx="1582933" cy="326297"/>
        </a:xfrm>
        <a:prstGeom prst="roundRect">
          <a:avLst>
            <a:gd name="adj" fmla="val 10000"/>
          </a:avLst>
        </a:prstGeom>
        <a:solidFill>
          <a:srgbClr val="FFC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Avis Cellule Bruit (</a:t>
          </a:r>
          <a:r>
            <a:rPr lang="fr-BE" sz="1000" b="1" kern="1200" dirty="0" smtClean="0"/>
            <a:t>NON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2385825" y="5283159"/>
        <a:ext cx="1563819" cy="307183"/>
      </dsp:txXfrm>
    </dsp:sp>
    <dsp:sp modelId="{7FB8994B-8415-4E70-88FD-CC06CB0F3E9F}">
      <dsp:nvSpPr>
        <dsp:cNvPr id="0" name=""/>
        <dsp:cNvSpPr/>
      </dsp:nvSpPr>
      <dsp:spPr>
        <a:xfrm rot="5476381">
          <a:off x="3091889" y="5608496"/>
          <a:ext cx="140653" cy="153202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758C3-2D6F-4F6B-B793-CE6AC815CE85}">
      <dsp:nvSpPr>
        <dsp:cNvPr id="0" name=""/>
        <dsp:cNvSpPr/>
      </dsp:nvSpPr>
      <dsp:spPr>
        <a:xfrm>
          <a:off x="2376268" y="5770295"/>
          <a:ext cx="1561513" cy="296851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CE (bis) (</a:t>
          </a:r>
          <a:r>
            <a:rPr lang="fr-BE" sz="1000" b="1" kern="1200" dirty="0" smtClean="0"/>
            <a:t>NON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2384962" y="5778989"/>
        <a:ext cx="1544125" cy="279463"/>
      </dsp:txXfrm>
    </dsp:sp>
    <dsp:sp modelId="{C1204800-2608-4270-9FB1-65D650A12EFF}">
      <dsp:nvSpPr>
        <dsp:cNvPr id="0" name=""/>
        <dsp:cNvSpPr/>
      </dsp:nvSpPr>
      <dsp:spPr>
        <a:xfrm>
          <a:off x="4319874" y="444136"/>
          <a:ext cx="2016222" cy="25500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smtClean="0"/>
            <a:t>Dour-Quiévrain</a:t>
          </a:r>
          <a:endParaRPr lang="fr-BE" sz="1000" b="1" kern="1200" dirty="0"/>
        </a:p>
      </dsp:txBody>
      <dsp:txXfrm>
        <a:off x="4327343" y="451605"/>
        <a:ext cx="2001284" cy="240069"/>
      </dsp:txXfrm>
    </dsp:sp>
    <dsp:sp modelId="{5F8DC193-124E-47CB-B6C1-1C7030DEE229}">
      <dsp:nvSpPr>
        <dsp:cNvPr id="0" name=""/>
        <dsp:cNvSpPr/>
      </dsp:nvSpPr>
      <dsp:spPr>
        <a:xfrm rot="5400000">
          <a:off x="5305671" y="72145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A1EC-F794-49A4-BAFC-9531C6E54FB2}">
      <dsp:nvSpPr>
        <dsp:cNvPr id="0" name=""/>
        <dsp:cNvSpPr/>
      </dsp:nvSpPr>
      <dsp:spPr>
        <a:xfrm>
          <a:off x="4549783" y="788396"/>
          <a:ext cx="1556402" cy="255007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rgbClr val="92D05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Contacts informels</a:t>
          </a:r>
          <a:endParaRPr lang="fr-BE" sz="1000" kern="1200" dirty="0"/>
        </a:p>
      </dsp:txBody>
      <dsp:txXfrm>
        <a:off x="4557252" y="795865"/>
        <a:ext cx="1541464" cy="240069"/>
      </dsp:txXfrm>
    </dsp:sp>
    <dsp:sp modelId="{56A96AE6-8329-4573-BA93-DDB133F5C3D4}">
      <dsp:nvSpPr>
        <dsp:cNvPr id="0" name=""/>
        <dsp:cNvSpPr/>
      </dsp:nvSpPr>
      <dsp:spPr>
        <a:xfrm rot="5400000">
          <a:off x="5305671" y="106571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7FC99-EFAA-4228-92D3-7033C919EAA9}">
      <dsp:nvSpPr>
        <dsp:cNvPr id="0" name=""/>
        <dsp:cNvSpPr/>
      </dsp:nvSpPr>
      <dsp:spPr>
        <a:xfrm>
          <a:off x="4549783" y="1132656"/>
          <a:ext cx="1556402" cy="255007"/>
        </a:xfrm>
        <a:prstGeom prst="roundRect">
          <a:avLst>
            <a:gd name="adj" fmla="val 10000"/>
          </a:avLst>
        </a:prstGeom>
        <a:solidFill>
          <a:srgbClr val="92D05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RIP</a:t>
          </a:r>
          <a:endParaRPr lang="fr-BE" sz="1000" kern="1200" dirty="0"/>
        </a:p>
      </dsp:txBody>
      <dsp:txXfrm>
        <a:off x="4557252" y="1140125"/>
        <a:ext cx="1541464" cy="240069"/>
      </dsp:txXfrm>
    </dsp:sp>
    <dsp:sp modelId="{D0401CDF-0596-4F8D-B670-BD60608381A9}">
      <dsp:nvSpPr>
        <dsp:cNvPr id="0" name=""/>
        <dsp:cNvSpPr/>
      </dsp:nvSpPr>
      <dsp:spPr>
        <a:xfrm rot="5400000">
          <a:off x="5305671" y="140997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B6E0A-58DD-4AB1-9E63-C7F77504D3BB}">
      <dsp:nvSpPr>
        <dsp:cNvPr id="0" name=""/>
        <dsp:cNvSpPr/>
      </dsp:nvSpPr>
      <dsp:spPr>
        <a:xfrm>
          <a:off x="4549783" y="1476916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EIE</a:t>
          </a:r>
          <a:endParaRPr lang="fr-BE" sz="1000" kern="1200" dirty="0"/>
        </a:p>
      </dsp:txBody>
      <dsp:txXfrm>
        <a:off x="4557252" y="1484385"/>
        <a:ext cx="1541464" cy="240069"/>
      </dsp:txXfrm>
    </dsp:sp>
    <dsp:sp modelId="{4C8960A7-DFDF-4F28-906F-89504D7428BB}">
      <dsp:nvSpPr>
        <dsp:cNvPr id="0" name=""/>
        <dsp:cNvSpPr/>
      </dsp:nvSpPr>
      <dsp:spPr>
        <a:xfrm rot="5400000">
          <a:off x="5305671" y="175423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C4A08-0AAD-48A1-B48D-28A17FE814B8}">
      <dsp:nvSpPr>
        <dsp:cNvPr id="0" name=""/>
        <dsp:cNvSpPr/>
      </dsp:nvSpPr>
      <dsp:spPr>
        <a:xfrm>
          <a:off x="4591319" y="1821177"/>
          <a:ext cx="1473331" cy="355931"/>
        </a:xfrm>
        <a:prstGeom prst="roundRect">
          <a:avLst>
            <a:gd name="adj" fmla="val 10000"/>
          </a:avLst>
        </a:prstGeom>
        <a:solidFill>
          <a:srgbClr val="FF0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Contre-étude (citoyenne)</a:t>
          </a:r>
          <a:endParaRPr lang="fr-BE" sz="1000" kern="1200" dirty="0"/>
        </a:p>
      </dsp:txBody>
      <dsp:txXfrm>
        <a:off x="4601744" y="1831602"/>
        <a:ext cx="1452481" cy="335081"/>
      </dsp:txXfrm>
    </dsp:sp>
    <dsp:sp modelId="{290AC6B5-4A76-46F7-9627-0DD8796E3B03}">
      <dsp:nvSpPr>
        <dsp:cNvPr id="0" name=""/>
        <dsp:cNvSpPr/>
      </dsp:nvSpPr>
      <dsp:spPr>
        <a:xfrm rot="5400000">
          <a:off x="5305671" y="2199422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2A593-54D0-4B14-9DD7-A15F29A6B6B8}">
      <dsp:nvSpPr>
        <dsp:cNvPr id="0" name=""/>
        <dsp:cNvSpPr/>
      </dsp:nvSpPr>
      <dsp:spPr>
        <a:xfrm>
          <a:off x="4549783" y="2266361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Demande de permis</a:t>
          </a:r>
          <a:endParaRPr lang="fr-BE" sz="1000" kern="1200" dirty="0"/>
        </a:p>
      </dsp:txBody>
      <dsp:txXfrm>
        <a:off x="4557252" y="2273830"/>
        <a:ext cx="1541464" cy="240069"/>
      </dsp:txXfrm>
    </dsp:sp>
    <dsp:sp modelId="{EF6B8820-F0C9-4921-80CE-341067DC4A47}">
      <dsp:nvSpPr>
        <dsp:cNvPr id="0" name=""/>
        <dsp:cNvSpPr/>
      </dsp:nvSpPr>
      <dsp:spPr>
        <a:xfrm rot="5400000">
          <a:off x="5305671" y="2543682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EC094-A6F8-4557-84E6-93CF3001FCD1}">
      <dsp:nvSpPr>
        <dsp:cNvPr id="0" name=""/>
        <dsp:cNvSpPr/>
      </dsp:nvSpPr>
      <dsp:spPr>
        <a:xfrm>
          <a:off x="4549783" y="2610621"/>
          <a:ext cx="1556402" cy="255007"/>
        </a:xfrm>
        <a:prstGeom prst="roundRect">
          <a:avLst>
            <a:gd name="adj" fmla="val 10000"/>
          </a:avLst>
        </a:prstGeom>
        <a:solidFill>
          <a:srgbClr val="FF0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Enquête publique</a:t>
          </a:r>
          <a:endParaRPr lang="fr-BE" sz="1000" kern="1200" dirty="0"/>
        </a:p>
      </dsp:txBody>
      <dsp:txXfrm>
        <a:off x="4557252" y="2618090"/>
        <a:ext cx="1541464" cy="240069"/>
      </dsp:txXfrm>
    </dsp:sp>
    <dsp:sp modelId="{FB696EAB-7CA7-4E8C-8996-3DEEF43E9714}">
      <dsp:nvSpPr>
        <dsp:cNvPr id="0" name=""/>
        <dsp:cNvSpPr/>
      </dsp:nvSpPr>
      <dsp:spPr>
        <a:xfrm rot="5400000">
          <a:off x="5305671" y="2887942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6BE9B-71EB-4261-B7CA-930227FAD879}">
      <dsp:nvSpPr>
        <dsp:cNvPr id="0" name=""/>
        <dsp:cNvSpPr/>
      </dsp:nvSpPr>
      <dsp:spPr>
        <a:xfrm>
          <a:off x="4549783" y="2954881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Avis des instances</a:t>
          </a:r>
          <a:endParaRPr lang="fr-BE" sz="1000" kern="1200" dirty="0"/>
        </a:p>
      </dsp:txBody>
      <dsp:txXfrm>
        <a:off x="4557252" y="2962350"/>
        <a:ext cx="1541464" cy="240069"/>
      </dsp:txXfrm>
    </dsp:sp>
    <dsp:sp modelId="{26BEF163-6927-43BD-8E51-C83BAEAAFB0F}">
      <dsp:nvSpPr>
        <dsp:cNvPr id="0" name=""/>
        <dsp:cNvSpPr/>
      </dsp:nvSpPr>
      <dsp:spPr>
        <a:xfrm rot="5400000">
          <a:off x="5305671" y="3232202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A54AF-164C-4FAE-9D21-7E979D947066}">
      <dsp:nvSpPr>
        <dsp:cNvPr id="0" name=""/>
        <dsp:cNvSpPr/>
      </dsp:nvSpPr>
      <dsp:spPr>
        <a:xfrm>
          <a:off x="4549783" y="3299141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 FD FT (</a:t>
          </a:r>
          <a:r>
            <a:rPr lang="fr-BE" sz="1000" b="1" kern="1200" dirty="0" smtClean="0"/>
            <a:t>NON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4557252" y="3306610"/>
        <a:ext cx="1541464" cy="240069"/>
      </dsp:txXfrm>
    </dsp:sp>
    <dsp:sp modelId="{88BA0961-AFD8-4F09-9F3E-FBF074CF81D9}">
      <dsp:nvSpPr>
        <dsp:cNvPr id="0" name=""/>
        <dsp:cNvSpPr/>
      </dsp:nvSpPr>
      <dsp:spPr>
        <a:xfrm rot="5466815">
          <a:off x="5196653" y="3542110"/>
          <a:ext cx="251942" cy="320589"/>
        </a:xfrm>
        <a:prstGeom prst="rightArrow">
          <a:avLst>
            <a:gd name="adj1" fmla="val 667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D5269-F17D-4D71-8499-5B2A6DCD0BB5}">
      <dsp:nvSpPr>
        <dsp:cNvPr id="0" name=""/>
        <dsp:cNvSpPr/>
      </dsp:nvSpPr>
      <dsp:spPr>
        <a:xfrm>
          <a:off x="4539063" y="3850662"/>
          <a:ext cx="1556402" cy="255007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flat" cmpd="sng" algn="ctr">
          <a:solidFill>
            <a:srgbClr val="FFC00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Ministre (</a:t>
          </a:r>
          <a:r>
            <a:rPr lang="fr-BE" sz="1000" b="1" kern="1200" dirty="0" smtClean="0"/>
            <a:t>OUI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4546532" y="3858131"/>
        <a:ext cx="1541464" cy="240069"/>
      </dsp:txXfrm>
    </dsp:sp>
    <dsp:sp modelId="{FAD1AD06-2118-40D3-A292-BB0614217B8B}">
      <dsp:nvSpPr>
        <dsp:cNvPr id="0" name=""/>
        <dsp:cNvSpPr/>
      </dsp:nvSpPr>
      <dsp:spPr>
        <a:xfrm>
          <a:off x="6478900" y="444136"/>
          <a:ext cx="2016222" cy="25500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err="1" smtClean="0"/>
            <a:t>Modave</a:t>
          </a:r>
          <a:endParaRPr lang="fr-BE" sz="1000" b="1" kern="1200" dirty="0"/>
        </a:p>
      </dsp:txBody>
      <dsp:txXfrm>
        <a:off x="6486369" y="451605"/>
        <a:ext cx="2001284" cy="240069"/>
      </dsp:txXfrm>
    </dsp:sp>
    <dsp:sp modelId="{01F4594A-4ECD-4031-9DB1-149FAAF096C7}">
      <dsp:nvSpPr>
        <dsp:cNvPr id="0" name=""/>
        <dsp:cNvSpPr/>
      </dsp:nvSpPr>
      <dsp:spPr>
        <a:xfrm rot="5400000">
          <a:off x="7464698" y="72145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45534-B8B9-4E2A-BE7B-4C4D5F9C180E}">
      <dsp:nvSpPr>
        <dsp:cNvPr id="0" name=""/>
        <dsp:cNvSpPr/>
      </dsp:nvSpPr>
      <dsp:spPr>
        <a:xfrm>
          <a:off x="6708810" y="788396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Contacts informels</a:t>
          </a:r>
          <a:endParaRPr lang="fr-BE" sz="1000" kern="1200" dirty="0"/>
        </a:p>
      </dsp:txBody>
      <dsp:txXfrm>
        <a:off x="6716279" y="795865"/>
        <a:ext cx="1541464" cy="240069"/>
      </dsp:txXfrm>
    </dsp:sp>
    <dsp:sp modelId="{7635250F-B284-4AA3-BC10-AC085BFECD2E}">
      <dsp:nvSpPr>
        <dsp:cNvPr id="0" name=""/>
        <dsp:cNvSpPr/>
      </dsp:nvSpPr>
      <dsp:spPr>
        <a:xfrm rot="5400000">
          <a:off x="7464698" y="106571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E51E2-5120-4964-86BA-4CDCA4375B7E}">
      <dsp:nvSpPr>
        <dsp:cNvPr id="0" name=""/>
        <dsp:cNvSpPr/>
      </dsp:nvSpPr>
      <dsp:spPr>
        <a:xfrm>
          <a:off x="6708810" y="1132656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RIP</a:t>
          </a:r>
          <a:endParaRPr lang="fr-BE" sz="1000" kern="1200" dirty="0"/>
        </a:p>
      </dsp:txBody>
      <dsp:txXfrm>
        <a:off x="6716279" y="1140125"/>
        <a:ext cx="1541464" cy="240069"/>
      </dsp:txXfrm>
    </dsp:sp>
    <dsp:sp modelId="{8D743A89-BD18-4660-9EDC-B7D3284D0D4C}">
      <dsp:nvSpPr>
        <dsp:cNvPr id="0" name=""/>
        <dsp:cNvSpPr/>
      </dsp:nvSpPr>
      <dsp:spPr>
        <a:xfrm rot="5400000">
          <a:off x="7464698" y="140997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851FC-A52D-48FB-9F56-A4C7A0380A4A}">
      <dsp:nvSpPr>
        <dsp:cNvPr id="0" name=""/>
        <dsp:cNvSpPr/>
      </dsp:nvSpPr>
      <dsp:spPr>
        <a:xfrm>
          <a:off x="6708810" y="1476916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EIE</a:t>
          </a:r>
          <a:endParaRPr lang="fr-BE" sz="1000" kern="1200" dirty="0"/>
        </a:p>
      </dsp:txBody>
      <dsp:txXfrm>
        <a:off x="6716279" y="1484385"/>
        <a:ext cx="1541464" cy="240069"/>
      </dsp:txXfrm>
    </dsp:sp>
    <dsp:sp modelId="{D1E60820-ACD1-4AD7-8D79-A96BCB1DCAE1}">
      <dsp:nvSpPr>
        <dsp:cNvPr id="0" name=""/>
        <dsp:cNvSpPr/>
      </dsp:nvSpPr>
      <dsp:spPr>
        <a:xfrm rot="5400000">
          <a:off x="7464698" y="175423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4DD7-70EF-458D-B99B-719E08C41FFF}">
      <dsp:nvSpPr>
        <dsp:cNvPr id="0" name=""/>
        <dsp:cNvSpPr/>
      </dsp:nvSpPr>
      <dsp:spPr>
        <a:xfrm>
          <a:off x="6708810" y="1821177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Demande de permis</a:t>
          </a:r>
          <a:endParaRPr lang="fr-BE" sz="1000" kern="1200" dirty="0"/>
        </a:p>
      </dsp:txBody>
      <dsp:txXfrm>
        <a:off x="6716279" y="1828646"/>
        <a:ext cx="1541464" cy="240069"/>
      </dsp:txXfrm>
    </dsp:sp>
    <dsp:sp modelId="{7375A5CF-1EC3-4C4F-BFF4-EF205DB7A52D}">
      <dsp:nvSpPr>
        <dsp:cNvPr id="0" name=""/>
        <dsp:cNvSpPr/>
      </dsp:nvSpPr>
      <dsp:spPr>
        <a:xfrm rot="5400000">
          <a:off x="7464698" y="209849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FBAAA-05E9-4E94-97A6-4A486798AFB8}">
      <dsp:nvSpPr>
        <dsp:cNvPr id="0" name=""/>
        <dsp:cNvSpPr/>
      </dsp:nvSpPr>
      <dsp:spPr>
        <a:xfrm>
          <a:off x="6708810" y="2165437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Enquête publique</a:t>
          </a:r>
          <a:endParaRPr lang="fr-BE" sz="1000" kern="1200" dirty="0"/>
        </a:p>
      </dsp:txBody>
      <dsp:txXfrm>
        <a:off x="6716279" y="2172906"/>
        <a:ext cx="1541464" cy="240069"/>
      </dsp:txXfrm>
    </dsp:sp>
    <dsp:sp modelId="{398C3261-9C87-4FE4-8D8A-5E091476753F}">
      <dsp:nvSpPr>
        <dsp:cNvPr id="0" name=""/>
        <dsp:cNvSpPr/>
      </dsp:nvSpPr>
      <dsp:spPr>
        <a:xfrm rot="5400000">
          <a:off x="7464698" y="2442757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FC277-B047-4424-BFE0-FF99348E2E9A}">
      <dsp:nvSpPr>
        <dsp:cNvPr id="0" name=""/>
        <dsp:cNvSpPr/>
      </dsp:nvSpPr>
      <dsp:spPr>
        <a:xfrm>
          <a:off x="6708810" y="2509697"/>
          <a:ext cx="1556402" cy="255007"/>
        </a:xfrm>
        <a:prstGeom prst="roundRect">
          <a:avLst>
            <a:gd name="adj" fmla="val 10000"/>
          </a:avLst>
        </a:prstGeom>
        <a:solidFill>
          <a:schemeClr val="dk1">
            <a:tint val="50000"/>
          </a:schemeClr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Avis des instances</a:t>
          </a:r>
          <a:endParaRPr lang="fr-BE" sz="1000" kern="1200" dirty="0"/>
        </a:p>
      </dsp:txBody>
      <dsp:txXfrm>
        <a:off x="6716279" y="2517166"/>
        <a:ext cx="1541464" cy="240069"/>
      </dsp:txXfrm>
    </dsp:sp>
    <dsp:sp modelId="{EBF185A3-0852-4327-B6C2-9ABB39E8B728}">
      <dsp:nvSpPr>
        <dsp:cNvPr id="0" name=""/>
        <dsp:cNvSpPr/>
      </dsp:nvSpPr>
      <dsp:spPr>
        <a:xfrm rot="5400000">
          <a:off x="7464698" y="2787018"/>
          <a:ext cx="44626" cy="44626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99805-E4AE-4ACA-B3F9-BCC33B411581}">
      <dsp:nvSpPr>
        <dsp:cNvPr id="0" name=""/>
        <dsp:cNvSpPr/>
      </dsp:nvSpPr>
      <dsp:spPr>
        <a:xfrm>
          <a:off x="6708810" y="2853957"/>
          <a:ext cx="1556402" cy="255007"/>
        </a:xfrm>
        <a:prstGeom prst="roundRect">
          <a:avLst>
            <a:gd name="adj" fmla="val 10000"/>
          </a:avLst>
        </a:prstGeom>
        <a:solidFill>
          <a:srgbClr val="FFC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 FD FT (</a:t>
          </a:r>
          <a:r>
            <a:rPr lang="fr-BE" sz="1000" b="1" kern="1200" dirty="0" smtClean="0"/>
            <a:t>NON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6716279" y="2861426"/>
        <a:ext cx="1541464" cy="240069"/>
      </dsp:txXfrm>
    </dsp:sp>
    <dsp:sp modelId="{CD443AE5-AD3A-4220-ADB8-9AD886D6EAFE}">
      <dsp:nvSpPr>
        <dsp:cNvPr id="0" name=""/>
        <dsp:cNvSpPr/>
      </dsp:nvSpPr>
      <dsp:spPr>
        <a:xfrm rot="5447873">
          <a:off x="7201327" y="3302125"/>
          <a:ext cx="559405" cy="217652"/>
        </a:xfrm>
        <a:prstGeom prst="rightArrow">
          <a:avLst>
            <a:gd name="adj1" fmla="val 667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B81C3-4E9E-4E40-885C-47FB65373588}">
      <dsp:nvSpPr>
        <dsp:cNvPr id="0" name=""/>
        <dsp:cNvSpPr/>
      </dsp:nvSpPr>
      <dsp:spPr>
        <a:xfrm>
          <a:off x="6573176" y="3712938"/>
          <a:ext cx="1804698" cy="186479"/>
        </a:xfrm>
        <a:prstGeom prst="roundRect">
          <a:avLst>
            <a:gd name="adj" fmla="val 10000"/>
          </a:avLst>
        </a:prstGeom>
        <a:solidFill>
          <a:srgbClr val="FFC000"/>
        </a:solidFill>
        <a:ln w="10000" cap="flat" cmpd="sng" algn="ctr">
          <a:solidFill>
            <a:schemeClr val="dk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kern="1200" dirty="0" smtClean="0"/>
            <a:t>Décision Ministre (</a:t>
          </a:r>
          <a:r>
            <a:rPr lang="fr-BE" sz="1000" b="1" kern="1200" dirty="0" smtClean="0"/>
            <a:t>NON</a:t>
          </a:r>
          <a:r>
            <a:rPr lang="fr-BE" sz="1000" kern="1200" dirty="0" smtClean="0"/>
            <a:t>)</a:t>
          </a:r>
          <a:endParaRPr lang="fr-BE" sz="1000" kern="1200" dirty="0"/>
        </a:p>
      </dsp:txBody>
      <dsp:txXfrm>
        <a:off x="6578638" y="3718400"/>
        <a:ext cx="1793774" cy="175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4F790-947A-403E-BC5A-1E296FAD439F}">
      <dsp:nvSpPr>
        <dsp:cNvPr id="0" name=""/>
        <dsp:cNvSpPr/>
      </dsp:nvSpPr>
      <dsp:spPr>
        <a:xfrm>
          <a:off x="3402329" y="2091600"/>
          <a:ext cx="1348740" cy="1348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Acceptabilité</a:t>
          </a:r>
          <a:endParaRPr lang="fr-BE" sz="1600" b="1" kern="1200" dirty="0"/>
        </a:p>
      </dsp:txBody>
      <dsp:txXfrm>
        <a:off x="3468169" y="2157440"/>
        <a:ext cx="1217060" cy="1217060"/>
      </dsp:txXfrm>
    </dsp:sp>
    <dsp:sp modelId="{A3A2E57F-4E03-4160-AC8D-910EF39D0102}">
      <dsp:nvSpPr>
        <dsp:cNvPr id="0" name=""/>
        <dsp:cNvSpPr/>
      </dsp:nvSpPr>
      <dsp:spPr>
        <a:xfrm rot="16200000">
          <a:off x="3603657" y="1618558"/>
          <a:ext cx="9460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608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B83CD-2078-4936-8576-38CA31B4D105}">
      <dsp:nvSpPr>
        <dsp:cNvPr id="0" name=""/>
        <dsp:cNvSpPr/>
      </dsp:nvSpPr>
      <dsp:spPr>
        <a:xfrm>
          <a:off x="3624872" y="241859"/>
          <a:ext cx="903655" cy="90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b="1" strike="sngStrike" kern="1200" dirty="0" smtClean="0"/>
            <a:t>Incertitude</a:t>
          </a:r>
          <a:endParaRPr lang="fr-BE" sz="1300" b="1" strike="sngStrike" kern="1200" dirty="0"/>
        </a:p>
      </dsp:txBody>
      <dsp:txXfrm>
        <a:off x="3668985" y="285972"/>
        <a:ext cx="815429" cy="815429"/>
      </dsp:txXfrm>
    </dsp:sp>
    <dsp:sp modelId="{4BCFE9E2-A714-4B19-BBE7-6D19CFFBBDD7}">
      <dsp:nvSpPr>
        <dsp:cNvPr id="0" name=""/>
        <dsp:cNvSpPr/>
      </dsp:nvSpPr>
      <dsp:spPr>
        <a:xfrm rot="1800000">
          <a:off x="4699365" y="3348283"/>
          <a:ext cx="771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86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FD81F-91FD-4833-89CE-C5038F33197F}">
      <dsp:nvSpPr>
        <dsp:cNvPr id="0" name=""/>
        <dsp:cNvSpPr/>
      </dsp:nvSpPr>
      <dsp:spPr>
        <a:xfrm>
          <a:off x="5419521" y="3350284"/>
          <a:ext cx="903655" cy="90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1" strike="noStrike" kern="1200" dirty="0" smtClean="0"/>
            <a:t>Inclusion des citoyens</a:t>
          </a:r>
          <a:endParaRPr lang="fr-BE" sz="1500" b="1" strike="noStrike" kern="1200" dirty="0"/>
        </a:p>
      </dsp:txBody>
      <dsp:txXfrm>
        <a:off x="5463634" y="3394397"/>
        <a:ext cx="815429" cy="815429"/>
      </dsp:txXfrm>
    </dsp:sp>
    <dsp:sp modelId="{1104DA4D-070C-455E-854E-533169434F0F}">
      <dsp:nvSpPr>
        <dsp:cNvPr id="0" name=""/>
        <dsp:cNvSpPr/>
      </dsp:nvSpPr>
      <dsp:spPr>
        <a:xfrm rot="9000000">
          <a:off x="2682173" y="3348283"/>
          <a:ext cx="771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86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542F4-3E6A-4200-85B7-5AD272D0D137}">
      <dsp:nvSpPr>
        <dsp:cNvPr id="0" name=""/>
        <dsp:cNvSpPr/>
      </dsp:nvSpPr>
      <dsp:spPr>
        <a:xfrm>
          <a:off x="1830222" y="3350284"/>
          <a:ext cx="903655" cy="90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strike="noStrike" kern="1200" dirty="0" smtClean="0"/>
            <a:t>Confiance</a:t>
          </a:r>
          <a:endParaRPr lang="fr-BE" sz="1400" b="1" strike="noStrike" kern="1200" dirty="0"/>
        </a:p>
      </dsp:txBody>
      <dsp:txXfrm>
        <a:off x="1874335" y="3394397"/>
        <a:ext cx="815429" cy="8154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2AAE3-6F0C-432C-A86C-DE264B27FC03}">
      <dsp:nvSpPr>
        <dsp:cNvPr id="0" name=""/>
        <dsp:cNvSpPr/>
      </dsp:nvSpPr>
      <dsp:spPr>
        <a:xfrm>
          <a:off x="4451426" y="22410"/>
          <a:ext cx="802445" cy="80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/>
            <a:t>Options</a:t>
          </a:r>
          <a:endParaRPr lang="fr-BE" sz="800" b="1" kern="1200" dirty="0"/>
        </a:p>
      </dsp:txBody>
      <dsp:txXfrm>
        <a:off x="4451426" y="22410"/>
        <a:ext cx="802445" cy="802445"/>
      </dsp:txXfrm>
    </dsp:sp>
    <dsp:sp modelId="{E0725ACD-20B7-4E96-A515-7BE860CC468F}">
      <dsp:nvSpPr>
        <dsp:cNvPr id="0" name=""/>
        <dsp:cNvSpPr/>
      </dsp:nvSpPr>
      <dsp:spPr>
        <a:xfrm>
          <a:off x="2563137" y="-881"/>
          <a:ext cx="3009413" cy="3009413"/>
        </a:xfrm>
        <a:prstGeom prst="circularArrow">
          <a:avLst>
            <a:gd name="adj1" fmla="val 5200"/>
            <a:gd name="adj2" fmla="val 335871"/>
            <a:gd name="adj3" fmla="val 21293413"/>
            <a:gd name="adj4" fmla="val 19766089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BA704-1B72-4870-9CC1-D8FAC02D3449}">
      <dsp:nvSpPr>
        <dsp:cNvPr id="0" name=""/>
        <dsp:cNvSpPr/>
      </dsp:nvSpPr>
      <dsp:spPr>
        <a:xfrm>
          <a:off x="4936462" y="1515198"/>
          <a:ext cx="802445" cy="80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/>
            <a:t>Décision</a:t>
          </a:r>
          <a:endParaRPr lang="fr-BE" sz="800" b="1" kern="1200" dirty="0"/>
        </a:p>
      </dsp:txBody>
      <dsp:txXfrm>
        <a:off x="4936462" y="1515198"/>
        <a:ext cx="802445" cy="802445"/>
      </dsp:txXfrm>
    </dsp:sp>
    <dsp:sp modelId="{F14900B6-7B9A-42B6-8296-3E62C5A76CFC}">
      <dsp:nvSpPr>
        <dsp:cNvPr id="0" name=""/>
        <dsp:cNvSpPr/>
      </dsp:nvSpPr>
      <dsp:spPr>
        <a:xfrm>
          <a:off x="2563008" y="-713"/>
          <a:ext cx="3009413" cy="3009413"/>
        </a:xfrm>
        <a:prstGeom prst="circularArrow">
          <a:avLst>
            <a:gd name="adj1" fmla="val 5200"/>
            <a:gd name="adj2" fmla="val 335871"/>
            <a:gd name="adj3" fmla="val 4014527"/>
            <a:gd name="adj4" fmla="val 2252724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D2950-8125-48A7-A23C-4C7FA1570ED4}">
      <dsp:nvSpPr>
        <dsp:cNvPr id="0" name=""/>
        <dsp:cNvSpPr/>
      </dsp:nvSpPr>
      <dsp:spPr>
        <a:xfrm>
          <a:off x="3666621" y="2437914"/>
          <a:ext cx="802445" cy="80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/>
            <a:t>Mise en œuvre</a:t>
          </a:r>
          <a:endParaRPr lang="fr-BE" sz="800" b="1" kern="1200" dirty="0"/>
        </a:p>
      </dsp:txBody>
      <dsp:txXfrm>
        <a:off x="3666621" y="2437914"/>
        <a:ext cx="802445" cy="802445"/>
      </dsp:txXfrm>
    </dsp:sp>
    <dsp:sp modelId="{B68139EF-667C-49FC-9051-771C434C5CA8}">
      <dsp:nvSpPr>
        <dsp:cNvPr id="0" name=""/>
        <dsp:cNvSpPr/>
      </dsp:nvSpPr>
      <dsp:spPr>
        <a:xfrm>
          <a:off x="2563266" y="-713"/>
          <a:ext cx="3009413" cy="3009413"/>
        </a:xfrm>
        <a:prstGeom prst="circularArrow">
          <a:avLst>
            <a:gd name="adj1" fmla="val 5200"/>
            <a:gd name="adj2" fmla="val 335871"/>
            <a:gd name="adj3" fmla="val 8211405"/>
            <a:gd name="adj4" fmla="val 6449602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B5B70-A0F3-43D2-A545-7D4DF4660301}">
      <dsp:nvSpPr>
        <dsp:cNvPr id="0" name=""/>
        <dsp:cNvSpPr/>
      </dsp:nvSpPr>
      <dsp:spPr>
        <a:xfrm>
          <a:off x="2396780" y="1515198"/>
          <a:ext cx="802445" cy="80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/>
            <a:t>Évaluation</a:t>
          </a:r>
          <a:endParaRPr lang="fr-BE" sz="800" b="1" kern="1200" dirty="0"/>
        </a:p>
      </dsp:txBody>
      <dsp:txXfrm>
        <a:off x="2396780" y="1515198"/>
        <a:ext cx="802445" cy="802445"/>
      </dsp:txXfrm>
    </dsp:sp>
    <dsp:sp modelId="{ECD8FE38-CFCF-43BF-B466-2AE5C293C233}">
      <dsp:nvSpPr>
        <dsp:cNvPr id="0" name=""/>
        <dsp:cNvSpPr/>
      </dsp:nvSpPr>
      <dsp:spPr>
        <a:xfrm>
          <a:off x="2563137" y="-881"/>
          <a:ext cx="3009413" cy="3009413"/>
        </a:xfrm>
        <a:prstGeom prst="circularArrow">
          <a:avLst>
            <a:gd name="adj1" fmla="val 5200"/>
            <a:gd name="adj2" fmla="val 335871"/>
            <a:gd name="adj3" fmla="val 12298040"/>
            <a:gd name="adj4" fmla="val 10770716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95C9D-1098-4709-A08C-B7665DFBC27A}">
      <dsp:nvSpPr>
        <dsp:cNvPr id="0" name=""/>
        <dsp:cNvSpPr/>
      </dsp:nvSpPr>
      <dsp:spPr>
        <a:xfrm>
          <a:off x="2881816" y="22410"/>
          <a:ext cx="802445" cy="802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/>
            <a:t>Problématisation</a:t>
          </a:r>
          <a:endParaRPr lang="fr-BE" sz="800" b="1" kern="1200" dirty="0"/>
        </a:p>
      </dsp:txBody>
      <dsp:txXfrm>
        <a:off x="2881816" y="22410"/>
        <a:ext cx="802445" cy="802445"/>
      </dsp:txXfrm>
    </dsp:sp>
    <dsp:sp modelId="{A99D28A1-30DB-460F-B5FB-DB3875F2CEAD}">
      <dsp:nvSpPr>
        <dsp:cNvPr id="0" name=""/>
        <dsp:cNvSpPr/>
      </dsp:nvSpPr>
      <dsp:spPr>
        <a:xfrm>
          <a:off x="2563137" y="-881"/>
          <a:ext cx="3009413" cy="3009413"/>
        </a:xfrm>
        <a:prstGeom prst="circularArrow">
          <a:avLst>
            <a:gd name="adj1" fmla="val 5200"/>
            <a:gd name="adj2" fmla="val 335871"/>
            <a:gd name="adj3" fmla="val 16865863"/>
            <a:gd name="adj4" fmla="val 15198265"/>
            <a:gd name="adj5" fmla="val 60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E1AD-7A2A-449F-9A82-A80D3B030B32}" type="datetimeFigureOut">
              <a:rPr lang="fr-BE" smtClean="0"/>
              <a:t>26/03/2015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086C-ED2B-4AC3-9706-157F76D2AAF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457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595CC-D69A-4E34-BF62-9E4C8AFCAEA5}" type="datetimeFigureOut">
              <a:rPr lang="fr-BE" smtClean="0"/>
              <a:pPr/>
              <a:t>26/03/2015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EC137-435D-41BD-A472-38CB20C109D5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90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C137-435D-41BD-A472-38CB20C109D5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84F802-2943-4DA8-A7C9-E5659EC82E84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F267-8EDF-4BF0-90B2-61FE41D807C9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24D5CD-636F-4E5B-8212-D56498236A85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9DE9-1809-4AB8-B2F0-6FF930EEAFCC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B6D4-BCFF-409B-AC4B-A74311ACFCA8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0CEC8F-1D67-4D83-B05C-EE1A985142D8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3E4C78-1595-4871-BE93-BD3868CB44BF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1CD04-973C-4029-B504-6DFBE202F1EF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B4AA-1F6D-436C-8FD3-E6705EDAF6D3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3747-D2F6-4B25-8818-BF862C6B885E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A263852-5C35-49E7-9DBE-E2CFD6ABF422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FA313F-4AF0-4195-B525-8B36E4308E94}" type="datetime1">
              <a:rPr lang="fr-BE" smtClean="0"/>
              <a:pPr/>
              <a:t>26/03/2015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A54C0D-BA91-4D36-81E5-6C5723F87620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be/url?sa=i&amp;source=images&amp;cd=&amp;cad=rja&amp;uact=8&amp;docid=ba3CUk1s5NgHSM&amp;tbnid=cKQjpOCERrr0PM:&amp;ved=0CAgQjRw4zwE&amp;url=http://windsector.com/previews.html&amp;ei=wY0ZU5atAueU4ATVrYC4BA&amp;psig=AFQjCNEAol9LueYlZdGOFmVfuKaqb1eOrw&amp;ust=1394270017088521" TargetMode="External"/><Relationship Id="rId7" Type="http://schemas.openxmlformats.org/officeDocument/2006/relationships/hyperlink" Target="http://www.google.be/url?sa=i&amp;source=images&amp;cd=&amp;cad=rja&amp;uact=8&amp;docid=n2UjO4hbZiRTIM&amp;tbnid=_9GCfRw6nSL9tM:&amp;ved=0CAgQjRw4jgE&amp;url=http://inhabitat.com/the-enessere-hercules-wind-turbine-generates-wind-energy-in-fine-style/&amp;ei=MY0ZU6LhPKer4ASkoYGYBQ&amp;psig=AFQjCNFjE7AmZoN6YrUE2cstrPCD16adJA&amp;ust=1394269874065169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0" Type="http://schemas.openxmlformats.org/officeDocument/2006/relationships/hyperlink" Target="http://www.google.be/url?sa=i&amp;rct=j&amp;q=&amp;esrc=s&amp;frm=1&amp;source=images&amp;cd=&amp;cad=rja&amp;uact=8&amp;docid=VXXCoBnrhyIIHM&amp;tbnid=1moigcRmRq93IM:&amp;ved=0CAUQjRw&amp;url=http://www.quickmeme.com/Wacky-WIndmill&amp;ei=NY4ZU_HtGYXRtAbD24D4Ag&amp;psig=AFQjCNG9pbC0-fTVRC9jQt9nKw6g-nZhog&amp;ust=1394270102027734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gif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gif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video" Target="file:///C:\Users\nrossign\Documents\Work\SPIRAL\Projet%20Eoliennes\Atelier%20Sc&#233;nario%20video\20110908.Atelier%20sc&#233;nario%20video.wmv" TargetMode="External"/><Relationship Id="rId1" Type="http://schemas.microsoft.com/office/2007/relationships/media" Target="file:///C:\Users\nrossign\Documents\Work\SPIRAL\Projet%20Eoliennes\Atelier%20Sc&#233;nario%20video\20110908.Atelier%20sc&#233;nario%20video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gif"/><Relationship Id="rId9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3418" y="2564904"/>
            <a:ext cx="8064896" cy="1584175"/>
          </a:xfrm>
        </p:spPr>
        <p:txBody>
          <a:bodyPr>
            <a:normAutofit/>
          </a:bodyPr>
          <a:lstStyle/>
          <a:p>
            <a:pPr algn="ctr"/>
            <a:r>
              <a:rPr lang="fr-FR" sz="2500" b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Analyse des Politiques Publiques</a:t>
            </a:r>
            <a:br>
              <a:rPr lang="fr-FR" sz="2500" b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5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5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L’implantation d’éoliennes en Région Wallonne</a:t>
            </a:r>
            <a:r>
              <a:rPr lang="fr-FR" sz="25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500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FR" sz="2500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4C0D-BA91-4D36-81E5-6C5723F87620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1126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92696"/>
            <a:ext cx="1584176" cy="640071"/>
          </a:xfrm>
          <a:prstGeom prst="rect">
            <a:avLst/>
          </a:prstGeom>
          <a:noFill/>
        </p:spPr>
      </p:pic>
      <p:pic>
        <p:nvPicPr>
          <p:cNvPr id="11270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1447800" cy="1057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9606" y="4453376"/>
            <a:ext cx="6740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Rossignol Nicolas	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Parotte Céline	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Fallon Catherine</a:t>
            </a:r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 err="1" smtClean="0">
                <a:solidFill>
                  <a:schemeClr val="bg1"/>
                </a:solidFill>
              </a:rPr>
              <a:t>Département</a:t>
            </a:r>
            <a:r>
              <a:rPr lang="nl-BE" dirty="0" smtClean="0">
                <a:solidFill>
                  <a:schemeClr val="bg1"/>
                </a:solidFill>
              </a:rPr>
              <a:t> de </a:t>
            </a:r>
            <a:r>
              <a:rPr lang="nl-BE" dirty="0" err="1" smtClean="0">
                <a:solidFill>
                  <a:schemeClr val="bg1"/>
                </a:solidFill>
              </a:rPr>
              <a:t>Science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Politique</a:t>
            </a:r>
            <a:r>
              <a:rPr lang="nl-BE" dirty="0" smtClean="0">
                <a:solidFill>
                  <a:schemeClr val="bg1"/>
                </a:solidFill>
              </a:rPr>
              <a:t>, </a:t>
            </a:r>
            <a:r>
              <a:rPr lang="nl-BE" dirty="0" err="1" smtClean="0">
                <a:solidFill>
                  <a:schemeClr val="bg1"/>
                </a:solidFill>
              </a:rPr>
              <a:t>Université</a:t>
            </a:r>
            <a:r>
              <a:rPr lang="nl-BE" dirty="0" smtClean="0">
                <a:solidFill>
                  <a:schemeClr val="bg1"/>
                </a:solidFill>
              </a:rPr>
              <a:t> de Liège</a:t>
            </a:r>
            <a:endParaRPr lang="fr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c06.deviantart.net/fs71/f/2012/146/8/d/windmill_farm_by_tydrace-d5153d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37" y="3791735"/>
            <a:ext cx="4347330" cy="24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4. Mise en œuvre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4495800"/>
          </a:xfrm>
        </p:spPr>
        <p:txBody>
          <a:bodyPr>
            <a:normAutofit/>
          </a:bodyPr>
          <a:lstStyle/>
          <a:p>
            <a:r>
              <a:rPr lang="fr-BE" dirty="0" smtClean="0"/>
              <a:t>Soutien de manière </a:t>
            </a:r>
            <a:r>
              <a:rPr lang="fr-BE" b="1" dirty="0" smtClean="0"/>
              <a:t>générale</a:t>
            </a:r>
            <a:endParaRPr lang="fr-BE" dirty="0" smtClean="0"/>
          </a:p>
          <a:p>
            <a:r>
              <a:rPr lang="fr-BE" dirty="0" smtClean="0"/>
              <a:t>Mais… A</a:t>
            </a:r>
            <a:r>
              <a:rPr lang="fr-BE" dirty="0" smtClean="0"/>
              <a:t>utour </a:t>
            </a:r>
            <a:r>
              <a:rPr lang="fr-BE" dirty="0" smtClean="0"/>
              <a:t>des </a:t>
            </a:r>
            <a:r>
              <a:rPr lang="fr-BE" dirty="0" smtClean="0"/>
              <a:t>projets, on observe des </a:t>
            </a:r>
            <a:r>
              <a:rPr lang="fr-BE" b="1" dirty="0" smtClean="0"/>
              <a:t>controverses</a:t>
            </a:r>
            <a:endParaRPr lang="fr-BE" dirty="0" smtClean="0"/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>
                <a:sym typeface="Wingdings" pitchFamily="2" charset="2"/>
              </a:rPr>
              <a:t>		</a:t>
            </a:r>
            <a:endParaRPr lang="fr-BE" dirty="0"/>
          </a:p>
        </p:txBody>
      </p:sp>
      <p:pic>
        <p:nvPicPr>
          <p:cNvPr id="5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6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pic>
        <p:nvPicPr>
          <p:cNvPr id="2050" name="Picture 2" descr="http://urbanqueer.files.wordpress.com/2012/04/nimb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003" y="3068960"/>
            <a:ext cx="3619185" cy="2497238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5508104" y="2636912"/>
            <a:ext cx="21602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300192" y="3573016"/>
            <a:ext cx="576064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868142" y="5949278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6380582" y="5949278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6889136" y="5949278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7380312" y="5949278"/>
            <a:ext cx="360041" cy="792088"/>
          </a:xfrm>
          <a:prstGeom prst="downArrow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7929311" y="5949279"/>
            <a:ext cx="360041" cy="792088"/>
          </a:xfrm>
          <a:prstGeom prst="downArrow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8388423" y="5949278"/>
            <a:ext cx="360041" cy="792088"/>
          </a:xfrm>
          <a:prstGeom prst="downArrow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2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155575" y="-20653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307975" y="-19129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6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460375" y="-17605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8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612775" y="-16081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0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765175" y="-14557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2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917575" y="-13033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4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1069975" y="-11509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0800000">
            <a:off x="4396109" y="5949278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0800000">
            <a:off x="4945108" y="5949279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0800000">
            <a:off x="5404220" y="5949278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0800000">
            <a:off x="7380311" y="5934517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0800000">
            <a:off x="7929310" y="5934518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8388422" y="5934517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4. Mise en œuvre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51520" y="1741512"/>
            <a:ext cx="3312368" cy="4495800"/>
          </a:xfrm>
        </p:spPr>
        <p:txBody>
          <a:bodyPr>
            <a:normAutofit fontScale="92500" lnSpcReduction="10000"/>
          </a:bodyPr>
          <a:lstStyle/>
          <a:p>
            <a:r>
              <a:rPr lang="fr-BE" b="1" dirty="0" smtClean="0"/>
              <a:t>Controverses</a:t>
            </a:r>
          </a:p>
          <a:p>
            <a:pPr lvl="1"/>
            <a:r>
              <a:rPr lang="fr-BE" dirty="0" smtClean="0"/>
              <a:t>Bruit</a:t>
            </a:r>
          </a:p>
          <a:p>
            <a:pPr lvl="1"/>
            <a:r>
              <a:rPr lang="fr-BE" dirty="0" smtClean="0"/>
              <a:t>Infrasons</a:t>
            </a:r>
          </a:p>
          <a:p>
            <a:pPr lvl="1"/>
            <a:r>
              <a:rPr lang="fr-BE" dirty="0" smtClean="0"/>
              <a:t>Impact sur la faune</a:t>
            </a:r>
          </a:p>
          <a:p>
            <a:pPr lvl="1"/>
            <a:r>
              <a:rPr lang="fr-BE" dirty="0" smtClean="0"/>
              <a:t>Impact sur santé</a:t>
            </a:r>
          </a:p>
          <a:p>
            <a:pPr lvl="1"/>
            <a:r>
              <a:rPr lang="fr-BE" dirty="0" smtClean="0"/>
              <a:t>Changement climatique</a:t>
            </a:r>
            <a:endParaRPr lang="fr-BE" dirty="0" smtClean="0"/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>
                <a:sym typeface="Wingdings" pitchFamily="2" charset="2"/>
              </a:rPr>
              <a:t>		</a:t>
            </a:r>
            <a:endParaRPr lang="fr-BE" dirty="0"/>
          </a:p>
        </p:txBody>
      </p:sp>
      <p:pic>
        <p:nvPicPr>
          <p:cNvPr id="5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6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7" name="AutoShape 2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155575" y="-20653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307975" y="-19129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6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460375" y="-17605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8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612775" y="-16081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0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765175" y="-14557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2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917575" y="-13033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4" descr="http://upload.wikimedia.org/wikipedia/commons/2/21/Schema_eolienne.svg"/>
          <p:cNvSpPr>
            <a:spLocks noChangeAspect="1" noChangeArrowheads="1"/>
          </p:cNvSpPr>
          <p:nvPr/>
        </p:nvSpPr>
        <p:spPr bwMode="auto">
          <a:xfrm>
            <a:off x="1069975" y="-1150938"/>
            <a:ext cx="39909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486941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563888" y="2706688"/>
            <a:ext cx="1800200" cy="1226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ounded Rectangle 32"/>
          <p:cNvSpPr/>
          <p:nvPr/>
        </p:nvSpPr>
        <p:spPr>
          <a:xfrm>
            <a:off x="5407258" y="2706688"/>
            <a:ext cx="1800200" cy="1226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Rounded Rectangle 33"/>
          <p:cNvSpPr/>
          <p:nvPr/>
        </p:nvSpPr>
        <p:spPr>
          <a:xfrm>
            <a:off x="3563888" y="4002832"/>
            <a:ext cx="3643570" cy="8663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ounded Rectangle 34"/>
          <p:cNvSpPr/>
          <p:nvPr/>
        </p:nvSpPr>
        <p:spPr>
          <a:xfrm>
            <a:off x="3563888" y="4941168"/>
            <a:ext cx="3643570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Rounded Rectangle 36"/>
          <p:cNvSpPr/>
          <p:nvPr/>
        </p:nvSpPr>
        <p:spPr>
          <a:xfrm>
            <a:off x="3563888" y="6021288"/>
            <a:ext cx="364357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75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t3.gstatic.com/images?q=tbn:ANd9GcTueObl3S4CdeXKHG7HXQeaX-qGhmp_xmk_-212wccIWmEcPM4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77" y="1602513"/>
            <a:ext cx="3395423" cy="254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4. Mise en œuvre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6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11" name="AutoShape 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t2.gstatic.com/images?q=tbn:ANd9GcQEzSOoqKvZsq0Hs_nbFbRR9ea1FiG7cI9ZWGefxPKxgcASGw-_e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00" y="1628800"/>
            <a:ext cx="2964254" cy="21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6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8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1130300" y="930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6" descr="http://upload.wikimedia.org/wikipedia/commons/thumb/2/21/Schema_eolienne.svg/200px-Schema_eolienne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" y="2566921"/>
            <a:ext cx="2951934" cy="318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QfoXGWQroHxUUpzo824PRoBx700YnlSrOr2q6XJPd0_WDYekz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80834"/>
            <a:ext cx="1831478" cy="25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st picture of two engineers working on a windmi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31" y="3925559"/>
            <a:ext cx="3598945" cy="26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 Analyse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539552" y="1957536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Projet</a:t>
            </a:r>
            <a:r>
              <a:rPr lang="en-US" b="1" dirty="0"/>
              <a:t> </a:t>
            </a:r>
            <a:r>
              <a:rPr lang="en-US" b="1" dirty="0" err="1"/>
              <a:t>ALPE</a:t>
            </a:r>
            <a:r>
              <a:rPr lang="en-US" b="1" dirty="0"/>
              <a:t> </a:t>
            </a:r>
            <a:r>
              <a:rPr lang="en-US" dirty="0"/>
              <a:t>(Acceptation Locale des </a:t>
            </a:r>
            <a:r>
              <a:rPr lang="en-US" dirty="0" err="1"/>
              <a:t>Éoliennes</a:t>
            </a:r>
            <a:r>
              <a:rPr lang="en-US" dirty="0" smtClean="0"/>
              <a:t>)</a:t>
            </a:r>
            <a:endParaRPr lang="fr-BE" b="1" dirty="0" smtClean="0"/>
          </a:p>
          <a:p>
            <a:r>
              <a:rPr lang="fr-BE" b="1" dirty="0" smtClean="0"/>
              <a:t>BUT</a:t>
            </a:r>
            <a:r>
              <a:rPr lang="fr-BE" b="1" dirty="0" smtClean="0"/>
              <a:t>: Dépasser « </a:t>
            </a:r>
            <a:r>
              <a:rPr lang="fr-BE" b="1" dirty="0" err="1" smtClean="0"/>
              <a:t>NIMBY</a:t>
            </a:r>
            <a:r>
              <a:rPr lang="fr-BE" b="1" dirty="0" smtClean="0"/>
              <a:t> »:</a:t>
            </a:r>
          </a:p>
          <a:p>
            <a:pPr lvl="1"/>
            <a:r>
              <a:rPr lang="fr-BE" dirty="0" smtClean="0"/>
              <a:t>Stigmatise les </a:t>
            </a:r>
            <a:r>
              <a:rPr lang="fr-BE" dirty="0" smtClean="0"/>
              <a:t>riverains </a:t>
            </a:r>
            <a:r>
              <a:rPr lang="fr-BE" dirty="0" smtClean="0">
                <a:sym typeface="Wingdings" panose="05000000000000000000" pitchFamily="2" charset="2"/>
              </a:rPr>
              <a:t> irrationnels et égoïstes </a:t>
            </a:r>
            <a:endParaRPr lang="fr-BE" dirty="0" smtClean="0"/>
          </a:p>
          <a:p>
            <a:pPr lvl="1"/>
            <a:r>
              <a:rPr lang="fr-BE" dirty="0" smtClean="0"/>
              <a:t>Pertinence scientifique discutable</a:t>
            </a:r>
          </a:p>
          <a:p>
            <a:pPr lvl="2"/>
            <a:r>
              <a:rPr lang="fr-BE" dirty="0" smtClean="0"/>
              <a:t>Rareté des comportement purement « free rider »</a:t>
            </a:r>
          </a:p>
          <a:p>
            <a:pPr lvl="2"/>
            <a:r>
              <a:rPr lang="fr-BE" dirty="0" smtClean="0"/>
              <a:t>Réduction du caractère dynamique des attitudes (</a:t>
            </a:r>
            <a:r>
              <a:rPr lang="fr-BE" dirty="0" err="1" smtClean="0"/>
              <a:t>Wolsink</a:t>
            </a:r>
            <a:r>
              <a:rPr lang="fr-BE" dirty="0" smtClean="0"/>
              <a:t>, 2000</a:t>
            </a:r>
            <a:r>
              <a:rPr lang="fr-BE" dirty="0" smtClean="0"/>
              <a:t>)</a:t>
            </a:r>
          </a:p>
          <a:p>
            <a:pPr marL="685800" lvl="2" indent="0">
              <a:buNone/>
            </a:pPr>
            <a:endParaRPr lang="fr-BE" dirty="0" smtClean="0"/>
          </a:p>
          <a:p>
            <a:r>
              <a:rPr lang="fr-BE" dirty="0" smtClean="0"/>
              <a:t>Pas de mise en question de la </a:t>
            </a:r>
            <a:r>
              <a:rPr lang="fr-BE" b="1" dirty="0" smtClean="0"/>
              <a:t>véracité</a:t>
            </a:r>
            <a:r>
              <a:rPr lang="fr-BE" dirty="0" smtClean="0"/>
              <a:t> des arguments mobilisés</a:t>
            </a:r>
            <a:endParaRPr lang="fr-BE" dirty="0" smtClean="0"/>
          </a:p>
        </p:txBody>
      </p:sp>
      <p:pic>
        <p:nvPicPr>
          <p:cNvPr id="8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9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 Analyse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14</a:t>
            </a:fld>
            <a:endParaRPr lang="fr-B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9014621"/>
              </p:ext>
            </p:extLst>
          </p:nvPr>
        </p:nvGraphicFramePr>
        <p:xfrm>
          <a:off x="611188" y="1600200"/>
          <a:ext cx="8064500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9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 Analyse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136904" cy="2692896"/>
          </a:xfrm>
        </p:spPr>
        <p:txBody>
          <a:bodyPr>
            <a:noAutofit/>
          </a:bodyPr>
          <a:lstStyle/>
          <a:p>
            <a:r>
              <a:rPr lang="fr-BE" sz="2800" dirty="0" smtClean="0"/>
              <a:t>On concentre l’analyse sur la </a:t>
            </a:r>
            <a:r>
              <a:rPr lang="fr-BE" sz="2800" b="1" u="sng" dirty="0" smtClean="0"/>
              <a:t>procédure</a:t>
            </a:r>
            <a:r>
              <a:rPr lang="fr-BE" sz="2800" b="1" dirty="0"/>
              <a:t> </a:t>
            </a:r>
            <a:r>
              <a:rPr lang="fr-BE" sz="2800" dirty="0" smtClean="0"/>
              <a:t>d’obtention du Permis Unique</a:t>
            </a:r>
            <a:r>
              <a:rPr lang="fr-BE" sz="2800" dirty="0" smtClean="0"/>
              <a:t>.</a:t>
            </a:r>
            <a:endParaRPr lang="fr-BE" sz="2800" dirty="0" smtClean="0"/>
          </a:p>
          <a:p>
            <a:pPr lvl="1"/>
            <a:r>
              <a:rPr lang="fr-BE" sz="2400" dirty="0" smtClean="0"/>
              <a:t>La procédure est un </a:t>
            </a:r>
            <a:r>
              <a:rPr lang="fr-BE" sz="2400" b="1" dirty="0" smtClean="0"/>
              <a:t>« instrument d’action publique ».</a:t>
            </a:r>
            <a:endParaRPr lang="fr-BE" sz="2400" dirty="0" smtClean="0"/>
          </a:p>
          <a:p>
            <a:pPr lvl="1"/>
            <a:r>
              <a:rPr lang="fr-BE" sz="2400" b="1" dirty="0" smtClean="0"/>
              <a:t>Une procédure n’est pas « normale »</a:t>
            </a:r>
            <a:r>
              <a:rPr lang="fr-BE" sz="2400" dirty="0" smtClean="0"/>
              <a:t>,</a:t>
            </a:r>
            <a:r>
              <a:rPr lang="fr-BE" sz="2400" b="1" dirty="0" smtClean="0"/>
              <a:t> </a:t>
            </a:r>
            <a:r>
              <a:rPr lang="fr-BE" sz="2400" dirty="0" smtClean="0"/>
              <a:t>elle est la traduction d’objectifs, de conceptions, de valeurs.</a:t>
            </a:r>
            <a:endParaRPr lang="fr-BE" sz="2400" dirty="0"/>
          </a:p>
          <a:p>
            <a:pPr lvl="1"/>
            <a:r>
              <a:rPr lang="fr-BE" sz="2400" dirty="0" smtClean="0"/>
              <a:t>A ce titre, elle doit être </a:t>
            </a:r>
            <a:r>
              <a:rPr lang="fr-BE" sz="2400" b="1" dirty="0" smtClean="0"/>
              <a:t>questionnée</a:t>
            </a:r>
            <a:r>
              <a:rPr lang="fr-BE" sz="2400" dirty="0" smtClean="0"/>
              <a:t>!</a:t>
            </a:r>
          </a:p>
        </p:txBody>
      </p:sp>
      <p:pic>
        <p:nvPicPr>
          <p:cNvPr id="8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9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pic>
        <p:nvPicPr>
          <p:cNvPr id="5123" name="Picture 3" descr="C:\Users\nrossign\Documents\Work\SPIRAL\Projet Eoliennes\Articles intéressants pour publi\Journal Of Risk Research Submission\3rd Submission\Figure 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02201"/>
            <a:ext cx="5976664" cy="26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 Analyse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-36512" y="1600200"/>
            <a:ext cx="8892480" cy="4853136"/>
          </a:xfrm>
        </p:spPr>
        <p:txBody>
          <a:bodyPr>
            <a:normAutofit/>
          </a:bodyPr>
          <a:lstStyle/>
          <a:p>
            <a:r>
              <a:rPr lang="fr-BE" b="1" dirty="0" smtClean="0"/>
              <a:t>Question </a:t>
            </a:r>
            <a:r>
              <a:rPr lang="fr-BE" b="1" dirty="0"/>
              <a:t>de </a:t>
            </a:r>
            <a:r>
              <a:rPr lang="fr-BE" b="1" dirty="0" smtClean="0"/>
              <a:t>recherche</a:t>
            </a:r>
            <a:r>
              <a:rPr lang="fr-BE" dirty="0" smtClean="0"/>
              <a:t>:  </a:t>
            </a:r>
          </a:p>
          <a:p>
            <a:pPr lvl="1"/>
            <a:r>
              <a:rPr lang="fr-BE" dirty="0" smtClean="0"/>
              <a:t>En Région Wallonne, </a:t>
            </a:r>
            <a:r>
              <a:rPr lang="fr-BE" dirty="0" smtClean="0"/>
              <a:t>quel est l’impact du processus décisionnel sur </a:t>
            </a:r>
            <a:r>
              <a:rPr lang="fr-BE" dirty="0" smtClean="0"/>
              <a:t>l’acceptabilité </a:t>
            </a:r>
            <a:r>
              <a:rPr lang="fr-BE" dirty="0" smtClean="0"/>
              <a:t>locale des projets?</a:t>
            </a:r>
            <a:endParaRPr lang="fr-BE" dirty="0" smtClean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algn="just">
              <a:buNone/>
            </a:pPr>
            <a:r>
              <a:rPr lang="fr-BE" sz="2400" dirty="0" smtClean="0"/>
              <a:t>                                                       </a:t>
            </a:r>
          </a:p>
        </p:txBody>
      </p:sp>
      <p:pic>
        <p:nvPicPr>
          <p:cNvPr id="8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9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3501008"/>
            <a:ext cx="3425938" cy="52322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Processus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décisionnel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03377" y="5846954"/>
            <a:ext cx="2194832" cy="52322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Acceptabilité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cxnSp>
        <p:nvCxnSpPr>
          <p:cNvPr id="7" name="Straight Arrow Connector 6"/>
          <p:cNvCxnSpPr>
            <a:endCxn id="11" idx="0"/>
          </p:cNvCxnSpPr>
          <p:nvPr/>
        </p:nvCxnSpPr>
        <p:spPr>
          <a:xfrm>
            <a:off x="4700793" y="4024228"/>
            <a:ext cx="0" cy="18227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60032" y="4550870"/>
            <a:ext cx="45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?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 Analyse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45232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b="1" dirty="0" smtClean="0"/>
          </a:p>
          <a:p>
            <a:pPr marL="0" indent="0" algn="ctr">
              <a:buNone/>
            </a:pPr>
            <a:endParaRPr lang="fr-BE" sz="4800" b="1" dirty="0" smtClean="0"/>
          </a:p>
          <a:p>
            <a:pPr marL="0" indent="0" algn="ctr">
              <a:buNone/>
            </a:pPr>
            <a:r>
              <a:rPr lang="fr-BE" sz="4800" b="1" dirty="0" smtClean="0"/>
              <a:t>Des questions</a:t>
            </a:r>
            <a:r>
              <a:rPr lang="fr-BE" sz="4800" b="1" dirty="0" smtClean="0"/>
              <a:t>?</a:t>
            </a:r>
          </a:p>
        </p:txBody>
      </p:sp>
      <p:pic>
        <p:nvPicPr>
          <p:cNvPr id="8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9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5.1. </a:t>
            </a:r>
            <a:r>
              <a:rPr lang="fr-BE" dirty="0" smtClean="0"/>
              <a:t>Méthodologie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fr-BE" b="1" dirty="0" smtClean="0"/>
              <a:t>Centre environnement: Analyse des arguments</a:t>
            </a:r>
          </a:p>
          <a:p>
            <a:pPr lvl="1"/>
            <a:r>
              <a:rPr lang="fr-BE" dirty="0"/>
              <a:t>Risques potentiels</a:t>
            </a:r>
          </a:p>
          <a:p>
            <a:pPr lvl="1"/>
            <a:r>
              <a:rPr lang="fr-BE" dirty="0"/>
              <a:t>Impacts visuel et sonore</a:t>
            </a:r>
          </a:p>
          <a:p>
            <a:pPr lvl="1"/>
            <a:r>
              <a:rPr lang="fr-BE" b="1" dirty="0" smtClean="0"/>
              <a:t>…</a:t>
            </a:r>
          </a:p>
          <a:p>
            <a:r>
              <a:rPr lang="fr-BE" b="1" dirty="0" smtClean="0"/>
              <a:t>Psychologie Sociale: Questionnaire quantitatif</a:t>
            </a:r>
          </a:p>
          <a:p>
            <a:pPr lvl="1"/>
            <a:r>
              <a:rPr lang="fr-BE" dirty="0" smtClean="0"/>
              <a:t>Attachement au lieu</a:t>
            </a:r>
          </a:p>
          <a:p>
            <a:pPr lvl="1"/>
            <a:r>
              <a:rPr lang="fr-BE" dirty="0" smtClean="0"/>
              <a:t>Image renvoyée par le promoteur</a:t>
            </a:r>
          </a:p>
          <a:p>
            <a:pPr lvl="1"/>
            <a:r>
              <a:rPr lang="fr-BE" dirty="0" smtClean="0"/>
              <a:t>Distribution des bénéfices</a:t>
            </a:r>
          </a:p>
          <a:p>
            <a:pPr lvl="1"/>
            <a:r>
              <a:rPr lang="fr-BE" dirty="0" smtClean="0"/>
              <a:t>Qualité de la communication entre les acteurs</a:t>
            </a:r>
          </a:p>
          <a:p>
            <a:pPr lvl="1"/>
            <a:r>
              <a:rPr lang="fr-BE" dirty="0" smtClean="0"/>
              <a:t>…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8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9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5.1. Méthodologie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Autofit/>
          </a:bodyPr>
          <a:lstStyle/>
          <a:p>
            <a:pPr algn="just"/>
            <a:r>
              <a:rPr lang="fr-BE" sz="2600" b="1" u="sng" dirty="0" smtClean="0"/>
              <a:t>Phase 1:</a:t>
            </a:r>
            <a:r>
              <a:rPr lang="fr-BE" sz="2600" dirty="0" smtClean="0"/>
              <a:t> </a:t>
            </a:r>
            <a:r>
              <a:rPr lang="fr-BE" sz="2600" b="1" dirty="0" smtClean="0"/>
              <a:t>4</a:t>
            </a:r>
            <a:r>
              <a:rPr lang="fr-BE" sz="2600" dirty="0" smtClean="0"/>
              <a:t> </a:t>
            </a:r>
            <a:r>
              <a:rPr lang="fr-BE" sz="2600" b="1" dirty="0" smtClean="0"/>
              <a:t>cas d’étude</a:t>
            </a:r>
            <a:r>
              <a:rPr lang="fr-BE" sz="2600" dirty="0" smtClean="0"/>
              <a:t> en Région Wallonne</a:t>
            </a:r>
          </a:p>
          <a:p>
            <a:pPr algn="just"/>
            <a:endParaRPr lang="fr-BE" sz="2600" dirty="0" smtClean="0"/>
          </a:p>
          <a:p>
            <a:pPr algn="just"/>
            <a:endParaRPr lang="fr-BE" sz="2600" dirty="0" smtClean="0"/>
          </a:p>
          <a:p>
            <a:pPr algn="just"/>
            <a:endParaRPr lang="fr-BE" sz="2600" dirty="0" smtClean="0"/>
          </a:p>
          <a:p>
            <a:pPr algn="just"/>
            <a:endParaRPr lang="fr-BE" sz="2600" dirty="0" smtClean="0"/>
          </a:p>
          <a:p>
            <a:pPr algn="just"/>
            <a:endParaRPr lang="fr-BE" sz="2600" dirty="0" smtClean="0"/>
          </a:p>
          <a:p>
            <a:pPr algn="just"/>
            <a:endParaRPr lang="fr-BE" sz="2600" dirty="0" smtClean="0"/>
          </a:p>
          <a:p>
            <a:pPr algn="just">
              <a:buNone/>
            </a:pPr>
            <a:endParaRPr lang="fr-BE" sz="2600" dirty="0" smtClean="0"/>
          </a:p>
          <a:p>
            <a:pPr algn="just"/>
            <a:r>
              <a:rPr lang="fr-BE" sz="2600" b="1" u="sng" dirty="0" smtClean="0"/>
              <a:t>Phase 2 </a:t>
            </a:r>
            <a:r>
              <a:rPr lang="fr-BE" sz="2600" b="1" dirty="0" smtClean="0"/>
              <a:t>: </a:t>
            </a:r>
            <a:r>
              <a:rPr lang="fr-BE" sz="2600" dirty="0" smtClean="0"/>
              <a:t>1 étude transversale via un </a:t>
            </a:r>
            <a:r>
              <a:rPr lang="fr-BE" sz="2600" i="1" dirty="0" smtClean="0"/>
              <a:t>Open </a:t>
            </a:r>
            <a:r>
              <a:rPr lang="fr-BE" sz="2600" i="1" dirty="0" err="1" smtClean="0"/>
              <a:t>Process</a:t>
            </a:r>
            <a:r>
              <a:rPr lang="fr-BE" sz="2600" i="1" dirty="0" smtClean="0"/>
              <a:t> Workshop </a:t>
            </a:r>
            <a:r>
              <a:rPr lang="fr-BE" sz="2600" dirty="0" smtClean="0"/>
              <a:t>(Joris et Claisse, 2011)</a:t>
            </a:r>
          </a:p>
          <a:p>
            <a:pPr algn="just"/>
            <a:endParaRPr lang="fr-BE" sz="2600" dirty="0" smtClean="0"/>
          </a:p>
          <a:p>
            <a:pPr algn="just"/>
            <a:endParaRPr lang="fr-BE" sz="2600" dirty="0" smtClean="0"/>
          </a:p>
        </p:txBody>
      </p:sp>
      <p:pic>
        <p:nvPicPr>
          <p:cNvPr id="8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9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pic>
        <p:nvPicPr>
          <p:cNvPr id="2054" name="Picture 6" descr="http://1.bp.blogspot.com/_-YP3okuWz9w/R0VqkhZTqFI/AAAAAAAAAmo/5ZRCX8WQ9pc/s400/wallonie_cart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060848"/>
            <a:ext cx="5123284" cy="3476514"/>
          </a:xfrm>
          <a:prstGeom prst="rect">
            <a:avLst/>
          </a:prstGeom>
          <a:noFill/>
        </p:spPr>
      </p:pic>
      <p:sp>
        <p:nvSpPr>
          <p:cNvPr id="11" name="Ellipse 10"/>
          <p:cNvSpPr/>
          <p:nvPr/>
        </p:nvSpPr>
        <p:spPr>
          <a:xfrm>
            <a:off x="5580112" y="4941168"/>
            <a:ext cx="288032" cy="28803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2555776" y="2924944"/>
            <a:ext cx="288032" cy="28803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2627784" y="2348880"/>
            <a:ext cx="288032" cy="28803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5220072" y="2780928"/>
            <a:ext cx="288032" cy="28803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Double flèche horizontale 14"/>
          <p:cNvSpPr/>
          <p:nvPr/>
        </p:nvSpPr>
        <p:spPr>
          <a:xfrm>
            <a:off x="1547664" y="3573016"/>
            <a:ext cx="5760640" cy="360040"/>
          </a:xfrm>
          <a:prstGeom prst="left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Avant-propos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</a:t>
            </a:fld>
            <a:endParaRPr lang="fr-B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6500952"/>
              </p:ext>
            </p:extLst>
          </p:nvPr>
        </p:nvGraphicFramePr>
        <p:xfrm>
          <a:off x="612775" y="170080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11560" y="6298600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Jones, C. 1970. </a:t>
            </a:r>
            <a:r>
              <a:rPr lang="en-US" sz="1400" b="1" i="1" dirty="0"/>
              <a:t>An introduction to the study of Public Policy</a:t>
            </a:r>
            <a:r>
              <a:rPr lang="en-US" sz="1400" dirty="0"/>
              <a:t>. Belmont: </a:t>
            </a:r>
            <a:r>
              <a:rPr lang="en-US" sz="1400" dirty="0" err="1"/>
              <a:t>Duxburry</a:t>
            </a:r>
            <a:r>
              <a:rPr lang="en-US" sz="1400" dirty="0"/>
              <a:t> Press.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87824" y="2132856"/>
            <a:ext cx="1224136" cy="288032"/>
          </a:xfrm>
          <a:prstGeom prst="round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ounded Rectangle 8"/>
          <p:cNvSpPr/>
          <p:nvPr/>
        </p:nvSpPr>
        <p:spPr>
          <a:xfrm>
            <a:off x="4139952" y="5517232"/>
            <a:ext cx="1080120" cy="288032"/>
          </a:xfrm>
          <a:prstGeom prst="round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08012" y="1948190"/>
            <a:ext cx="251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+mj-lt"/>
                <a:cs typeface="Arial" pitchFamily="34" charset="0"/>
              </a:rPr>
              <a:t>L’implantation d’éoliennes </a:t>
            </a:r>
            <a:endParaRPr lang="fr-FR" dirty="0" smtClean="0">
              <a:solidFill>
                <a:srgbClr val="00B050"/>
              </a:solidFill>
              <a:latin typeface="+mj-lt"/>
              <a:cs typeface="Arial" pitchFamily="34" charset="0"/>
            </a:endParaRPr>
          </a:p>
          <a:p>
            <a:r>
              <a:rPr lang="fr-FR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en </a:t>
            </a:r>
            <a:r>
              <a:rPr lang="fr-FR" dirty="0">
                <a:solidFill>
                  <a:srgbClr val="00B050"/>
                </a:solidFill>
                <a:latin typeface="+mj-lt"/>
                <a:cs typeface="Arial" pitchFamily="34" charset="0"/>
              </a:rPr>
              <a:t>Région Wallonne</a:t>
            </a:r>
            <a:endParaRPr lang="fr-BE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80997" y="4221088"/>
            <a:ext cx="1224136" cy="288032"/>
          </a:xfrm>
          <a:prstGeom prst="round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14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5.1. Méthodologie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208912" cy="4853136"/>
          </a:xfrm>
        </p:spPr>
        <p:txBody>
          <a:bodyPr>
            <a:normAutofit/>
          </a:bodyPr>
          <a:lstStyle/>
          <a:p>
            <a:pPr algn="just"/>
            <a:r>
              <a:rPr lang="fr-BE" sz="2400" dirty="0" smtClean="0"/>
              <a:t>4 cas d’étude en Région Wallonne </a:t>
            </a:r>
          </a:p>
          <a:p>
            <a:pPr marL="0" indent="0" algn="just">
              <a:buNone/>
            </a:pPr>
            <a:endParaRPr lang="fr-BE" sz="2400" dirty="0" smtClean="0"/>
          </a:p>
        </p:txBody>
      </p:sp>
      <p:pic>
        <p:nvPicPr>
          <p:cNvPr id="8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9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graphicFrame>
        <p:nvGraphicFramePr>
          <p:cNvPr id="12" name="Espace réservé du contenu 3"/>
          <p:cNvGraphicFramePr>
            <a:graphicFrameLocks/>
          </p:cNvGraphicFramePr>
          <p:nvPr/>
        </p:nvGraphicFramePr>
        <p:xfrm>
          <a:off x="611560" y="2420888"/>
          <a:ext cx="7992888" cy="4123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662888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latin typeface="Arial" pitchFamily="34" charset="0"/>
                          <a:cs typeface="Arial" pitchFamily="34" charset="0"/>
                        </a:rPr>
                        <a:t>Ath-Silly</a:t>
                      </a:r>
                      <a:endParaRPr lang="fr-B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latin typeface="Arial" pitchFamily="34" charset="0"/>
                          <a:cs typeface="Arial" pitchFamily="34" charset="0"/>
                        </a:rPr>
                        <a:t>Aubange-Messancy</a:t>
                      </a:r>
                      <a:endParaRPr lang="fr-B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latin typeface="Arial" pitchFamily="34" charset="0"/>
                          <a:cs typeface="Arial" pitchFamily="34" charset="0"/>
                        </a:rPr>
                        <a:t>Dour-Quiévrain</a:t>
                      </a:r>
                      <a:endParaRPr lang="fr-B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>
                          <a:latin typeface="Arial" pitchFamily="34" charset="0"/>
                          <a:cs typeface="Arial" pitchFamily="34" charset="0"/>
                        </a:rPr>
                        <a:t>Modave</a:t>
                      </a:r>
                      <a:endParaRPr lang="fr-B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6227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Projet accepté par le Ministre mais refusé par le Conseil d’Etat</a:t>
                      </a:r>
                    </a:p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(à suivre…)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Projet refusé par le Ministre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 smtClean="0">
                          <a:latin typeface="Arial" pitchFamily="34" charset="0"/>
                          <a:cs typeface="Arial" pitchFamily="34" charset="0"/>
                        </a:rPr>
                        <a:t>Projet accepté par le Ministre</a:t>
                      </a:r>
                      <a:endParaRPr lang="fr-B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Projet refusé par le Ministre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2888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2007-2011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2008-2010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2003-2011</a:t>
                      </a:r>
                      <a:endParaRPr lang="fr-BE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2009-2010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6227"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fr-BE" sz="1400" baseline="0" dirty="0" smtClean="0">
                          <a:latin typeface="Arial" pitchFamily="34" charset="0"/>
                          <a:cs typeface="Arial" pitchFamily="34" charset="0"/>
                        </a:rPr>
                        <a:t> puis 7 éoliennes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7, 8 puis 6 éoliennes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fr-BE" sz="1400" baseline="0" dirty="0" smtClean="0">
                          <a:latin typeface="Arial" pitchFamily="34" charset="0"/>
                          <a:cs typeface="Arial" pitchFamily="34" charset="0"/>
                        </a:rPr>
                        <a:t> éoliennes implantées en </a:t>
                      </a:r>
                      <a:r>
                        <a:rPr lang="fr-BE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3 phases</a:t>
                      </a:r>
                      <a:endParaRPr lang="fr-BE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4 éoliennes (dont une communale)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26227">
                <a:tc>
                  <a:txBody>
                    <a:bodyPr/>
                    <a:lstStyle/>
                    <a:p>
                      <a:r>
                        <a:rPr lang="fr-BE" sz="1400" dirty="0" err="1" smtClean="0">
                          <a:latin typeface="Arial" pitchFamily="34" charset="0"/>
                          <a:cs typeface="Arial" pitchFamily="34" charset="0"/>
                        </a:rPr>
                        <a:t>Ideta</a:t>
                      </a:r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 (intercommunale)</a:t>
                      </a:r>
                      <a:r>
                        <a:rPr lang="fr-BE" sz="1400" baseline="0" dirty="0" smtClean="0">
                          <a:latin typeface="Arial" pitchFamily="34" charset="0"/>
                          <a:cs typeface="Arial" pitchFamily="34" charset="0"/>
                        </a:rPr>
                        <a:t> et WE Power (Colruyt)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Air </a:t>
                      </a:r>
                      <a:r>
                        <a:rPr lang="fr-BE" sz="1400" dirty="0" err="1" smtClean="0"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Electrabel et Ventis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>
                          <a:latin typeface="Arial" pitchFamily="34" charset="0"/>
                          <a:cs typeface="Arial" pitchFamily="34" charset="0"/>
                        </a:rPr>
                        <a:t>Electrabel</a:t>
                      </a:r>
                      <a:endParaRPr lang="fr-B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2. Méthodologie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208912" cy="4853136"/>
          </a:xfrm>
        </p:spPr>
        <p:txBody>
          <a:bodyPr>
            <a:normAutofit/>
          </a:bodyPr>
          <a:lstStyle/>
          <a:p>
            <a:pPr algn="just"/>
            <a:endParaRPr lang="fr-BE" sz="2400" dirty="0" smtClean="0"/>
          </a:p>
        </p:txBody>
      </p:sp>
      <p:pic>
        <p:nvPicPr>
          <p:cNvPr id="8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9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540568" y="0"/>
            <a:ext cx="10369152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Espace réservé du contenu 3"/>
          <p:cNvGraphicFramePr>
            <a:graphicFrameLocks/>
          </p:cNvGraphicFramePr>
          <p:nvPr/>
        </p:nvGraphicFramePr>
        <p:xfrm>
          <a:off x="323528" y="332656"/>
          <a:ext cx="8496944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ZoneTexte 5"/>
          <p:cNvSpPr txBox="1"/>
          <p:nvPr/>
        </p:nvSpPr>
        <p:spPr>
          <a:xfrm>
            <a:off x="5580112" y="4869160"/>
            <a:ext cx="33843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</a:t>
            </a:r>
            <a:r>
              <a:rPr lang="fr-BE" dirty="0" smtClean="0"/>
              <a:t>    </a:t>
            </a:r>
            <a:r>
              <a:rPr lang="fr-BE" sz="1200" dirty="0" smtClean="0"/>
              <a:t>: Réappropriation par promoteur</a:t>
            </a:r>
          </a:p>
          <a:p>
            <a:endParaRPr lang="fr-BE" sz="1200" dirty="0"/>
          </a:p>
          <a:p>
            <a:r>
              <a:rPr lang="fr-BE" sz="1200" dirty="0" smtClean="0"/>
              <a:t>        : Réappropriation par des citoyens</a:t>
            </a:r>
          </a:p>
          <a:p>
            <a:endParaRPr lang="fr-BE" sz="1200" dirty="0"/>
          </a:p>
          <a:p>
            <a:r>
              <a:rPr lang="fr-BE" sz="1200" dirty="0" smtClean="0"/>
              <a:t>        : Appropriation autonome au niveau des 	pouvoirs politiques /  administratifs</a:t>
            </a:r>
          </a:p>
          <a:p>
            <a:endParaRPr lang="fr-BE" sz="1200" dirty="0" smtClean="0"/>
          </a:p>
          <a:p>
            <a:r>
              <a:rPr lang="fr-BE" sz="1200" dirty="0" smtClean="0"/>
              <a:t>        : Changement de l’avis</a:t>
            </a:r>
          </a:p>
          <a:p>
            <a:r>
              <a:rPr lang="fr-BE" sz="1200" dirty="0" smtClean="0"/>
              <a:t>   </a:t>
            </a:r>
            <a:endParaRPr lang="fr-BE" sz="1200" dirty="0"/>
          </a:p>
        </p:txBody>
      </p:sp>
      <p:sp>
        <p:nvSpPr>
          <p:cNvPr id="20" name="Ellipse 6"/>
          <p:cNvSpPr/>
          <p:nvPr/>
        </p:nvSpPr>
        <p:spPr>
          <a:xfrm>
            <a:off x="5652120" y="5013176"/>
            <a:ext cx="216024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8"/>
          <p:cNvSpPr/>
          <p:nvPr/>
        </p:nvSpPr>
        <p:spPr>
          <a:xfrm>
            <a:off x="5652120" y="537321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9"/>
          <p:cNvSpPr/>
          <p:nvPr/>
        </p:nvSpPr>
        <p:spPr>
          <a:xfrm>
            <a:off x="5652120" y="573325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3" name="Connecteur droit avec flèche 10"/>
          <p:cNvCxnSpPr/>
          <p:nvPr/>
        </p:nvCxnSpPr>
        <p:spPr>
          <a:xfrm rot="16200000" flipH="1">
            <a:off x="5544108" y="6417332"/>
            <a:ext cx="360834" cy="794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numéro de diapositive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fr-F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2101E7-F4E1-42A2-9E2A-671B830E2963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71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5.1. Méthodologie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/>
          </a:bodyPr>
          <a:lstStyle/>
          <a:p>
            <a:r>
              <a:rPr lang="fr-BE" b="1" dirty="0" smtClean="0"/>
              <a:t>Cas d’étude : </a:t>
            </a:r>
          </a:p>
          <a:p>
            <a:pPr lvl="1"/>
            <a:r>
              <a:rPr lang="fr-BE" dirty="0" smtClean="0"/>
              <a:t>38 entretiens semi-directifs (15 par téléphone et 23 en face à face)</a:t>
            </a:r>
          </a:p>
          <a:p>
            <a:pPr lvl="1"/>
            <a:r>
              <a:rPr lang="fr-BE" dirty="0" smtClean="0"/>
              <a:t>Analyse des dossiers éoliens issus des archives communales</a:t>
            </a:r>
          </a:p>
          <a:p>
            <a:pPr lvl="1"/>
            <a:r>
              <a:rPr lang="fr-BE" dirty="0" smtClean="0"/>
              <a:t>Analyse de la presse</a:t>
            </a:r>
          </a:p>
          <a:p>
            <a:pPr lvl="1"/>
            <a:r>
              <a:rPr lang="fr-BE" dirty="0" smtClean="0"/>
              <a:t>4 Focus Group (1 par cas d’étude)</a:t>
            </a:r>
          </a:p>
          <a:p>
            <a:pPr lvl="2"/>
            <a:r>
              <a:rPr lang="fr-BE" dirty="0" smtClean="0"/>
              <a:t>Ath-Silly : 13 participants (opposants, politiques, riverains proches)</a:t>
            </a:r>
          </a:p>
          <a:p>
            <a:pPr lvl="2"/>
            <a:r>
              <a:rPr lang="fr-BE" dirty="0" smtClean="0"/>
              <a:t>Aubange-Messancy : 7 p. (opposants, 1 citoyen intéressé)</a:t>
            </a:r>
          </a:p>
          <a:p>
            <a:pPr lvl="2"/>
            <a:r>
              <a:rPr lang="fr-BE" dirty="0" smtClean="0"/>
              <a:t>Dour-Quiévrain : 12 p. (citoyens intéressés, retraités, coopérateurs)</a:t>
            </a:r>
          </a:p>
          <a:p>
            <a:pPr lvl="2"/>
            <a:r>
              <a:rPr lang="fr-BE" dirty="0" err="1" smtClean="0"/>
              <a:t>Modave</a:t>
            </a:r>
            <a:r>
              <a:rPr lang="fr-BE" dirty="0" smtClean="0"/>
              <a:t> : 8 p. (1 opposant, retraités intéressés, 1 politique)</a:t>
            </a:r>
          </a:p>
          <a:p>
            <a:endParaRPr lang="fr-BE" dirty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5.1. Méthodologie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r>
              <a:rPr lang="fr-BE" b="1" dirty="0" smtClean="0"/>
              <a:t>Focus Group</a:t>
            </a:r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4099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2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5.2.</a:t>
            </a:r>
            <a:r>
              <a:rPr lang="fr-BE" dirty="0" smtClean="0"/>
              <a:t> Résultats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/>
              <a:t>1</a:t>
            </a:r>
            <a:r>
              <a:rPr lang="fr-BE" b="1" dirty="0" smtClean="0"/>
              <a:t>) Complexité du réseau des </a:t>
            </a:r>
            <a:r>
              <a:rPr lang="fr-BE" b="1" dirty="0" err="1" smtClean="0"/>
              <a:t>stakeholders</a:t>
            </a:r>
            <a:endParaRPr lang="fr-BE" b="1" dirty="0" smtClean="0"/>
          </a:p>
          <a:p>
            <a:pPr marL="0" indent="0">
              <a:buNone/>
            </a:pPr>
            <a:r>
              <a:rPr lang="fr-BE" b="1" dirty="0" smtClean="0"/>
              <a:t> </a:t>
            </a:r>
          </a:p>
          <a:p>
            <a:endParaRPr lang="fr-BE" dirty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204863"/>
            <a:ext cx="9144000" cy="37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1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5.2. Résultats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/>
              <a:t>2</a:t>
            </a:r>
            <a:r>
              <a:rPr lang="fr-BE" b="1" dirty="0" smtClean="0"/>
              <a:t>) Confiance</a:t>
            </a:r>
            <a:endParaRPr lang="fr-BE" b="1" dirty="0" smtClean="0"/>
          </a:p>
          <a:p>
            <a:r>
              <a:rPr lang="fr-BE" dirty="0" smtClean="0"/>
              <a:t>Le promoteur est perçu comme un </a:t>
            </a:r>
            <a:r>
              <a:rPr lang="fr-BE" dirty="0" smtClean="0"/>
              <a:t>envahisseur</a:t>
            </a:r>
            <a:endParaRPr lang="fr-BE" i="1" dirty="0" smtClean="0"/>
          </a:p>
          <a:p>
            <a:r>
              <a:rPr lang="fr-BE" dirty="0" smtClean="0"/>
              <a:t>Le bureau d’expert (</a:t>
            </a:r>
            <a:r>
              <a:rPr lang="fr-BE" dirty="0" err="1" smtClean="0"/>
              <a:t>EIE</a:t>
            </a:r>
            <a:r>
              <a:rPr lang="fr-BE" dirty="0" smtClean="0"/>
              <a:t>) « est à la botte des </a:t>
            </a:r>
            <a:r>
              <a:rPr lang="fr-BE" dirty="0" smtClean="0"/>
              <a:t>promoteurs »</a:t>
            </a:r>
          </a:p>
          <a:p>
            <a:r>
              <a:rPr lang="fr-BE" dirty="0" smtClean="0"/>
              <a:t>La commune est assise entre deux chaises</a:t>
            </a:r>
            <a:endParaRPr lang="fr-BE" dirty="0" smtClean="0"/>
          </a:p>
          <a:p>
            <a:endParaRPr lang="fr-BE" dirty="0"/>
          </a:p>
          <a:p>
            <a:pPr marL="0" indent="0">
              <a:buNone/>
            </a:pPr>
            <a:r>
              <a:rPr lang="fr-BE" b="1" dirty="0" smtClean="0">
                <a:sym typeface="Wingdings" panose="05000000000000000000" pitchFamily="2" charset="2"/>
              </a:rPr>
              <a:t> La procédure échoue à générer de la confiance entre citoyens et autres acteurs</a:t>
            </a:r>
            <a:endParaRPr lang="fr-BE" b="1" dirty="0" smtClean="0"/>
          </a:p>
          <a:p>
            <a:endParaRPr lang="fr-BE" dirty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5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500" b="1" dirty="0" smtClean="0"/>
              <a:t>3</a:t>
            </a:r>
            <a:r>
              <a:rPr lang="fr-BE" sz="2500" b="1" dirty="0" smtClean="0"/>
              <a:t>) </a:t>
            </a:r>
            <a:r>
              <a:rPr lang="fr-BE" sz="2800" b="1" dirty="0"/>
              <a:t>Les citoyens ont peu de prises sur le </a:t>
            </a:r>
            <a:r>
              <a:rPr lang="fr-BE" sz="2800" b="1" dirty="0" smtClean="0"/>
              <a:t>projet</a:t>
            </a:r>
            <a:endParaRPr lang="fr-BE" sz="2500" b="1" dirty="0" smtClean="0"/>
          </a:p>
          <a:p>
            <a:r>
              <a:rPr lang="fr-BE" sz="2500" dirty="0" smtClean="0"/>
              <a:t>L’information présentée durant la </a:t>
            </a:r>
            <a:r>
              <a:rPr lang="fr-BE" sz="2500" dirty="0" err="1" smtClean="0"/>
              <a:t>RIP</a:t>
            </a:r>
            <a:r>
              <a:rPr lang="fr-BE" sz="2500" dirty="0" smtClean="0"/>
              <a:t> est trop technique ou trop « </a:t>
            </a:r>
            <a:r>
              <a:rPr lang="fr-BE" sz="2500" dirty="0" err="1" smtClean="0"/>
              <a:t>marketée</a:t>
            </a:r>
            <a:r>
              <a:rPr lang="fr-BE" sz="2500" dirty="0" smtClean="0"/>
              <a:t> » </a:t>
            </a:r>
            <a:r>
              <a:rPr lang="fr-BE" sz="2500" dirty="0" smtClean="0">
                <a:sym typeface="Wingdings" panose="05000000000000000000" pitchFamily="2" charset="2"/>
              </a:rPr>
              <a:t> conflits de cadrage</a:t>
            </a:r>
            <a:endParaRPr lang="fr-BE" sz="2500" dirty="0" smtClean="0"/>
          </a:p>
          <a:p>
            <a:pPr marL="0" indent="0">
              <a:buNone/>
            </a:pPr>
            <a:endParaRPr lang="fr-BE" sz="25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5.2. Résultats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4936" y="2303586"/>
            <a:ext cx="3718822" cy="3106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à coins arrondis 18"/>
          <p:cNvSpPr/>
          <p:nvPr/>
        </p:nvSpPr>
        <p:spPr>
          <a:xfrm>
            <a:off x="4699582" y="2503603"/>
            <a:ext cx="784846" cy="745962"/>
          </a:xfrm>
          <a:prstGeom prst="wedgeRoundRectCallout">
            <a:avLst>
              <a:gd name="adj1" fmla="val 54949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3598" y="2647619"/>
            <a:ext cx="512867" cy="51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ensées 20"/>
          <p:cNvSpPr/>
          <p:nvPr/>
        </p:nvSpPr>
        <p:spPr>
          <a:xfrm>
            <a:off x="3259422" y="2719627"/>
            <a:ext cx="959256" cy="745962"/>
          </a:xfrm>
          <a:prstGeom prst="cloudCallout">
            <a:avLst>
              <a:gd name="adj1" fmla="val -2400"/>
              <a:gd name="adj2" fmla="val 753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8284" y="2863642"/>
            <a:ext cx="587154" cy="46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ensées 22"/>
          <p:cNvSpPr/>
          <p:nvPr/>
        </p:nvSpPr>
        <p:spPr>
          <a:xfrm>
            <a:off x="3835486" y="3079667"/>
            <a:ext cx="959256" cy="745962"/>
          </a:xfrm>
          <a:prstGeom prst="cloudCallout">
            <a:avLst>
              <a:gd name="adj1" fmla="val -2400"/>
              <a:gd name="adj2" fmla="val 753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Pensées 23"/>
          <p:cNvSpPr/>
          <p:nvPr/>
        </p:nvSpPr>
        <p:spPr>
          <a:xfrm>
            <a:off x="4411550" y="3511715"/>
            <a:ext cx="959256" cy="745962"/>
          </a:xfrm>
          <a:prstGeom prst="cloudCallout">
            <a:avLst>
              <a:gd name="adj1" fmla="val -2400"/>
              <a:gd name="adj2" fmla="val 753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1738" y="3151675"/>
            <a:ext cx="441503" cy="57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38504" y="3652328"/>
            <a:ext cx="483337" cy="44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7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5.2. Résultats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27</a:t>
            </a:fld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BE" b="1" dirty="0" smtClean="0"/>
              <a:t>3</a:t>
            </a:r>
            <a:r>
              <a:rPr lang="fr-BE" b="1" dirty="0" smtClean="0"/>
              <a:t>) Les citoyens ont peu de prises sur le projet</a:t>
            </a:r>
            <a:endParaRPr lang="fr-BE" b="1" dirty="0" smtClean="0"/>
          </a:p>
          <a:p>
            <a:r>
              <a:rPr lang="fr-BE" dirty="0" smtClean="0"/>
              <a:t>L’information présentée durant la </a:t>
            </a:r>
            <a:r>
              <a:rPr lang="fr-BE" dirty="0" err="1" smtClean="0"/>
              <a:t>RIP</a:t>
            </a:r>
            <a:r>
              <a:rPr lang="fr-BE" dirty="0" smtClean="0"/>
              <a:t> est </a:t>
            </a:r>
            <a:r>
              <a:rPr lang="fr-BE" b="1" dirty="0" smtClean="0"/>
              <a:t>trop technique </a:t>
            </a:r>
            <a:r>
              <a:rPr lang="fr-BE" dirty="0" smtClean="0"/>
              <a:t>ou trop « </a:t>
            </a:r>
            <a:r>
              <a:rPr lang="fr-BE" b="1" dirty="0" err="1" smtClean="0"/>
              <a:t>marketée</a:t>
            </a:r>
            <a:r>
              <a:rPr lang="fr-BE" dirty="0" smtClean="0"/>
              <a:t> » </a:t>
            </a:r>
            <a:r>
              <a:rPr lang="fr-BE" dirty="0" smtClean="0">
                <a:sym typeface="Wingdings" panose="05000000000000000000" pitchFamily="2" charset="2"/>
              </a:rPr>
              <a:t> conflits de cadrage</a:t>
            </a:r>
            <a:endParaRPr lang="fr-BE" dirty="0" smtClean="0"/>
          </a:p>
          <a:p>
            <a:r>
              <a:rPr lang="fr-BE" dirty="0" smtClean="0"/>
              <a:t>Le projet en cours d’élaboration semble en fait déjà </a:t>
            </a:r>
            <a:r>
              <a:rPr lang="fr-BE" b="1" dirty="0" smtClean="0"/>
              <a:t>ficelé</a:t>
            </a:r>
          </a:p>
          <a:p>
            <a:r>
              <a:rPr lang="fr-BE" dirty="0" smtClean="0"/>
              <a:t>Les dossiers sont </a:t>
            </a:r>
            <a:r>
              <a:rPr lang="fr-BE" b="1" dirty="0" smtClean="0"/>
              <a:t>difficilement accessibles</a:t>
            </a:r>
          </a:p>
          <a:p>
            <a:r>
              <a:rPr lang="fr-BE" dirty="0" smtClean="0"/>
              <a:t>L’</a:t>
            </a:r>
            <a:r>
              <a:rPr lang="fr-BE" dirty="0" err="1" smtClean="0"/>
              <a:t>EIE</a:t>
            </a:r>
            <a:r>
              <a:rPr lang="fr-BE" dirty="0" smtClean="0"/>
              <a:t> semble </a:t>
            </a:r>
            <a:r>
              <a:rPr lang="fr-BE" b="1" dirty="0" smtClean="0"/>
              <a:t>inutile</a:t>
            </a:r>
            <a:r>
              <a:rPr lang="fr-BE" dirty="0" smtClean="0"/>
              <a:t> et implique un long </a:t>
            </a:r>
            <a:r>
              <a:rPr lang="fr-BE" b="1" dirty="0" smtClean="0"/>
              <a:t>silence</a:t>
            </a:r>
            <a:r>
              <a:rPr lang="fr-BE" dirty="0" smtClean="0"/>
              <a:t> durant la procédure</a:t>
            </a:r>
            <a:endParaRPr lang="fr-BE" dirty="0" smtClean="0"/>
          </a:p>
          <a:p>
            <a:r>
              <a:rPr lang="fr-BE" dirty="0" smtClean="0"/>
              <a:t>Les critères de décision concernant l’octroi du Permis Unique sont </a:t>
            </a:r>
            <a:r>
              <a:rPr lang="fr-BE" b="1" dirty="0" smtClean="0"/>
              <a:t>opaques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b="1" dirty="0" smtClean="0">
                <a:sym typeface="Wingdings" panose="05000000000000000000" pitchFamily="2" charset="2"/>
              </a:rPr>
              <a:t> La procédure échoue à engager les citoyens dans le projet</a:t>
            </a:r>
            <a:endParaRPr lang="fr-BE" b="1" dirty="0" smtClean="0"/>
          </a:p>
          <a:p>
            <a:endParaRPr lang="fr-BE" dirty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458439"/>
            <a:ext cx="3718822" cy="3106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à coins arrondis 18"/>
          <p:cNvSpPr/>
          <p:nvPr/>
        </p:nvSpPr>
        <p:spPr>
          <a:xfrm>
            <a:off x="5050462" y="2658456"/>
            <a:ext cx="784846" cy="745962"/>
          </a:xfrm>
          <a:prstGeom prst="wedgeRoundRectCallout">
            <a:avLst>
              <a:gd name="adj1" fmla="val 54949"/>
              <a:gd name="adj2" fmla="val 9401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4478" y="2802472"/>
            <a:ext cx="512867" cy="51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ensées 20"/>
          <p:cNvSpPr/>
          <p:nvPr/>
        </p:nvSpPr>
        <p:spPr>
          <a:xfrm>
            <a:off x="3610302" y="2874480"/>
            <a:ext cx="959256" cy="745962"/>
          </a:xfrm>
          <a:prstGeom prst="cloudCallout">
            <a:avLst>
              <a:gd name="adj1" fmla="val -2400"/>
              <a:gd name="adj2" fmla="val 753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9164" y="3018495"/>
            <a:ext cx="587154" cy="46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ensées 22"/>
          <p:cNvSpPr/>
          <p:nvPr/>
        </p:nvSpPr>
        <p:spPr>
          <a:xfrm>
            <a:off x="4186366" y="3234520"/>
            <a:ext cx="959256" cy="745962"/>
          </a:xfrm>
          <a:prstGeom prst="cloudCallout">
            <a:avLst>
              <a:gd name="adj1" fmla="val -2400"/>
              <a:gd name="adj2" fmla="val 753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Pensées 23"/>
          <p:cNvSpPr/>
          <p:nvPr/>
        </p:nvSpPr>
        <p:spPr>
          <a:xfrm>
            <a:off x="4762430" y="3666568"/>
            <a:ext cx="959256" cy="745962"/>
          </a:xfrm>
          <a:prstGeom prst="cloudCallout">
            <a:avLst>
              <a:gd name="adj1" fmla="val -2400"/>
              <a:gd name="adj2" fmla="val 753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2618" y="3306528"/>
            <a:ext cx="441503" cy="57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9384" y="3807181"/>
            <a:ext cx="483337" cy="44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1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5.2. Résultats (1)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28</a:t>
            </a:fld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Suite à cette première phase de recherche, on se rend compte que l’acceptabilité des projets est liée à </a:t>
            </a:r>
            <a:r>
              <a:rPr lang="fr-BE" b="1" dirty="0" smtClean="0"/>
              <a:t>la manière dont la procédure structure:</a:t>
            </a:r>
          </a:p>
          <a:p>
            <a:pPr marL="0" indent="0">
              <a:buNone/>
            </a:pPr>
            <a:endParaRPr lang="fr-BE" b="1" dirty="0" smtClean="0"/>
          </a:p>
          <a:p>
            <a:r>
              <a:rPr lang="fr-BE" dirty="0" smtClean="0"/>
              <a:t>Les rôles de chacun des acteurs</a:t>
            </a:r>
          </a:p>
          <a:p>
            <a:r>
              <a:rPr lang="fr-BE" dirty="0" smtClean="0"/>
              <a:t>L’inclusion des citoyens</a:t>
            </a:r>
          </a:p>
          <a:p>
            <a:r>
              <a:rPr lang="fr-BE" dirty="0" smtClean="0"/>
              <a:t>Le rythme du projet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On se rend compte de l’incapacité de la procédure a répondre aux inquiétudes et </a:t>
            </a:r>
            <a:r>
              <a:rPr lang="fr-BE" b="1" dirty="0" smtClean="0"/>
              <a:t>incertitudes</a:t>
            </a:r>
            <a:r>
              <a:rPr lang="fr-BE" dirty="0" smtClean="0"/>
              <a:t> des citoyens.</a:t>
            </a:r>
          </a:p>
          <a:p>
            <a:endParaRPr lang="fr-BE" dirty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5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5.3. </a:t>
            </a:r>
            <a:r>
              <a:rPr lang="fr-BE" dirty="0" smtClean="0"/>
              <a:t>Méthodologie </a:t>
            </a:r>
            <a:r>
              <a:rPr lang="fr-BE" dirty="0" smtClean="0"/>
              <a:t>(2)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892480" cy="1728192"/>
          </a:xfrm>
        </p:spPr>
        <p:txBody>
          <a:bodyPr numCol="1">
            <a:normAutofit/>
          </a:bodyPr>
          <a:lstStyle/>
          <a:p>
            <a:r>
              <a:rPr lang="fr-BE" sz="2400" b="1" dirty="0" smtClean="0"/>
              <a:t>Étude transversale</a:t>
            </a:r>
          </a:p>
          <a:p>
            <a:r>
              <a:rPr lang="fr-BE" sz="2400" i="1" dirty="0" smtClean="0"/>
              <a:t>Open </a:t>
            </a:r>
            <a:r>
              <a:rPr lang="fr-BE" sz="2400" i="1" dirty="0" err="1" smtClean="0"/>
              <a:t>Process</a:t>
            </a:r>
            <a:r>
              <a:rPr lang="fr-BE" sz="2400" i="1" dirty="0" smtClean="0"/>
              <a:t> Workshop </a:t>
            </a:r>
            <a:r>
              <a:rPr lang="fr-BE" sz="2400" dirty="0" smtClean="0"/>
              <a:t>(Joris et </a:t>
            </a:r>
            <a:r>
              <a:rPr lang="fr-BE" sz="2400" dirty="0" err="1" smtClean="0"/>
              <a:t>Claisse</a:t>
            </a:r>
            <a:r>
              <a:rPr lang="fr-BE" sz="2400" dirty="0" smtClean="0"/>
              <a:t>, 2011)</a:t>
            </a:r>
          </a:p>
          <a:p>
            <a:pPr lvl="1"/>
            <a:r>
              <a:rPr lang="fr-BE" sz="2400" dirty="0" smtClean="0"/>
              <a:t>Participants : </a:t>
            </a:r>
          </a:p>
          <a:p>
            <a:endParaRPr lang="fr-BE" dirty="0" smtClean="0"/>
          </a:p>
          <a:p>
            <a:pPr lvl="2"/>
            <a:endParaRPr lang="fr-BE" dirty="0" smtClean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95536" y="3213551"/>
            <a:ext cx="8568952" cy="40318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Régis Colombier</a:t>
            </a:r>
            <a:r>
              <a:rPr lang="fr-FR" sz="1500" dirty="0" smtClean="0"/>
              <a:t>, Initiateur de l’éolien à Leuze-Hainaut,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Geoffroy Delvaux</a:t>
            </a:r>
            <a:r>
              <a:rPr lang="fr-FR" sz="1500" dirty="0" smtClean="0"/>
              <a:t>, développeur Electrabel,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Pascale Delvaux</a:t>
            </a:r>
            <a:r>
              <a:rPr lang="fr-FR" sz="1500" dirty="0" smtClean="0"/>
              <a:t>, Conseillère du cabinet du Ministre Henry,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Xavier </a:t>
            </a:r>
            <a:r>
              <a:rPr lang="fr-FR" sz="1500" b="1" dirty="0" err="1" smtClean="0"/>
              <a:t>Desgain</a:t>
            </a:r>
            <a:r>
              <a:rPr lang="fr-FR" sz="1500" dirty="0" smtClean="0"/>
              <a:t>, Député wallon et Député du Parlement de la Communauté française,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Johanna d’</a:t>
            </a:r>
            <a:r>
              <a:rPr lang="fr-FR" sz="1500" b="1" dirty="0" err="1" smtClean="0"/>
              <a:t>Hernoncourt</a:t>
            </a:r>
            <a:r>
              <a:rPr lang="fr-FR" sz="1500" dirty="0" smtClean="0"/>
              <a:t>, facilitateur éolien,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Baudouin </a:t>
            </a:r>
            <a:r>
              <a:rPr lang="fr-FR" sz="1500" b="1" dirty="0" err="1" smtClean="0"/>
              <a:t>Germeau</a:t>
            </a:r>
            <a:r>
              <a:rPr lang="fr-FR" sz="1500" dirty="0" smtClean="0"/>
              <a:t>, secrétaire général d’Espace Environnement,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Corine </a:t>
            </a:r>
            <a:r>
              <a:rPr lang="fr-FR" sz="1500" b="1" dirty="0" err="1" smtClean="0"/>
              <a:t>Goffinet</a:t>
            </a:r>
            <a:r>
              <a:rPr lang="fr-FR" sz="1500" dirty="0" smtClean="0"/>
              <a:t>, citoyenne, Vent du Sud,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Marc Installé</a:t>
            </a:r>
            <a:r>
              <a:rPr lang="fr-FR" sz="1500" dirty="0" smtClean="0"/>
              <a:t>, administrateur d’Emission Zéro,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Eric </a:t>
            </a:r>
            <a:r>
              <a:rPr lang="fr-FR" sz="1500" b="1" dirty="0" err="1" smtClean="0"/>
              <a:t>Kluycskovics</a:t>
            </a:r>
            <a:r>
              <a:rPr lang="fr-FR" sz="1500" dirty="0" smtClean="0"/>
              <a:t>, Conseiller en communication au Cabinet du Ministre Henry</a:t>
            </a:r>
            <a:endParaRPr lang="fr-FR" sz="1500" dirty="0"/>
          </a:p>
          <a:p>
            <a:pPr marL="342900" lvl="0" indent="-342900">
              <a:buFont typeface="+mj-lt"/>
              <a:buAutoNum type="arabicPeriod"/>
            </a:pPr>
            <a:endParaRPr lang="fr-FR" sz="1500" dirty="0" smtClean="0"/>
          </a:p>
          <a:p>
            <a:pPr marL="342900" lvl="0" indent="-342900">
              <a:buFont typeface="+mj-lt"/>
              <a:buAutoNum type="arabicPeriod"/>
            </a:pPr>
            <a:endParaRPr lang="fr-FR" sz="1500" dirty="0"/>
          </a:p>
          <a:p>
            <a:pPr marL="342900" lvl="0" indent="-342900">
              <a:buFont typeface="+mj-lt"/>
              <a:buAutoNum type="arabicPeriod"/>
            </a:pPr>
            <a:endParaRPr lang="fr-FR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Benoît Mat</a:t>
            </a:r>
            <a:r>
              <a:rPr lang="fr-FR" sz="1500" dirty="0" smtClean="0"/>
              <a:t>, gérant de la société Ventis,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Jean-François </a:t>
            </a:r>
            <a:r>
              <a:rPr lang="fr-FR" sz="1500" b="1" dirty="0" err="1" smtClean="0"/>
              <a:t>Mistch</a:t>
            </a:r>
            <a:r>
              <a:rPr lang="fr-FR" sz="1500" dirty="0" smtClean="0"/>
              <a:t>, coopérative des consommateurs </a:t>
            </a:r>
            <a:r>
              <a:rPr lang="fr-FR" sz="1500" dirty="0" err="1" smtClean="0"/>
              <a:t>Enercoop</a:t>
            </a:r>
            <a:r>
              <a:rPr lang="fr-FR" sz="1500" dirty="0" smtClean="0"/>
              <a:t>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Isabelle Poncelet</a:t>
            </a:r>
            <a:r>
              <a:rPr lang="fr-FR" sz="1500" dirty="0" smtClean="0"/>
              <a:t>, Députée provinciale en charge des énergies renouvelables,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Florence </a:t>
            </a:r>
            <a:r>
              <a:rPr lang="fr-FR" sz="1500" b="1" dirty="0" err="1" smtClean="0"/>
              <a:t>Posschelle</a:t>
            </a:r>
            <a:r>
              <a:rPr lang="fr-FR" sz="1500" dirty="0" smtClean="0"/>
              <a:t>,, Air </a:t>
            </a:r>
            <a:r>
              <a:rPr lang="fr-FR" sz="1500" dirty="0" err="1" smtClean="0"/>
              <a:t>Energy</a:t>
            </a:r>
            <a:r>
              <a:rPr lang="fr-FR" sz="1500" dirty="0" smtClean="0"/>
              <a:t>,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err="1" smtClean="0"/>
              <a:t>Gery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Primosig</a:t>
            </a:r>
            <a:r>
              <a:rPr lang="fr-FR" sz="1500" dirty="0" smtClean="0"/>
              <a:t>, SPW-DGO4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Jean-François </a:t>
            </a:r>
            <a:r>
              <a:rPr lang="fr-FR" sz="1500" b="1" dirty="0" err="1" smtClean="0"/>
              <a:t>Ravone</a:t>
            </a:r>
            <a:r>
              <a:rPr lang="fr-FR" sz="1500" dirty="0" smtClean="0"/>
              <a:t>, Echevin de l’environnement de la commune de </a:t>
            </a:r>
            <a:r>
              <a:rPr lang="fr-FR" sz="1500" dirty="0" err="1" smtClean="0"/>
              <a:t>Villers-Le-Bouillet</a:t>
            </a:r>
            <a:r>
              <a:rPr lang="fr-FR" sz="1500" dirty="0" smtClean="0"/>
              <a:t>. </a:t>
            </a:r>
            <a:endParaRPr lang="fr-BE" sz="15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fr-FR" sz="1500" b="1" dirty="0" smtClean="0"/>
              <a:t>Claude </a:t>
            </a:r>
            <a:r>
              <a:rPr lang="fr-FR" sz="1500" b="1" dirty="0" err="1" smtClean="0"/>
              <a:t>Feltz</a:t>
            </a:r>
            <a:r>
              <a:rPr lang="fr-FR" sz="1500" dirty="0" smtClean="0"/>
              <a:t>, Professeur à l’Université de Liège, Faculté des sciences agronomiques de Gembloux, Président de la CCAT d’Aubange</a:t>
            </a:r>
            <a:endParaRPr lang="fr-BE" sz="1500" dirty="0" smtClean="0"/>
          </a:p>
          <a:p>
            <a:pPr marL="342900" indent="-342900">
              <a:buFont typeface="+mj-lt"/>
              <a:buAutoNum type="arabicPeriod"/>
            </a:pPr>
            <a:endParaRPr lang="fr-B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Avant-propos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7" y="1916832"/>
            <a:ext cx="8168407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0110908.Atelier scénario video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339752" y="2852936"/>
            <a:ext cx="4536504" cy="34023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5.3. Méthodologie (2)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892480" cy="5301208"/>
          </a:xfrm>
        </p:spPr>
        <p:txBody>
          <a:bodyPr>
            <a:normAutofit/>
          </a:bodyPr>
          <a:lstStyle/>
          <a:p>
            <a:r>
              <a:rPr lang="fr-BE" i="1" dirty="0" smtClean="0"/>
              <a:t>Open </a:t>
            </a:r>
            <a:r>
              <a:rPr lang="fr-BE" i="1" dirty="0" err="1" smtClean="0"/>
              <a:t>Process</a:t>
            </a:r>
            <a:r>
              <a:rPr lang="fr-BE" i="1" dirty="0" smtClean="0"/>
              <a:t> Workshop </a:t>
            </a:r>
            <a:r>
              <a:rPr lang="fr-BE" dirty="0" smtClean="0"/>
              <a:t>(Joris et </a:t>
            </a:r>
            <a:r>
              <a:rPr lang="fr-BE" dirty="0" err="1" smtClean="0"/>
              <a:t>Claisse</a:t>
            </a:r>
            <a:r>
              <a:rPr lang="fr-BE" dirty="0" smtClean="0"/>
              <a:t>, 2011)</a:t>
            </a:r>
          </a:p>
          <a:p>
            <a:pPr lvl="1"/>
            <a:r>
              <a:rPr lang="fr-BE" dirty="0" smtClean="0"/>
              <a:t>1) Discussion de la procédure</a:t>
            </a:r>
          </a:p>
          <a:p>
            <a:pPr lvl="1"/>
            <a:endParaRPr lang="fr-BE" i="1" dirty="0" smtClean="0"/>
          </a:p>
          <a:p>
            <a:pPr lvl="1"/>
            <a:endParaRPr lang="fr-BE" i="1" dirty="0"/>
          </a:p>
          <a:p>
            <a:pPr lvl="1"/>
            <a:endParaRPr lang="fr-BE" i="1" dirty="0" smtClean="0"/>
          </a:p>
          <a:p>
            <a:pPr lvl="1"/>
            <a:endParaRPr lang="fr-BE" i="1" dirty="0"/>
          </a:p>
          <a:p>
            <a:pPr lvl="1"/>
            <a:endParaRPr lang="fr-BE" i="1" dirty="0" smtClean="0"/>
          </a:p>
          <a:p>
            <a:pPr lvl="1"/>
            <a:endParaRPr lang="fr-BE" i="1" dirty="0"/>
          </a:p>
          <a:p>
            <a:pPr lvl="1"/>
            <a:endParaRPr lang="fr-BE" i="1" dirty="0" smtClean="0"/>
          </a:p>
          <a:p>
            <a:pPr lvl="1"/>
            <a:endParaRPr lang="fr-BE" i="1" dirty="0"/>
          </a:p>
          <a:p>
            <a:pPr lvl="1"/>
            <a:r>
              <a:rPr lang="fr-BE" dirty="0" smtClean="0"/>
              <a:t>2) Évaluation de proposition d’améliorations de la procédure</a:t>
            </a:r>
          </a:p>
          <a:p>
            <a:pPr lvl="1"/>
            <a:endParaRPr lang="fr-BE" i="1" dirty="0" smtClean="0"/>
          </a:p>
          <a:p>
            <a:pPr lvl="1"/>
            <a:endParaRPr lang="fr-BE" i="1" dirty="0" smtClean="0"/>
          </a:p>
          <a:p>
            <a:pPr lvl="1"/>
            <a:endParaRPr lang="fr-BE" i="1" dirty="0" smtClean="0"/>
          </a:p>
          <a:p>
            <a:pPr lvl="1"/>
            <a:endParaRPr lang="fr-BE" i="1" dirty="0" smtClean="0"/>
          </a:p>
          <a:p>
            <a:pPr lvl="1"/>
            <a:endParaRPr lang="fr-BE" i="1" dirty="0" smtClean="0"/>
          </a:p>
          <a:p>
            <a:pPr lvl="1"/>
            <a:endParaRPr lang="fr-BE" i="1" dirty="0" smtClean="0"/>
          </a:p>
          <a:p>
            <a:pPr lvl="1">
              <a:buNone/>
            </a:pPr>
            <a:endParaRPr lang="fr-BE" i="1" dirty="0" smtClean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5.4 </a:t>
            </a:r>
            <a:r>
              <a:rPr lang="fr-BE" dirty="0" smtClean="0"/>
              <a:t>Résultats </a:t>
            </a:r>
            <a:r>
              <a:rPr lang="fr-BE" dirty="0" smtClean="0"/>
              <a:t>(2)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/>
              <a:t>1</a:t>
            </a:r>
            <a:r>
              <a:rPr lang="fr-BE" b="1" dirty="0" smtClean="0"/>
              <a:t>) Logique de marché impliquée par les CV</a:t>
            </a:r>
            <a:endParaRPr lang="fr-BE" b="1" dirty="0" smtClean="0"/>
          </a:p>
          <a:p>
            <a:r>
              <a:rPr lang="fr-BE" sz="2400" dirty="0" smtClean="0"/>
              <a:t>Compétition entre les promoteurs pour trouver des terrains </a:t>
            </a:r>
            <a:r>
              <a:rPr lang="fr-BE" sz="2400" dirty="0" smtClean="0"/>
              <a:t>libre</a:t>
            </a:r>
          </a:p>
          <a:p>
            <a:r>
              <a:rPr lang="fr-BE" sz="2400" dirty="0" smtClean="0"/>
              <a:t>Agir vite, pas le temps de dialoguer</a:t>
            </a:r>
            <a:endParaRPr lang="fr-BE" sz="2400" dirty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pic>
        <p:nvPicPr>
          <p:cNvPr id="6146" name="Picture 2" descr="http://www.crossfitcatonsville.com/wp-content/uploads/2014/06/Olympic-Sprint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464496" cy="3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5.4 Résultats (2)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/>
              <a:t>2</a:t>
            </a:r>
            <a:r>
              <a:rPr lang="fr-BE" b="1" dirty="0" smtClean="0"/>
              <a:t>) Gestion délicates des conflits</a:t>
            </a:r>
            <a:endParaRPr lang="fr-BE" b="1" dirty="0" smtClean="0"/>
          </a:p>
          <a:p>
            <a:r>
              <a:rPr lang="fr-BE" dirty="0" smtClean="0"/>
              <a:t>Des citoyens hostiles polluent les </a:t>
            </a:r>
            <a:r>
              <a:rPr lang="fr-BE" dirty="0" smtClean="0"/>
              <a:t>RIP (empêchent le dialogue d’avoir lieu)</a:t>
            </a:r>
            <a:endParaRPr lang="fr-BE" dirty="0" smtClean="0"/>
          </a:p>
          <a:p>
            <a:r>
              <a:rPr lang="fr-BE" dirty="0" smtClean="0"/>
              <a:t>Les autorités communales sont peu </a:t>
            </a:r>
            <a:r>
              <a:rPr lang="fr-BE" dirty="0" smtClean="0"/>
              <a:t>compétentes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Les </a:t>
            </a:r>
            <a:r>
              <a:rPr lang="fr-BE" dirty="0" smtClean="0">
                <a:sym typeface="Wingdings" panose="05000000000000000000" pitchFamily="2" charset="2"/>
              </a:rPr>
              <a:t>promoteurs </a:t>
            </a:r>
            <a:r>
              <a:rPr lang="fr-BE" dirty="0" smtClean="0">
                <a:sym typeface="Wingdings" panose="05000000000000000000" pitchFamily="2" charset="2"/>
              </a:rPr>
              <a:t>(symbolisant le projet) sont </a:t>
            </a:r>
            <a:r>
              <a:rPr lang="fr-BE" dirty="0" smtClean="0">
                <a:sym typeface="Wingdings" panose="05000000000000000000" pitchFamily="2" charset="2"/>
              </a:rPr>
              <a:t>en premières lignes dans ce climat de controverse</a:t>
            </a:r>
            <a:endParaRPr lang="fr-BE" dirty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1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5.4 Résultats (2)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/>
              <a:t>3</a:t>
            </a:r>
            <a:r>
              <a:rPr lang="fr-BE" b="1" dirty="0" smtClean="0"/>
              <a:t>) Différentes logiques de gestion entre les niveaux de pouvoir</a:t>
            </a:r>
            <a:endParaRPr lang="fr-BE" b="1" dirty="0" smtClean="0"/>
          </a:p>
          <a:p>
            <a:pPr marL="0" indent="0">
              <a:buNone/>
            </a:pPr>
            <a:endParaRPr lang="fr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b="1" dirty="0">
              <a:sym typeface="Wingdings" panose="05000000000000000000" pitchFamily="2" charset="2"/>
            </a:endParaRPr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1723"/>
              </p:ext>
            </p:extLst>
          </p:nvPr>
        </p:nvGraphicFramePr>
        <p:xfrm>
          <a:off x="611560" y="2996952"/>
          <a:ext cx="8136905" cy="2398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2376264"/>
                <a:gridCol w="2376265"/>
              </a:tblGrid>
              <a:tr h="594475"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Regional</a:t>
                      </a:r>
                      <a:r>
                        <a:rPr lang="fr-FR" sz="1600" b="1" dirty="0">
                          <a:effectLst/>
                        </a:rPr>
                        <a:t> politico-administrative </a:t>
                      </a:r>
                      <a:r>
                        <a:rPr lang="fr-FR" sz="1600" b="1" dirty="0" err="1">
                          <a:effectLst/>
                        </a:rPr>
                        <a:t>authority</a:t>
                      </a:r>
                      <a:endParaRPr lang="en-US" sz="1600" b="1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Local politico-administrative authority</a:t>
                      </a:r>
                      <a:endParaRPr lang="en-US" sz="1600" b="1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384660"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Interest they are working for</a:t>
                      </a:r>
                      <a:endParaRPr lang="en-US" sz="1600" b="1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General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Local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629444"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Strengh</a:t>
                      </a:r>
                      <a:r>
                        <a:rPr lang="en-US" sz="1600" b="1" dirty="0">
                          <a:effectLst/>
                        </a:rPr>
                        <a:t> of decision making power in the decision making process</a:t>
                      </a:r>
                      <a:endParaRPr lang="en-US" sz="1600" b="1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Strong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Formally weak</a:t>
                      </a:r>
                    </a:p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Actually strong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384660"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Level of expertise a priori</a:t>
                      </a:r>
                      <a:endParaRPr lang="en-US" sz="1600" b="1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Experts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Non-experts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384660"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Electoral </a:t>
                      </a:r>
                      <a:r>
                        <a:rPr lang="fr-FR" sz="1600" b="1" dirty="0" err="1">
                          <a:effectLst/>
                        </a:rPr>
                        <a:t>responsability</a:t>
                      </a:r>
                      <a:endParaRPr lang="en-US" sz="1600" b="1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Marginal impact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80340" indent="-180340"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High impact 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3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5.4 Résultats (2)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/>
              <a:t>4</a:t>
            </a:r>
            <a:r>
              <a:rPr lang="fr-BE" b="1" dirty="0" smtClean="0"/>
              <a:t>) Justification des décisions ne lève pas les incertitudes</a:t>
            </a:r>
          </a:p>
          <a:p>
            <a:pPr marL="0" indent="0">
              <a:buNone/>
            </a:pPr>
            <a:endParaRPr lang="fr-BE" b="1" dirty="0" smtClean="0"/>
          </a:p>
          <a:p>
            <a:r>
              <a:rPr lang="fr-BE" dirty="0" smtClean="0">
                <a:sym typeface="Wingdings" panose="05000000000000000000" pitchFamily="2" charset="2"/>
              </a:rPr>
              <a:t>Les critères de décision ne sont pas clairs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La pondération de ces critères est </a:t>
            </a:r>
            <a:r>
              <a:rPr lang="fr-BE" dirty="0" smtClean="0">
                <a:sym typeface="Wingdings" panose="05000000000000000000" pitchFamily="2" charset="2"/>
              </a:rPr>
              <a:t>opaque</a:t>
            </a:r>
            <a:endParaRPr lang="fr-BE" b="1" dirty="0" smtClean="0">
              <a:sym typeface="Wingdings" panose="05000000000000000000" pitchFamily="2" charset="2"/>
            </a:endParaRPr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612647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mtClean="0"/>
              <a:t>5.4 Résultats (2)</a:t>
            </a:r>
            <a:endParaRPr lang="fr-BE" dirty="0"/>
          </a:p>
        </p:txBody>
      </p:sp>
      <p:pic>
        <p:nvPicPr>
          <p:cNvPr id="10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521041"/>
            <a:ext cx="1296144" cy="523694"/>
          </a:xfrm>
          <a:prstGeom prst="rect">
            <a:avLst/>
          </a:prstGeom>
          <a:noFill/>
        </p:spPr>
      </p:pic>
      <p:pic>
        <p:nvPicPr>
          <p:cNvPr id="11" name="Picture 10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332656"/>
            <a:ext cx="954773" cy="69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9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35</a:t>
            </a:fld>
            <a:endParaRPr lang="fr-BE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2584472"/>
              </p:ext>
            </p:extLst>
          </p:nvPr>
        </p:nvGraphicFramePr>
        <p:xfrm>
          <a:off x="612775" y="181352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612647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dirty="0"/>
              <a:t>6. </a:t>
            </a:r>
            <a:r>
              <a:rPr lang="fr-BE" dirty="0" smtClean="0"/>
              <a:t>Conclusion</a:t>
            </a:r>
            <a:endParaRPr lang="fr-BE" dirty="0"/>
          </a:p>
        </p:txBody>
      </p:sp>
      <p:pic>
        <p:nvPicPr>
          <p:cNvPr id="9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19" y="521041"/>
            <a:ext cx="1296144" cy="523694"/>
          </a:xfrm>
          <a:prstGeom prst="rect">
            <a:avLst/>
          </a:prstGeom>
          <a:noFill/>
        </p:spPr>
      </p:pic>
      <p:pic>
        <p:nvPicPr>
          <p:cNvPr id="10" name="Picture 9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5" y="332656"/>
            <a:ext cx="954773" cy="69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45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6. Conclusion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L’implantation d’éoliennes en </a:t>
            </a:r>
            <a:r>
              <a:rPr lang="fr-BE" dirty="0" err="1" smtClean="0"/>
              <a:t>RW</a:t>
            </a:r>
            <a:r>
              <a:rPr lang="fr-BE" dirty="0" smtClean="0"/>
              <a:t> se faire dans le cadre d’une </a:t>
            </a:r>
            <a:r>
              <a:rPr lang="fr-BE" b="1" dirty="0" smtClean="0"/>
              <a:t>politique publique</a:t>
            </a:r>
          </a:p>
          <a:p>
            <a:pPr lvl="1"/>
            <a:r>
              <a:rPr lang="fr-BE" dirty="0" smtClean="0"/>
              <a:t>Problématisation et mise à l’agenda politique</a:t>
            </a:r>
          </a:p>
          <a:p>
            <a:pPr lvl="2"/>
            <a:r>
              <a:rPr lang="fr-BE" dirty="0" smtClean="0"/>
              <a:t>Problème: Production gaz à effets de serre</a:t>
            </a:r>
          </a:p>
          <a:p>
            <a:pPr lvl="2"/>
            <a:r>
              <a:rPr lang="fr-BE" dirty="0" smtClean="0"/>
              <a:t>Public: Le politique doit s’en charger</a:t>
            </a:r>
          </a:p>
          <a:p>
            <a:pPr lvl="1"/>
            <a:r>
              <a:rPr lang="fr-BE" dirty="0" smtClean="0"/>
              <a:t>Évaluation des options (?)</a:t>
            </a:r>
          </a:p>
          <a:p>
            <a:pPr lvl="2"/>
            <a:r>
              <a:rPr lang="fr-BE" dirty="0" smtClean="0"/>
              <a:t>Modèle de la poubelle? (Cohen, Marsh and Olsen, 1972)</a:t>
            </a:r>
          </a:p>
          <a:p>
            <a:pPr lvl="1"/>
            <a:r>
              <a:rPr lang="fr-BE" dirty="0" smtClean="0"/>
              <a:t>Détermination d’une stratégie (décision)</a:t>
            </a:r>
          </a:p>
          <a:p>
            <a:pPr lvl="2"/>
            <a:r>
              <a:rPr lang="fr-BE" dirty="0" smtClean="0"/>
              <a:t>En </a:t>
            </a:r>
            <a:r>
              <a:rPr lang="fr-BE" dirty="0" err="1" smtClean="0"/>
              <a:t>RW</a:t>
            </a:r>
            <a:r>
              <a:rPr lang="fr-BE" dirty="0" smtClean="0"/>
              <a:t>, organisation d’un marché des CV pour stimuler l’implantation d’éoliennes par le secteur privé</a:t>
            </a:r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6. Conclusion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fr-BE" dirty="0"/>
              <a:t>Mise en œuvre</a:t>
            </a:r>
          </a:p>
          <a:p>
            <a:pPr lvl="2"/>
            <a:r>
              <a:rPr lang="fr-BE" dirty="0" smtClean="0"/>
              <a:t>Démêler les fils de la controverse</a:t>
            </a:r>
          </a:p>
          <a:p>
            <a:pPr lvl="2"/>
            <a:r>
              <a:rPr lang="fr-BE" dirty="0" smtClean="0"/>
              <a:t>Effets </a:t>
            </a:r>
            <a:r>
              <a:rPr lang="fr-BE" dirty="0"/>
              <a:t>+ ou – inattendus? Nouveau problème publique</a:t>
            </a:r>
          </a:p>
          <a:p>
            <a:endParaRPr lang="en-US" dirty="0"/>
          </a:p>
        </p:txBody>
      </p:sp>
      <p:pic>
        <p:nvPicPr>
          <p:cNvPr id="6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7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637324"/>
              </p:ext>
            </p:extLst>
          </p:nvPr>
        </p:nvGraphicFramePr>
        <p:xfrm>
          <a:off x="612775" y="3284984"/>
          <a:ext cx="8135689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082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1</a:t>
            </a:r>
            <a:r>
              <a:rPr lang="fr-BE" dirty="0" smtClean="0"/>
              <a:t>. Problématisation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885528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fr-BE" b="1" dirty="0" smtClean="0"/>
              <a:t>Problématisation (toujours en contexte!)</a:t>
            </a:r>
          </a:p>
          <a:p>
            <a:pPr lvl="1"/>
            <a:r>
              <a:rPr lang="fr-BE" dirty="0" smtClean="0"/>
              <a:t>« Il y a un problème public »</a:t>
            </a:r>
          </a:p>
          <a:p>
            <a:pPr lvl="1"/>
            <a:r>
              <a:rPr lang="fr-BE" dirty="0" smtClean="0"/>
              <a:t>« Ce problème doit être pris en charge par </a:t>
            </a:r>
            <a:r>
              <a:rPr lang="fr-BE" b="1" dirty="0" smtClean="0"/>
              <a:t>le</a:t>
            </a:r>
            <a:r>
              <a:rPr lang="fr-BE" dirty="0" smtClean="0"/>
              <a:t> </a:t>
            </a:r>
            <a:r>
              <a:rPr lang="fr-BE" b="1" dirty="0" smtClean="0"/>
              <a:t>politique</a:t>
            </a:r>
            <a:r>
              <a:rPr lang="fr-BE" dirty="0" smtClean="0"/>
              <a:t> »</a:t>
            </a:r>
          </a:p>
          <a:p>
            <a:pPr lvl="2"/>
            <a:r>
              <a:rPr lang="fr-BE" dirty="0" smtClean="0"/>
              <a:t>Ex: « Port de la </a:t>
            </a:r>
            <a:r>
              <a:rPr lang="fr-BE" dirty="0" err="1" smtClean="0"/>
              <a:t>Burka</a:t>
            </a:r>
            <a:r>
              <a:rPr lang="fr-BE" dirty="0" smtClean="0"/>
              <a:t> dans l’espace public » </a:t>
            </a:r>
            <a:r>
              <a:rPr lang="fr-BE" dirty="0" smtClean="0">
                <a:sym typeface="Wingdings" panose="05000000000000000000" pitchFamily="2" charset="2"/>
              </a:rPr>
              <a:t> Interdiction</a:t>
            </a:r>
            <a:endParaRPr lang="fr-BE" dirty="0" smtClean="0"/>
          </a:p>
          <a:p>
            <a:pPr lvl="2"/>
            <a:r>
              <a:rPr lang="fr-BE" dirty="0" smtClean="0"/>
              <a:t>Ex: « Alcool au volant » </a:t>
            </a:r>
            <a:r>
              <a:rPr lang="fr-BE" dirty="0" smtClean="0">
                <a:sym typeface="Wingdings" panose="05000000000000000000" pitchFamily="2" charset="2"/>
              </a:rPr>
              <a:t> &lt;</a:t>
            </a:r>
            <a:r>
              <a:rPr lang="fr-BE" dirty="0" err="1" smtClean="0">
                <a:sym typeface="Wingdings" panose="05000000000000000000" pitchFamily="2" charset="2"/>
              </a:rPr>
              <a:t>0,5g</a:t>
            </a:r>
            <a:r>
              <a:rPr lang="fr-BE" dirty="0" smtClean="0">
                <a:sym typeface="Wingdings" panose="05000000000000000000" pitchFamily="2" charset="2"/>
              </a:rPr>
              <a:t> d’alcool / litre de sang</a:t>
            </a:r>
          </a:p>
          <a:p>
            <a:pPr marL="685800" lvl="2" indent="0">
              <a:buNone/>
            </a:pPr>
            <a:endParaRPr lang="fr-BE" dirty="0" smtClean="0"/>
          </a:p>
          <a:p>
            <a:pPr lvl="2"/>
            <a:r>
              <a:rPr lang="fr-BE" b="1" dirty="0" smtClean="0"/>
              <a:t>Ce n’est pas toujours le cas!</a:t>
            </a:r>
          </a:p>
          <a:p>
            <a:pPr lvl="3"/>
            <a:r>
              <a:rPr lang="fr-BE" dirty="0" smtClean="0"/>
              <a:t>Ex: « Recherche d’enfants disparus » </a:t>
            </a:r>
            <a:r>
              <a:rPr lang="fr-BE" dirty="0" smtClean="0">
                <a:sym typeface="Wingdings" panose="05000000000000000000" pitchFamily="2" charset="2"/>
              </a:rPr>
              <a:t> Child Focus</a:t>
            </a:r>
            <a:endParaRPr lang="fr-BE" dirty="0">
              <a:sym typeface="Wingdings" panose="05000000000000000000" pitchFamily="2" charset="2"/>
            </a:endParaRPr>
          </a:p>
          <a:p>
            <a:pPr lvl="2"/>
            <a:r>
              <a:rPr lang="fr-BE" dirty="0" smtClean="0">
                <a:sym typeface="Wingdings" panose="05000000000000000000" pitchFamily="2" charset="2"/>
              </a:rPr>
              <a:t>Le marché aussi problématise pour proposer des solutions!</a:t>
            </a:r>
          </a:p>
          <a:p>
            <a:pPr lvl="3"/>
            <a:r>
              <a:rPr lang="fr-BE" dirty="0" smtClean="0">
                <a:sym typeface="Wingdings" panose="05000000000000000000" pitchFamily="2" charset="2"/>
              </a:rPr>
              <a:t>Ex: </a:t>
            </a:r>
            <a:r>
              <a:rPr lang="fr-BE" dirty="0" err="1" smtClean="0">
                <a:sym typeface="Wingdings" panose="05000000000000000000" pitchFamily="2" charset="2"/>
              </a:rPr>
              <a:t>Becel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Proactiv</a:t>
            </a:r>
            <a:r>
              <a:rPr lang="fr-BE" dirty="0" smtClean="0">
                <a:sym typeface="Wingdings" panose="05000000000000000000" pitchFamily="2" charset="2"/>
              </a:rPr>
              <a:t>, Pneus « neige »…</a:t>
            </a:r>
            <a:endParaRPr lang="fr-BE" dirty="0" smtClean="0"/>
          </a:p>
          <a:p>
            <a:pPr lvl="1"/>
            <a:endParaRPr lang="fr-BE" b="1" dirty="0"/>
          </a:p>
        </p:txBody>
      </p:sp>
      <p:pic>
        <p:nvPicPr>
          <p:cNvPr id="5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6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11" name="AutoShape 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6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8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1130300" y="930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9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1. </a:t>
            </a:r>
            <a:r>
              <a:rPr lang="fr-BE" dirty="0"/>
              <a:t>Problématisation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885528"/>
            <a:ext cx="8153400" cy="47838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b="1" dirty="0" smtClean="0"/>
              <a:t>Quid de l’implantation d’éoliennes en </a:t>
            </a:r>
            <a:r>
              <a:rPr lang="fr-BE" b="1" dirty="0" err="1" smtClean="0"/>
              <a:t>RW</a:t>
            </a:r>
            <a:r>
              <a:rPr lang="fr-BE" b="1" dirty="0" smtClean="0"/>
              <a:t>? </a:t>
            </a:r>
          </a:p>
          <a:p>
            <a:r>
              <a:rPr lang="fr-BE" b="1" dirty="0" smtClean="0"/>
              <a:t>Problème</a:t>
            </a:r>
            <a:r>
              <a:rPr lang="fr-BE" dirty="0" smtClean="0"/>
              <a:t>: L’activité humaine déstabilise le fonctionnement naturel de l’environnement</a:t>
            </a:r>
          </a:p>
          <a:p>
            <a:r>
              <a:rPr lang="fr-BE" b="1" dirty="0" smtClean="0"/>
              <a:t>Solutions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Mise à l’agenda de « protection de l’environnement » depuis 1970</a:t>
            </a:r>
          </a:p>
          <a:p>
            <a:pPr lvl="1"/>
            <a:r>
              <a:rPr lang="fr-BE" dirty="0"/>
              <a:t>R</a:t>
            </a:r>
            <a:r>
              <a:rPr lang="fr-BE" dirty="0" smtClean="0"/>
              <a:t>éduire la production de gaz à effet de serre</a:t>
            </a:r>
          </a:p>
          <a:p>
            <a:pPr lvl="1"/>
            <a:r>
              <a:rPr lang="fr-BE" dirty="0" smtClean="0"/>
              <a:t>Favoriser production d’énergie qui ne produit pas ce type de gaz </a:t>
            </a:r>
          </a:p>
          <a:p>
            <a:pPr lvl="1"/>
            <a:endParaRPr lang="fr-BE" dirty="0" smtClean="0"/>
          </a:p>
          <a:p>
            <a:pPr lvl="1"/>
            <a:r>
              <a:rPr lang="fr-BE" b="1" dirty="0" smtClean="0"/>
              <a:t>Europe, Objectifs 2020</a:t>
            </a:r>
          </a:p>
          <a:p>
            <a:pPr marL="365760" lvl="1" indent="0" algn="just">
              <a:buNone/>
            </a:pPr>
            <a:r>
              <a:rPr lang="en-US" i="1" dirty="0"/>
              <a:t>Reduce greenhouse gas </a:t>
            </a:r>
            <a:r>
              <a:rPr lang="en-US" i="1" dirty="0" smtClean="0"/>
              <a:t>emissions </a:t>
            </a:r>
            <a:r>
              <a:rPr lang="en-US" i="1" dirty="0"/>
              <a:t>by at least 20% compared to 1990 levels or by 30</a:t>
            </a:r>
            <a:r>
              <a:rPr lang="en-US" i="1" dirty="0" smtClean="0"/>
              <a:t>%, if </a:t>
            </a:r>
            <a:r>
              <a:rPr lang="en-US" i="1" dirty="0"/>
              <a:t>the conditions are right; increase the share of renewable energy sources in our </a:t>
            </a:r>
            <a:r>
              <a:rPr lang="en-US" i="1" dirty="0" smtClean="0"/>
              <a:t>ﬁnal energy </a:t>
            </a:r>
            <a:r>
              <a:rPr lang="en-US" i="1" dirty="0"/>
              <a:t>consumption to 20%; and a 20% increase in energy </a:t>
            </a:r>
            <a:r>
              <a:rPr lang="en-US" i="1" dirty="0" smtClean="0"/>
              <a:t>efficiency.</a:t>
            </a:r>
            <a:endParaRPr lang="fr-BE" dirty="0" smtClean="0"/>
          </a:p>
          <a:p>
            <a:pPr lvl="1"/>
            <a:endParaRPr lang="fr-BE" dirty="0"/>
          </a:p>
        </p:txBody>
      </p:sp>
      <p:pic>
        <p:nvPicPr>
          <p:cNvPr id="5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6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11" name="AutoShape 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6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8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1130300" y="930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/>
              <a:t>2. </a:t>
            </a:r>
            <a:r>
              <a:rPr lang="fr-BE" dirty="0" smtClean="0"/>
              <a:t>Options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88552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/>
              <a:t>Comment faire en sorte qu’il y ait plus d’éoliennes (entre autres choses) en </a:t>
            </a:r>
            <a:r>
              <a:rPr lang="fr-BE" b="1" dirty="0" err="1" smtClean="0"/>
              <a:t>RW</a:t>
            </a:r>
            <a:r>
              <a:rPr lang="fr-BE" b="1" dirty="0" smtClean="0"/>
              <a:t>? </a:t>
            </a:r>
            <a:r>
              <a:rPr lang="fr-BE" dirty="0" smtClean="0"/>
              <a:t>Qui? Comment? Quid des aspects financiers?</a:t>
            </a:r>
          </a:p>
          <a:p>
            <a:r>
              <a:rPr lang="fr-BE" dirty="0" smtClean="0"/>
              <a:t>Eoliennes publiques?</a:t>
            </a:r>
          </a:p>
          <a:p>
            <a:r>
              <a:rPr lang="fr-BE" dirty="0" smtClean="0"/>
              <a:t>Subvention aux communes?</a:t>
            </a:r>
          </a:p>
          <a:p>
            <a:r>
              <a:rPr lang="fr-BE" dirty="0" smtClean="0"/>
              <a:t>Obligation des ménages à construire 1 petite éolienne</a:t>
            </a:r>
          </a:p>
          <a:p>
            <a:r>
              <a:rPr lang="fr-BE" dirty="0" smtClean="0"/>
              <a:t>…</a:t>
            </a:r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5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6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11" name="AutoShape 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6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8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1130300" y="930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3. Décision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885528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Afin de favoriser l’implantation d’éoliennes par le </a:t>
            </a:r>
            <a:r>
              <a:rPr lang="fr-BE" b="1" dirty="0" smtClean="0"/>
              <a:t>secteur privé</a:t>
            </a:r>
            <a:r>
              <a:rPr lang="fr-BE" dirty="0" smtClean="0"/>
              <a:t>, un système d’</a:t>
            </a:r>
            <a:r>
              <a:rPr lang="fr-BE" b="1" dirty="0" smtClean="0"/>
              <a:t>incitants financiers</a:t>
            </a:r>
            <a:r>
              <a:rPr lang="fr-BE" dirty="0" smtClean="0"/>
              <a:t> a été mis en œuvre par le gouvernement wallon en 2001: </a:t>
            </a:r>
          </a:p>
          <a:p>
            <a:pPr marL="0" indent="0">
              <a:buNone/>
            </a:pPr>
            <a:r>
              <a:rPr lang="fr-BE" dirty="0" smtClean="0"/>
              <a:t>Les </a:t>
            </a:r>
            <a:r>
              <a:rPr lang="fr-BE" b="1" dirty="0" smtClean="0"/>
              <a:t>certificats verts:</a:t>
            </a:r>
          </a:p>
          <a:p>
            <a:r>
              <a:rPr lang="fr-BE" b="1" dirty="0" err="1" smtClean="0"/>
              <a:t>1MWh</a:t>
            </a:r>
            <a:r>
              <a:rPr lang="fr-BE" b="1" dirty="0" smtClean="0"/>
              <a:t> d’énergie verte = 1 certificat vert</a:t>
            </a:r>
          </a:p>
          <a:p>
            <a:r>
              <a:rPr lang="fr-BE" b="1" dirty="0" smtClean="0"/>
              <a:t>Fixation de quotas de certificats verts</a:t>
            </a:r>
          </a:p>
          <a:p>
            <a:pPr lvl="1"/>
            <a:r>
              <a:rPr lang="fr-BE" dirty="0" smtClean="0"/>
              <a:t>Fournisseurs d’électricité doivent acheter CV</a:t>
            </a:r>
          </a:p>
          <a:p>
            <a:pPr marL="365760" lvl="1" indent="0">
              <a:buNone/>
            </a:pPr>
            <a:r>
              <a:rPr lang="fr-BE" b="1" dirty="0" smtClean="0">
                <a:sym typeface="Wingdings" panose="05000000000000000000" pitchFamily="2" charset="2"/>
              </a:rPr>
              <a:t> Organisation d’un marché du CV (O/D)</a:t>
            </a:r>
            <a:endParaRPr lang="fr-BE" b="1" dirty="0"/>
          </a:p>
          <a:p>
            <a:endParaRPr lang="fr-BE" dirty="0"/>
          </a:p>
        </p:txBody>
      </p:sp>
      <p:pic>
        <p:nvPicPr>
          <p:cNvPr id="5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6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11" name="AutoShape 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6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8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1130300" y="930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3. Décision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/>
              <a:t>Résultat: Multiplication du nombres de projets éoliens et d’éoliennes en </a:t>
            </a:r>
            <a:r>
              <a:rPr lang="fr-BE" b="1" dirty="0" err="1" smtClean="0"/>
              <a:t>RW</a:t>
            </a:r>
            <a:r>
              <a:rPr lang="fr-BE" b="1" dirty="0" smtClean="0"/>
              <a:t> </a:t>
            </a:r>
          </a:p>
          <a:p>
            <a:pPr marL="0" indent="0">
              <a:buNone/>
            </a:pPr>
            <a:endParaRPr lang="fr-BE" b="1" dirty="0" smtClean="0"/>
          </a:p>
          <a:p>
            <a:pPr marL="0" indent="0">
              <a:buNone/>
            </a:pPr>
            <a:endParaRPr lang="fr-BE" b="1" dirty="0"/>
          </a:p>
        </p:txBody>
      </p:sp>
      <p:pic>
        <p:nvPicPr>
          <p:cNvPr id="5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6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11" name="AutoShape 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6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8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0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2" descr="http://www.google.be/url?sa=i&amp;source=images&amp;cd=&amp;docid=n2UjO4hbZiRTIM&amp;tbnid=_9GCfRw6nSL9tM:&amp;ved=0CAUQjBw4jgE&amp;url=http%3A%2F%2Fassets.inhabitat.com%2Fwp-content%2Fblogs.dir%2F1%2Ffiles%2F2012%2F05%2Fenessere-hercules-537x385.jpg&amp;ei=MY0ZU6LhPKer4ASkoYGYBQ&amp;psig=AFQjCNFjE7AmZoN6YrUE2cstrPCD16adJA&amp;ust=1394269874065169"/>
          <p:cNvSpPr>
            <a:spLocks noChangeAspect="1" noChangeArrowheads="1"/>
          </p:cNvSpPr>
          <p:nvPr/>
        </p:nvSpPr>
        <p:spPr bwMode="auto">
          <a:xfrm>
            <a:off x="8255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6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9779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8" descr="http://www.google.be/url?sa=i&amp;source=images&amp;cd=&amp;docid=ba3CUk1s5NgHSM&amp;tbnid=cKQjpOCERrr0PM:&amp;ved=0CAUQjBw4zwE&amp;url=http%3A%2F%2Fwindsector.com%2Fnew_deh_kansas_stamp_artwork_web.jpg&amp;ei=wY0ZU5atAueU4ATVrYC4BA&amp;psig=AFQjCNEAol9LueYlZdGOFmVfuKaqb1eOrw&amp;ust=1394270017088521"/>
          <p:cNvSpPr>
            <a:spLocks noChangeAspect="1" noChangeArrowheads="1"/>
          </p:cNvSpPr>
          <p:nvPr/>
        </p:nvSpPr>
        <p:spPr bwMode="auto">
          <a:xfrm>
            <a:off x="1130300" y="930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eolien.be/sites/default/files/files/images/statistiques/201501_graphB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780928"/>
            <a:ext cx="7139533" cy="40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4. Mise en œuvre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DA54C0D-BA91-4D36-81E5-6C5723F87620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543528" cy="4495800"/>
          </a:xfrm>
        </p:spPr>
        <p:txBody>
          <a:bodyPr>
            <a:noAutofit/>
          </a:bodyPr>
          <a:lstStyle/>
          <a:p>
            <a:r>
              <a:rPr lang="fr-BE" sz="2800" b="1" dirty="0" smtClean="0"/>
              <a:t>Soutien des autorités envers énergies renouvelables</a:t>
            </a:r>
          </a:p>
          <a:p>
            <a:pPr lvl="1"/>
            <a:r>
              <a:rPr lang="fr-BE" sz="2400" dirty="0" smtClean="0"/>
              <a:t>Europe (Objectifs 2020)</a:t>
            </a:r>
          </a:p>
          <a:p>
            <a:pPr lvl="1"/>
            <a:r>
              <a:rPr lang="fr-BE" sz="2400" dirty="0" smtClean="0"/>
              <a:t>Région Wallonne (Certificats </a:t>
            </a:r>
            <a:r>
              <a:rPr lang="fr-BE" sz="2400" dirty="0" smtClean="0"/>
              <a:t>Verts…)</a:t>
            </a:r>
          </a:p>
          <a:p>
            <a:r>
              <a:rPr lang="fr-BE" sz="2800" b="1" dirty="0" smtClean="0"/>
              <a:t>Soutien des entreprises privées</a:t>
            </a:r>
          </a:p>
          <a:p>
            <a:pPr lvl="1"/>
            <a:r>
              <a:rPr lang="fr-BE" sz="2400" dirty="0"/>
              <a:t>€</a:t>
            </a:r>
            <a:endParaRPr lang="fr-BE" sz="2400" dirty="0" smtClean="0"/>
          </a:p>
          <a:p>
            <a:r>
              <a:rPr lang="fr-BE" sz="2800" b="1" dirty="0" smtClean="0"/>
              <a:t>Soutien des citoyens envers production d’énergie éolienne</a:t>
            </a:r>
          </a:p>
          <a:p>
            <a:pPr lvl="1"/>
            <a:r>
              <a:rPr lang="fr-BE" sz="2400" dirty="0" smtClean="0"/>
              <a:t>Europe (</a:t>
            </a:r>
            <a:r>
              <a:rPr lang="fr-BE" sz="2400" dirty="0" err="1" smtClean="0"/>
              <a:t>Wolsink</a:t>
            </a:r>
            <a:r>
              <a:rPr lang="fr-BE" sz="2400" dirty="0" smtClean="0"/>
              <a:t>, 2007)</a:t>
            </a:r>
          </a:p>
          <a:p>
            <a:pPr lvl="1"/>
            <a:r>
              <a:rPr lang="fr-BE" sz="2400" dirty="0" smtClean="0"/>
              <a:t>Région Wallonne, 86% (IPSOS, 2010)</a:t>
            </a:r>
          </a:p>
        </p:txBody>
      </p:sp>
      <p:pic>
        <p:nvPicPr>
          <p:cNvPr id="5" name="Picture 2" descr="http://www.mesydel.com/theme/logo_spi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1041"/>
            <a:ext cx="1296144" cy="523694"/>
          </a:xfrm>
          <a:prstGeom prst="rect">
            <a:avLst/>
          </a:prstGeom>
          <a:noFill/>
        </p:spPr>
      </p:pic>
      <p:pic>
        <p:nvPicPr>
          <p:cNvPr id="6" name="Picture 6" descr="http://www.ulg.ac.be/upload/docs/image/gif/2007-11/logo_coul_texte_blason_cadre_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954773" cy="697236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156176" y="2276872"/>
            <a:ext cx="216024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948264" y="3212976"/>
            <a:ext cx="576064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5868142" y="5085184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6380582" y="5085184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6889136" y="5085184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7380312" y="5085184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7929311" y="5085185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8388423" y="5085184"/>
            <a:ext cx="36004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ultidocument 9"/>
          <p:cNvSpPr/>
          <p:nvPr/>
        </p:nvSpPr>
        <p:spPr>
          <a:xfrm>
            <a:off x="5832141" y="3933056"/>
            <a:ext cx="2916323" cy="864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 rot="20538008">
            <a:off x="1514001" y="2597575"/>
            <a:ext cx="5596404" cy="2646878"/>
          </a:xfrm>
          <a:prstGeom prst="rect">
            <a:avLst/>
          </a:prstGeom>
          <a:solidFill>
            <a:schemeClr val="bg2">
              <a:lumMod val="50000"/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fr-BE" sz="16600" dirty="0" smtClean="0">
                <a:solidFill>
                  <a:schemeClr val="accent2"/>
                </a:solidFill>
                <a:latin typeface="+mj-lt"/>
              </a:rPr>
              <a:t>SUPER</a:t>
            </a:r>
            <a:endParaRPr lang="fr-BE" sz="16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60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2568</TotalTime>
  <Words>1536</Words>
  <Application>Microsoft Office PowerPoint</Application>
  <PresentationFormat>On-screen Show (4:3)</PresentationFormat>
  <Paragraphs>428</Paragraphs>
  <Slides>37</Slides>
  <Notes>34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Médian</vt:lpstr>
      <vt:lpstr>Analyse des Politiques Publiques  L’implantation d’éoliennes en Région Wallonne </vt:lpstr>
      <vt:lpstr>Avant-propos</vt:lpstr>
      <vt:lpstr>Avant-propos</vt:lpstr>
      <vt:lpstr>1. Problématisation</vt:lpstr>
      <vt:lpstr>1. Problématisation</vt:lpstr>
      <vt:lpstr>2. Options</vt:lpstr>
      <vt:lpstr>3. Décision</vt:lpstr>
      <vt:lpstr>3. Décision</vt:lpstr>
      <vt:lpstr>4. Mise en œuvre</vt:lpstr>
      <vt:lpstr>4. Mise en œuvre</vt:lpstr>
      <vt:lpstr>4. Mise en œuvre</vt:lpstr>
      <vt:lpstr>4. Mise en œuvre</vt:lpstr>
      <vt:lpstr>5. Analyse</vt:lpstr>
      <vt:lpstr>5. Analyse</vt:lpstr>
      <vt:lpstr>5. Analyse</vt:lpstr>
      <vt:lpstr>5. Analyse</vt:lpstr>
      <vt:lpstr>5. Analyse</vt:lpstr>
      <vt:lpstr>5.1. Méthodologie (1)</vt:lpstr>
      <vt:lpstr>5.1. Méthodologie (1)</vt:lpstr>
      <vt:lpstr>5.1. Méthodologie (1)</vt:lpstr>
      <vt:lpstr>2. Méthodologie</vt:lpstr>
      <vt:lpstr>5.1. Méthodologie (1)</vt:lpstr>
      <vt:lpstr>5.1. Méthodologie (1)</vt:lpstr>
      <vt:lpstr>5.2. Résultats (1)</vt:lpstr>
      <vt:lpstr>5.2. Résultats (1)</vt:lpstr>
      <vt:lpstr>5.2. Résultats (1)</vt:lpstr>
      <vt:lpstr>5.2. Résultats (1)</vt:lpstr>
      <vt:lpstr>5.2. Résultats (1)</vt:lpstr>
      <vt:lpstr>5.3. Méthodologie (2)</vt:lpstr>
      <vt:lpstr>5.3. Méthodologie (2)</vt:lpstr>
      <vt:lpstr>5.4 Résultats (2)</vt:lpstr>
      <vt:lpstr>5.4 Résultats (2)</vt:lpstr>
      <vt:lpstr>5.4 Résultats (2)</vt:lpstr>
      <vt:lpstr>5.4 Résultats (2)</vt:lpstr>
      <vt:lpstr>PowerPoint Presentation</vt:lpstr>
      <vt:lpstr>6. Conclusion</vt:lpstr>
      <vt:lpstr>6.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eParticipation: A case of eVoting system in Belgium</dc:title>
  <dc:creator>Nicolas</dc:creator>
  <cp:lastModifiedBy>nrossign</cp:lastModifiedBy>
  <cp:revision>192</cp:revision>
  <dcterms:created xsi:type="dcterms:W3CDTF">2012-07-03T07:29:13Z</dcterms:created>
  <dcterms:modified xsi:type="dcterms:W3CDTF">2015-03-26T13:04:36Z</dcterms:modified>
</cp:coreProperties>
</file>