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F7135-7CD9-478C-96F4-8EE663D1937D}" type="datetimeFigureOut">
              <a:rPr lang="fr-BE" smtClean="0"/>
              <a:t>27/11/2022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ADD67-50D0-4E7A-8D3B-ECDC3B080E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72515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>
            <a:extLst>
              <a:ext uri="{FF2B5EF4-FFF2-40B4-BE49-F238E27FC236}">
                <a16:creationId xmlns:a16="http://schemas.microsoft.com/office/drawing/2014/main" id="{B5A638F1-83FF-25C8-6CBF-ADB0CDDAA6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>
            <a:extLst>
              <a:ext uri="{FF2B5EF4-FFF2-40B4-BE49-F238E27FC236}">
                <a16:creationId xmlns:a16="http://schemas.microsoft.com/office/drawing/2014/main" id="{90E2D24D-F775-C686-6110-1E2F9CE1D7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altLang="fr-FR"/>
          </a:p>
        </p:txBody>
      </p:sp>
      <p:sp>
        <p:nvSpPr>
          <p:cNvPr id="33796" name="Espace réservé du numéro de diapositive 3">
            <a:extLst>
              <a:ext uri="{FF2B5EF4-FFF2-40B4-BE49-F238E27FC236}">
                <a16:creationId xmlns:a16="http://schemas.microsoft.com/office/drawing/2014/main" id="{CDBAF2EC-9EF3-0777-CC7F-DAE8149B6A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F5A54B6-69B5-4327-AAF7-7280A002AC99}" type="slidenum">
              <a:rPr lang="fr-BE" altLang="fr-FR"/>
              <a:pPr eaLnBrk="1" hangingPunct="1"/>
              <a:t>1</a:t>
            </a:fld>
            <a:endParaRPr lang="fr-BE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00D63A-A3B5-11AD-2983-FC5FCD2E6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522CBC6-8FA6-A142-FD78-0EF4F9F22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B3BEBA-36EE-3464-7CF6-8B8572BC7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90F1C-7772-49D1-88EE-085F4044E440}" type="datetimeFigureOut">
              <a:rPr lang="fr-BE" smtClean="0"/>
              <a:t>27/11/2022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D8DB49-DA4A-FB15-E055-C78AFB3C4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329520-63C2-4486-089F-FEF3FCB73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11BA-667B-4398-A7A1-0C890AC1653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4673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AD6E03-F6E7-46FD-74B0-AF87881A4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8B70098-A7E5-31D0-785E-8CF896113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8544D2-2FA6-1044-6BE7-9DFF58A55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90F1C-7772-49D1-88EE-085F4044E440}" type="datetimeFigureOut">
              <a:rPr lang="fr-BE" smtClean="0"/>
              <a:t>27/11/2022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FF8B7C-657E-4F85-A4B2-444600F51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F31C54-2F77-092D-A94B-7C8155C3D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11BA-667B-4398-A7A1-0C890AC1653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9063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EF90979-1AA4-77AE-DF9C-6AB2FD7FE9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7B961FB-3B8D-3CD1-4BFE-9EE4FA5FD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8662B7-63ED-CF7B-E0A1-8B31E70A2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90F1C-7772-49D1-88EE-085F4044E440}" type="datetimeFigureOut">
              <a:rPr lang="fr-BE" smtClean="0"/>
              <a:t>27/11/2022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B9BD69-3FA6-B960-3D52-A7AFA9B25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0B98E7-7825-8187-9F83-809D524A7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11BA-667B-4398-A7A1-0C890AC1653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0247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2F076D-0B10-60A3-7E97-FC7107077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2F19AC-56CE-5ADC-2315-09722DA45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C4D70B-F544-78AB-50B3-D5F0E49B2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90F1C-7772-49D1-88EE-085F4044E440}" type="datetimeFigureOut">
              <a:rPr lang="fr-BE" smtClean="0"/>
              <a:t>27/11/2022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98DCBB-C6BB-588B-10F7-3C9A12291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C5F406-8181-59B1-651D-05704370C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11BA-667B-4398-A7A1-0C890AC1653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6026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23AF09-087C-41AE-B7A9-AB0A3718D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463F56-C57F-A408-4FC9-AEE43E100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4DCEBD-90E1-26E5-CC84-EA66146CB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90F1C-7772-49D1-88EE-085F4044E440}" type="datetimeFigureOut">
              <a:rPr lang="fr-BE" smtClean="0"/>
              <a:t>27/11/2022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B44A69-CF01-8CB7-6E73-E9E854BC7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94870F-0B83-2E2E-2EBF-EC4F755C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11BA-667B-4398-A7A1-0C890AC1653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2166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0B50D2-C286-5657-D2C8-2B16FA22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6F5F96-EF2E-D4E2-719B-F199EC6F03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69992B-15F9-D3E0-CF2C-FDB3891FD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F4B236-F0D9-9340-26DE-94145583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90F1C-7772-49D1-88EE-085F4044E440}" type="datetimeFigureOut">
              <a:rPr lang="fr-BE" smtClean="0"/>
              <a:t>27/11/2022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F824A9-D32E-7FFB-038C-52F033477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546826-7EA9-B630-C609-27F7CA530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11BA-667B-4398-A7A1-0C890AC1653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5478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F98A86-4BDB-EF83-B11F-8D1BE856C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4FBE80-BB9C-DF2B-292A-60D08DC0E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61769E-805E-BBDF-7CD9-99A65BFC4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8063859-2614-D87D-99F8-B0978E6972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AF465D6-242D-F42B-127B-DBE378965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4EC747B-2558-1BD8-EBEB-F21B80FEC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90F1C-7772-49D1-88EE-085F4044E440}" type="datetimeFigureOut">
              <a:rPr lang="fr-BE" smtClean="0"/>
              <a:t>27/11/2022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651929C-DB31-62FA-10A2-302FB1B64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4F379D2-33A4-9BF5-22B3-1DA42869D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11BA-667B-4398-A7A1-0C890AC1653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1625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4EEDCB-8FDD-2777-1635-8067C735F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B4B69FE-5A73-AB3D-1D7C-C2CB923C0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90F1C-7772-49D1-88EE-085F4044E440}" type="datetimeFigureOut">
              <a:rPr lang="fr-BE" smtClean="0"/>
              <a:t>27/11/2022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45681E4-031E-BAAF-8ACA-304BEC4CC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7A8C6BA-43B0-83A9-5F02-1392F57F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11BA-667B-4398-A7A1-0C890AC1653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7012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B99B02A-1157-94DB-5EBD-5B0513AC6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90F1C-7772-49D1-88EE-085F4044E440}" type="datetimeFigureOut">
              <a:rPr lang="fr-BE" smtClean="0"/>
              <a:t>27/11/2022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52C41F-C0B6-D8F0-064C-BA63EE0C1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D9E41D-4026-0F30-F30F-5E32F9500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11BA-667B-4398-A7A1-0C890AC1653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4055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2A8377-7C72-B6A9-25D6-491AA07F6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A20EDE-AC6F-78C8-D597-D8BC7F40D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6F1CEE-21A3-2240-6142-B06074BF9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BAC3BA-6947-4836-2782-4CF6BAA01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90F1C-7772-49D1-88EE-085F4044E440}" type="datetimeFigureOut">
              <a:rPr lang="fr-BE" smtClean="0"/>
              <a:t>27/11/2022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8CA3AB-D1BE-E0AF-2F33-9E20A0A00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F9E1A7-4274-E427-C649-46DB9A11F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11BA-667B-4398-A7A1-0C890AC1653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66854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4ABFFF-1B61-EB13-7471-BCF803C65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3F9A58A-316B-FF56-051A-3459391DC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8CE3D1-D254-06C4-11E9-EB3AA1F06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792D95A-53BF-F8CA-678F-B4F8E2635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90F1C-7772-49D1-88EE-085F4044E440}" type="datetimeFigureOut">
              <a:rPr lang="fr-BE" smtClean="0"/>
              <a:t>27/11/2022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493852-DC64-6E39-2693-A5759E4E1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97BF73-99B5-A19B-8302-D717D454B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11BA-667B-4398-A7A1-0C890AC1653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681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2C43BD9-9D86-90B8-828D-5B5D7E315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921D12-8AE1-56BA-91B8-B15080686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FA4EF1-CE23-49DA-9A8C-78D97CC8B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90F1C-7772-49D1-88EE-085F4044E440}" type="datetimeFigureOut">
              <a:rPr lang="fr-BE" smtClean="0"/>
              <a:t>27/11/2022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E8A42D-6098-C0CF-0343-C65E66CB5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E941BA-1688-4A0F-FC52-2E891F7B0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11BA-667B-4398-A7A1-0C890AC1653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8304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1B6FBE6-964A-7914-6089-B6EBCC2A33F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836614"/>
            <a:ext cx="8458200" cy="2763837"/>
          </a:xfrm>
        </p:spPr>
        <p:txBody>
          <a:bodyPr/>
          <a:lstStyle/>
          <a:p>
            <a:pPr eaLnBrk="1" hangingPunct="1"/>
            <a:r>
              <a:rPr lang="fr-BE" altLang="fr-FR"/>
              <a:t>Reliques  </a:t>
            </a:r>
            <a:br>
              <a:rPr lang="fr-BE" altLang="fr-FR"/>
            </a:br>
            <a:r>
              <a:rPr lang="fr-BE" altLang="fr-FR"/>
              <a:t>The fourth power</a:t>
            </a:r>
            <a:br>
              <a:rPr lang="fr-BE" altLang="fr-FR" sz="3200"/>
            </a:br>
            <a:br>
              <a:rPr lang="fr-BE" altLang="fr-FR" sz="3200"/>
            </a:br>
            <a:r>
              <a:rPr lang="fr-BE" altLang="fr-FR" sz="2400"/>
              <a:t>by Philippe George</a:t>
            </a:r>
            <a:endParaRPr lang="fr-FR" altLang="fr-FR" sz="2400"/>
          </a:p>
        </p:txBody>
      </p:sp>
      <p:sp>
        <p:nvSpPr>
          <p:cNvPr id="3075" name="ZoneTexte 10">
            <a:extLst>
              <a:ext uri="{FF2B5EF4-FFF2-40B4-BE49-F238E27FC236}">
                <a16:creationId xmlns:a16="http://schemas.microsoft.com/office/drawing/2014/main" id="{013C92A0-0D3A-A285-B87F-D8371F686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226" y="3913188"/>
            <a:ext cx="51482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BE" altLang="fr-FR" sz="2400">
                <a:latin typeface="Calibri" panose="020F0502020204030204" pitchFamily="34" charset="0"/>
              </a:rPr>
              <a:t>University of Turku </a:t>
            </a:r>
          </a:p>
          <a:p>
            <a:pPr algn="ctr" eaLnBrk="1" hangingPunct="1"/>
            <a:r>
              <a:rPr lang="fr-BE" altLang="fr-FR" sz="2400">
                <a:latin typeface="Calibri" panose="020F0502020204030204" pitchFamily="34" charset="0"/>
              </a:rPr>
              <a:t>1</a:t>
            </a:r>
            <a:r>
              <a:rPr lang="fr-BE" altLang="fr-FR" sz="2400" baseline="30000">
                <a:latin typeface="Calibri" panose="020F0502020204030204" pitchFamily="34" charset="0"/>
              </a:rPr>
              <a:t>er</a:t>
            </a:r>
            <a:r>
              <a:rPr lang="fr-BE" altLang="fr-FR" sz="2400">
                <a:latin typeface="Calibri" panose="020F0502020204030204" pitchFamily="34" charset="0"/>
              </a:rPr>
              <a:t>  november 2014</a:t>
            </a:r>
            <a:endParaRPr lang="fr-BE" altLang="fr-FR" sz="2400"/>
          </a:p>
        </p:txBody>
      </p:sp>
      <p:sp>
        <p:nvSpPr>
          <p:cNvPr id="3076" name="ZoneTexte 3">
            <a:extLst>
              <a:ext uri="{FF2B5EF4-FFF2-40B4-BE49-F238E27FC236}">
                <a16:creationId xmlns:a16="http://schemas.microsoft.com/office/drawing/2014/main" id="{E523F906-92D5-FE7B-CA75-730A955EB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5445126"/>
            <a:ext cx="784860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i-FI" altLang="fr-FR"/>
              <a:t>Vilpittömät kiitokset Jussi-Pekka Taavitsainen </a:t>
            </a:r>
          </a:p>
          <a:p>
            <a:pPr algn="ctr" eaLnBrk="1" hangingPunct="1"/>
            <a:r>
              <a:rPr lang="fi-FI" altLang="fr-FR"/>
              <a:t>Pertti Anttonen, Aki Arponen ja </a:t>
            </a:r>
            <a:r>
              <a:rPr lang="fr-BE" altLang="fr-FR"/>
              <a:t>Heini Kirjavainen</a:t>
            </a:r>
          </a:p>
        </p:txBody>
      </p:sp>
      <p:pic>
        <p:nvPicPr>
          <p:cNvPr id="3077" name="Picture 7" descr="D:\Données Images\PUBLICATIONS\Somogy 2\39HugodOi.tif">
            <a:extLst>
              <a:ext uri="{FF2B5EF4-FFF2-40B4-BE49-F238E27FC236}">
                <a16:creationId xmlns:a16="http://schemas.microsoft.com/office/drawing/2014/main" id="{27C37BE0-F3ED-04D2-742C-9E2A480A2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7" y="42864"/>
            <a:ext cx="2181226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5" descr="D:\Données Images\PUBLICATIONS\Somogy 2\43PapeAlexandre.tif">
            <a:extLst>
              <a:ext uri="{FF2B5EF4-FFF2-40B4-BE49-F238E27FC236}">
                <a16:creationId xmlns:a16="http://schemas.microsoft.com/office/drawing/2014/main" id="{6FFA4359-F305-D0A3-83A6-9C70B8C04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9" y="1522413"/>
            <a:ext cx="6054725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Grand écran</PresentationFormat>
  <Paragraphs>6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Reliques   The fourth power  by Philippe George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Reliques   The fourth power  by Philippe George</dc:title>
  <dc:creator>Philippe GEORGE</dc:creator>
  <cp:lastModifiedBy>Philippe GEORGE</cp:lastModifiedBy>
  <cp:revision>2</cp:revision>
  <dcterms:created xsi:type="dcterms:W3CDTF">2022-11-27T08:47:12Z</dcterms:created>
  <dcterms:modified xsi:type="dcterms:W3CDTF">2022-11-27T08:50:00Z</dcterms:modified>
</cp:coreProperties>
</file>