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6" r:id="rId2"/>
    <p:sldId id="257" r:id="rId3"/>
    <p:sldId id="280" r:id="rId4"/>
    <p:sldId id="279" r:id="rId5"/>
    <p:sldId id="287" r:id="rId6"/>
    <p:sldId id="288" r:id="rId7"/>
    <p:sldId id="283" r:id="rId8"/>
    <p:sldId id="285" r:id="rId9"/>
    <p:sldId id="28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0305" autoAdjust="0"/>
  </p:normalViewPr>
  <p:slideViewPr>
    <p:cSldViewPr>
      <p:cViewPr>
        <p:scale>
          <a:sx n="70" d="100"/>
          <a:sy n="70" d="100"/>
        </p:scale>
        <p:origin x="-137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C9FDC-FC7D-489C-9399-15B22B19A9A5}" type="datetimeFigureOut">
              <a:rPr lang="fr-FR" smtClean="0"/>
              <a:t>22/06/2014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897B3-8A90-4605-B9F2-68890458E1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521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18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2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2447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53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3468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6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3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0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6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7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0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3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924800" cy="3399579"/>
          </a:xfrm>
        </p:spPr>
        <p:txBody>
          <a:bodyPr>
            <a:noAutofit/>
          </a:bodyPr>
          <a:lstStyle/>
          <a:p>
            <a:pPr algn="ctr"/>
            <a:r>
              <a:rPr lang="fr-BE" sz="4000" b="1" dirty="0" smtClean="0"/>
              <a:t>Analyse de l’identité professionnelle des agents d’insertion du C.P.A.S. de Liège</a:t>
            </a:r>
            <a:br>
              <a:rPr lang="fr-BE" sz="4000" b="1" dirty="0" smtClean="0"/>
            </a:br>
            <a:r>
              <a:rPr lang="fr-BE" sz="4000" b="1" dirty="0" smtClean="0"/>
              <a:t> </a:t>
            </a:r>
            <a:endParaRPr lang="fr-BE" sz="4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71600" y="4495799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                              </a:t>
            </a:r>
          </a:p>
          <a:p>
            <a:r>
              <a:rPr lang="fr-FR" i="1" dirty="0"/>
              <a:t>	</a:t>
            </a:r>
            <a:r>
              <a:rPr lang="fr-FR" i="1" dirty="0" smtClean="0"/>
              <a:t>			Défense orale de T.F.E. : Juin 2014</a:t>
            </a:r>
          </a:p>
          <a:p>
            <a:r>
              <a:rPr lang="fr-FR" i="1" dirty="0" smtClean="0"/>
              <a:t>				JACQUET Nicolas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86174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458686" y="2133600"/>
            <a:ext cx="7696200" cy="4114800"/>
          </a:xfrm>
        </p:spPr>
        <p:txBody>
          <a:bodyPr>
            <a:normAutofit lnSpcReduction="10000"/>
          </a:bodyPr>
          <a:lstStyle/>
          <a:p>
            <a:r>
              <a:rPr lang="fr-BE" sz="2800" dirty="0" smtClean="0"/>
              <a:t>Centre Public d’Action Sociale de Liège</a:t>
            </a:r>
            <a:endParaRPr lang="fr-BE" sz="2800" dirty="0"/>
          </a:p>
          <a:p>
            <a:endParaRPr lang="fr-BE" sz="2800" dirty="0" smtClean="0"/>
          </a:p>
          <a:p>
            <a:endParaRPr lang="fr-BE" sz="2800" dirty="0"/>
          </a:p>
          <a:p>
            <a:r>
              <a:rPr lang="fr-BE" sz="2800" dirty="0" smtClean="0"/>
              <a:t>Service de réinsertion socioprofessionnelle (</a:t>
            </a:r>
            <a:r>
              <a:rPr lang="fr-BE" sz="2800" dirty="0" err="1" smtClean="0"/>
              <a:t>RéINSER</a:t>
            </a:r>
            <a:r>
              <a:rPr lang="fr-BE" sz="2800" dirty="0" smtClean="0"/>
              <a:t>) </a:t>
            </a:r>
            <a:endParaRPr lang="fr-BE" sz="2800" dirty="0"/>
          </a:p>
          <a:p>
            <a:endParaRPr lang="fr-BE" sz="2800" dirty="0" smtClean="0"/>
          </a:p>
          <a:p>
            <a:endParaRPr lang="fr-BE" sz="2800" dirty="0"/>
          </a:p>
          <a:p>
            <a:r>
              <a:rPr lang="fr-BE" sz="2800" dirty="0" smtClean="0"/>
              <a:t>Agents d’insertion</a:t>
            </a:r>
            <a:endParaRPr lang="fr-BE" sz="2800" dirty="0"/>
          </a:p>
          <a:p>
            <a:endParaRPr lang="fr-BE" sz="28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Contextualisation 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219312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447800" y="1676400"/>
            <a:ext cx="7696200" cy="4953000"/>
          </a:xfrm>
        </p:spPr>
        <p:txBody>
          <a:bodyPr>
            <a:normAutofit/>
          </a:bodyPr>
          <a:lstStyle/>
          <a:p>
            <a:r>
              <a:rPr lang="fr-BE" sz="2800" dirty="0" smtClean="0"/>
              <a:t>Claude Dubar : l’identité professionnelle</a:t>
            </a:r>
          </a:p>
          <a:p>
            <a:endParaRPr lang="fr-BE" sz="2800" dirty="0"/>
          </a:p>
          <a:p>
            <a:r>
              <a:rPr lang="fr-BE" sz="2800" dirty="0" smtClean="0"/>
              <a:t>Sociologie des </a:t>
            </a:r>
            <a:r>
              <a:rPr lang="fr-BE" sz="2800" dirty="0" smtClean="0"/>
              <a:t>professions</a:t>
            </a:r>
            <a:endParaRPr lang="fr-BE" sz="2800" dirty="0" smtClean="0"/>
          </a:p>
          <a:p>
            <a:pPr marL="0" indent="0">
              <a:buNone/>
            </a:pPr>
            <a:endParaRPr lang="fr-BE" sz="2800" dirty="0" smtClean="0"/>
          </a:p>
          <a:p>
            <a:pPr lvl="1"/>
            <a:r>
              <a:rPr lang="fr-BE" sz="2400" dirty="0" smtClean="0"/>
              <a:t>Territorialisation</a:t>
            </a:r>
            <a:endParaRPr lang="fr-BE" sz="2400" dirty="0"/>
          </a:p>
          <a:p>
            <a:pPr lvl="1"/>
            <a:r>
              <a:rPr lang="fr-BE" sz="2400" dirty="0" smtClean="0"/>
              <a:t>Autonomisation</a:t>
            </a:r>
            <a:endParaRPr lang="fr-BE" sz="2400" dirty="0"/>
          </a:p>
          <a:p>
            <a:pPr lvl="1"/>
            <a:r>
              <a:rPr lang="fr-BE" sz="2400" dirty="0" smtClean="0"/>
              <a:t>Professionnalisation</a:t>
            </a:r>
            <a:endParaRPr lang="fr-BE" sz="2400" dirty="0"/>
          </a:p>
          <a:p>
            <a:pPr lvl="1"/>
            <a:r>
              <a:rPr lang="fr-BE" sz="2400" dirty="0" smtClean="0"/>
              <a:t>Légitimation </a:t>
            </a:r>
          </a:p>
          <a:p>
            <a:pPr lvl="2"/>
            <a:endParaRPr lang="fr-BE" sz="24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Cadrage théorique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36886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981200" y="2133600"/>
            <a:ext cx="7696200" cy="4114800"/>
          </a:xfrm>
        </p:spPr>
        <p:txBody>
          <a:bodyPr>
            <a:normAutofit/>
          </a:bodyPr>
          <a:lstStyle/>
          <a:p>
            <a:r>
              <a:rPr lang="fr-BE" sz="2800" dirty="0" smtClean="0"/>
              <a:t>Exploration théorique</a:t>
            </a:r>
          </a:p>
          <a:p>
            <a:endParaRPr lang="fr-BE" sz="2800" dirty="0"/>
          </a:p>
          <a:p>
            <a:endParaRPr lang="fr-BE" sz="2800" dirty="0"/>
          </a:p>
          <a:p>
            <a:r>
              <a:rPr lang="fr-BE" sz="2800" dirty="0" smtClean="0"/>
              <a:t>Entretiens exploratoires</a:t>
            </a:r>
          </a:p>
          <a:p>
            <a:endParaRPr lang="fr-BE" sz="2800" dirty="0"/>
          </a:p>
          <a:p>
            <a:endParaRPr lang="fr-BE" sz="2800" dirty="0" smtClean="0"/>
          </a:p>
          <a:p>
            <a:r>
              <a:rPr lang="fr-BE" sz="2800" dirty="0" smtClean="0"/>
              <a:t>Entretiens semi directifs</a:t>
            </a:r>
          </a:p>
          <a:p>
            <a:pPr marL="0" indent="0">
              <a:buNone/>
            </a:pPr>
            <a:endParaRPr lang="fr-BE" sz="2800" dirty="0"/>
          </a:p>
          <a:p>
            <a:endParaRPr lang="fr-BE" sz="28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Méthodologie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36886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24110"/>
            <a:ext cx="7162799" cy="1280890"/>
          </a:xfrm>
        </p:spPr>
        <p:txBody>
          <a:bodyPr>
            <a:normAutofit fontScale="90000"/>
          </a:bodyPr>
          <a:lstStyle/>
          <a:p>
            <a:r>
              <a:rPr lang="fr-BE" b="1" dirty="0" smtClean="0"/>
              <a:t>Résultats : 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Groupe professionnel homogène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6801" y="1981200"/>
            <a:ext cx="7467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2400" u="sng" dirty="0" smtClean="0"/>
              <a:t>Identité pour soi : </a:t>
            </a:r>
          </a:p>
          <a:p>
            <a:r>
              <a:rPr lang="fr-BE" sz="2400" dirty="0" smtClean="0"/>
              <a:t>Employabilité		</a:t>
            </a:r>
          </a:p>
          <a:p>
            <a:r>
              <a:rPr lang="fr-BE" sz="2400" dirty="0" smtClean="0"/>
              <a:t>Développement des compétences</a:t>
            </a:r>
          </a:p>
          <a:p>
            <a:r>
              <a:rPr lang="fr-BE" sz="2400" dirty="0" smtClean="0"/>
              <a:t>Travail sur soi  </a:t>
            </a:r>
            <a:endParaRPr lang="fr-BE" sz="2400" dirty="0"/>
          </a:p>
          <a:p>
            <a:pPr marL="0" indent="0">
              <a:buNone/>
            </a:pPr>
            <a:endParaRPr lang="fr-BE" sz="2400" dirty="0" smtClean="0"/>
          </a:p>
          <a:p>
            <a:pPr marL="0" indent="0">
              <a:buNone/>
            </a:pPr>
            <a:r>
              <a:rPr lang="fr-BE" sz="2400" u="sng" dirty="0" smtClean="0"/>
              <a:t>Identité pour autrui :</a:t>
            </a:r>
          </a:p>
          <a:p>
            <a:r>
              <a:rPr lang="fr-BE" sz="2400" dirty="0" smtClean="0"/>
              <a:t>Vision des agents d’antenne</a:t>
            </a:r>
          </a:p>
          <a:p>
            <a:r>
              <a:rPr lang="fr-BE" sz="2400" dirty="0" smtClean="0"/>
              <a:t>Vision des conseillers </a:t>
            </a:r>
            <a:r>
              <a:rPr lang="fr-BE" sz="2400" dirty="0" err="1" smtClean="0"/>
              <a:t>Forem</a:t>
            </a:r>
            <a:endParaRPr lang="fr-BE" sz="2400" dirty="0"/>
          </a:p>
          <a:p>
            <a:endParaRPr lang="fr-BE" sz="2400" dirty="0" smtClean="0"/>
          </a:p>
          <a:p>
            <a:pPr marL="0" indent="0">
              <a:buNone/>
            </a:pPr>
            <a:endParaRPr lang="fr-BE" sz="2400" dirty="0"/>
          </a:p>
        </p:txBody>
      </p:sp>
      <p:sp>
        <p:nvSpPr>
          <p:cNvPr id="5" name="Accolade fermante 4"/>
          <p:cNvSpPr/>
          <p:nvPr/>
        </p:nvSpPr>
        <p:spPr>
          <a:xfrm>
            <a:off x="6705600" y="2743199"/>
            <a:ext cx="304800" cy="1219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7010400" y="3121966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Légitimation</a:t>
            </a:r>
            <a:endParaRPr lang="fr-BE" sz="2400" b="1" dirty="0"/>
          </a:p>
        </p:txBody>
      </p:sp>
      <p:sp>
        <p:nvSpPr>
          <p:cNvPr id="7" name="Accolade fermante 6"/>
          <p:cNvSpPr/>
          <p:nvPr/>
        </p:nvSpPr>
        <p:spPr>
          <a:xfrm>
            <a:off x="5949855" y="5105400"/>
            <a:ext cx="381000" cy="7699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ZoneTexte 7"/>
          <p:cNvSpPr txBox="1"/>
          <p:nvPr/>
        </p:nvSpPr>
        <p:spPr>
          <a:xfrm>
            <a:off x="6477000" y="5259561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Territorialisation</a:t>
            </a:r>
            <a:endParaRPr lang="fr-BE" sz="2400" b="1" dirty="0"/>
          </a:p>
        </p:txBody>
      </p:sp>
    </p:spTree>
    <p:extLst>
      <p:ext uri="{BB962C8B-B14F-4D97-AF65-F5344CB8AC3E}">
        <p14:creationId xmlns:p14="http://schemas.microsoft.com/office/powerpoint/2010/main" val="371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24110"/>
            <a:ext cx="7162799" cy="1280890"/>
          </a:xfrm>
        </p:spPr>
        <p:txBody>
          <a:bodyPr>
            <a:normAutofit fontScale="90000"/>
          </a:bodyPr>
          <a:lstStyle/>
          <a:p>
            <a:r>
              <a:rPr lang="fr-BE" b="1" dirty="0" smtClean="0"/>
              <a:t>Résultats : 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Groupe professionnel hétérogène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6800" y="2327699"/>
            <a:ext cx="7467600" cy="3987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2400" u="sng" dirty="0" smtClean="0"/>
              <a:t>Identité pour soi :</a:t>
            </a:r>
          </a:p>
          <a:p>
            <a:r>
              <a:rPr lang="fr-BE" sz="2400" dirty="0" smtClean="0"/>
              <a:t>Parrainage		</a:t>
            </a:r>
          </a:p>
          <a:p>
            <a:r>
              <a:rPr lang="fr-BE" sz="2400" dirty="0" smtClean="0"/>
              <a:t>Agent d’insertion</a:t>
            </a:r>
          </a:p>
          <a:p>
            <a:pPr marL="0" indent="0">
              <a:buNone/>
            </a:pPr>
            <a:endParaRPr lang="fr-BE" sz="2400" dirty="0" smtClean="0"/>
          </a:p>
          <a:p>
            <a:pPr marL="0" indent="0">
              <a:buNone/>
            </a:pPr>
            <a:endParaRPr lang="fr-BE" sz="2400" dirty="0" smtClean="0"/>
          </a:p>
          <a:p>
            <a:pPr marL="0" indent="0">
              <a:buNone/>
            </a:pPr>
            <a:r>
              <a:rPr lang="fr-BE" sz="2400" u="sng" dirty="0" smtClean="0"/>
              <a:t>Identité pour autrui :</a:t>
            </a:r>
          </a:p>
          <a:p>
            <a:r>
              <a:rPr lang="fr-BE" sz="2400" dirty="0" smtClean="0"/>
              <a:t>Relation avec la hiérarchie</a:t>
            </a:r>
          </a:p>
          <a:p>
            <a:r>
              <a:rPr lang="fr-BE" sz="2400" dirty="0" smtClean="0"/>
              <a:t>Relation avec la société</a:t>
            </a:r>
            <a:endParaRPr lang="fr-BE" sz="2400" dirty="0"/>
          </a:p>
          <a:p>
            <a:endParaRPr lang="fr-BE" sz="2400" dirty="0" smtClean="0"/>
          </a:p>
          <a:p>
            <a:pPr marL="0" indent="0">
              <a:buNone/>
            </a:pPr>
            <a:endParaRPr lang="fr-BE" sz="2400" dirty="0"/>
          </a:p>
        </p:txBody>
      </p:sp>
      <p:sp>
        <p:nvSpPr>
          <p:cNvPr id="5" name="Accolade fermante 4"/>
          <p:cNvSpPr/>
          <p:nvPr/>
        </p:nvSpPr>
        <p:spPr>
          <a:xfrm>
            <a:off x="5152030" y="2838057"/>
            <a:ext cx="304800" cy="8682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5486400" y="3041339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Professionnalisation</a:t>
            </a:r>
            <a:endParaRPr lang="fr-BE" sz="2400" b="1" dirty="0"/>
          </a:p>
        </p:txBody>
      </p:sp>
      <p:sp>
        <p:nvSpPr>
          <p:cNvPr id="7" name="Accolade fermante 6"/>
          <p:cNvSpPr/>
          <p:nvPr/>
        </p:nvSpPr>
        <p:spPr>
          <a:xfrm>
            <a:off x="5927109" y="5334000"/>
            <a:ext cx="3810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ZoneTexte 7"/>
          <p:cNvSpPr txBox="1"/>
          <p:nvPr/>
        </p:nvSpPr>
        <p:spPr>
          <a:xfrm>
            <a:off x="6308109" y="5522267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Autonomisation</a:t>
            </a:r>
            <a:endParaRPr lang="fr-BE" sz="2400" b="1" dirty="0"/>
          </a:p>
        </p:txBody>
      </p:sp>
    </p:spTree>
    <p:extLst>
      <p:ext uri="{BB962C8B-B14F-4D97-AF65-F5344CB8AC3E}">
        <p14:creationId xmlns:p14="http://schemas.microsoft.com/office/powerpoint/2010/main" val="217203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524000" y="1676400"/>
            <a:ext cx="7315201" cy="4953000"/>
          </a:xfrm>
        </p:spPr>
        <p:txBody>
          <a:bodyPr>
            <a:noAutofit/>
          </a:bodyPr>
          <a:lstStyle/>
          <a:p>
            <a:endParaRPr lang="fr-BE" sz="2800" dirty="0" smtClean="0"/>
          </a:p>
          <a:p>
            <a:r>
              <a:rPr lang="fr-BE" sz="2800" dirty="0" smtClean="0"/>
              <a:t>Identité </a:t>
            </a:r>
            <a:r>
              <a:rPr lang="fr-BE" sz="2800" dirty="0"/>
              <a:t>professionnelle </a:t>
            </a:r>
            <a:r>
              <a:rPr lang="fr-BE" sz="2800" u="sng" dirty="0"/>
              <a:t>en crise</a:t>
            </a:r>
            <a:r>
              <a:rPr lang="fr-BE" sz="2800" dirty="0"/>
              <a:t> </a:t>
            </a:r>
            <a:endParaRPr lang="fr-BE" sz="2800" dirty="0" smtClean="0"/>
          </a:p>
          <a:p>
            <a:endParaRPr lang="fr-BE" sz="2800" dirty="0"/>
          </a:p>
          <a:p>
            <a:endParaRPr lang="fr-BE" sz="2800" dirty="0" smtClean="0"/>
          </a:p>
          <a:p>
            <a:r>
              <a:rPr lang="fr-BE" sz="2800" dirty="0" smtClean="0"/>
              <a:t>Identité </a:t>
            </a:r>
            <a:r>
              <a:rPr lang="fr-BE" sz="2800" dirty="0"/>
              <a:t>professionnelle </a:t>
            </a:r>
            <a:r>
              <a:rPr lang="fr-BE" sz="2800" u="sng" dirty="0" smtClean="0"/>
              <a:t>fusionnelle</a:t>
            </a:r>
          </a:p>
          <a:p>
            <a:endParaRPr lang="fr-BE" sz="2800" dirty="0"/>
          </a:p>
          <a:p>
            <a:endParaRPr lang="fr-BE" sz="2800" dirty="0" smtClean="0"/>
          </a:p>
          <a:p>
            <a:r>
              <a:rPr lang="fr-BE" sz="2800" dirty="0" smtClean="0"/>
              <a:t>Identité </a:t>
            </a:r>
            <a:r>
              <a:rPr lang="fr-BE" sz="2800" dirty="0"/>
              <a:t>professionnelle </a:t>
            </a:r>
            <a:r>
              <a:rPr lang="fr-BE" sz="2800" u="sng" dirty="0"/>
              <a:t>négociée</a:t>
            </a:r>
            <a:r>
              <a:rPr lang="fr-BE" sz="2800" dirty="0"/>
              <a:t>  </a:t>
            </a:r>
            <a:endParaRPr lang="fr-BE" sz="2800" dirty="0" smtClean="0"/>
          </a:p>
          <a:p>
            <a:endParaRPr lang="fr-BE" sz="2800" dirty="0"/>
          </a:p>
          <a:p>
            <a:endParaRPr lang="fr-BE" sz="28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676400" y="609600"/>
            <a:ext cx="6589199" cy="1280890"/>
          </a:xfrm>
        </p:spPr>
        <p:txBody>
          <a:bodyPr/>
          <a:lstStyle/>
          <a:p>
            <a:r>
              <a:rPr lang="fr-BE" b="1" dirty="0" smtClean="0"/>
              <a:t>Typologie identitaire 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82536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143001" y="1676400"/>
            <a:ext cx="7696200" cy="4572000"/>
          </a:xfrm>
        </p:spPr>
        <p:txBody>
          <a:bodyPr>
            <a:normAutofit/>
          </a:bodyPr>
          <a:lstStyle/>
          <a:p>
            <a:r>
              <a:rPr lang="fr-BE" sz="2800" dirty="0" smtClean="0"/>
              <a:t>1</a:t>
            </a:r>
            <a:r>
              <a:rPr lang="fr-BE" sz="2800" baseline="30000" dirty="0" smtClean="0"/>
              <a:t>er</a:t>
            </a:r>
            <a:r>
              <a:rPr lang="fr-BE" sz="2800" dirty="0" smtClean="0"/>
              <a:t> janvier 2015</a:t>
            </a:r>
          </a:p>
          <a:p>
            <a:endParaRPr lang="fr-BE" sz="2800" dirty="0"/>
          </a:p>
          <a:p>
            <a:r>
              <a:rPr lang="fr-BE" sz="2800" dirty="0" smtClean="0"/>
              <a:t>Acteurs qui interagissent avec les agents (intra muros)</a:t>
            </a:r>
          </a:p>
          <a:p>
            <a:endParaRPr lang="fr-BE" sz="2800" dirty="0"/>
          </a:p>
          <a:p>
            <a:r>
              <a:rPr lang="fr-BE" sz="2800" dirty="0" smtClean="0"/>
              <a:t>Confronter l’identité professionnelle des agents d’insertion à celle des autres métiers de l’insertion</a:t>
            </a:r>
          </a:p>
          <a:p>
            <a:endParaRPr lang="fr-BE" sz="2800" dirty="0"/>
          </a:p>
          <a:p>
            <a:endParaRPr lang="fr-BE" sz="28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Pistes de réflexions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362340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600200" y="28194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fr-BE" sz="4000" b="1" dirty="0" smtClean="0"/>
              <a:t>Merci de votre attention</a:t>
            </a:r>
            <a:endParaRPr lang="fr-BE" sz="4000" b="1" dirty="0"/>
          </a:p>
        </p:txBody>
      </p:sp>
    </p:spTree>
    <p:extLst>
      <p:ext uri="{BB962C8B-B14F-4D97-AF65-F5344CB8AC3E}">
        <p14:creationId xmlns:p14="http://schemas.microsoft.com/office/powerpoint/2010/main" val="383085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1638</TotalTime>
  <Words>108</Words>
  <Application>Microsoft Office PowerPoint</Application>
  <PresentationFormat>Affichage à l'écran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Brin</vt:lpstr>
      <vt:lpstr>Analyse de l’identité professionnelle des agents d’insertion du C.P.A.S. de Liège  </vt:lpstr>
      <vt:lpstr>Contextualisation </vt:lpstr>
      <vt:lpstr>Cadrage théorique</vt:lpstr>
      <vt:lpstr>Méthodologie</vt:lpstr>
      <vt:lpstr>Résultats :  Groupe professionnel homogène</vt:lpstr>
      <vt:lpstr>Résultats :  Groupe professionnel hétérogène</vt:lpstr>
      <vt:lpstr>Typologie identitaire </vt:lpstr>
      <vt:lpstr>Pistes de réflexions</vt:lpstr>
      <vt:lpstr>Merci de votre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Dischotomization at the Level of Ingroup Identity</dc:title>
  <dc:creator>Pierre Berastegui</dc:creator>
  <cp:lastModifiedBy>Nimsm13</cp:lastModifiedBy>
  <cp:revision>118</cp:revision>
  <dcterms:created xsi:type="dcterms:W3CDTF">2006-08-16T00:00:00Z</dcterms:created>
  <dcterms:modified xsi:type="dcterms:W3CDTF">2014-06-22T23:21:02Z</dcterms:modified>
</cp:coreProperties>
</file>