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Default Extension="bin" ContentType="application/vnd.openxmlformats-officedocument.oleObject"/>
  <Override PartName="/ppt/slideMasters/slideMaster1.xml" ContentType="application/vnd.openxmlformats-officedocument.presentationml.slideMaster+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slideshow.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vml" ContentType="application/vnd.openxmlformats-officedocument.vmlDrawing"/>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8" r:id="rId2"/>
  </p:sldIdLst>
  <p:sldSz cx="25203150" cy="36004500"/>
  <p:notesSz cx="6858000" cy="9144000"/>
  <p:defaultTextStyle>
    <a:defPPr>
      <a:defRPr lang="fr-FR"/>
    </a:defPPr>
    <a:lvl1pPr marL="0" algn="l" defTabSz="3497580" rtl="0" eaLnBrk="1" latinLnBrk="0" hangingPunct="1">
      <a:defRPr sz="6900" kern="1200">
        <a:solidFill>
          <a:schemeClr val="tx1"/>
        </a:solidFill>
        <a:latin typeface="+mn-lt"/>
        <a:ea typeface="+mn-ea"/>
        <a:cs typeface="+mn-cs"/>
      </a:defRPr>
    </a:lvl1pPr>
    <a:lvl2pPr marL="1748790" algn="l" defTabSz="3497580" rtl="0" eaLnBrk="1" latinLnBrk="0" hangingPunct="1">
      <a:defRPr sz="6900" kern="1200">
        <a:solidFill>
          <a:schemeClr val="tx1"/>
        </a:solidFill>
        <a:latin typeface="+mn-lt"/>
        <a:ea typeface="+mn-ea"/>
        <a:cs typeface="+mn-cs"/>
      </a:defRPr>
    </a:lvl2pPr>
    <a:lvl3pPr marL="3497580" algn="l" defTabSz="3497580" rtl="0" eaLnBrk="1" latinLnBrk="0" hangingPunct="1">
      <a:defRPr sz="6900" kern="1200">
        <a:solidFill>
          <a:schemeClr val="tx1"/>
        </a:solidFill>
        <a:latin typeface="+mn-lt"/>
        <a:ea typeface="+mn-ea"/>
        <a:cs typeface="+mn-cs"/>
      </a:defRPr>
    </a:lvl3pPr>
    <a:lvl4pPr marL="5246370" algn="l" defTabSz="3497580" rtl="0" eaLnBrk="1" latinLnBrk="0" hangingPunct="1">
      <a:defRPr sz="6900" kern="1200">
        <a:solidFill>
          <a:schemeClr val="tx1"/>
        </a:solidFill>
        <a:latin typeface="+mn-lt"/>
        <a:ea typeface="+mn-ea"/>
        <a:cs typeface="+mn-cs"/>
      </a:defRPr>
    </a:lvl4pPr>
    <a:lvl5pPr marL="6995160" algn="l" defTabSz="3497580" rtl="0" eaLnBrk="1" latinLnBrk="0" hangingPunct="1">
      <a:defRPr sz="6900" kern="1200">
        <a:solidFill>
          <a:schemeClr val="tx1"/>
        </a:solidFill>
        <a:latin typeface="+mn-lt"/>
        <a:ea typeface="+mn-ea"/>
        <a:cs typeface="+mn-cs"/>
      </a:defRPr>
    </a:lvl5pPr>
    <a:lvl6pPr marL="8743950" algn="l" defTabSz="3497580" rtl="0" eaLnBrk="1" latinLnBrk="0" hangingPunct="1">
      <a:defRPr sz="6900" kern="1200">
        <a:solidFill>
          <a:schemeClr val="tx1"/>
        </a:solidFill>
        <a:latin typeface="+mn-lt"/>
        <a:ea typeface="+mn-ea"/>
        <a:cs typeface="+mn-cs"/>
      </a:defRPr>
    </a:lvl6pPr>
    <a:lvl7pPr marL="10492740" algn="l" defTabSz="3497580" rtl="0" eaLnBrk="1" latinLnBrk="0" hangingPunct="1">
      <a:defRPr sz="6900" kern="1200">
        <a:solidFill>
          <a:schemeClr val="tx1"/>
        </a:solidFill>
        <a:latin typeface="+mn-lt"/>
        <a:ea typeface="+mn-ea"/>
        <a:cs typeface="+mn-cs"/>
      </a:defRPr>
    </a:lvl7pPr>
    <a:lvl8pPr marL="12241530" algn="l" defTabSz="3497580" rtl="0" eaLnBrk="1" latinLnBrk="0" hangingPunct="1">
      <a:defRPr sz="6900" kern="1200">
        <a:solidFill>
          <a:schemeClr val="tx1"/>
        </a:solidFill>
        <a:latin typeface="+mn-lt"/>
        <a:ea typeface="+mn-ea"/>
        <a:cs typeface="+mn-cs"/>
      </a:defRPr>
    </a:lvl8pPr>
    <a:lvl9pPr marL="13990320" algn="l" defTabSz="3497580" rtl="0" eaLnBrk="1" latinLnBrk="0" hangingPunct="1">
      <a:defRPr sz="69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snapVertSplitter="1" vertBarState="minimized" horzBarState="maximized">
    <p:restoredLeft sz="25035" autoAdjust="0"/>
    <p:restoredTop sz="94714" autoAdjust="0"/>
  </p:normalViewPr>
  <p:slideViewPr>
    <p:cSldViewPr>
      <p:cViewPr>
        <p:scale>
          <a:sx n="33" d="100"/>
          <a:sy n="33" d="100"/>
        </p:scale>
        <p:origin x="-1608" y="-18"/>
      </p:cViewPr>
      <p:guideLst>
        <p:guide orient="horz" pos="11340"/>
        <p:guide pos="7938"/>
      </p:guideLst>
    </p:cSldViewPr>
  </p:slideViewPr>
  <p:outlineViewPr>
    <p:cViewPr>
      <p:scale>
        <a:sx n="33" d="100"/>
        <a:sy n="33" d="100"/>
      </p:scale>
      <p:origin x="0" y="0"/>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png"/></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1890236" y="11184734"/>
            <a:ext cx="21422678" cy="7717631"/>
          </a:xfrm>
        </p:spPr>
        <p:txBody>
          <a:bodyPr/>
          <a:lstStyle/>
          <a:p>
            <a:r>
              <a:rPr lang="fr-FR" smtClean="0"/>
              <a:t>Cliquez pour modifier le style du titre</a:t>
            </a:r>
            <a:endParaRPr lang="fr-BE"/>
          </a:p>
        </p:txBody>
      </p:sp>
      <p:sp>
        <p:nvSpPr>
          <p:cNvPr id="3" name="Sous-titre 2"/>
          <p:cNvSpPr>
            <a:spLocks noGrp="1"/>
          </p:cNvSpPr>
          <p:nvPr>
            <p:ph type="subTitle" idx="1"/>
          </p:nvPr>
        </p:nvSpPr>
        <p:spPr>
          <a:xfrm>
            <a:off x="3780473" y="20402550"/>
            <a:ext cx="17642205" cy="9201150"/>
          </a:xfrm>
        </p:spPr>
        <p:txBody>
          <a:bodyPr/>
          <a:lstStyle>
            <a:lvl1pPr marL="0" indent="0" algn="ctr">
              <a:buNone/>
              <a:defRPr>
                <a:solidFill>
                  <a:schemeClr val="tx1">
                    <a:tint val="75000"/>
                  </a:schemeClr>
                </a:solidFill>
              </a:defRPr>
            </a:lvl1pPr>
            <a:lvl2pPr marL="1748790" indent="0" algn="ctr">
              <a:buNone/>
              <a:defRPr>
                <a:solidFill>
                  <a:schemeClr val="tx1">
                    <a:tint val="75000"/>
                  </a:schemeClr>
                </a:solidFill>
              </a:defRPr>
            </a:lvl2pPr>
            <a:lvl3pPr marL="3497580" indent="0" algn="ctr">
              <a:buNone/>
              <a:defRPr>
                <a:solidFill>
                  <a:schemeClr val="tx1">
                    <a:tint val="75000"/>
                  </a:schemeClr>
                </a:solidFill>
              </a:defRPr>
            </a:lvl3pPr>
            <a:lvl4pPr marL="5246370" indent="0" algn="ctr">
              <a:buNone/>
              <a:defRPr>
                <a:solidFill>
                  <a:schemeClr val="tx1">
                    <a:tint val="75000"/>
                  </a:schemeClr>
                </a:solidFill>
              </a:defRPr>
            </a:lvl4pPr>
            <a:lvl5pPr marL="6995160" indent="0" algn="ctr">
              <a:buNone/>
              <a:defRPr>
                <a:solidFill>
                  <a:schemeClr val="tx1">
                    <a:tint val="75000"/>
                  </a:schemeClr>
                </a:solidFill>
              </a:defRPr>
            </a:lvl5pPr>
            <a:lvl6pPr marL="8743950" indent="0" algn="ctr">
              <a:buNone/>
              <a:defRPr>
                <a:solidFill>
                  <a:schemeClr val="tx1">
                    <a:tint val="75000"/>
                  </a:schemeClr>
                </a:solidFill>
              </a:defRPr>
            </a:lvl6pPr>
            <a:lvl7pPr marL="10492740" indent="0" algn="ctr">
              <a:buNone/>
              <a:defRPr>
                <a:solidFill>
                  <a:schemeClr val="tx1">
                    <a:tint val="75000"/>
                  </a:schemeClr>
                </a:solidFill>
              </a:defRPr>
            </a:lvl7pPr>
            <a:lvl8pPr marL="12241530" indent="0" algn="ctr">
              <a:buNone/>
              <a:defRPr>
                <a:solidFill>
                  <a:schemeClr val="tx1">
                    <a:tint val="75000"/>
                  </a:schemeClr>
                </a:solidFill>
              </a:defRPr>
            </a:lvl8pPr>
            <a:lvl9pPr marL="13990320" indent="0" algn="ctr">
              <a:buNone/>
              <a:defRPr>
                <a:solidFill>
                  <a:schemeClr val="tx1">
                    <a:tint val="75000"/>
                  </a:schemeClr>
                </a:solidFill>
              </a:defRPr>
            </a:lvl9pPr>
          </a:lstStyle>
          <a:p>
            <a:r>
              <a:rPr lang="fr-FR" smtClean="0"/>
              <a:t>Cliquez pour modifier le style des sous-titres du masque</a:t>
            </a:r>
            <a:endParaRPr lang="fr-BE"/>
          </a:p>
        </p:txBody>
      </p:sp>
      <p:sp>
        <p:nvSpPr>
          <p:cNvPr id="4" name="Espace réservé de la date 3"/>
          <p:cNvSpPr>
            <a:spLocks noGrp="1"/>
          </p:cNvSpPr>
          <p:nvPr>
            <p:ph type="dt" sz="half" idx="10"/>
          </p:nvPr>
        </p:nvSpPr>
        <p:spPr/>
        <p:txBody>
          <a:bodyPr/>
          <a:lstStyle/>
          <a:p>
            <a:fld id="{A6902C80-FD42-4C96-8698-F9FA45AFB4EF}" type="datetimeFigureOut">
              <a:rPr lang="fr-FR" smtClean="0"/>
              <a:pPr/>
              <a:t>20/05/2014</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66241C4E-38BC-4E19-9BBE-D5ED91CCA882}" type="slidenum">
              <a:rPr lang="fr-BE" smtClean="0"/>
              <a:pPr/>
              <a:t>‹N°›</a:t>
            </a:fld>
            <a:endParaRPr lang="fr-BE"/>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BE"/>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e la date 3"/>
          <p:cNvSpPr>
            <a:spLocks noGrp="1"/>
          </p:cNvSpPr>
          <p:nvPr>
            <p:ph type="dt" sz="half" idx="10"/>
          </p:nvPr>
        </p:nvSpPr>
        <p:spPr/>
        <p:txBody>
          <a:bodyPr/>
          <a:lstStyle/>
          <a:p>
            <a:fld id="{A6902C80-FD42-4C96-8698-F9FA45AFB4EF}" type="datetimeFigureOut">
              <a:rPr lang="fr-FR" smtClean="0"/>
              <a:pPr/>
              <a:t>20/05/2014</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66241C4E-38BC-4E19-9BBE-D5ED91CCA882}" type="slidenum">
              <a:rPr lang="fr-BE" smtClean="0"/>
              <a:pPr/>
              <a:t>‹N°›</a:t>
            </a:fld>
            <a:endParaRPr lang="fr-B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18272284" y="1441852"/>
            <a:ext cx="5670709" cy="30720506"/>
          </a:xfrm>
        </p:spPr>
        <p:txBody>
          <a:bodyPr vert="eaVert"/>
          <a:lstStyle/>
          <a:p>
            <a:r>
              <a:rPr lang="fr-FR" smtClean="0"/>
              <a:t>Cliquez pour modifier le style du titre</a:t>
            </a:r>
            <a:endParaRPr lang="fr-BE"/>
          </a:p>
        </p:txBody>
      </p:sp>
      <p:sp>
        <p:nvSpPr>
          <p:cNvPr id="3" name="Espace réservé du texte vertical 2"/>
          <p:cNvSpPr>
            <a:spLocks noGrp="1"/>
          </p:cNvSpPr>
          <p:nvPr>
            <p:ph type="body" orient="vert" idx="1"/>
          </p:nvPr>
        </p:nvSpPr>
        <p:spPr>
          <a:xfrm>
            <a:off x="1260157" y="1441852"/>
            <a:ext cx="16592074" cy="30720506"/>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e la date 3"/>
          <p:cNvSpPr>
            <a:spLocks noGrp="1"/>
          </p:cNvSpPr>
          <p:nvPr>
            <p:ph type="dt" sz="half" idx="10"/>
          </p:nvPr>
        </p:nvSpPr>
        <p:spPr/>
        <p:txBody>
          <a:bodyPr/>
          <a:lstStyle/>
          <a:p>
            <a:fld id="{A6902C80-FD42-4C96-8698-F9FA45AFB4EF}" type="datetimeFigureOut">
              <a:rPr lang="fr-FR" smtClean="0"/>
              <a:pPr/>
              <a:t>20/05/2014</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66241C4E-38BC-4E19-9BBE-D5ED91CCA882}" type="slidenum">
              <a:rPr lang="fr-BE" smtClean="0"/>
              <a:pPr/>
              <a:t>‹N°›</a:t>
            </a:fld>
            <a:endParaRPr lang="fr-B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BE"/>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e la date 3"/>
          <p:cNvSpPr>
            <a:spLocks noGrp="1"/>
          </p:cNvSpPr>
          <p:nvPr>
            <p:ph type="dt" sz="half" idx="10"/>
          </p:nvPr>
        </p:nvSpPr>
        <p:spPr/>
        <p:txBody>
          <a:bodyPr/>
          <a:lstStyle/>
          <a:p>
            <a:fld id="{A6902C80-FD42-4C96-8698-F9FA45AFB4EF}" type="datetimeFigureOut">
              <a:rPr lang="fr-FR" smtClean="0"/>
              <a:pPr/>
              <a:t>20/05/2014</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66241C4E-38BC-4E19-9BBE-D5ED91CCA882}" type="slidenum">
              <a:rPr lang="fr-BE" smtClean="0"/>
              <a:pPr/>
              <a:t>‹N°›</a:t>
            </a:fld>
            <a:endParaRPr lang="fr-B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1990875" y="23136228"/>
            <a:ext cx="21422678" cy="7150894"/>
          </a:xfrm>
        </p:spPr>
        <p:txBody>
          <a:bodyPr anchor="t"/>
          <a:lstStyle>
            <a:lvl1pPr algn="l">
              <a:defRPr sz="15300" b="1" cap="all"/>
            </a:lvl1pPr>
          </a:lstStyle>
          <a:p>
            <a:r>
              <a:rPr lang="fr-FR" smtClean="0"/>
              <a:t>Cliquez pour modifier le style du titre</a:t>
            </a:r>
            <a:endParaRPr lang="fr-BE"/>
          </a:p>
        </p:txBody>
      </p:sp>
      <p:sp>
        <p:nvSpPr>
          <p:cNvPr id="3" name="Espace réservé du texte 2"/>
          <p:cNvSpPr>
            <a:spLocks noGrp="1"/>
          </p:cNvSpPr>
          <p:nvPr>
            <p:ph type="body" idx="1"/>
          </p:nvPr>
        </p:nvSpPr>
        <p:spPr>
          <a:xfrm>
            <a:off x="1990875" y="15260246"/>
            <a:ext cx="21422678" cy="7875982"/>
          </a:xfrm>
        </p:spPr>
        <p:txBody>
          <a:bodyPr anchor="b"/>
          <a:lstStyle>
            <a:lvl1pPr marL="0" indent="0">
              <a:buNone/>
              <a:defRPr sz="7700">
                <a:solidFill>
                  <a:schemeClr val="tx1">
                    <a:tint val="75000"/>
                  </a:schemeClr>
                </a:solidFill>
              </a:defRPr>
            </a:lvl1pPr>
            <a:lvl2pPr marL="1748790" indent="0">
              <a:buNone/>
              <a:defRPr sz="6900">
                <a:solidFill>
                  <a:schemeClr val="tx1">
                    <a:tint val="75000"/>
                  </a:schemeClr>
                </a:solidFill>
              </a:defRPr>
            </a:lvl2pPr>
            <a:lvl3pPr marL="3497580" indent="0">
              <a:buNone/>
              <a:defRPr sz="6100">
                <a:solidFill>
                  <a:schemeClr val="tx1">
                    <a:tint val="75000"/>
                  </a:schemeClr>
                </a:solidFill>
              </a:defRPr>
            </a:lvl3pPr>
            <a:lvl4pPr marL="5246370" indent="0">
              <a:buNone/>
              <a:defRPr sz="5400">
                <a:solidFill>
                  <a:schemeClr val="tx1">
                    <a:tint val="75000"/>
                  </a:schemeClr>
                </a:solidFill>
              </a:defRPr>
            </a:lvl4pPr>
            <a:lvl5pPr marL="6995160" indent="0">
              <a:buNone/>
              <a:defRPr sz="5400">
                <a:solidFill>
                  <a:schemeClr val="tx1">
                    <a:tint val="75000"/>
                  </a:schemeClr>
                </a:solidFill>
              </a:defRPr>
            </a:lvl5pPr>
            <a:lvl6pPr marL="8743950" indent="0">
              <a:buNone/>
              <a:defRPr sz="5400">
                <a:solidFill>
                  <a:schemeClr val="tx1">
                    <a:tint val="75000"/>
                  </a:schemeClr>
                </a:solidFill>
              </a:defRPr>
            </a:lvl6pPr>
            <a:lvl7pPr marL="10492740" indent="0">
              <a:buNone/>
              <a:defRPr sz="5400">
                <a:solidFill>
                  <a:schemeClr val="tx1">
                    <a:tint val="75000"/>
                  </a:schemeClr>
                </a:solidFill>
              </a:defRPr>
            </a:lvl7pPr>
            <a:lvl8pPr marL="12241530" indent="0">
              <a:buNone/>
              <a:defRPr sz="5400">
                <a:solidFill>
                  <a:schemeClr val="tx1">
                    <a:tint val="75000"/>
                  </a:schemeClr>
                </a:solidFill>
              </a:defRPr>
            </a:lvl8pPr>
            <a:lvl9pPr marL="13990320" indent="0">
              <a:buNone/>
              <a:defRPr sz="5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A6902C80-FD42-4C96-8698-F9FA45AFB4EF}" type="datetimeFigureOut">
              <a:rPr lang="fr-FR" smtClean="0"/>
              <a:pPr/>
              <a:t>20/05/2014</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66241C4E-38BC-4E19-9BBE-D5ED91CCA882}" type="slidenum">
              <a:rPr lang="fr-BE" smtClean="0"/>
              <a:pPr/>
              <a:t>‹N°›</a:t>
            </a:fld>
            <a:endParaRPr lang="fr-BE"/>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BE"/>
          </a:p>
        </p:txBody>
      </p:sp>
      <p:sp>
        <p:nvSpPr>
          <p:cNvPr id="3" name="Espace réservé du contenu 2"/>
          <p:cNvSpPr>
            <a:spLocks noGrp="1"/>
          </p:cNvSpPr>
          <p:nvPr>
            <p:ph sz="half" idx="1"/>
          </p:nvPr>
        </p:nvSpPr>
        <p:spPr>
          <a:xfrm>
            <a:off x="1260158" y="8401053"/>
            <a:ext cx="11131391" cy="23761306"/>
          </a:xfrm>
        </p:spPr>
        <p:txBody>
          <a:bodyPr/>
          <a:lstStyle>
            <a:lvl1pPr>
              <a:defRPr sz="10700"/>
            </a:lvl1pPr>
            <a:lvl2pPr>
              <a:defRPr sz="9200"/>
            </a:lvl2pPr>
            <a:lvl3pPr>
              <a:defRPr sz="7700"/>
            </a:lvl3pPr>
            <a:lvl4pPr>
              <a:defRPr sz="6900"/>
            </a:lvl4pPr>
            <a:lvl5pPr>
              <a:defRPr sz="6900"/>
            </a:lvl5pPr>
            <a:lvl6pPr>
              <a:defRPr sz="6900"/>
            </a:lvl6pPr>
            <a:lvl7pPr>
              <a:defRPr sz="6900"/>
            </a:lvl7pPr>
            <a:lvl8pPr>
              <a:defRPr sz="6900"/>
            </a:lvl8pPr>
            <a:lvl9pPr>
              <a:defRPr sz="69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u contenu 3"/>
          <p:cNvSpPr>
            <a:spLocks noGrp="1"/>
          </p:cNvSpPr>
          <p:nvPr>
            <p:ph sz="half" idx="2"/>
          </p:nvPr>
        </p:nvSpPr>
        <p:spPr>
          <a:xfrm>
            <a:off x="12811601" y="8401053"/>
            <a:ext cx="11131391" cy="23761306"/>
          </a:xfrm>
        </p:spPr>
        <p:txBody>
          <a:bodyPr/>
          <a:lstStyle>
            <a:lvl1pPr>
              <a:defRPr sz="10700"/>
            </a:lvl1pPr>
            <a:lvl2pPr>
              <a:defRPr sz="9200"/>
            </a:lvl2pPr>
            <a:lvl3pPr>
              <a:defRPr sz="7700"/>
            </a:lvl3pPr>
            <a:lvl4pPr>
              <a:defRPr sz="6900"/>
            </a:lvl4pPr>
            <a:lvl5pPr>
              <a:defRPr sz="6900"/>
            </a:lvl5pPr>
            <a:lvl6pPr>
              <a:defRPr sz="6900"/>
            </a:lvl6pPr>
            <a:lvl7pPr>
              <a:defRPr sz="6900"/>
            </a:lvl7pPr>
            <a:lvl8pPr>
              <a:defRPr sz="6900"/>
            </a:lvl8pPr>
            <a:lvl9pPr>
              <a:defRPr sz="69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5" name="Espace réservé de la date 4"/>
          <p:cNvSpPr>
            <a:spLocks noGrp="1"/>
          </p:cNvSpPr>
          <p:nvPr>
            <p:ph type="dt" sz="half" idx="10"/>
          </p:nvPr>
        </p:nvSpPr>
        <p:spPr/>
        <p:txBody>
          <a:bodyPr/>
          <a:lstStyle/>
          <a:p>
            <a:fld id="{A6902C80-FD42-4C96-8698-F9FA45AFB4EF}" type="datetimeFigureOut">
              <a:rPr lang="fr-FR" smtClean="0"/>
              <a:pPr/>
              <a:t>20/05/2014</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66241C4E-38BC-4E19-9BBE-D5ED91CCA882}" type="slidenum">
              <a:rPr lang="fr-BE" smtClean="0"/>
              <a:pPr/>
              <a:t>‹N°›</a:t>
            </a:fld>
            <a:endParaRPr lang="fr-B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BE"/>
          </a:p>
        </p:txBody>
      </p:sp>
      <p:sp>
        <p:nvSpPr>
          <p:cNvPr id="3" name="Espace réservé du texte 2"/>
          <p:cNvSpPr>
            <a:spLocks noGrp="1"/>
          </p:cNvSpPr>
          <p:nvPr>
            <p:ph type="body" idx="1"/>
          </p:nvPr>
        </p:nvSpPr>
        <p:spPr>
          <a:xfrm>
            <a:off x="1260158" y="8059343"/>
            <a:ext cx="11135768" cy="3358751"/>
          </a:xfrm>
        </p:spPr>
        <p:txBody>
          <a:bodyPr anchor="b"/>
          <a:lstStyle>
            <a:lvl1pPr marL="0" indent="0">
              <a:buNone/>
              <a:defRPr sz="9200" b="1"/>
            </a:lvl1pPr>
            <a:lvl2pPr marL="1748790" indent="0">
              <a:buNone/>
              <a:defRPr sz="7700" b="1"/>
            </a:lvl2pPr>
            <a:lvl3pPr marL="3497580" indent="0">
              <a:buNone/>
              <a:defRPr sz="6900" b="1"/>
            </a:lvl3pPr>
            <a:lvl4pPr marL="5246370" indent="0">
              <a:buNone/>
              <a:defRPr sz="6100" b="1"/>
            </a:lvl4pPr>
            <a:lvl5pPr marL="6995160" indent="0">
              <a:buNone/>
              <a:defRPr sz="6100" b="1"/>
            </a:lvl5pPr>
            <a:lvl6pPr marL="8743950" indent="0">
              <a:buNone/>
              <a:defRPr sz="6100" b="1"/>
            </a:lvl6pPr>
            <a:lvl7pPr marL="10492740" indent="0">
              <a:buNone/>
              <a:defRPr sz="6100" b="1"/>
            </a:lvl7pPr>
            <a:lvl8pPr marL="12241530" indent="0">
              <a:buNone/>
              <a:defRPr sz="6100" b="1"/>
            </a:lvl8pPr>
            <a:lvl9pPr marL="13990320" indent="0">
              <a:buNone/>
              <a:defRPr sz="61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1260158" y="11418094"/>
            <a:ext cx="11135768" cy="20744262"/>
          </a:xfrm>
        </p:spPr>
        <p:txBody>
          <a:bodyPr/>
          <a:lstStyle>
            <a:lvl1pPr>
              <a:defRPr sz="9200"/>
            </a:lvl1pPr>
            <a:lvl2pPr>
              <a:defRPr sz="7700"/>
            </a:lvl2pPr>
            <a:lvl3pPr>
              <a:defRPr sz="6900"/>
            </a:lvl3pPr>
            <a:lvl4pPr>
              <a:defRPr sz="6100"/>
            </a:lvl4pPr>
            <a:lvl5pPr>
              <a:defRPr sz="6100"/>
            </a:lvl5pPr>
            <a:lvl6pPr>
              <a:defRPr sz="6100"/>
            </a:lvl6pPr>
            <a:lvl7pPr>
              <a:defRPr sz="6100"/>
            </a:lvl7pPr>
            <a:lvl8pPr>
              <a:defRPr sz="6100"/>
            </a:lvl8pPr>
            <a:lvl9pPr>
              <a:defRPr sz="61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5" name="Espace réservé du texte 4"/>
          <p:cNvSpPr>
            <a:spLocks noGrp="1"/>
          </p:cNvSpPr>
          <p:nvPr>
            <p:ph type="body" sz="quarter" idx="3"/>
          </p:nvPr>
        </p:nvSpPr>
        <p:spPr>
          <a:xfrm>
            <a:off x="12802852" y="8059343"/>
            <a:ext cx="11140142" cy="3358751"/>
          </a:xfrm>
        </p:spPr>
        <p:txBody>
          <a:bodyPr anchor="b"/>
          <a:lstStyle>
            <a:lvl1pPr marL="0" indent="0">
              <a:buNone/>
              <a:defRPr sz="9200" b="1"/>
            </a:lvl1pPr>
            <a:lvl2pPr marL="1748790" indent="0">
              <a:buNone/>
              <a:defRPr sz="7700" b="1"/>
            </a:lvl2pPr>
            <a:lvl3pPr marL="3497580" indent="0">
              <a:buNone/>
              <a:defRPr sz="6900" b="1"/>
            </a:lvl3pPr>
            <a:lvl4pPr marL="5246370" indent="0">
              <a:buNone/>
              <a:defRPr sz="6100" b="1"/>
            </a:lvl4pPr>
            <a:lvl5pPr marL="6995160" indent="0">
              <a:buNone/>
              <a:defRPr sz="6100" b="1"/>
            </a:lvl5pPr>
            <a:lvl6pPr marL="8743950" indent="0">
              <a:buNone/>
              <a:defRPr sz="6100" b="1"/>
            </a:lvl6pPr>
            <a:lvl7pPr marL="10492740" indent="0">
              <a:buNone/>
              <a:defRPr sz="6100" b="1"/>
            </a:lvl7pPr>
            <a:lvl8pPr marL="12241530" indent="0">
              <a:buNone/>
              <a:defRPr sz="6100" b="1"/>
            </a:lvl8pPr>
            <a:lvl9pPr marL="13990320" indent="0">
              <a:buNone/>
              <a:defRPr sz="61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12802852" y="11418094"/>
            <a:ext cx="11140142" cy="20744262"/>
          </a:xfrm>
        </p:spPr>
        <p:txBody>
          <a:bodyPr/>
          <a:lstStyle>
            <a:lvl1pPr>
              <a:defRPr sz="9200"/>
            </a:lvl1pPr>
            <a:lvl2pPr>
              <a:defRPr sz="7700"/>
            </a:lvl2pPr>
            <a:lvl3pPr>
              <a:defRPr sz="6900"/>
            </a:lvl3pPr>
            <a:lvl4pPr>
              <a:defRPr sz="6100"/>
            </a:lvl4pPr>
            <a:lvl5pPr>
              <a:defRPr sz="6100"/>
            </a:lvl5pPr>
            <a:lvl6pPr>
              <a:defRPr sz="6100"/>
            </a:lvl6pPr>
            <a:lvl7pPr>
              <a:defRPr sz="6100"/>
            </a:lvl7pPr>
            <a:lvl8pPr>
              <a:defRPr sz="6100"/>
            </a:lvl8pPr>
            <a:lvl9pPr>
              <a:defRPr sz="61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7" name="Espace réservé de la date 6"/>
          <p:cNvSpPr>
            <a:spLocks noGrp="1"/>
          </p:cNvSpPr>
          <p:nvPr>
            <p:ph type="dt" sz="half" idx="10"/>
          </p:nvPr>
        </p:nvSpPr>
        <p:spPr/>
        <p:txBody>
          <a:bodyPr/>
          <a:lstStyle/>
          <a:p>
            <a:fld id="{A6902C80-FD42-4C96-8698-F9FA45AFB4EF}" type="datetimeFigureOut">
              <a:rPr lang="fr-FR" smtClean="0"/>
              <a:pPr/>
              <a:t>20/05/2014</a:t>
            </a:fld>
            <a:endParaRPr lang="fr-BE"/>
          </a:p>
        </p:txBody>
      </p:sp>
      <p:sp>
        <p:nvSpPr>
          <p:cNvPr id="8" name="Espace réservé du pied de page 7"/>
          <p:cNvSpPr>
            <a:spLocks noGrp="1"/>
          </p:cNvSpPr>
          <p:nvPr>
            <p:ph type="ftr" sz="quarter" idx="11"/>
          </p:nvPr>
        </p:nvSpPr>
        <p:spPr/>
        <p:txBody>
          <a:bodyPr/>
          <a:lstStyle/>
          <a:p>
            <a:endParaRPr lang="fr-BE"/>
          </a:p>
        </p:txBody>
      </p:sp>
      <p:sp>
        <p:nvSpPr>
          <p:cNvPr id="9" name="Espace réservé du numéro de diapositive 8"/>
          <p:cNvSpPr>
            <a:spLocks noGrp="1"/>
          </p:cNvSpPr>
          <p:nvPr>
            <p:ph type="sldNum" sz="quarter" idx="12"/>
          </p:nvPr>
        </p:nvSpPr>
        <p:spPr/>
        <p:txBody>
          <a:bodyPr/>
          <a:lstStyle/>
          <a:p>
            <a:fld id="{66241C4E-38BC-4E19-9BBE-D5ED91CCA882}" type="slidenum">
              <a:rPr lang="fr-BE" smtClean="0"/>
              <a:pPr/>
              <a:t>‹N°›</a:t>
            </a:fld>
            <a:endParaRPr lang="fr-B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BE"/>
          </a:p>
        </p:txBody>
      </p:sp>
      <p:sp>
        <p:nvSpPr>
          <p:cNvPr id="3" name="Espace réservé de la date 2"/>
          <p:cNvSpPr>
            <a:spLocks noGrp="1"/>
          </p:cNvSpPr>
          <p:nvPr>
            <p:ph type="dt" sz="half" idx="10"/>
          </p:nvPr>
        </p:nvSpPr>
        <p:spPr/>
        <p:txBody>
          <a:bodyPr/>
          <a:lstStyle/>
          <a:p>
            <a:fld id="{A6902C80-FD42-4C96-8698-F9FA45AFB4EF}" type="datetimeFigureOut">
              <a:rPr lang="fr-FR" smtClean="0"/>
              <a:pPr/>
              <a:t>20/05/2014</a:t>
            </a:fld>
            <a:endParaRPr lang="fr-BE"/>
          </a:p>
        </p:txBody>
      </p:sp>
      <p:sp>
        <p:nvSpPr>
          <p:cNvPr id="4" name="Espace réservé du pied de page 3"/>
          <p:cNvSpPr>
            <a:spLocks noGrp="1"/>
          </p:cNvSpPr>
          <p:nvPr>
            <p:ph type="ftr" sz="quarter" idx="11"/>
          </p:nvPr>
        </p:nvSpPr>
        <p:spPr/>
        <p:txBody>
          <a:bodyPr/>
          <a:lstStyle/>
          <a:p>
            <a:endParaRPr lang="fr-BE"/>
          </a:p>
        </p:txBody>
      </p:sp>
      <p:sp>
        <p:nvSpPr>
          <p:cNvPr id="5" name="Espace réservé du numéro de diapositive 4"/>
          <p:cNvSpPr>
            <a:spLocks noGrp="1"/>
          </p:cNvSpPr>
          <p:nvPr>
            <p:ph type="sldNum" sz="quarter" idx="12"/>
          </p:nvPr>
        </p:nvSpPr>
        <p:spPr/>
        <p:txBody>
          <a:bodyPr/>
          <a:lstStyle/>
          <a:p>
            <a:fld id="{66241C4E-38BC-4E19-9BBE-D5ED91CCA882}" type="slidenum">
              <a:rPr lang="fr-BE" smtClean="0"/>
              <a:pPr/>
              <a:t>‹N°›</a:t>
            </a:fld>
            <a:endParaRPr lang="fr-B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A6902C80-FD42-4C96-8698-F9FA45AFB4EF}" type="datetimeFigureOut">
              <a:rPr lang="fr-FR" smtClean="0"/>
              <a:pPr/>
              <a:t>20/05/2014</a:t>
            </a:fld>
            <a:endParaRPr lang="fr-BE"/>
          </a:p>
        </p:txBody>
      </p:sp>
      <p:sp>
        <p:nvSpPr>
          <p:cNvPr id="3" name="Espace réservé du pied de page 2"/>
          <p:cNvSpPr>
            <a:spLocks noGrp="1"/>
          </p:cNvSpPr>
          <p:nvPr>
            <p:ph type="ftr" sz="quarter" idx="11"/>
          </p:nvPr>
        </p:nvSpPr>
        <p:spPr/>
        <p:txBody>
          <a:bodyPr/>
          <a:lstStyle/>
          <a:p>
            <a:endParaRPr lang="fr-BE"/>
          </a:p>
        </p:txBody>
      </p:sp>
      <p:sp>
        <p:nvSpPr>
          <p:cNvPr id="4" name="Espace réservé du numéro de diapositive 3"/>
          <p:cNvSpPr>
            <a:spLocks noGrp="1"/>
          </p:cNvSpPr>
          <p:nvPr>
            <p:ph type="sldNum" sz="quarter" idx="12"/>
          </p:nvPr>
        </p:nvSpPr>
        <p:spPr/>
        <p:txBody>
          <a:bodyPr/>
          <a:lstStyle/>
          <a:p>
            <a:fld id="{66241C4E-38BC-4E19-9BBE-D5ED91CCA882}" type="slidenum">
              <a:rPr lang="fr-BE" smtClean="0"/>
              <a:pPr/>
              <a:t>‹N°›</a:t>
            </a:fld>
            <a:endParaRPr lang="fr-B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260159" y="1433512"/>
            <a:ext cx="8291663" cy="6100763"/>
          </a:xfrm>
        </p:spPr>
        <p:txBody>
          <a:bodyPr anchor="b"/>
          <a:lstStyle>
            <a:lvl1pPr algn="l">
              <a:defRPr sz="7700" b="1"/>
            </a:lvl1pPr>
          </a:lstStyle>
          <a:p>
            <a:r>
              <a:rPr lang="fr-FR" smtClean="0"/>
              <a:t>Cliquez pour modifier le style du titre</a:t>
            </a:r>
            <a:endParaRPr lang="fr-BE"/>
          </a:p>
        </p:txBody>
      </p:sp>
      <p:sp>
        <p:nvSpPr>
          <p:cNvPr id="3" name="Espace réservé du contenu 2"/>
          <p:cNvSpPr>
            <a:spLocks noGrp="1"/>
          </p:cNvSpPr>
          <p:nvPr>
            <p:ph idx="1"/>
          </p:nvPr>
        </p:nvSpPr>
        <p:spPr>
          <a:xfrm>
            <a:off x="9853732" y="1433515"/>
            <a:ext cx="14089261" cy="30728843"/>
          </a:xfrm>
        </p:spPr>
        <p:txBody>
          <a:bodyPr/>
          <a:lstStyle>
            <a:lvl1pPr>
              <a:defRPr sz="12200"/>
            </a:lvl1pPr>
            <a:lvl2pPr>
              <a:defRPr sz="10700"/>
            </a:lvl2pPr>
            <a:lvl3pPr>
              <a:defRPr sz="9200"/>
            </a:lvl3pPr>
            <a:lvl4pPr>
              <a:defRPr sz="7700"/>
            </a:lvl4pPr>
            <a:lvl5pPr>
              <a:defRPr sz="7700"/>
            </a:lvl5pPr>
            <a:lvl6pPr>
              <a:defRPr sz="7700"/>
            </a:lvl6pPr>
            <a:lvl7pPr>
              <a:defRPr sz="7700"/>
            </a:lvl7pPr>
            <a:lvl8pPr>
              <a:defRPr sz="7700"/>
            </a:lvl8pPr>
            <a:lvl9pPr>
              <a:defRPr sz="77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u texte 3"/>
          <p:cNvSpPr>
            <a:spLocks noGrp="1"/>
          </p:cNvSpPr>
          <p:nvPr>
            <p:ph type="body" sz="half" idx="2"/>
          </p:nvPr>
        </p:nvSpPr>
        <p:spPr>
          <a:xfrm>
            <a:off x="1260159" y="7534278"/>
            <a:ext cx="8291663" cy="24628081"/>
          </a:xfrm>
        </p:spPr>
        <p:txBody>
          <a:bodyPr/>
          <a:lstStyle>
            <a:lvl1pPr marL="0" indent="0">
              <a:buNone/>
              <a:defRPr sz="5400"/>
            </a:lvl1pPr>
            <a:lvl2pPr marL="1748790" indent="0">
              <a:buNone/>
              <a:defRPr sz="4600"/>
            </a:lvl2pPr>
            <a:lvl3pPr marL="3497580" indent="0">
              <a:buNone/>
              <a:defRPr sz="3800"/>
            </a:lvl3pPr>
            <a:lvl4pPr marL="5246370" indent="0">
              <a:buNone/>
              <a:defRPr sz="3400"/>
            </a:lvl4pPr>
            <a:lvl5pPr marL="6995160" indent="0">
              <a:buNone/>
              <a:defRPr sz="3400"/>
            </a:lvl5pPr>
            <a:lvl6pPr marL="8743950" indent="0">
              <a:buNone/>
              <a:defRPr sz="3400"/>
            </a:lvl6pPr>
            <a:lvl7pPr marL="10492740" indent="0">
              <a:buNone/>
              <a:defRPr sz="3400"/>
            </a:lvl7pPr>
            <a:lvl8pPr marL="12241530" indent="0">
              <a:buNone/>
              <a:defRPr sz="3400"/>
            </a:lvl8pPr>
            <a:lvl9pPr marL="13990320" indent="0">
              <a:buNone/>
              <a:defRPr sz="34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A6902C80-FD42-4C96-8698-F9FA45AFB4EF}" type="datetimeFigureOut">
              <a:rPr lang="fr-FR" smtClean="0"/>
              <a:pPr/>
              <a:t>20/05/2014</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66241C4E-38BC-4E19-9BBE-D5ED91CCA882}" type="slidenum">
              <a:rPr lang="fr-BE" smtClean="0"/>
              <a:pPr/>
              <a:t>‹N°›</a:t>
            </a:fld>
            <a:endParaRPr lang="fr-BE"/>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939994" y="25203150"/>
            <a:ext cx="15121890" cy="2975375"/>
          </a:xfrm>
        </p:spPr>
        <p:txBody>
          <a:bodyPr anchor="b"/>
          <a:lstStyle>
            <a:lvl1pPr algn="l">
              <a:defRPr sz="7700" b="1"/>
            </a:lvl1pPr>
          </a:lstStyle>
          <a:p>
            <a:r>
              <a:rPr lang="fr-FR" smtClean="0"/>
              <a:t>Cliquez pour modifier le style du titre</a:t>
            </a:r>
            <a:endParaRPr lang="fr-BE"/>
          </a:p>
        </p:txBody>
      </p:sp>
      <p:sp>
        <p:nvSpPr>
          <p:cNvPr id="3" name="Espace réservé pour une image  2"/>
          <p:cNvSpPr>
            <a:spLocks noGrp="1"/>
          </p:cNvSpPr>
          <p:nvPr>
            <p:ph type="pic" idx="1"/>
          </p:nvPr>
        </p:nvSpPr>
        <p:spPr>
          <a:xfrm>
            <a:off x="4939994" y="3217069"/>
            <a:ext cx="15121890" cy="21602700"/>
          </a:xfrm>
        </p:spPr>
        <p:txBody>
          <a:bodyPr/>
          <a:lstStyle>
            <a:lvl1pPr marL="0" indent="0">
              <a:buNone/>
              <a:defRPr sz="12200"/>
            </a:lvl1pPr>
            <a:lvl2pPr marL="1748790" indent="0">
              <a:buNone/>
              <a:defRPr sz="10700"/>
            </a:lvl2pPr>
            <a:lvl3pPr marL="3497580" indent="0">
              <a:buNone/>
              <a:defRPr sz="9200"/>
            </a:lvl3pPr>
            <a:lvl4pPr marL="5246370" indent="0">
              <a:buNone/>
              <a:defRPr sz="7700"/>
            </a:lvl4pPr>
            <a:lvl5pPr marL="6995160" indent="0">
              <a:buNone/>
              <a:defRPr sz="7700"/>
            </a:lvl5pPr>
            <a:lvl6pPr marL="8743950" indent="0">
              <a:buNone/>
              <a:defRPr sz="7700"/>
            </a:lvl6pPr>
            <a:lvl7pPr marL="10492740" indent="0">
              <a:buNone/>
              <a:defRPr sz="7700"/>
            </a:lvl7pPr>
            <a:lvl8pPr marL="12241530" indent="0">
              <a:buNone/>
              <a:defRPr sz="7700"/>
            </a:lvl8pPr>
            <a:lvl9pPr marL="13990320" indent="0">
              <a:buNone/>
              <a:defRPr sz="7700"/>
            </a:lvl9pPr>
          </a:lstStyle>
          <a:p>
            <a:endParaRPr lang="fr-BE"/>
          </a:p>
        </p:txBody>
      </p:sp>
      <p:sp>
        <p:nvSpPr>
          <p:cNvPr id="4" name="Espace réservé du texte 3"/>
          <p:cNvSpPr>
            <a:spLocks noGrp="1"/>
          </p:cNvSpPr>
          <p:nvPr>
            <p:ph type="body" sz="half" idx="2"/>
          </p:nvPr>
        </p:nvSpPr>
        <p:spPr>
          <a:xfrm>
            <a:off x="4939994" y="28178524"/>
            <a:ext cx="15121890" cy="4225526"/>
          </a:xfrm>
        </p:spPr>
        <p:txBody>
          <a:bodyPr/>
          <a:lstStyle>
            <a:lvl1pPr marL="0" indent="0">
              <a:buNone/>
              <a:defRPr sz="5400"/>
            </a:lvl1pPr>
            <a:lvl2pPr marL="1748790" indent="0">
              <a:buNone/>
              <a:defRPr sz="4600"/>
            </a:lvl2pPr>
            <a:lvl3pPr marL="3497580" indent="0">
              <a:buNone/>
              <a:defRPr sz="3800"/>
            </a:lvl3pPr>
            <a:lvl4pPr marL="5246370" indent="0">
              <a:buNone/>
              <a:defRPr sz="3400"/>
            </a:lvl4pPr>
            <a:lvl5pPr marL="6995160" indent="0">
              <a:buNone/>
              <a:defRPr sz="3400"/>
            </a:lvl5pPr>
            <a:lvl6pPr marL="8743950" indent="0">
              <a:buNone/>
              <a:defRPr sz="3400"/>
            </a:lvl6pPr>
            <a:lvl7pPr marL="10492740" indent="0">
              <a:buNone/>
              <a:defRPr sz="3400"/>
            </a:lvl7pPr>
            <a:lvl8pPr marL="12241530" indent="0">
              <a:buNone/>
              <a:defRPr sz="3400"/>
            </a:lvl8pPr>
            <a:lvl9pPr marL="13990320" indent="0">
              <a:buNone/>
              <a:defRPr sz="34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A6902C80-FD42-4C96-8698-F9FA45AFB4EF}" type="datetimeFigureOut">
              <a:rPr lang="fr-FR" smtClean="0"/>
              <a:pPr/>
              <a:t>20/05/2014</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66241C4E-38BC-4E19-9BBE-D5ED91CCA882}" type="slidenum">
              <a:rPr lang="fr-BE" smtClean="0"/>
              <a:pPr/>
              <a:t>‹N°›</a:t>
            </a:fld>
            <a:endParaRPr lang="fr-BE"/>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1260158" y="1441849"/>
            <a:ext cx="22682835" cy="6000750"/>
          </a:xfrm>
          <a:prstGeom prst="rect">
            <a:avLst/>
          </a:prstGeom>
        </p:spPr>
        <p:txBody>
          <a:bodyPr vert="horz" lIns="349758" tIns="174879" rIns="349758" bIns="174879" rtlCol="0" anchor="ctr">
            <a:normAutofit/>
          </a:bodyPr>
          <a:lstStyle/>
          <a:p>
            <a:r>
              <a:rPr lang="fr-FR" smtClean="0"/>
              <a:t>Cliquez pour modifier le style du titre</a:t>
            </a:r>
            <a:endParaRPr lang="fr-BE"/>
          </a:p>
        </p:txBody>
      </p:sp>
      <p:sp>
        <p:nvSpPr>
          <p:cNvPr id="3" name="Espace réservé du texte 2"/>
          <p:cNvSpPr>
            <a:spLocks noGrp="1"/>
          </p:cNvSpPr>
          <p:nvPr>
            <p:ph type="body" idx="1"/>
          </p:nvPr>
        </p:nvSpPr>
        <p:spPr>
          <a:xfrm>
            <a:off x="1260158" y="8401053"/>
            <a:ext cx="22682835" cy="23761306"/>
          </a:xfrm>
          <a:prstGeom prst="rect">
            <a:avLst/>
          </a:prstGeom>
        </p:spPr>
        <p:txBody>
          <a:bodyPr vert="horz" lIns="349758" tIns="174879" rIns="349758" bIns="174879"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e la date 3"/>
          <p:cNvSpPr>
            <a:spLocks noGrp="1"/>
          </p:cNvSpPr>
          <p:nvPr>
            <p:ph type="dt" sz="half" idx="2"/>
          </p:nvPr>
        </p:nvSpPr>
        <p:spPr>
          <a:xfrm>
            <a:off x="1260157" y="33370840"/>
            <a:ext cx="5880735" cy="1916906"/>
          </a:xfrm>
          <a:prstGeom prst="rect">
            <a:avLst/>
          </a:prstGeom>
        </p:spPr>
        <p:txBody>
          <a:bodyPr vert="horz" lIns="349758" tIns="174879" rIns="349758" bIns="174879" rtlCol="0" anchor="ctr"/>
          <a:lstStyle>
            <a:lvl1pPr algn="l">
              <a:defRPr sz="4600">
                <a:solidFill>
                  <a:schemeClr val="tx1">
                    <a:tint val="75000"/>
                  </a:schemeClr>
                </a:solidFill>
              </a:defRPr>
            </a:lvl1pPr>
          </a:lstStyle>
          <a:p>
            <a:fld id="{A6902C80-FD42-4C96-8698-F9FA45AFB4EF}" type="datetimeFigureOut">
              <a:rPr lang="fr-FR" smtClean="0"/>
              <a:pPr/>
              <a:t>20/05/2014</a:t>
            </a:fld>
            <a:endParaRPr lang="fr-BE"/>
          </a:p>
        </p:txBody>
      </p:sp>
      <p:sp>
        <p:nvSpPr>
          <p:cNvPr id="5" name="Espace réservé du pied de page 4"/>
          <p:cNvSpPr>
            <a:spLocks noGrp="1"/>
          </p:cNvSpPr>
          <p:nvPr>
            <p:ph type="ftr" sz="quarter" idx="3"/>
          </p:nvPr>
        </p:nvSpPr>
        <p:spPr>
          <a:xfrm>
            <a:off x="8611076" y="33370840"/>
            <a:ext cx="7980998" cy="1916906"/>
          </a:xfrm>
          <a:prstGeom prst="rect">
            <a:avLst/>
          </a:prstGeom>
        </p:spPr>
        <p:txBody>
          <a:bodyPr vert="horz" lIns="349758" tIns="174879" rIns="349758" bIns="174879" rtlCol="0" anchor="ctr"/>
          <a:lstStyle>
            <a:lvl1pPr algn="ctr">
              <a:defRPr sz="4600">
                <a:solidFill>
                  <a:schemeClr val="tx1">
                    <a:tint val="75000"/>
                  </a:schemeClr>
                </a:solidFill>
              </a:defRPr>
            </a:lvl1pPr>
          </a:lstStyle>
          <a:p>
            <a:endParaRPr lang="fr-BE"/>
          </a:p>
        </p:txBody>
      </p:sp>
      <p:sp>
        <p:nvSpPr>
          <p:cNvPr id="6" name="Espace réservé du numéro de diapositive 5"/>
          <p:cNvSpPr>
            <a:spLocks noGrp="1"/>
          </p:cNvSpPr>
          <p:nvPr>
            <p:ph type="sldNum" sz="quarter" idx="4"/>
          </p:nvPr>
        </p:nvSpPr>
        <p:spPr>
          <a:xfrm>
            <a:off x="18062258" y="33370840"/>
            <a:ext cx="5880735" cy="1916906"/>
          </a:xfrm>
          <a:prstGeom prst="rect">
            <a:avLst/>
          </a:prstGeom>
        </p:spPr>
        <p:txBody>
          <a:bodyPr vert="horz" lIns="349758" tIns="174879" rIns="349758" bIns="174879" rtlCol="0" anchor="ctr"/>
          <a:lstStyle>
            <a:lvl1pPr algn="r">
              <a:defRPr sz="4600">
                <a:solidFill>
                  <a:schemeClr val="tx1">
                    <a:tint val="75000"/>
                  </a:schemeClr>
                </a:solidFill>
              </a:defRPr>
            </a:lvl1pPr>
          </a:lstStyle>
          <a:p>
            <a:fld id="{66241C4E-38BC-4E19-9BBE-D5ED91CCA882}" type="slidenum">
              <a:rPr lang="fr-BE" smtClean="0"/>
              <a:pPr/>
              <a:t>‹N°›</a:t>
            </a:fld>
            <a:endParaRPr lang="fr-BE"/>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3497580" rtl="0" eaLnBrk="1" latinLnBrk="0" hangingPunct="1">
        <a:spcBef>
          <a:spcPct val="0"/>
        </a:spcBef>
        <a:buNone/>
        <a:defRPr sz="16800" kern="1200">
          <a:solidFill>
            <a:schemeClr val="tx1"/>
          </a:solidFill>
          <a:latin typeface="+mj-lt"/>
          <a:ea typeface="+mj-ea"/>
          <a:cs typeface="+mj-cs"/>
        </a:defRPr>
      </a:lvl1pPr>
    </p:titleStyle>
    <p:bodyStyle>
      <a:lvl1pPr marL="1311593" indent="-1311593" algn="l" defTabSz="3497580" rtl="0" eaLnBrk="1" latinLnBrk="0" hangingPunct="1">
        <a:spcBef>
          <a:spcPct val="20000"/>
        </a:spcBef>
        <a:buFont typeface="Arial" pitchFamily="34" charset="0"/>
        <a:buChar char="•"/>
        <a:defRPr sz="12200" kern="1200">
          <a:solidFill>
            <a:schemeClr val="tx1"/>
          </a:solidFill>
          <a:latin typeface="+mn-lt"/>
          <a:ea typeface="+mn-ea"/>
          <a:cs typeface="+mn-cs"/>
        </a:defRPr>
      </a:lvl1pPr>
      <a:lvl2pPr marL="2841784" indent="-1092994" algn="l" defTabSz="3497580" rtl="0" eaLnBrk="1" latinLnBrk="0" hangingPunct="1">
        <a:spcBef>
          <a:spcPct val="20000"/>
        </a:spcBef>
        <a:buFont typeface="Arial" pitchFamily="34" charset="0"/>
        <a:buChar char="–"/>
        <a:defRPr sz="10700" kern="1200">
          <a:solidFill>
            <a:schemeClr val="tx1"/>
          </a:solidFill>
          <a:latin typeface="+mn-lt"/>
          <a:ea typeface="+mn-ea"/>
          <a:cs typeface="+mn-cs"/>
        </a:defRPr>
      </a:lvl2pPr>
      <a:lvl3pPr marL="4371975" indent="-874395" algn="l" defTabSz="3497580" rtl="0" eaLnBrk="1" latinLnBrk="0" hangingPunct="1">
        <a:spcBef>
          <a:spcPct val="20000"/>
        </a:spcBef>
        <a:buFont typeface="Arial" pitchFamily="34" charset="0"/>
        <a:buChar char="•"/>
        <a:defRPr sz="9200" kern="1200">
          <a:solidFill>
            <a:schemeClr val="tx1"/>
          </a:solidFill>
          <a:latin typeface="+mn-lt"/>
          <a:ea typeface="+mn-ea"/>
          <a:cs typeface="+mn-cs"/>
        </a:defRPr>
      </a:lvl3pPr>
      <a:lvl4pPr marL="6120765" indent="-874395" algn="l" defTabSz="3497580" rtl="0" eaLnBrk="1" latinLnBrk="0" hangingPunct="1">
        <a:spcBef>
          <a:spcPct val="20000"/>
        </a:spcBef>
        <a:buFont typeface="Arial" pitchFamily="34" charset="0"/>
        <a:buChar char="–"/>
        <a:defRPr sz="7700" kern="1200">
          <a:solidFill>
            <a:schemeClr val="tx1"/>
          </a:solidFill>
          <a:latin typeface="+mn-lt"/>
          <a:ea typeface="+mn-ea"/>
          <a:cs typeface="+mn-cs"/>
        </a:defRPr>
      </a:lvl4pPr>
      <a:lvl5pPr marL="7869555" indent="-874395" algn="l" defTabSz="3497580" rtl="0" eaLnBrk="1" latinLnBrk="0" hangingPunct="1">
        <a:spcBef>
          <a:spcPct val="20000"/>
        </a:spcBef>
        <a:buFont typeface="Arial" pitchFamily="34" charset="0"/>
        <a:buChar char="»"/>
        <a:defRPr sz="7700" kern="1200">
          <a:solidFill>
            <a:schemeClr val="tx1"/>
          </a:solidFill>
          <a:latin typeface="+mn-lt"/>
          <a:ea typeface="+mn-ea"/>
          <a:cs typeface="+mn-cs"/>
        </a:defRPr>
      </a:lvl5pPr>
      <a:lvl6pPr marL="9618345" indent="-874395" algn="l" defTabSz="3497580" rtl="0" eaLnBrk="1" latinLnBrk="0" hangingPunct="1">
        <a:spcBef>
          <a:spcPct val="20000"/>
        </a:spcBef>
        <a:buFont typeface="Arial" pitchFamily="34" charset="0"/>
        <a:buChar char="•"/>
        <a:defRPr sz="7700" kern="1200">
          <a:solidFill>
            <a:schemeClr val="tx1"/>
          </a:solidFill>
          <a:latin typeface="+mn-lt"/>
          <a:ea typeface="+mn-ea"/>
          <a:cs typeface="+mn-cs"/>
        </a:defRPr>
      </a:lvl6pPr>
      <a:lvl7pPr marL="11367135" indent="-874395" algn="l" defTabSz="3497580" rtl="0" eaLnBrk="1" latinLnBrk="0" hangingPunct="1">
        <a:spcBef>
          <a:spcPct val="20000"/>
        </a:spcBef>
        <a:buFont typeface="Arial" pitchFamily="34" charset="0"/>
        <a:buChar char="•"/>
        <a:defRPr sz="7700" kern="1200">
          <a:solidFill>
            <a:schemeClr val="tx1"/>
          </a:solidFill>
          <a:latin typeface="+mn-lt"/>
          <a:ea typeface="+mn-ea"/>
          <a:cs typeface="+mn-cs"/>
        </a:defRPr>
      </a:lvl7pPr>
      <a:lvl8pPr marL="13115925" indent="-874395" algn="l" defTabSz="3497580" rtl="0" eaLnBrk="1" latinLnBrk="0" hangingPunct="1">
        <a:spcBef>
          <a:spcPct val="20000"/>
        </a:spcBef>
        <a:buFont typeface="Arial" pitchFamily="34" charset="0"/>
        <a:buChar char="•"/>
        <a:defRPr sz="7700" kern="1200">
          <a:solidFill>
            <a:schemeClr val="tx1"/>
          </a:solidFill>
          <a:latin typeface="+mn-lt"/>
          <a:ea typeface="+mn-ea"/>
          <a:cs typeface="+mn-cs"/>
        </a:defRPr>
      </a:lvl8pPr>
      <a:lvl9pPr marL="14864715" indent="-874395" algn="l" defTabSz="3497580" rtl="0" eaLnBrk="1" latinLnBrk="0" hangingPunct="1">
        <a:spcBef>
          <a:spcPct val="20000"/>
        </a:spcBef>
        <a:buFont typeface="Arial" pitchFamily="34" charset="0"/>
        <a:buChar char="•"/>
        <a:defRPr sz="7700" kern="1200">
          <a:solidFill>
            <a:schemeClr val="tx1"/>
          </a:solidFill>
          <a:latin typeface="+mn-lt"/>
          <a:ea typeface="+mn-ea"/>
          <a:cs typeface="+mn-cs"/>
        </a:defRPr>
      </a:lvl9pPr>
    </p:bodyStyle>
    <p:otherStyle>
      <a:defPPr>
        <a:defRPr lang="fr-FR"/>
      </a:defPPr>
      <a:lvl1pPr marL="0" algn="l" defTabSz="3497580" rtl="0" eaLnBrk="1" latinLnBrk="0" hangingPunct="1">
        <a:defRPr sz="6900" kern="1200">
          <a:solidFill>
            <a:schemeClr val="tx1"/>
          </a:solidFill>
          <a:latin typeface="+mn-lt"/>
          <a:ea typeface="+mn-ea"/>
          <a:cs typeface="+mn-cs"/>
        </a:defRPr>
      </a:lvl1pPr>
      <a:lvl2pPr marL="1748790" algn="l" defTabSz="3497580" rtl="0" eaLnBrk="1" latinLnBrk="0" hangingPunct="1">
        <a:defRPr sz="6900" kern="1200">
          <a:solidFill>
            <a:schemeClr val="tx1"/>
          </a:solidFill>
          <a:latin typeface="+mn-lt"/>
          <a:ea typeface="+mn-ea"/>
          <a:cs typeface="+mn-cs"/>
        </a:defRPr>
      </a:lvl2pPr>
      <a:lvl3pPr marL="3497580" algn="l" defTabSz="3497580" rtl="0" eaLnBrk="1" latinLnBrk="0" hangingPunct="1">
        <a:defRPr sz="6900" kern="1200">
          <a:solidFill>
            <a:schemeClr val="tx1"/>
          </a:solidFill>
          <a:latin typeface="+mn-lt"/>
          <a:ea typeface="+mn-ea"/>
          <a:cs typeface="+mn-cs"/>
        </a:defRPr>
      </a:lvl3pPr>
      <a:lvl4pPr marL="5246370" algn="l" defTabSz="3497580" rtl="0" eaLnBrk="1" latinLnBrk="0" hangingPunct="1">
        <a:defRPr sz="6900" kern="1200">
          <a:solidFill>
            <a:schemeClr val="tx1"/>
          </a:solidFill>
          <a:latin typeface="+mn-lt"/>
          <a:ea typeface="+mn-ea"/>
          <a:cs typeface="+mn-cs"/>
        </a:defRPr>
      </a:lvl4pPr>
      <a:lvl5pPr marL="6995160" algn="l" defTabSz="3497580" rtl="0" eaLnBrk="1" latinLnBrk="0" hangingPunct="1">
        <a:defRPr sz="6900" kern="1200">
          <a:solidFill>
            <a:schemeClr val="tx1"/>
          </a:solidFill>
          <a:latin typeface="+mn-lt"/>
          <a:ea typeface="+mn-ea"/>
          <a:cs typeface="+mn-cs"/>
        </a:defRPr>
      </a:lvl5pPr>
      <a:lvl6pPr marL="8743950" algn="l" defTabSz="3497580" rtl="0" eaLnBrk="1" latinLnBrk="0" hangingPunct="1">
        <a:defRPr sz="6900" kern="1200">
          <a:solidFill>
            <a:schemeClr val="tx1"/>
          </a:solidFill>
          <a:latin typeface="+mn-lt"/>
          <a:ea typeface="+mn-ea"/>
          <a:cs typeface="+mn-cs"/>
        </a:defRPr>
      </a:lvl6pPr>
      <a:lvl7pPr marL="10492740" algn="l" defTabSz="3497580" rtl="0" eaLnBrk="1" latinLnBrk="0" hangingPunct="1">
        <a:defRPr sz="6900" kern="1200">
          <a:solidFill>
            <a:schemeClr val="tx1"/>
          </a:solidFill>
          <a:latin typeface="+mn-lt"/>
          <a:ea typeface="+mn-ea"/>
          <a:cs typeface="+mn-cs"/>
        </a:defRPr>
      </a:lvl7pPr>
      <a:lvl8pPr marL="12241530" algn="l" defTabSz="3497580" rtl="0" eaLnBrk="1" latinLnBrk="0" hangingPunct="1">
        <a:defRPr sz="6900" kern="1200">
          <a:solidFill>
            <a:schemeClr val="tx1"/>
          </a:solidFill>
          <a:latin typeface="+mn-lt"/>
          <a:ea typeface="+mn-ea"/>
          <a:cs typeface="+mn-cs"/>
        </a:defRPr>
      </a:lvl8pPr>
      <a:lvl9pPr marL="13990320" algn="l" defTabSz="3497580" rtl="0" eaLnBrk="1" latinLnBrk="0" hangingPunct="1">
        <a:defRPr sz="69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eg"/><Relationship Id="rId3" Type="http://schemas.openxmlformats.org/officeDocument/2006/relationships/image" Target="../media/image2.png"/><Relationship Id="rId7" Type="http://schemas.openxmlformats.org/officeDocument/2006/relationships/image" Target="../media/image5.jpeg"/><Relationship Id="rId2" Type="http://schemas.openxmlformats.org/officeDocument/2006/relationships/slideLayout" Target="../slideLayouts/slideLayout4.xml"/><Relationship Id="rId1" Type="http://schemas.openxmlformats.org/officeDocument/2006/relationships/vmlDrawing" Target="../drawings/vmlDrawing1.vml"/><Relationship Id="rId6" Type="http://schemas.openxmlformats.org/officeDocument/2006/relationships/image" Target="../media/image4.jpeg"/><Relationship Id="rId11" Type="http://schemas.openxmlformats.org/officeDocument/2006/relationships/image" Target="../media/image9.jpeg"/><Relationship Id="rId5" Type="http://schemas.openxmlformats.org/officeDocument/2006/relationships/image" Target="../media/image3.jpeg"/><Relationship Id="rId10" Type="http://schemas.openxmlformats.org/officeDocument/2006/relationships/image" Target="../media/image8.jpeg"/><Relationship Id="rId4" Type="http://schemas.openxmlformats.org/officeDocument/2006/relationships/oleObject" Target="../embeddings/oleObject1.bin"/><Relationship Id="rId9" Type="http://schemas.openxmlformats.org/officeDocument/2006/relationships/image" Target="../media/image7.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100718" y="571378"/>
            <a:ext cx="15573484" cy="785818"/>
          </a:xfrm>
        </p:spPr>
        <p:txBody>
          <a:bodyPr>
            <a:normAutofit/>
          </a:bodyPr>
          <a:lstStyle/>
          <a:p>
            <a:r>
              <a:rPr lang="fr-BE" sz="2000" dirty="0" smtClean="0">
                <a:latin typeface="Comic Sans MS" pitchFamily="66" charset="0"/>
              </a:rPr>
              <a:t>1st International Congres of Food </a:t>
            </a:r>
            <a:r>
              <a:rPr lang="fr-BE" sz="2000" dirty="0" err="1" smtClean="0">
                <a:latin typeface="Comic Sans MS" pitchFamily="66" charset="0"/>
              </a:rPr>
              <a:t>Technology</a:t>
            </a:r>
            <a:r>
              <a:rPr lang="fr-BE" sz="2000" dirty="0" smtClean="0">
                <a:latin typeface="Comic Sans MS" pitchFamily="66" charset="0"/>
              </a:rPr>
              <a:t>, 3-6 </a:t>
            </a:r>
            <a:r>
              <a:rPr lang="fr-BE" sz="2000" dirty="0" err="1" smtClean="0">
                <a:latin typeface="Comic Sans MS" pitchFamily="66" charset="0"/>
              </a:rPr>
              <a:t>November</a:t>
            </a:r>
            <a:r>
              <a:rPr lang="fr-BE" sz="2000" dirty="0" smtClean="0">
                <a:latin typeface="Comic Sans MS" pitchFamily="66" charset="0"/>
              </a:rPr>
              <a:t> 2010 Antalya, </a:t>
            </a:r>
            <a:r>
              <a:rPr lang="fr-BE" sz="2000" dirty="0" err="1" smtClean="0">
                <a:latin typeface="Comic Sans MS" pitchFamily="66" charset="0"/>
              </a:rPr>
              <a:t>Turkey</a:t>
            </a:r>
            <a:endParaRPr lang="fr-BE" sz="2000" dirty="0">
              <a:latin typeface="Comic Sans MS" pitchFamily="66" charset="0"/>
            </a:endParaRPr>
          </a:p>
        </p:txBody>
      </p:sp>
      <p:sp>
        <p:nvSpPr>
          <p:cNvPr id="3" name="Espace réservé du contenu 2"/>
          <p:cNvSpPr>
            <a:spLocks noGrp="1"/>
          </p:cNvSpPr>
          <p:nvPr>
            <p:ph sz="half" idx="1"/>
          </p:nvPr>
        </p:nvSpPr>
        <p:spPr>
          <a:xfrm>
            <a:off x="1028619" y="9572566"/>
            <a:ext cx="11131391" cy="20359830"/>
          </a:xfrm>
        </p:spPr>
        <p:txBody>
          <a:bodyPr>
            <a:normAutofit fontScale="62500" lnSpcReduction="20000"/>
          </a:bodyPr>
          <a:lstStyle/>
          <a:p>
            <a:pPr algn="just">
              <a:buNone/>
            </a:pPr>
            <a:endParaRPr lang="en-US" sz="2600" b="1" dirty="0" smtClean="0">
              <a:latin typeface="Comic Sans MS" pitchFamily="66" charset="0"/>
            </a:endParaRPr>
          </a:p>
          <a:p>
            <a:pPr algn="just">
              <a:buNone/>
            </a:pPr>
            <a:r>
              <a:rPr lang="en-US" sz="3800" b="1" dirty="0" smtClean="0">
                <a:latin typeface="Comic Sans MS" pitchFamily="66" charset="0"/>
              </a:rPr>
              <a:t>Introduction:</a:t>
            </a:r>
            <a:endParaRPr lang="fr-BE" sz="3800" dirty="0" smtClean="0"/>
          </a:p>
          <a:p>
            <a:pPr algn="just">
              <a:buNone/>
            </a:pPr>
            <a:endParaRPr lang="en-US" sz="2000" dirty="0" smtClean="0">
              <a:latin typeface="Comic Sans MS" pitchFamily="66" charset="0"/>
            </a:endParaRPr>
          </a:p>
          <a:p>
            <a:pPr algn="just">
              <a:lnSpc>
                <a:spcPct val="120000"/>
              </a:lnSpc>
              <a:buNone/>
            </a:pPr>
            <a:r>
              <a:rPr lang="en-US" sz="2400" dirty="0" smtClean="0">
                <a:latin typeface="Comic Sans MS" pitchFamily="66" charset="0"/>
              </a:rPr>
              <a:t>	</a:t>
            </a:r>
            <a:r>
              <a:rPr lang="en-US" sz="2900" dirty="0" smtClean="0">
                <a:latin typeface="Comic Sans MS" pitchFamily="66" charset="0"/>
              </a:rPr>
              <a:t>The most important sources of starch are cereals. Corn, wheat and potato starch has been extensively characterized but little interest has been given to the sorghum starches. </a:t>
            </a:r>
          </a:p>
          <a:p>
            <a:pPr algn="just">
              <a:lnSpc>
                <a:spcPct val="120000"/>
              </a:lnSpc>
              <a:buNone/>
            </a:pPr>
            <a:r>
              <a:rPr lang="en-US" sz="2900" dirty="0" smtClean="0">
                <a:latin typeface="Comic Sans MS" pitchFamily="66" charset="0"/>
              </a:rPr>
              <a:t>	The Sahara of Algeria which is a hyper arid regions bordering the Sahel countries known to be important sorghum producer countries, include many genotypes of </a:t>
            </a:r>
            <a:r>
              <a:rPr lang="en-US" sz="2900" i="1" dirty="0" smtClean="0">
                <a:latin typeface="Comic Sans MS" pitchFamily="66" charset="0"/>
              </a:rPr>
              <a:t>Sorghum bicolor (L.) </a:t>
            </a:r>
            <a:r>
              <a:rPr lang="en-US" sz="2900" i="1" dirty="0" err="1" smtClean="0">
                <a:latin typeface="Comic Sans MS" pitchFamily="66" charset="0"/>
              </a:rPr>
              <a:t>Moench</a:t>
            </a:r>
            <a:r>
              <a:rPr lang="en-US" sz="2900" dirty="0" smtClean="0">
                <a:latin typeface="Comic Sans MS" pitchFamily="66" charset="0"/>
              </a:rPr>
              <a:t>).</a:t>
            </a:r>
            <a:r>
              <a:rPr lang="en-US" sz="2900" i="1" dirty="0" smtClean="0">
                <a:latin typeface="Comic Sans MS" pitchFamily="66" charset="0"/>
              </a:rPr>
              <a:t> Theses cereals components as starch, protein and fiber present a good potentialities for food and industrial uses. </a:t>
            </a:r>
          </a:p>
          <a:p>
            <a:pPr algn="just">
              <a:lnSpc>
                <a:spcPct val="120000"/>
              </a:lnSpc>
              <a:buNone/>
            </a:pPr>
            <a:r>
              <a:rPr lang="en-US" sz="2900" i="1" dirty="0" smtClean="0">
                <a:latin typeface="Comic Sans MS" pitchFamily="66" charset="0"/>
              </a:rPr>
              <a:t>	</a:t>
            </a:r>
            <a:r>
              <a:rPr lang="en-US" sz="2900" dirty="0" smtClean="0">
                <a:latin typeface="Comic Sans MS" pitchFamily="66" charset="0"/>
              </a:rPr>
              <a:t>Data on Algerian sorghum starch properties were nonexistent so the aims of this study were isolation and partial characterization of local Sorghum bicolor starches for their applications and transformations. </a:t>
            </a:r>
          </a:p>
          <a:p>
            <a:pPr algn="just">
              <a:lnSpc>
                <a:spcPct val="120000"/>
              </a:lnSpc>
              <a:buNone/>
            </a:pPr>
            <a:r>
              <a:rPr lang="en-US" sz="2900" dirty="0" smtClean="0">
                <a:latin typeface="Comic Sans MS" pitchFamily="66" charset="0"/>
              </a:rPr>
              <a:t>	Many samples of sorghum grains are collected in 2004-2006 harvests. Some functionality and physicochemical properties of isolated starches as color, size distribution, amylose content, and rheological properties are studied for their competitive potential to satisfy specific technological and nutritional needs for target market. </a:t>
            </a:r>
          </a:p>
          <a:p>
            <a:pPr algn="just">
              <a:lnSpc>
                <a:spcPct val="120000"/>
              </a:lnSpc>
              <a:buNone/>
            </a:pPr>
            <a:r>
              <a:rPr lang="en-US" sz="2900" dirty="0" smtClean="0">
                <a:latin typeface="Comic Sans MS" pitchFamily="66" charset="0"/>
              </a:rPr>
              <a:t>	The particularity of these starches properties are lies to the grain growth in hyper arid ecosystem where the maturity temperature is very high reaching a monthly mean of 45.2 °C and their irrigation using saline underground water. </a:t>
            </a:r>
          </a:p>
          <a:p>
            <a:pPr algn="just">
              <a:lnSpc>
                <a:spcPct val="120000"/>
              </a:lnSpc>
              <a:buNone/>
            </a:pPr>
            <a:r>
              <a:rPr lang="en-US" sz="2900" dirty="0" smtClean="0">
                <a:latin typeface="Comic Sans MS" pitchFamily="66" charset="0"/>
              </a:rPr>
              <a:t>	</a:t>
            </a:r>
            <a:endParaRPr lang="fr-BE" sz="2900" b="1" dirty="0" smtClean="0">
              <a:latin typeface="Comic Sans MS" pitchFamily="66" charset="0"/>
            </a:endParaRPr>
          </a:p>
          <a:p>
            <a:pPr algn="just">
              <a:buNone/>
            </a:pPr>
            <a:r>
              <a:rPr lang="fr-BE" sz="3800" b="1" dirty="0" smtClean="0">
                <a:latin typeface="Comic Sans MS" pitchFamily="66" charset="0"/>
              </a:rPr>
              <a:t>2 </a:t>
            </a:r>
            <a:r>
              <a:rPr lang="fr-BE" sz="3800" b="1" dirty="0" err="1" smtClean="0">
                <a:latin typeface="Comic Sans MS" pitchFamily="66" charset="0"/>
              </a:rPr>
              <a:t>Material</a:t>
            </a:r>
            <a:r>
              <a:rPr lang="fr-BE" sz="3800" b="1" dirty="0" smtClean="0">
                <a:latin typeface="Comic Sans MS" pitchFamily="66" charset="0"/>
              </a:rPr>
              <a:t> and </a:t>
            </a:r>
            <a:r>
              <a:rPr lang="fr-BE" sz="3800" b="1" dirty="0" err="1" smtClean="0">
                <a:latin typeface="Comic Sans MS" pitchFamily="66" charset="0"/>
              </a:rPr>
              <a:t>methods</a:t>
            </a:r>
            <a:endParaRPr lang="fr-BE" sz="3800" b="1" dirty="0" smtClean="0">
              <a:latin typeface="Comic Sans MS" pitchFamily="66" charset="0"/>
            </a:endParaRPr>
          </a:p>
          <a:p>
            <a:pPr algn="just">
              <a:buNone/>
            </a:pPr>
            <a:endParaRPr lang="fr-BE" sz="2400" b="1" dirty="0" smtClean="0">
              <a:latin typeface="Comic Sans MS" pitchFamily="66" charset="0"/>
            </a:endParaRPr>
          </a:p>
          <a:p>
            <a:pPr>
              <a:buNone/>
            </a:pPr>
            <a:r>
              <a:rPr lang="en-US" sz="3800" b="1" dirty="0" smtClean="0">
                <a:latin typeface="Comic Sans MS" pitchFamily="66" charset="0"/>
              </a:rPr>
              <a:t>2.1 Materials</a:t>
            </a:r>
            <a:endParaRPr lang="fr-BE" sz="3800" b="1" dirty="0" smtClean="0">
              <a:latin typeface="Comic Sans MS" pitchFamily="66" charset="0"/>
            </a:endParaRPr>
          </a:p>
          <a:p>
            <a:pPr algn="just">
              <a:lnSpc>
                <a:spcPct val="120000"/>
              </a:lnSpc>
              <a:buNone/>
            </a:pPr>
            <a:r>
              <a:rPr lang="en-US" sz="2000" dirty="0" smtClean="0">
                <a:latin typeface="Comic Sans MS" pitchFamily="66" charset="0"/>
              </a:rPr>
              <a:t>	</a:t>
            </a:r>
            <a:r>
              <a:rPr lang="en-US" sz="2900" dirty="0" smtClean="0">
                <a:latin typeface="Comic Sans MS" pitchFamily="66" charset="0"/>
              </a:rPr>
              <a:t>Sorghum grain cultivars were grown in </a:t>
            </a:r>
            <a:r>
              <a:rPr lang="en-US" sz="2900" dirty="0" err="1" smtClean="0">
                <a:latin typeface="Comic Sans MS" pitchFamily="66" charset="0"/>
              </a:rPr>
              <a:t>Tidikelt</a:t>
            </a:r>
            <a:r>
              <a:rPr lang="en-US" sz="2900" dirty="0" smtClean="0">
                <a:latin typeface="Comic Sans MS" pitchFamily="66" charset="0"/>
              </a:rPr>
              <a:t> hyper arid region situated in the Sahara of Algeria and known to have temperatures ranging from 7.8 to 45.2°C and low annual rainfall rate (16.9 mm). The grain sorghum (Figure 1) were purchased from the 2004 to 2006 harvests.</a:t>
            </a:r>
          </a:p>
          <a:p>
            <a:pPr algn="just">
              <a:lnSpc>
                <a:spcPct val="120000"/>
              </a:lnSpc>
              <a:buNone/>
            </a:pPr>
            <a:endParaRPr lang="en-US" sz="2000" dirty="0" smtClean="0">
              <a:latin typeface="Comic Sans MS" pitchFamily="66" charset="0"/>
            </a:endParaRPr>
          </a:p>
          <a:p>
            <a:pPr algn="just">
              <a:lnSpc>
                <a:spcPct val="120000"/>
              </a:lnSpc>
              <a:buNone/>
            </a:pPr>
            <a:endParaRPr lang="en-US" sz="2000" dirty="0" smtClean="0">
              <a:latin typeface="Comic Sans MS" pitchFamily="66" charset="0"/>
            </a:endParaRPr>
          </a:p>
          <a:p>
            <a:pPr algn="just">
              <a:lnSpc>
                <a:spcPct val="120000"/>
              </a:lnSpc>
              <a:buNone/>
            </a:pPr>
            <a:endParaRPr lang="en-US" sz="2000" dirty="0" smtClean="0">
              <a:latin typeface="Comic Sans MS" pitchFamily="66" charset="0"/>
            </a:endParaRPr>
          </a:p>
          <a:p>
            <a:pPr algn="just">
              <a:lnSpc>
                <a:spcPct val="120000"/>
              </a:lnSpc>
              <a:buNone/>
            </a:pPr>
            <a:endParaRPr lang="en-US" sz="2000" dirty="0" smtClean="0">
              <a:latin typeface="Comic Sans MS" pitchFamily="66" charset="0"/>
            </a:endParaRPr>
          </a:p>
          <a:p>
            <a:pPr algn="just">
              <a:lnSpc>
                <a:spcPct val="120000"/>
              </a:lnSpc>
              <a:buNone/>
            </a:pPr>
            <a:r>
              <a:rPr lang="en-US" sz="2000" b="1" i="1" dirty="0" smtClean="0">
                <a:latin typeface="Comic Sans MS" pitchFamily="66" charset="0"/>
              </a:rPr>
              <a:t>                             </a:t>
            </a:r>
          </a:p>
          <a:p>
            <a:pPr algn="ctr">
              <a:lnSpc>
                <a:spcPct val="120000"/>
              </a:lnSpc>
              <a:buNone/>
            </a:pPr>
            <a:r>
              <a:rPr lang="en-US" sz="2000" b="1" i="1" dirty="0" smtClean="0">
                <a:latin typeface="Comic Sans MS" pitchFamily="66" charset="0"/>
              </a:rPr>
              <a:t> </a:t>
            </a:r>
          </a:p>
          <a:p>
            <a:pPr algn="ctr">
              <a:lnSpc>
                <a:spcPct val="120000"/>
              </a:lnSpc>
              <a:buNone/>
            </a:pPr>
            <a:endParaRPr lang="en-US" sz="2000" b="1" i="1" dirty="0" smtClean="0">
              <a:latin typeface="Comic Sans MS" pitchFamily="66" charset="0"/>
            </a:endParaRPr>
          </a:p>
          <a:p>
            <a:pPr algn="ctr">
              <a:lnSpc>
                <a:spcPct val="120000"/>
              </a:lnSpc>
              <a:buNone/>
            </a:pPr>
            <a:endParaRPr lang="en-US" sz="2000" b="1" i="1" dirty="0" smtClean="0">
              <a:latin typeface="Comic Sans MS" pitchFamily="66" charset="0"/>
            </a:endParaRPr>
          </a:p>
          <a:p>
            <a:pPr algn="ctr">
              <a:lnSpc>
                <a:spcPct val="120000"/>
              </a:lnSpc>
              <a:buNone/>
            </a:pPr>
            <a:endParaRPr lang="en-US" sz="2000" b="1" i="1" dirty="0" smtClean="0">
              <a:latin typeface="Comic Sans MS" pitchFamily="66" charset="0"/>
            </a:endParaRPr>
          </a:p>
          <a:p>
            <a:pPr algn="ctr">
              <a:lnSpc>
                <a:spcPct val="120000"/>
              </a:lnSpc>
              <a:buNone/>
            </a:pPr>
            <a:endParaRPr lang="en-US" sz="2000" b="1" i="1" dirty="0" smtClean="0">
              <a:latin typeface="Comic Sans MS" pitchFamily="66" charset="0"/>
            </a:endParaRPr>
          </a:p>
          <a:p>
            <a:pPr algn="ctr">
              <a:lnSpc>
                <a:spcPct val="120000"/>
              </a:lnSpc>
              <a:buNone/>
            </a:pPr>
            <a:endParaRPr lang="en-US" sz="2000" b="1" i="1" dirty="0" smtClean="0">
              <a:latin typeface="Comic Sans MS" pitchFamily="66" charset="0"/>
            </a:endParaRPr>
          </a:p>
          <a:p>
            <a:pPr algn="ctr">
              <a:lnSpc>
                <a:spcPct val="120000"/>
              </a:lnSpc>
              <a:buNone/>
            </a:pPr>
            <a:r>
              <a:rPr lang="en-US" sz="2000" b="1" i="1" dirty="0" smtClean="0">
                <a:latin typeface="Comic Sans MS" pitchFamily="66" charset="0"/>
              </a:rPr>
              <a:t>F</a:t>
            </a:r>
            <a:r>
              <a:rPr lang="en-US" sz="1700" b="1" i="1" dirty="0" smtClean="0">
                <a:latin typeface="Comic Sans MS" pitchFamily="66" charset="0"/>
              </a:rPr>
              <a:t>igure 1: grain sorghum </a:t>
            </a:r>
            <a:r>
              <a:rPr lang="en-US" sz="1700" b="1" i="1" dirty="0" err="1" smtClean="0">
                <a:latin typeface="Comic Sans MS" pitchFamily="66" charset="0"/>
              </a:rPr>
              <a:t>photographies</a:t>
            </a:r>
            <a:endParaRPr lang="en-US" sz="2600" b="1" dirty="0" smtClean="0">
              <a:latin typeface="Comic Sans MS" pitchFamily="66" charset="0"/>
            </a:endParaRPr>
          </a:p>
          <a:p>
            <a:pPr>
              <a:lnSpc>
                <a:spcPct val="120000"/>
              </a:lnSpc>
              <a:buNone/>
            </a:pPr>
            <a:endParaRPr lang="en-US" sz="2600" b="1" dirty="0" smtClean="0">
              <a:latin typeface="Comic Sans MS" pitchFamily="66" charset="0"/>
            </a:endParaRPr>
          </a:p>
          <a:p>
            <a:pPr>
              <a:lnSpc>
                <a:spcPct val="120000"/>
              </a:lnSpc>
              <a:buNone/>
            </a:pPr>
            <a:r>
              <a:rPr lang="en-US" sz="3800" b="1" dirty="0" smtClean="0">
                <a:latin typeface="Comic Sans MS" pitchFamily="66" charset="0"/>
              </a:rPr>
              <a:t>2.2 Methods </a:t>
            </a:r>
          </a:p>
          <a:p>
            <a:pPr algn="just">
              <a:lnSpc>
                <a:spcPct val="120000"/>
              </a:lnSpc>
              <a:buNone/>
            </a:pPr>
            <a:r>
              <a:rPr lang="en-US" sz="2000" dirty="0" smtClean="0">
                <a:latin typeface="Comic Sans MS" pitchFamily="66" charset="0"/>
              </a:rPr>
              <a:t>	</a:t>
            </a:r>
            <a:r>
              <a:rPr lang="en-US" sz="2900" dirty="0" smtClean="0">
                <a:latin typeface="Comic Sans MS" pitchFamily="66" charset="0"/>
              </a:rPr>
              <a:t>Starch was isolated from the two sorghum cultivars by alkali extraction as proposed by Pérez Sira et al. (2004)</a:t>
            </a:r>
            <a:r>
              <a:rPr lang="nl-NL" sz="2900" dirty="0" smtClean="0">
                <a:latin typeface="Comic Sans MS" pitchFamily="66" charset="0"/>
              </a:rPr>
              <a:t>, Beta et al. (2000) </a:t>
            </a:r>
            <a:r>
              <a:rPr lang="en-US" sz="2900" dirty="0" smtClean="0">
                <a:latin typeface="Comic Sans MS" pitchFamily="66" charset="0"/>
              </a:rPr>
              <a:t>and Beta &amp; Corke (2001). The color of the extracted starches  and the granule size distribution was determined respectively using a </a:t>
            </a:r>
            <a:r>
              <a:rPr lang="en-US" sz="2900" dirty="0" err="1" smtClean="0">
                <a:latin typeface="Comic Sans MS" pitchFamily="66" charset="0"/>
              </a:rPr>
              <a:t>spectrocolorimeter</a:t>
            </a:r>
            <a:r>
              <a:rPr lang="en-US" sz="2900" dirty="0" smtClean="0">
                <a:latin typeface="Comic Sans MS" pitchFamily="66" charset="0"/>
              </a:rPr>
              <a:t> </a:t>
            </a:r>
            <a:r>
              <a:rPr lang="en-US" sz="2900" dirty="0" err="1" smtClean="0">
                <a:latin typeface="Comic Sans MS" pitchFamily="66" charset="0"/>
              </a:rPr>
              <a:t>Miniscan</a:t>
            </a:r>
            <a:r>
              <a:rPr lang="en-US" sz="2900" dirty="0" smtClean="0">
                <a:latin typeface="Comic Sans MS" pitchFamily="66" charset="0"/>
              </a:rPr>
              <a:t> of </a:t>
            </a:r>
            <a:r>
              <a:rPr lang="en-US" sz="2900" dirty="0" err="1" smtClean="0">
                <a:latin typeface="Comic Sans MS" pitchFamily="66" charset="0"/>
              </a:rPr>
              <a:t>Hunterlab</a:t>
            </a:r>
            <a:r>
              <a:rPr lang="en-US" sz="2900" dirty="0" smtClean="0">
                <a:latin typeface="Comic Sans MS" pitchFamily="66" charset="0"/>
              </a:rPr>
              <a:t> (Virginia, USA) and the of isolated starches was determined with a laser diffraction particle size analyzer (Malvern </a:t>
            </a:r>
            <a:r>
              <a:rPr lang="en-US" sz="2900" dirty="0" err="1" smtClean="0">
                <a:latin typeface="Comic Sans MS" pitchFamily="66" charset="0"/>
              </a:rPr>
              <a:t>Mastersizer</a:t>
            </a:r>
            <a:r>
              <a:rPr lang="en-US" sz="2900" dirty="0" smtClean="0">
                <a:latin typeface="Comic Sans MS" pitchFamily="66" charset="0"/>
              </a:rPr>
              <a:t> 2000, Malvern Instruments Limited, Worcestershire, UK). Amylose content was determined by the method of Morrison and Laignelet (1983). . A Rapid </a:t>
            </a:r>
            <a:r>
              <a:rPr lang="en-US" sz="2900" dirty="0" err="1" smtClean="0">
                <a:latin typeface="Comic Sans MS" pitchFamily="66" charset="0"/>
              </a:rPr>
              <a:t>Visco</a:t>
            </a:r>
            <a:r>
              <a:rPr lang="en-US" sz="2900" dirty="0" smtClean="0">
                <a:latin typeface="Comic Sans MS" pitchFamily="66" charset="0"/>
              </a:rPr>
              <a:t> Analyzer RVA (Newport scientific Pty. Ltd., </a:t>
            </a:r>
            <a:r>
              <a:rPr lang="en-US" sz="2900" dirty="0" err="1" smtClean="0">
                <a:latin typeface="Comic Sans MS" pitchFamily="66" charset="0"/>
              </a:rPr>
              <a:t>Warriewood</a:t>
            </a:r>
            <a:r>
              <a:rPr lang="en-US" sz="2900" dirty="0" smtClean="0">
                <a:latin typeface="Comic Sans MS" pitchFamily="66" charset="0"/>
              </a:rPr>
              <a:t>, Australia) was employed to measure the pasting properties of starch (3±0.01g db, 28 g total weight). Experiments were performed using the ICC-Draft- Standard method (1995).</a:t>
            </a:r>
            <a:endParaRPr lang="fr-BE" sz="2900" dirty="0" smtClean="0">
              <a:latin typeface="Comic Sans MS" pitchFamily="66" charset="0"/>
            </a:endParaRPr>
          </a:p>
          <a:p>
            <a:endParaRPr lang="fr-BE" sz="2000" b="1" dirty="0" smtClean="0">
              <a:latin typeface="Comic Sans MS" pitchFamily="66" charset="0"/>
            </a:endParaRPr>
          </a:p>
          <a:p>
            <a:pPr>
              <a:buNone/>
            </a:pPr>
            <a:r>
              <a:rPr lang="en-US" sz="3800" b="1" dirty="0" smtClean="0">
                <a:latin typeface="Comic Sans MS" pitchFamily="66" charset="0"/>
              </a:rPr>
              <a:t>3 Results and Discussion</a:t>
            </a:r>
          </a:p>
          <a:p>
            <a:pPr>
              <a:buNone/>
            </a:pPr>
            <a:endParaRPr lang="en-US" sz="2000" b="1" dirty="0" smtClean="0">
              <a:latin typeface="Comic Sans MS" pitchFamily="66" charset="0"/>
            </a:endParaRPr>
          </a:p>
          <a:p>
            <a:pPr>
              <a:buNone/>
            </a:pPr>
            <a:endParaRPr lang="en-US" sz="2000" b="1" dirty="0" smtClean="0">
              <a:latin typeface="Comic Sans MS" pitchFamily="66" charset="0"/>
            </a:endParaRPr>
          </a:p>
          <a:p>
            <a:pPr>
              <a:buNone/>
            </a:pPr>
            <a:endParaRPr lang="en-US" sz="2000" b="1" dirty="0" smtClean="0">
              <a:latin typeface="Comic Sans MS" pitchFamily="66" charset="0"/>
            </a:endParaRPr>
          </a:p>
          <a:p>
            <a:pPr>
              <a:buNone/>
            </a:pPr>
            <a:endParaRPr lang="en-US" sz="2000" b="1" dirty="0" smtClean="0">
              <a:latin typeface="Comic Sans MS" pitchFamily="66" charset="0"/>
            </a:endParaRPr>
          </a:p>
          <a:p>
            <a:pPr>
              <a:buNone/>
            </a:pPr>
            <a:endParaRPr lang="en-US" sz="2000" b="1" dirty="0" smtClean="0">
              <a:latin typeface="Comic Sans MS" pitchFamily="66" charset="0"/>
            </a:endParaRPr>
          </a:p>
          <a:p>
            <a:pPr>
              <a:buNone/>
            </a:pPr>
            <a:endParaRPr lang="en-US" sz="2000" b="1" dirty="0" smtClean="0">
              <a:latin typeface="Comic Sans MS" pitchFamily="66" charset="0"/>
            </a:endParaRPr>
          </a:p>
          <a:p>
            <a:pPr>
              <a:buNone/>
            </a:pPr>
            <a:endParaRPr lang="en-US" sz="2000" b="1" dirty="0" smtClean="0">
              <a:latin typeface="Comic Sans MS" pitchFamily="66" charset="0"/>
            </a:endParaRPr>
          </a:p>
          <a:p>
            <a:pPr>
              <a:buNone/>
            </a:pPr>
            <a:endParaRPr lang="en-US" sz="2000" b="1" dirty="0" smtClean="0">
              <a:latin typeface="Comic Sans MS" pitchFamily="66" charset="0"/>
            </a:endParaRPr>
          </a:p>
          <a:p>
            <a:pPr>
              <a:buNone/>
            </a:pPr>
            <a:endParaRPr lang="en-US" sz="2000" b="1" dirty="0" smtClean="0">
              <a:latin typeface="Comic Sans MS" pitchFamily="66" charset="0"/>
            </a:endParaRPr>
          </a:p>
          <a:p>
            <a:pPr>
              <a:buNone/>
            </a:pPr>
            <a:endParaRPr lang="en-US" sz="2000" b="1" dirty="0" smtClean="0">
              <a:latin typeface="Comic Sans MS" pitchFamily="66" charset="0"/>
            </a:endParaRPr>
          </a:p>
          <a:p>
            <a:pPr algn="just">
              <a:lnSpc>
                <a:spcPct val="120000"/>
              </a:lnSpc>
              <a:buNone/>
            </a:pPr>
            <a:r>
              <a:rPr lang="fr-BE" sz="2000" dirty="0" smtClean="0">
                <a:latin typeface="Comic Sans MS" pitchFamily="66" charset="0"/>
              </a:rPr>
              <a:t>	</a:t>
            </a:r>
          </a:p>
          <a:p>
            <a:pPr algn="just">
              <a:lnSpc>
                <a:spcPct val="120000"/>
              </a:lnSpc>
              <a:buNone/>
            </a:pPr>
            <a:endParaRPr lang="fr-BE" sz="2000" dirty="0" smtClean="0">
              <a:latin typeface="Comic Sans MS" pitchFamily="66" charset="0"/>
            </a:endParaRPr>
          </a:p>
          <a:p>
            <a:pPr algn="just">
              <a:lnSpc>
                <a:spcPct val="120000"/>
              </a:lnSpc>
              <a:buNone/>
            </a:pPr>
            <a:endParaRPr lang="fr-BE" sz="1700" dirty="0" smtClean="0">
              <a:latin typeface="Comic Sans MS" pitchFamily="66" charset="0"/>
            </a:endParaRPr>
          </a:p>
          <a:p>
            <a:pPr algn="just">
              <a:lnSpc>
                <a:spcPct val="120000"/>
              </a:lnSpc>
              <a:buNone/>
            </a:pPr>
            <a:endParaRPr lang="fr-BE" sz="1700" dirty="0" smtClean="0">
              <a:latin typeface="Comic Sans MS" pitchFamily="66" charset="0"/>
            </a:endParaRPr>
          </a:p>
          <a:p>
            <a:pPr algn="just">
              <a:lnSpc>
                <a:spcPct val="120000"/>
              </a:lnSpc>
              <a:buNone/>
            </a:pPr>
            <a:endParaRPr lang="fr-BE" sz="1700" dirty="0" smtClean="0">
              <a:latin typeface="Comic Sans MS" pitchFamily="66" charset="0"/>
            </a:endParaRPr>
          </a:p>
          <a:p>
            <a:pPr algn="just">
              <a:lnSpc>
                <a:spcPct val="120000"/>
              </a:lnSpc>
              <a:buNone/>
            </a:pPr>
            <a:endParaRPr lang="fr-BE" sz="1700" dirty="0" smtClean="0">
              <a:latin typeface="Comic Sans MS" pitchFamily="66" charset="0"/>
            </a:endParaRPr>
          </a:p>
          <a:p>
            <a:pPr algn="just">
              <a:lnSpc>
                <a:spcPct val="120000"/>
              </a:lnSpc>
              <a:buNone/>
            </a:pPr>
            <a:endParaRPr lang="fr-BE" sz="1700" dirty="0" smtClean="0">
              <a:latin typeface="Comic Sans MS" pitchFamily="66" charset="0"/>
            </a:endParaRPr>
          </a:p>
          <a:p>
            <a:pPr algn="just">
              <a:lnSpc>
                <a:spcPct val="120000"/>
              </a:lnSpc>
              <a:buNone/>
            </a:pPr>
            <a:r>
              <a:rPr lang="fr-BE" sz="1700" dirty="0" smtClean="0">
                <a:latin typeface="Comic Sans MS" pitchFamily="66" charset="0"/>
              </a:rPr>
              <a:t>	</a:t>
            </a:r>
            <a:r>
              <a:rPr lang="fr-BE" sz="2900" dirty="0" smtClean="0">
                <a:latin typeface="Comic Sans MS" pitchFamily="66" charset="0"/>
              </a:rPr>
              <a:t>The </a:t>
            </a:r>
            <a:r>
              <a:rPr lang="fr-BE" sz="2900" dirty="0" err="1" smtClean="0">
                <a:latin typeface="Comic Sans MS" pitchFamily="66" charset="0"/>
              </a:rPr>
              <a:t>starch</a:t>
            </a:r>
            <a:r>
              <a:rPr lang="fr-BE" sz="2900" dirty="0" smtClean="0">
                <a:latin typeface="Comic Sans MS" pitchFamily="66" charset="0"/>
              </a:rPr>
              <a:t> granules </a:t>
            </a:r>
            <a:r>
              <a:rPr lang="fr-BE" sz="2900" dirty="0" err="1" smtClean="0">
                <a:latin typeface="Comic Sans MS" pitchFamily="66" charset="0"/>
              </a:rPr>
              <a:t>present</a:t>
            </a:r>
            <a:r>
              <a:rPr lang="fr-BE" sz="2900" dirty="0" smtClean="0">
                <a:latin typeface="Comic Sans MS" pitchFamily="66" charset="0"/>
              </a:rPr>
              <a:t> a </a:t>
            </a:r>
            <a:r>
              <a:rPr lang="fr-BE" sz="2900" dirty="0" err="1" smtClean="0">
                <a:latin typeface="Comic Sans MS" pitchFamily="66" charset="0"/>
              </a:rPr>
              <a:t>satisfatory</a:t>
            </a:r>
            <a:r>
              <a:rPr lang="fr-BE" sz="2900" dirty="0" smtClean="0">
                <a:latin typeface="Comic Sans MS" pitchFamily="66" charset="0"/>
              </a:rPr>
              <a:t> </a:t>
            </a:r>
            <a:r>
              <a:rPr lang="fr-BE" sz="2900" dirty="0" err="1" smtClean="0">
                <a:latin typeface="Comic Sans MS" pitchFamily="66" charset="0"/>
              </a:rPr>
              <a:t>whitness</a:t>
            </a:r>
            <a:r>
              <a:rPr lang="fr-BE" sz="2900" dirty="0" smtClean="0">
                <a:latin typeface="Comic Sans MS" pitchFamily="66" charset="0"/>
              </a:rPr>
              <a:t> , </a:t>
            </a:r>
            <a:r>
              <a:rPr lang="fr-BE" sz="2900" dirty="0" err="1" smtClean="0">
                <a:latin typeface="Comic Sans MS" pitchFamily="66" charset="0"/>
              </a:rPr>
              <a:t>it</a:t>
            </a:r>
            <a:r>
              <a:rPr lang="fr-BE" sz="2900" dirty="0" smtClean="0">
                <a:latin typeface="Comic Sans MS" pitchFamily="66" charset="0"/>
              </a:rPr>
              <a:t>  </a:t>
            </a:r>
            <a:r>
              <a:rPr lang="fr-BE" sz="2900" dirty="0" err="1" smtClean="0">
                <a:latin typeface="Comic Sans MS" pitchFamily="66" charset="0"/>
              </a:rPr>
              <a:t>means</a:t>
            </a:r>
            <a:r>
              <a:rPr lang="fr-BE" sz="2900" dirty="0" smtClean="0">
                <a:latin typeface="Comic Sans MS" pitchFamily="66" charset="0"/>
              </a:rPr>
              <a:t> </a:t>
            </a:r>
            <a:r>
              <a:rPr lang="fr-BE" sz="2900" dirty="0" err="1" smtClean="0">
                <a:latin typeface="Comic Sans MS" pitchFamily="66" charset="0"/>
              </a:rPr>
              <a:t>that</a:t>
            </a:r>
            <a:r>
              <a:rPr lang="fr-BE" sz="2900" dirty="0" smtClean="0">
                <a:latin typeface="Comic Sans MS" pitchFamily="66" charset="0"/>
              </a:rPr>
              <a:t>  the purification </a:t>
            </a:r>
            <a:r>
              <a:rPr lang="fr-BE" sz="2900" dirty="0" err="1" smtClean="0">
                <a:latin typeface="Comic Sans MS" pitchFamily="66" charset="0"/>
              </a:rPr>
              <a:t>is</a:t>
            </a:r>
            <a:r>
              <a:rPr lang="fr-BE" sz="2900" dirty="0" smtClean="0">
                <a:latin typeface="Comic Sans MS" pitchFamily="66" charset="0"/>
              </a:rPr>
              <a:t> effective. The </a:t>
            </a:r>
            <a:r>
              <a:rPr lang="fr-BE" sz="2900" dirty="0" err="1" smtClean="0">
                <a:latin typeface="Comic Sans MS" pitchFamily="66" charset="0"/>
              </a:rPr>
              <a:t>blanch</a:t>
            </a:r>
            <a:r>
              <a:rPr lang="fr-BE" sz="2900" dirty="0" smtClean="0">
                <a:latin typeface="Comic Sans MS" pitchFamily="66" charset="0"/>
              </a:rPr>
              <a:t> </a:t>
            </a:r>
            <a:r>
              <a:rPr lang="fr-BE" sz="2900" dirty="0" err="1" smtClean="0">
                <a:latin typeface="Comic Sans MS" pitchFamily="66" charset="0"/>
              </a:rPr>
              <a:t>treatment</a:t>
            </a:r>
            <a:r>
              <a:rPr lang="fr-BE" sz="2900" dirty="0" smtClean="0">
                <a:latin typeface="Comic Sans MS" pitchFamily="66" charset="0"/>
              </a:rPr>
              <a:t> </a:t>
            </a:r>
            <a:r>
              <a:rPr lang="fr-BE" sz="2900" dirty="0" err="1" smtClean="0">
                <a:latin typeface="Comic Sans MS" pitchFamily="66" charset="0"/>
              </a:rPr>
              <a:t>with</a:t>
            </a:r>
            <a:r>
              <a:rPr lang="fr-BE" sz="2900" dirty="0" smtClean="0">
                <a:latin typeface="Comic Sans MS" pitchFamily="66" charset="0"/>
              </a:rPr>
              <a:t> sodium hypochlorite </a:t>
            </a:r>
            <a:r>
              <a:rPr lang="fr-BE" sz="2900" dirty="0" err="1" smtClean="0">
                <a:latin typeface="Comic Sans MS" pitchFamily="66" charset="0"/>
              </a:rPr>
              <a:t>gives</a:t>
            </a:r>
            <a:r>
              <a:rPr lang="fr-BE" sz="2900" dirty="0" smtClean="0">
                <a:latin typeface="Comic Sans MS" pitchFamily="66" charset="0"/>
              </a:rPr>
              <a:t> a good </a:t>
            </a:r>
            <a:r>
              <a:rPr lang="fr-BE" sz="2900" dirty="0" err="1" smtClean="0">
                <a:latin typeface="Comic Sans MS" pitchFamily="66" charset="0"/>
              </a:rPr>
              <a:t>effect</a:t>
            </a:r>
            <a:r>
              <a:rPr lang="fr-BE" sz="2900" dirty="0" smtClean="0">
                <a:latin typeface="Comic Sans MS" pitchFamily="66" charset="0"/>
              </a:rPr>
              <a:t> on </a:t>
            </a:r>
            <a:r>
              <a:rPr lang="fr-BE" sz="2900" dirty="0" err="1" smtClean="0">
                <a:latin typeface="Comic Sans MS" pitchFamily="66" charset="0"/>
              </a:rPr>
              <a:t>whitening</a:t>
            </a:r>
            <a:endParaRPr lang="fr-BE" sz="2900" dirty="0" smtClean="0">
              <a:latin typeface="Comic Sans MS" pitchFamily="66" charset="0"/>
            </a:endParaRPr>
          </a:p>
          <a:p>
            <a:pPr>
              <a:buNone/>
            </a:pPr>
            <a:endParaRPr lang="fr-BE" sz="6200" b="1" dirty="0">
              <a:latin typeface="Comic Sans MS" pitchFamily="66" charset="0"/>
            </a:endParaRPr>
          </a:p>
        </p:txBody>
      </p:sp>
      <p:sp>
        <p:nvSpPr>
          <p:cNvPr id="5" name="Rectangle 4"/>
          <p:cNvSpPr/>
          <p:nvPr/>
        </p:nvSpPr>
        <p:spPr>
          <a:xfrm>
            <a:off x="5029147" y="2143014"/>
            <a:ext cx="17145121" cy="4138825"/>
          </a:xfrm>
          <a:prstGeom prst="rect">
            <a:avLst/>
          </a:prstGeom>
        </p:spPr>
        <p:style>
          <a:lnRef idx="0">
            <a:schemeClr val="accent3"/>
          </a:lnRef>
          <a:fillRef idx="3">
            <a:schemeClr val="accent3"/>
          </a:fillRef>
          <a:effectRef idx="3">
            <a:schemeClr val="accent3"/>
          </a:effectRef>
          <a:fontRef idx="minor">
            <a:schemeClr val="lt1"/>
          </a:fontRef>
        </p:style>
        <p:txBody>
          <a:bodyPr wrap="square" lIns="349758" tIns="174879" rIns="349758" bIns="174879">
            <a:spAutoFit/>
          </a:bodyPr>
          <a:lstStyle/>
          <a:p>
            <a:pPr lvl="0" algn="ctr" fontAlgn="base">
              <a:spcBef>
                <a:spcPct val="0"/>
              </a:spcBef>
              <a:spcAft>
                <a:spcPct val="0"/>
              </a:spcAft>
            </a:pPr>
            <a:r>
              <a:rPr lang="en-US" sz="3200" b="1" dirty="0" smtClean="0">
                <a:solidFill>
                  <a:srgbClr val="000000"/>
                </a:solidFill>
                <a:latin typeface="Comic Sans MS" pitchFamily="66" charset="0"/>
                <a:ea typeface="Times New Roman" pitchFamily="18" charset="0"/>
                <a:cs typeface="Arial" pitchFamily="34" charset="0"/>
              </a:rPr>
              <a:t>FUNCTIONAL AND PHYSICOCHEMICAL PROPERTIES OF </a:t>
            </a:r>
            <a:endParaRPr lang="fr-BE" sz="3200" b="1" dirty="0" smtClean="0">
              <a:latin typeface="Comic Sans MS" pitchFamily="66" charset="0"/>
              <a:cs typeface="Arial" pitchFamily="34" charset="0"/>
            </a:endParaRPr>
          </a:p>
          <a:p>
            <a:pPr lvl="0" algn="ctr" eaLnBrk="0" fontAlgn="base" hangingPunct="0">
              <a:spcBef>
                <a:spcPct val="0"/>
              </a:spcBef>
              <a:spcAft>
                <a:spcPct val="0"/>
              </a:spcAft>
            </a:pPr>
            <a:r>
              <a:rPr lang="en-US" sz="3200" b="1" dirty="0" smtClean="0">
                <a:solidFill>
                  <a:srgbClr val="000000"/>
                </a:solidFill>
                <a:latin typeface="Comic Sans MS" pitchFamily="66" charset="0"/>
                <a:ea typeface="Times New Roman" pitchFamily="18" charset="0"/>
                <a:cs typeface="Arial" pitchFamily="34" charset="0"/>
              </a:rPr>
              <a:t>STARCHES ISOLATED FROM SORGHUM CULTIVARS </a:t>
            </a:r>
            <a:endParaRPr lang="fr-BE" sz="3200" b="1" dirty="0" smtClean="0">
              <a:latin typeface="Comic Sans MS" pitchFamily="66" charset="0"/>
              <a:cs typeface="Arial" pitchFamily="34" charset="0"/>
            </a:endParaRPr>
          </a:p>
          <a:p>
            <a:pPr lvl="0" algn="ctr" eaLnBrk="0" fontAlgn="base" hangingPunct="0">
              <a:spcBef>
                <a:spcPct val="0"/>
              </a:spcBef>
              <a:spcAft>
                <a:spcPct val="0"/>
              </a:spcAft>
            </a:pPr>
            <a:r>
              <a:rPr lang="en-US" sz="3200" b="1" dirty="0" smtClean="0">
                <a:solidFill>
                  <a:srgbClr val="000000"/>
                </a:solidFill>
                <a:latin typeface="Comic Sans MS" pitchFamily="66" charset="0"/>
                <a:ea typeface="Times New Roman" pitchFamily="18" charset="0"/>
                <a:cs typeface="Arial" pitchFamily="34" charset="0"/>
              </a:rPr>
              <a:t>CULTIVATED IN ALGERIAN HYPER ARID REGIONS</a:t>
            </a:r>
          </a:p>
          <a:p>
            <a:pPr lvl="0" algn="ctr" eaLnBrk="0" fontAlgn="base" hangingPunct="0">
              <a:spcBef>
                <a:spcPct val="0"/>
              </a:spcBef>
              <a:spcAft>
                <a:spcPct val="0"/>
              </a:spcAft>
            </a:pPr>
            <a:endParaRPr lang="en-US" sz="3800" dirty="0" smtClean="0">
              <a:solidFill>
                <a:srgbClr val="000000"/>
              </a:solidFill>
              <a:latin typeface="Arial" pitchFamily="34" charset="0"/>
              <a:ea typeface="Times New Roman" pitchFamily="18" charset="0"/>
              <a:cs typeface="Arial" pitchFamily="34" charset="0"/>
            </a:endParaRPr>
          </a:p>
          <a:p>
            <a:pPr algn="ctr"/>
            <a:r>
              <a:rPr lang="en-US" sz="1600" u="sng" dirty="0" smtClean="0">
                <a:latin typeface="Comic Sans MS" pitchFamily="66" charset="0"/>
              </a:rPr>
              <a:t>N. Boudries</a:t>
            </a:r>
            <a:r>
              <a:rPr lang="en-US" sz="1600" baseline="30000" dirty="0" smtClean="0">
                <a:latin typeface="Comic Sans MS" pitchFamily="66" charset="0"/>
              </a:rPr>
              <a:t>1, 2, 3</a:t>
            </a:r>
            <a:r>
              <a:rPr lang="en-US" sz="1600" dirty="0" smtClean="0">
                <a:latin typeface="Comic Sans MS" pitchFamily="66" charset="0"/>
              </a:rPr>
              <a:t>, M. Sindic</a:t>
            </a:r>
            <a:r>
              <a:rPr lang="en-US" sz="1600" baseline="30000" dirty="0" smtClean="0">
                <a:latin typeface="Comic Sans MS" pitchFamily="66" charset="0"/>
              </a:rPr>
              <a:t>1</a:t>
            </a:r>
            <a:r>
              <a:rPr lang="en-US" sz="1600" dirty="0" smtClean="0">
                <a:latin typeface="Comic Sans MS" pitchFamily="66" charset="0"/>
              </a:rPr>
              <a:t>, N. Belhaneche-Bensemra</a:t>
            </a:r>
            <a:r>
              <a:rPr lang="en-US" sz="1600" baseline="30000" dirty="0" smtClean="0">
                <a:latin typeface="Comic Sans MS" pitchFamily="66" charset="0"/>
              </a:rPr>
              <a:t>2</a:t>
            </a:r>
            <a:r>
              <a:rPr lang="en-US" sz="1600" dirty="0" smtClean="0">
                <a:latin typeface="Comic Sans MS" pitchFamily="66" charset="0"/>
              </a:rPr>
              <a:t>, B. Nadjemi</a:t>
            </a:r>
            <a:r>
              <a:rPr lang="en-US" sz="1600" baseline="30000" dirty="0" smtClean="0">
                <a:latin typeface="Comic Sans MS" pitchFamily="66" charset="0"/>
              </a:rPr>
              <a:t>3</a:t>
            </a:r>
            <a:endParaRPr lang="fr-BE" sz="1600" dirty="0" smtClean="0">
              <a:latin typeface="Comic Sans MS" pitchFamily="66" charset="0"/>
            </a:endParaRPr>
          </a:p>
          <a:p>
            <a:pPr algn="ctr"/>
            <a:r>
              <a:rPr lang="en-US" sz="1600" dirty="0" smtClean="0">
                <a:latin typeface="Comic Sans MS" pitchFamily="66" charset="0"/>
              </a:rPr>
              <a:t> </a:t>
            </a:r>
            <a:endParaRPr lang="fr-BE" sz="1600" dirty="0" smtClean="0">
              <a:latin typeface="Comic Sans MS" pitchFamily="66" charset="0"/>
            </a:endParaRPr>
          </a:p>
          <a:p>
            <a:pPr algn="ctr"/>
            <a:r>
              <a:rPr lang="en-US" sz="1600" baseline="30000" dirty="0" smtClean="0">
                <a:latin typeface="Comic Sans MS" pitchFamily="66" charset="0"/>
              </a:rPr>
              <a:t>1</a:t>
            </a:r>
            <a:r>
              <a:rPr lang="en-US" sz="1600" dirty="0" smtClean="0">
                <a:latin typeface="Comic Sans MS" pitchFamily="66" charset="0"/>
              </a:rPr>
              <a:t> University of Liege, </a:t>
            </a:r>
            <a:r>
              <a:rPr lang="en-US" sz="1600" dirty="0" err="1" smtClean="0">
                <a:latin typeface="Comic Sans MS" pitchFamily="66" charset="0"/>
              </a:rPr>
              <a:t>Gembloux</a:t>
            </a:r>
            <a:r>
              <a:rPr lang="en-US" sz="1600" dirty="0" smtClean="0">
                <a:latin typeface="Comic Sans MS" pitchFamily="66" charset="0"/>
              </a:rPr>
              <a:t> AGRO-BIO TECH, 02 Passage des </a:t>
            </a:r>
            <a:r>
              <a:rPr lang="en-US" sz="1600" dirty="0" err="1" smtClean="0">
                <a:latin typeface="Comic Sans MS" pitchFamily="66" charset="0"/>
              </a:rPr>
              <a:t>déportés</a:t>
            </a:r>
            <a:r>
              <a:rPr lang="en-US" sz="1600" dirty="0" smtClean="0">
                <a:latin typeface="Comic Sans MS" pitchFamily="66" charset="0"/>
              </a:rPr>
              <a:t>, Belgium</a:t>
            </a:r>
            <a:endParaRPr lang="fr-BE" sz="1600" dirty="0" smtClean="0">
              <a:latin typeface="Comic Sans MS" pitchFamily="66" charset="0"/>
            </a:endParaRPr>
          </a:p>
          <a:p>
            <a:pPr algn="ctr"/>
            <a:r>
              <a:rPr lang="en-US" sz="1600" baseline="30000" dirty="0" smtClean="0">
                <a:latin typeface="Comic Sans MS" pitchFamily="66" charset="0"/>
              </a:rPr>
              <a:t>2</a:t>
            </a:r>
            <a:r>
              <a:rPr lang="en-US" sz="1600" dirty="0" smtClean="0">
                <a:latin typeface="Comic Sans MS" pitchFamily="66" charset="0"/>
              </a:rPr>
              <a:t> Department of Environmental engineering, National Polytechnic School of Algiers, 10 </a:t>
            </a:r>
            <a:r>
              <a:rPr lang="en-US" sz="1600" dirty="0" err="1" smtClean="0">
                <a:latin typeface="Comic Sans MS" pitchFamily="66" charset="0"/>
              </a:rPr>
              <a:t>Hacene</a:t>
            </a:r>
            <a:r>
              <a:rPr lang="en-US" sz="1600" dirty="0" smtClean="0">
                <a:latin typeface="Comic Sans MS" pitchFamily="66" charset="0"/>
              </a:rPr>
              <a:t> </a:t>
            </a:r>
            <a:r>
              <a:rPr lang="en-US" sz="1600" dirty="0" err="1" smtClean="0">
                <a:latin typeface="Comic Sans MS" pitchFamily="66" charset="0"/>
              </a:rPr>
              <a:t>Badi</a:t>
            </a:r>
            <a:r>
              <a:rPr lang="en-US" sz="1600" dirty="0" smtClean="0">
                <a:latin typeface="Comic Sans MS" pitchFamily="66" charset="0"/>
              </a:rPr>
              <a:t>, El </a:t>
            </a:r>
            <a:r>
              <a:rPr lang="en-US" sz="1600" dirty="0" err="1" smtClean="0">
                <a:latin typeface="Comic Sans MS" pitchFamily="66" charset="0"/>
              </a:rPr>
              <a:t>Harrach</a:t>
            </a:r>
            <a:r>
              <a:rPr lang="en-US" sz="1600" dirty="0" smtClean="0">
                <a:latin typeface="Comic Sans MS" pitchFamily="66" charset="0"/>
              </a:rPr>
              <a:t> , Algiers, Algeria</a:t>
            </a:r>
            <a:endParaRPr lang="fr-BE" sz="1600" dirty="0" smtClean="0">
              <a:latin typeface="Comic Sans MS" pitchFamily="66" charset="0"/>
            </a:endParaRPr>
          </a:p>
          <a:p>
            <a:pPr algn="ctr"/>
            <a:r>
              <a:rPr lang="en-US" sz="1600" baseline="30000" dirty="0" smtClean="0">
                <a:latin typeface="Comic Sans MS" pitchFamily="66" charset="0"/>
              </a:rPr>
              <a:t>3</a:t>
            </a:r>
            <a:r>
              <a:rPr lang="en-US" sz="1600" dirty="0" smtClean="0">
                <a:latin typeface="Comic Sans MS" pitchFamily="66" charset="0"/>
              </a:rPr>
              <a:t> Bioactive Products and Biomass Valorization Research </a:t>
            </a:r>
            <a:r>
              <a:rPr lang="en-US" sz="1600" dirty="0" err="1" smtClean="0">
                <a:latin typeface="Comic Sans MS" pitchFamily="66" charset="0"/>
              </a:rPr>
              <a:t>Laboratory,Chemistry</a:t>
            </a:r>
            <a:r>
              <a:rPr lang="en-US" sz="1600" dirty="0" smtClean="0">
                <a:latin typeface="Comic Sans MS" pitchFamily="66" charset="0"/>
              </a:rPr>
              <a:t> Department, High School, BP 92 Vieux Kouba, Algiers, Algeria</a:t>
            </a:r>
            <a:endParaRPr lang="fr-BE" sz="1600" dirty="0" smtClean="0">
              <a:latin typeface="Comic Sans MS" pitchFamily="66" charset="0"/>
            </a:endParaRPr>
          </a:p>
          <a:p>
            <a:pPr algn="ctr"/>
            <a:r>
              <a:rPr lang="en-US" sz="1600" dirty="0" smtClean="0">
                <a:latin typeface="Comic Sans MS" pitchFamily="66" charset="0"/>
              </a:rPr>
              <a:t> </a:t>
            </a:r>
            <a:endParaRPr lang="fr-BE" sz="1600" dirty="0" smtClean="0">
              <a:latin typeface="Comic Sans MS" pitchFamily="66" charset="0"/>
            </a:endParaRPr>
          </a:p>
          <a:p>
            <a:pPr algn="ctr"/>
            <a:r>
              <a:rPr lang="de-DE" sz="1600" u="sng" dirty="0" smtClean="0">
                <a:latin typeface="Comic Sans MS" pitchFamily="66" charset="0"/>
              </a:rPr>
              <a:t>nboudries@yahoo.fr</a:t>
            </a:r>
            <a:endParaRPr lang="fr-BE" sz="1600" u="sng" dirty="0" smtClean="0">
              <a:latin typeface="Comic Sans MS" pitchFamily="66" charset="0"/>
            </a:endParaRPr>
          </a:p>
        </p:txBody>
      </p:sp>
      <p:pic>
        <p:nvPicPr>
          <p:cNvPr id="6" name="Picture 2"/>
          <p:cNvPicPr preferRelativeResize="0">
            <a:picLocks noChangeArrowheads="1"/>
          </p:cNvPicPr>
          <p:nvPr/>
        </p:nvPicPr>
        <p:blipFill>
          <a:blip r:embed="rId3" cstate="print"/>
          <a:srcRect/>
          <a:stretch>
            <a:fillRect/>
          </a:stretch>
        </p:blipFill>
        <p:spPr bwMode="auto">
          <a:xfrm>
            <a:off x="6172155" y="5357724"/>
            <a:ext cx="500066" cy="540000"/>
          </a:xfrm>
          <a:prstGeom prst="rect">
            <a:avLst/>
          </a:prstGeom>
          <a:noFill/>
        </p:spPr>
      </p:pic>
      <p:graphicFrame>
        <p:nvGraphicFramePr>
          <p:cNvPr id="2049" name="Object 1"/>
          <p:cNvGraphicFramePr>
            <a:graphicFrameLocks noChangeAspect="1"/>
          </p:cNvGraphicFramePr>
          <p:nvPr/>
        </p:nvGraphicFramePr>
        <p:xfrm>
          <a:off x="6672221" y="4643344"/>
          <a:ext cx="500063" cy="500062"/>
        </p:xfrm>
        <a:graphic>
          <a:graphicData uri="http://schemas.openxmlformats.org/presentationml/2006/ole">
            <p:oleObj spid="_x0000_s2049" r:id="rId4" imgW="2324424" imgH="2265468" progId="">
              <p:embed/>
            </p:oleObj>
          </a:graphicData>
        </a:graphic>
      </p:graphicFrame>
      <p:pic>
        <p:nvPicPr>
          <p:cNvPr id="8" name="Picture 3" descr="MoyenLogo"/>
          <p:cNvPicPr>
            <a:picLocks noChangeAspect="1" noChangeArrowheads="1"/>
          </p:cNvPicPr>
          <p:nvPr/>
        </p:nvPicPr>
        <p:blipFill>
          <a:blip r:embed="rId5"/>
          <a:srcRect/>
          <a:stretch>
            <a:fillRect/>
          </a:stretch>
        </p:blipFill>
        <p:spPr bwMode="auto">
          <a:xfrm>
            <a:off x="8743923" y="4429030"/>
            <a:ext cx="500066" cy="500066"/>
          </a:xfrm>
          <a:prstGeom prst="rect">
            <a:avLst/>
          </a:prstGeom>
          <a:noFill/>
          <a:ln w="9525">
            <a:noFill/>
            <a:miter lim="800000"/>
            <a:headEnd/>
            <a:tailEnd/>
          </a:ln>
        </p:spPr>
      </p:pic>
      <p:sp>
        <p:nvSpPr>
          <p:cNvPr id="2051" name="AutoShape 3"/>
          <p:cNvSpPr>
            <a:spLocks noChangeShapeType="1"/>
          </p:cNvSpPr>
          <p:nvPr/>
        </p:nvSpPr>
        <p:spPr bwMode="auto">
          <a:xfrm>
            <a:off x="1276350" y="-14288"/>
            <a:ext cx="0" cy="238126"/>
          </a:xfrm>
          <a:prstGeom prst="straightConnector1">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fr-BE"/>
          </a:p>
        </p:txBody>
      </p:sp>
      <p:sp>
        <p:nvSpPr>
          <p:cNvPr id="2050" name="AutoShape 2"/>
          <p:cNvSpPr>
            <a:spLocks noChangeShapeType="1"/>
          </p:cNvSpPr>
          <p:nvPr/>
        </p:nvSpPr>
        <p:spPr bwMode="auto">
          <a:xfrm>
            <a:off x="1281113" y="180975"/>
            <a:ext cx="0" cy="219075"/>
          </a:xfrm>
          <a:prstGeom prst="straightConnector1">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fr-BE"/>
          </a:p>
        </p:txBody>
      </p:sp>
      <p:sp>
        <p:nvSpPr>
          <p:cNvPr id="2052" name="Rectangle 4"/>
          <p:cNvSpPr>
            <a:spLocks noChangeArrowheads="1"/>
          </p:cNvSpPr>
          <p:nvPr/>
        </p:nvSpPr>
        <p:spPr bwMode="auto">
          <a:xfrm>
            <a:off x="0" y="0"/>
            <a:ext cx="2520315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fr-FR" sz="1800" b="0" i="0" u="none" strike="noStrike" cap="none" normalizeH="0" baseline="0" smtClean="0">
              <a:ln>
                <a:noFill/>
              </a:ln>
              <a:solidFill>
                <a:schemeClr val="tx1"/>
              </a:solidFill>
              <a:effectLst/>
              <a:latin typeface="Arial" pitchFamily="34" charset="0"/>
              <a:cs typeface="Arial" pitchFamily="34" charset="0"/>
            </a:endParaRPr>
          </a:p>
        </p:txBody>
      </p:sp>
      <p:sp>
        <p:nvSpPr>
          <p:cNvPr id="14" name="Espace réservé du contenu 13"/>
          <p:cNvSpPr>
            <a:spLocks noGrp="1"/>
          </p:cNvSpPr>
          <p:nvPr>
            <p:ph sz="half" idx="2"/>
          </p:nvPr>
        </p:nvSpPr>
        <p:spPr>
          <a:xfrm>
            <a:off x="12815889" y="9572566"/>
            <a:ext cx="11131391" cy="21860028"/>
          </a:xfrm>
        </p:spPr>
        <p:txBody>
          <a:bodyPr>
            <a:normAutofit fontScale="62500" lnSpcReduction="20000"/>
          </a:bodyPr>
          <a:lstStyle/>
          <a:p>
            <a:pPr>
              <a:buNone/>
            </a:pPr>
            <a:endParaRPr lang="en-US" sz="2400" b="1" dirty="0" smtClean="0">
              <a:latin typeface="Comic Sans MS" pitchFamily="66" charset="0"/>
            </a:endParaRPr>
          </a:p>
          <a:p>
            <a:pPr>
              <a:buNone/>
            </a:pPr>
            <a:endParaRPr lang="en-US" sz="2400" b="1" dirty="0" smtClean="0">
              <a:latin typeface="Comic Sans MS" pitchFamily="66" charset="0"/>
            </a:endParaRPr>
          </a:p>
          <a:p>
            <a:pPr>
              <a:buNone/>
            </a:pPr>
            <a:endParaRPr lang="en-US" sz="2400" b="1" dirty="0" smtClean="0">
              <a:latin typeface="Comic Sans MS" pitchFamily="66" charset="0"/>
            </a:endParaRPr>
          </a:p>
          <a:p>
            <a:pPr>
              <a:buNone/>
            </a:pPr>
            <a:endParaRPr lang="en-US" sz="2400" b="1" dirty="0" smtClean="0">
              <a:latin typeface="Comic Sans MS" pitchFamily="66" charset="0"/>
            </a:endParaRPr>
          </a:p>
          <a:p>
            <a:pPr>
              <a:buNone/>
            </a:pPr>
            <a:endParaRPr lang="en-US" sz="2400" b="1" dirty="0" smtClean="0">
              <a:latin typeface="Comic Sans MS" pitchFamily="66" charset="0"/>
            </a:endParaRPr>
          </a:p>
          <a:p>
            <a:pPr>
              <a:buNone/>
            </a:pPr>
            <a:endParaRPr lang="en-US" sz="2400" b="1" dirty="0" smtClean="0">
              <a:latin typeface="Comic Sans MS" pitchFamily="66" charset="0"/>
            </a:endParaRPr>
          </a:p>
          <a:p>
            <a:pPr>
              <a:buNone/>
            </a:pPr>
            <a:endParaRPr lang="en-US" sz="2400" b="1" dirty="0" smtClean="0">
              <a:latin typeface="Comic Sans MS" pitchFamily="66" charset="0"/>
            </a:endParaRPr>
          </a:p>
          <a:p>
            <a:pPr>
              <a:buNone/>
            </a:pPr>
            <a:endParaRPr lang="en-US" sz="2400" b="1" dirty="0" smtClean="0">
              <a:latin typeface="Comic Sans MS" pitchFamily="66" charset="0"/>
            </a:endParaRPr>
          </a:p>
          <a:p>
            <a:pPr>
              <a:buNone/>
            </a:pPr>
            <a:endParaRPr lang="en-US" sz="2400" b="1" dirty="0" smtClean="0">
              <a:latin typeface="Comic Sans MS" pitchFamily="66" charset="0"/>
            </a:endParaRPr>
          </a:p>
          <a:p>
            <a:pPr>
              <a:buNone/>
            </a:pPr>
            <a:endParaRPr lang="en-US" sz="2400" b="1" dirty="0" smtClean="0">
              <a:latin typeface="Comic Sans MS" pitchFamily="66" charset="0"/>
            </a:endParaRPr>
          </a:p>
          <a:p>
            <a:pPr>
              <a:buNone/>
            </a:pPr>
            <a:endParaRPr lang="en-US" sz="2400" b="1" dirty="0" smtClean="0">
              <a:latin typeface="Comic Sans MS" pitchFamily="66" charset="0"/>
            </a:endParaRPr>
          </a:p>
          <a:p>
            <a:pPr>
              <a:buNone/>
            </a:pPr>
            <a:endParaRPr lang="en-US" sz="2400" b="1" dirty="0" smtClean="0">
              <a:latin typeface="Comic Sans MS" pitchFamily="66" charset="0"/>
            </a:endParaRPr>
          </a:p>
          <a:p>
            <a:pPr>
              <a:buNone/>
            </a:pPr>
            <a:endParaRPr lang="en-US" sz="2400" b="1" dirty="0" smtClean="0">
              <a:latin typeface="Comic Sans MS" pitchFamily="66" charset="0"/>
            </a:endParaRPr>
          </a:p>
          <a:p>
            <a:pPr>
              <a:buNone/>
            </a:pPr>
            <a:endParaRPr lang="en-US" sz="2400" b="1" dirty="0" smtClean="0">
              <a:latin typeface="Comic Sans MS" pitchFamily="66" charset="0"/>
            </a:endParaRPr>
          </a:p>
          <a:p>
            <a:pPr>
              <a:buNone/>
            </a:pPr>
            <a:endParaRPr lang="en-US" sz="2400" b="1" dirty="0" smtClean="0">
              <a:latin typeface="Comic Sans MS" pitchFamily="66" charset="0"/>
            </a:endParaRPr>
          </a:p>
          <a:p>
            <a:pPr>
              <a:buNone/>
            </a:pPr>
            <a:endParaRPr lang="en-US" sz="2400" b="1" dirty="0" smtClean="0">
              <a:latin typeface="Comic Sans MS" pitchFamily="66" charset="0"/>
            </a:endParaRPr>
          </a:p>
          <a:p>
            <a:pPr>
              <a:buNone/>
            </a:pPr>
            <a:endParaRPr lang="en-US" sz="2400" b="1" dirty="0" smtClean="0">
              <a:latin typeface="Comic Sans MS" pitchFamily="66" charset="0"/>
            </a:endParaRPr>
          </a:p>
          <a:p>
            <a:pPr>
              <a:buNone/>
            </a:pPr>
            <a:endParaRPr lang="en-US" sz="2400" b="1" dirty="0" smtClean="0">
              <a:latin typeface="Comic Sans MS" pitchFamily="66" charset="0"/>
            </a:endParaRPr>
          </a:p>
          <a:p>
            <a:pPr>
              <a:buNone/>
            </a:pPr>
            <a:endParaRPr lang="en-US" sz="2400" b="1" dirty="0" smtClean="0">
              <a:latin typeface="Comic Sans MS" pitchFamily="66" charset="0"/>
            </a:endParaRPr>
          </a:p>
          <a:p>
            <a:pPr>
              <a:buNone/>
            </a:pPr>
            <a:endParaRPr lang="en-US" sz="2400" b="1" dirty="0" smtClean="0">
              <a:latin typeface="Comic Sans MS" pitchFamily="66" charset="0"/>
            </a:endParaRPr>
          </a:p>
          <a:p>
            <a:pPr>
              <a:buNone/>
            </a:pPr>
            <a:endParaRPr lang="en-US" sz="2400" b="1" dirty="0" smtClean="0">
              <a:latin typeface="Comic Sans MS" pitchFamily="66" charset="0"/>
            </a:endParaRPr>
          </a:p>
          <a:p>
            <a:pPr>
              <a:buNone/>
            </a:pPr>
            <a:endParaRPr lang="en-US" sz="2400" b="1" dirty="0" smtClean="0">
              <a:latin typeface="Comic Sans MS" pitchFamily="66" charset="0"/>
            </a:endParaRPr>
          </a:p>
          <a:p>
            <a:pPr>
              <a:buNone/>
            </a:pPr>
            <a:endParaRPr lang="en-US" sz="2400" b="1" dirty="0" smtClean="0">
              <a:latin typeface="Comic Sans MS" pitchFamily="66" charset="0"/>
            </a:endParaRPr>
          </a:p>
          <a:p>
            <a:pPr>
              <a:buNone/>
            </a:pPr>
            <a:endParaRPr lang="en-US" sz="2400" b="1" dirty="0" smtClean="0">
              <a:latin typeface="Comic Sans MS" pitchFamily="66" charset="0"/>
            </a:endParaRPr>
          </a:p>
          <a:p>
            <a:pPr>
              <a:buNone/>
            </a:pPr>
            <a:endParaRPr lang="en-US" sz="2400" b="1" dirty="0" smtClean="0">
              <a:latin typeface="Comic Sans MS" pitchFamily="66" charset="0"/>
            </a:endParaRPr>
          </a:p>
          <a:p>
            <a:pPr>
              <a:buNone/>
            </a:pPr>
            <a:endParaRPr lang="en-US" sz="2400" b="1" dirty="0" smtClean="0">
              <a:latin typeface="Comic Sans MS" pitchFamily="66" charset="0"/>
            </a:endParaRPr>
          </a:p>
          <a:p>
            <a:pPr>
              <a:buNone/>
            </a:pPr>
            <a:endParaRPr lang="en-US" sz="2400" b="1" dirty="0" smtClean="0">
              <a:latin typeface="Comic Sans MS" pitchFamily="66" charset="0"/>
            </a:endParaRPr>
          </a:p>
          <a:p>
            <a:pPr>
              <a:buNone/>
            </a:pPr>
            <a:endParaRPr lang="en-US" sz="2400" b="1" dirty="0" smtClean="0">
              <a:latin typeface="Comic Sans MS" pitchFamily="66" charset="0"/>
            </a:endParaRPr>
          </a:p>
          <a:p>
            <a:pPr>
              <a:buNone/>
            </a:pPr>
            <a:endParaRPr lang="en-US" sz="2400" b="1" dirty="0" smtClean="0">
              <a:latin typeface="Comic Sans MS" pitchFamily="66" charset="0"/>
            </a:endParaRPr>
          </a:p>
          <a:p>
            <a:pPr>
              <a:buNone/>
            </a:pPr>
            <a:endParaRPr lang="en-US" sz="2400" b="1" dirty="0" smtClean="0">
              <a:latin typeface="Comic Sans MS" pitchFamily="66" charset="0"/>
            </a:endParaRPr>
          </a:p>
          <a:p>
            <a:pPr>
              <a:buNone/>
            </a:pPr>
            <a:endParaRPr lang="en-US" sz="2400" b="1" dirty="0" smtClean="0">
              <a:latin typeface="Comic Sans MS" pitchFamily="66" charset="0"/>
            </a:endParaRPr>
          </a:p>
          <a:p>
            <a:pPr>
              <a:buNone/>
            </a:pPr>
            <a:endParaRPr lang="en-US" sz="2400" b="1" dirty="0" smtClean="0">
              <a:latin typeface="Comic Sans MS" pitchFamily="66" charset="0"/>
            </a:endParaRPr>
          </a:p>
          <a:p>
            <a:pPr>
              <a:buNone/>
            </a:pPr>
            <a:endParaRPr lang="en-US" sz="2400" b="1" dirty="0" smtClean="0">
              <a:latin typeface="Comic Sans MS" pitchFamily="66" charset="0"/>
            </a:endParaRPr>
          </a:p>
          <a:p>
            <a:pPr>
              <a:buNone/>
            </a:pPr>
            <a:endParaRPr lang="en-US" sz="2400" b="1" dirty="0" smtClean="0">
              <a:latin typeface="Comic Sans MS" pitchFamily="66" charset="0"/>
            </a:endParaRPr>
          </a:p>
          <a:p>
            <a:pPr>
              <a:buNone/>
            </a:pPr>
            <a:endParaRPr lang="en-US" sz="2400" b="1" dirty="0" smtClean="0">
              <a:latin typeface="Comic Sans MS" pitchFamily="66" charset="0"/>
            </a:endParaRPr>
          </a:p>
          <a:p>
            <a:pPr>
              <a:buNone/>
            </a:pPr>
            <a:endParaRPr lang="en-US" sz="2400" b="1" dirty="0" smtClean="0">
              <a:latin typeface="Comic Sans MS" pitchFamily="66" charset="0"/>
            </a:endParaRPr>
          </a:p>
          <a:p>
            <a:pPr>
              <a:buNone/>
            </a:pPr>
            <a:endParaRPr lang="en-US" sz="2400" b="1" dirty="0" smtClean="0">
              <a:latin typeface="Comic Sans MS" pitchFamily="66" charset="0"/>
            </a:endParaRPr>
          </a:p>
          <a:p>
            <a:pPr>
              <a:buNone/>
            </a:pPr>
            <a:endParaRPr lang="en-US" sz="2400" b="1" dirty="0" smtClean="0">
              <a:latin typeface="Comic Sans MS" pitchFamily="66" charset="0"/>
            </a:endParaRPr>
          </a:p>
          <a:p>
            <a:pPr>
              <a:buNone/>
            </a:pPr>
            <a:endParaRPr lang="en-US" sz="2600" b="1" dirty="0" smtClean="0">
              <a:latin typeface="Comic Sans MS" pitchFamily="66" charset="0"/>
            </a:endParaRPr>
          </a:p>
          <a:p>
            <a:pPr>
              <a:buNone/>
            </a:pPr>
            <a:endParaRPr lang="en-US" sz="2600" b="1" dirty="0" smtClean="0">
              <a:latin typeface="Comic Sans MS" pitchFamily="66" charset="0"/>
            </a:endParaRPr>
          </a:p>
          <a:p>
            <a:pPr>
              <a:buNone/>
            </a:pPr>
            <a:endParaRPr lang="en-US" sz="2600" b="1" dirty="0" smtClean="0">
              <a:latin typeface="Comic Sans MS" pitchFamily="66" charset="0"/>
            </a:endParaRPr>
          </a:p>
          <a:p>
            <a:pPr>
              <a:lnSpc>
                <a:spcPct val="110000"/>
              </a:lnSpc>
              <a:buNone/>
            </a:pPr>
            <a:r>
              <a:rPr lang="en-US" sz="2600" dirty="0" smtClean="0">
                <a:latin typeface="Comic Sans MS" pitchFamily="66" charset="0"/>
              </a:rPr>
              <a:t>	</a:t>
            </a:r>
          </a:p>
          <a:p>
            <a:pPr>
              <a:lnSpc>
                <a:spcPct val="110000"/>
              </a:lnSpc>
              <a:buNone/>
            </a:pPr>
            <a:endParaRPr lang="en-US" sz="2600" dirty="0" smtClean="0">
              <a:latin typeface="Comic Sans MS" pitchFamily="66" charset="0"/>
            </a:endParaRPr>
          </a:p>
          <a:p>
            <a:pPr>
              <a:lnSpc>
                <a:spcPct val="110000"/>
              </a:lnSpc>
              <a:buNone/>
            </a:pPr>
            <a:endParaRPr lang="en-US" sz="2600" dirty="0" smtClean="0">
              <a:latin typeface="Comic Sans MS" pitchFamily="66" charset="0"/>
            </a:endParaRPr>
          </a:p>
          <a:p>
            <a:pPr>
              <a:lnSpc>
                <a:spcPct val="110000"/>
              </a:lnSpc>
              <a:buNone/>
            </a:pPr>
            <a:endParaRPr lang="en-US" sz="2600" dirty="0" smtClean="0">
              <a:latin typeface="Comic Sans MS" pitchFamily="66" charset="0"/>
            </a:endParaRPr>
          </a:p>
          <a:p>
            <a:pPr>
              <a:lnSpc>
                <a:spcPct val="120000"/>
              </a:lnSpc>
              <a:buNone/>
            </a:pPr>
            <a:r>
              <a:rPr lang="en-US" sz="2600" dirty="0" smtClean="0">
                <a:latin typeface="Comic Sans MS" pitchFamily="66" charset="0"/>
              </a:rPr>
              <a:t>	</a:t>
            </a:r>
          </a:p>
          <a:p>
            <a:pPr>
              <a:lnSpc>
                <a:spcPct val="120000"/>
              </a:lnSpc>
              <a:buNone/>
            </a:pPr>
            <a:endParaRPr lang="en-US" sz="2600" dirty="0" smtClean="0">
              <a:latin typeface="Comic Sans MS" pitchFamily="66" charset="0"/>
            </a:endParaRPr>
          </a:p>
          <a:p>
            <a:pPr>
              <a:lnSpc>
                <a:spcPct val="120000"/>
              </a:lnSpc>
              <a:buNone/>
            </a:pPr>
            <a:endParaRPr lang="en-US" sz="2600" dirty="0" smtClean="0">
              <a:latin typeface="Comic Sans MS" pitchFamily="66" charset="0"/>
            </a:endParaRPr>
          </a:p>
          <a:p>
            <a:pPr>
              <a:lnSpc>
                <a:spcPct val="120000"/>
              </a:lnSpc>
              <a:buNone/>
            </a:pPr>
            <a:endParaRPr lang="en-US" sz="2600" dirty="0" smtClean="0">
              <a:latin typeface="Comic Sans MS" pitchFamily="66" charset="0"/>
            </a:endParaRPr>
          </a:p>
          <a:p>
            <a:pPr>
              <a:lnSpc>
                <a:spcPct val="120000"/>
              </a:lnSpc>
              <a:buNone/>
            </a:pPr>
            <a:endParaRPr lang="en-US" sz="2600" dirty="0" smtClean="0">
              <a:latin typeface="Comic Sans MS" pitchFamily="66" charset="0"/>
            </a:endParaRPr>
          </a:p>
          <a:p>
            <a:pPr>
              <a:lnSpc>
                <a:spcPct val="120000"/>
              </a:lnSpc>
              <a:buNone/>
            </a:pPr>
            <a:endParaRPr lang="en-US" sz="2600" dirty="0" smtClean="0">
              <a:latin typeface="Comic Sans MS" pitchFamily="66" charset="0"/>
            </a:endParaRPr>
          </a:p>
          <a:p>
            <a:pPr>
              <a:lnSpc>
                <a:spcPct val="120000"/>
              </a:lnSpc>
              <a:buNone/>
            </a:pPr>
            <a:endParaRPr lang="en-US" sz="2600" dirty="0" smtClean="0">
              <a:latin typeface="Comic Sans MS" pitchFamily="66" charset="0"/>
            </a:endParaRPr>
          </a:p>
          <a:p>
            <a:pPr>
              <a:lnSpc>
                <a:spcPct val="120000"/>
              </a:lnSpc>
              <a:buNone/>
            </a:pPr>
            <a:endParaRPr lang="en-US" sz="2600" dirty="0" smtClean="0">
              <a:latin typeface="Comic Sans MS" pitchFamily="66" charset="0"/>
            </a:endParaRPr>
          </a:p>
          <a:p>
            <a:pPr>
              <a:lnSpc>
                <a:spcPct val="120000"/>
              </a:lnSpc>
              <a:buNone/>
            </a:pPr>
            <a:endParaRPr lang="en-US" sz="2600" dirty="0" smtClean="0">
              <a:latin typeface="Comic Sans MS" pitchFamily="66" charset="0"/>
            </a:endParaRPr>
          </a:p>
          <a:p>
            <a:pPr algn="just">
              <a:lnSpc>
                <a:spcPct val="120000"/>
              </a:lnSpc>
              <a:buNone/>
            </a:pPr>
            <a:r>
              <a:rPr lang="en-US" sz="2600" dirty="0" smtClean="0">
                <a:latin typeface="Comic Sans MS" pitchFamily="66" charset="0"/>
              </a:rPr>
              <a:t>	</a:t>
            </a:r>
            <a:r>
              <a:rPr lang="en-US" sz="2900" dirty="0" smtClean="0">
                <a:latin typeface="Comic Sans MS" pitchFamily="66" charset="0"/>
              </a:rPr>
              <a:t>Sorghum starches had the same thermal behavior except at the peak, starches of the sorghum cultivated in 2004 showed the highest viscosity value at the peak (4093 and 4731cP respectively). Beta et al, (2000) found, for the four varieties of sorghum cultivated in Zimbabwe, lower peak times (300-450 s) and lower peak viscosities than those obtained for the starches isolated from the local sorghum cultivars. </a:t>
            </a:r>
            <a:endParaRPr lang="fr-BE" sz="2900" dirty="0" smtClean="0">
              <a:latin typeface="Comic Sans MS" pitchFamily="66" charset="0"/>
            </a:endParaRPr>
          </a:p>
          <a:p>
            <a:pPr algn="just">
              <a:lnSpc>
                <a:spcPct val="120000"/>
              </a:lnSpc>
              <a:buNone/>
            </a:pPr>
            <a:r>
              <a:rPr lang="en-US" sz="2900" dirty="0" smtClean="0">
                <a:latin typeface="Comic Sans MS" pitchFamily="66" charset="0"/>
              </a:rPr>
              <a:t>	Compared to viscosities of sorghum starches, the potato starches showed a similar behavior. However, they presented at the peak a higher viscosity than wheat starch where the peak is nearly absent; on the other hand the breakdown viscosity was then quite higher for the starches of sorghum, millet and potato (</a:t>
            </a:r>
            <a:r>
              <a:rPr lang="en-US" sz="2900" dirty="0" err="1" smtClean="0">
                <a:latin typeface="Comic Sans MS" pitchFamily="66" charset="0"/>
              </a:rPr>
              <a:t>Roudot</a:t>
            </a:r>
            <a:r>
              <a:rPr lang="en-US" sz="2900" dirty="0" smtClean="0">
                <a:latin typeface="Comic Sans MS" pitchFamily="66" charset="0"/>
              </a:rPr>
              <a:t>, 2002). </a:t>
            </a:r>
          </a:p>
          <a:p>
            <a:pPr algn="just">
              <a:lnSpc>
                <a:spcPct val="120000"/>
              </a:lnSpc>
              <a:buNone/>
            </a:pPr>
            <a:r>
              <a:rPr lang="en-US" sz="2900" dirty="0" smtClean="0">
                <a:latin typeface="Comic Sans MS" pitchFamily="66" charset="0"/>
              </a:rPr>
              <a:t>	The genotype and the environmental conditions can explain theses differences.</a:t>
            </a:r>
            <a:endParaRPr lang="fr-BE" sz="2900" dirty="0" smtClean="0">
              <a:latin typeface="Comic Sans MS" pitchFamily="66" charset="0"/>
            </a:endParaRPr>
          </a:p>
          <a:p>
            <a:pPr>
              <a:buNone/>
            </a:pPr>
            <a:endParaRPr lang="en-US" sz="2600" b="1" dirty="0" smtClean="0">
              <a:latin typeface="Comic Sans MS" pitchFamily="66" charset="0"/>
            </a:endParaRPr>
          </a:p>
          <a:p>
            <a:pPr>
              <a:buNone/>
            </a:pPr>
            <a:r>
              <a:rPr lang="en-US" sz="3800" b="1" dirty="0" smtClean="0">
                <a:latin typeface="Comic Sans MS" pitchFamily="66" charset="0"/>
              </a:rPr>
              <a:t>4 Conclusion</a:t>
            </a:r>
          </a:p>
          <a:p>
            <a:pPr algn="just">
              <a:lnSpc>
                <a:spcPct val="120000"/>
              </a:lnSpc>
              <a:buNone/>
            </a:pPr>
            <a:r>
              <a:rPr lang="en-US" sz="2600" dirty="0" smtClean="0">
                <a:latin typeface="Comic Sans MS" pitchFamily="66" charset="0"/>
              </a:rPr>
              <a:t>	The starches of two sorghum cultivars of white and pigmented kernels growing in hyper arid environmental conditions showed significant differences in granule size, amylose content and thermal behavior which ultimately affect the physicochemical and functional properties.</a:t>
            </a:r>
          </a:p>
          <a:p>
            <a:pPr algn="just">
              <a:lnSpc>
                <a:spcPct val="120000"/>
              </a:lnSpc>
              <a:buNone/>
            </a:pPr>
            <a:r>
              <a:rPr lang="en-US" sz="2600" dirty="0" smtClean="0">
                <a:latin typeface="Comic Sans MS" pitchFamily="66" charset="0"/>
              </a:rPr>
              <a:t>	The characterization of the grain and its components is particularly relevant considering their high drought resistance and capacity to grow using low-input agricultural fertilizers which may stimulate local populations to enhance their cultivation and transformation and so contribute to the socioeconomic development of these regions.</a:t>
            </a:r>
          </a:p>
          <a:p>
            <a:pPr>
              <a:lnSpc>
                <a:spcPct val="120000"/>
              </a:lnSpc>
              <a:buNone/>
            </a:pPr>
            <a:endParaRPr lang="en-US" sz="2600" b="1" dirty="0" smtClean="0">
              <a:latin typeface="Comic Sans MS" pitchFamily="66" charset="0"/>
            </a:endParaRPr>
          </a:p>
          <a:p>
            <a:pPr>
              <a:buNone/>
            </a:pPr>
            <a:r>
              <a:rPr lang="en-US" sz="3800" b="1" dirty="0" smtClean="0">
                <a:latin typeface="Comic Sans MS" pitchFamily="66" charset="0"/>
              </a:rPr>
              <a:t>5 References</a:t>
            </a:r>
          </a:p>
          <a:p>
            <a:pPr algn="just">
              <a:lnSpc>
                <a:spcPct val="120000"/>
              </a:lnSpc>
              <a:buNone/>
            </a:pPr>
            <a:r>
              <a:rPr lang="en-GB" sz="2600" dirty="0" smtClean="0">
                <a:latin typeface="Comic Sans MS" pitchFamily="66" charset="0"/>
              </a:rPr>
              <a:t>Beta, T., Coke, H., Rooney, L., &amp; Taylor, J. R. N. (2000). Starch properties as affected by sorghum grain chemistry. Journal of science and food agriculture 81, 245-251.</a:t>
            </a:r>
            <a:endParaRPr lang="fr-BE" sz="2600" dirty="0" smtClean="0">
              <a:latin typeface="Comic Sans MS" pitchFamily="66" charset="0"/>
            </a:endParaRPr>
          </a:p>
          <a:p>
            <a:pPr algn="just">
              <a:lnSpc>
                <a:spcPct val="120000"/>
              </a:lnSpc>
              <a:buNone/>
            </a:pPr>
            <a:r>
              <a:rPr lang="en-GB" sz="2600" dirty="0" smtClean="0">
                <a:latin typeface="Comic Sans MS" pitchFamily="66" charset="0"/>
              </a:rPr>
              <a:t>Beta, T., &amp; Coke, H. (2001). Genetic and environmental variation in sorghum starch properties. Journal of cereal science. 34:261-268.</a:t>
            </a:r>
            <a:endParaRPr lang="fr-BE" sz="2600" dirty="0" smtClean="0">
              <a:latin typeface="Comic Sans MS" pitchFamily="66" charset="0"/>
            </a:endParaRPr>
          </a:p>
          <a:p>
            <a:pPr algn="just">
              <a:lnSpc>
                <a:spcPct val="120000"/>
              </a:lnSpc>
              <a:buNone/>
            </a:pPr>
            <a:r>
              <a:rPr lang="de-DE" sz="2600" dirty="0" smtClean="0">
                <a:latin typeface="Comic Sans MS" pitchFamily="66" charset="0"/>
              </a:rPr>
              <a:t>ICC-</a:t>
            </a:r>
            <a:r>
              <a:rPr lang="de-DE" sz="2600" dirty="0" err="1" smtClean="0">
                <a:latin typeface="Comic Sans MS" pitchFamily="66" charset="0"/>
              </a:rPr>
              <a:t>Draft</a:t>
            </a:r>
            <a:r>
              <a:rPr lang="de-DE" sz="2600" dirty="0" smtClean="0">
                <a:latin typeface="Comic Sans MS" pitchFamily="66" charset="0"/>
              </a:rPr>
              <a:t>-Standard N162 (1995). Rapid </a:t>
            </a:r>
            <a:r>
              <a:rPr lang="de-DE" sz="2600" dirty="0" err="1" smtClean="0">
                <a:latin typeface="Comic Sans MS" pitchFamily="66" charset="0"/>
              </a:rPr>
              <a:t>pasting</a:t>
            </a:r>
            <a:r>
              <a:rPr lang="de-DE" sz="2600" dirty="0" smtClean="0">
                <a:latin typeface="Comic Sans MS" pitchFamily="66" charset="0"/>
              </a:rPr>
              <a:t> </a:t>
            </a:r>
            <a:r>
              <a:rPr lang="de-DE" sz="2600" dirty="0" err="1" smtClean="0">
                <a:latin typeface="Comic Sans MS" pitchFamily="66" charset="0"/>
              </a:rPr>
              <a:t>method</a:t>
            </a:r>
            <a:r>
              <a:rPr lang="de-DE" sz="2600" dirty="0" smtClean="0">
                <a:latin typeface="Comic Sans MS" pitchFamily="66" charset="0"/>
              </a:rPr>
              <a:t> </a:t>
            </a:r>
            <a:r>
              <a:rPr lang="de-DE" sz="2600" dirty="0" err="1" smtClean="0">
                <a:latin typeface="Comic Sans MS" pitchFamily="66" charset="0"/>
              </a:rPr>
              <a:t>using</a:t>
            </a:r>
            <a:r>
              <a:rPr lang="de-DE" sz="2600" dirty="0" smtClean="0">
                <a:latin typeface="Comic Sans MS" pitchFamily="66" charset="0"/>
              </a:rPr>
              <a:t> </a:t>
            </a:r>
            <a:r>
              <a:rPr lang="de-DE" sz="2600" dirty="0" err="1" smtClean="0">
                <a:latin typeface="Comic Sans MS" pitchFamily="66" charset="0"/>
              </a:rPr>
              <a:t>the</a:t>
            </a:r>
            <a:r>
              <a:rPr lang="de-DE" sz="2600" dirty="0" smtClean="0">
                <a:latin typeface="Comic Sans MS" pitchFamily="66" charset="0"/>
              </a:rPr>
              <a:t> Newport Rapid </a:t>
            </a:r>
            <a:r>
              <a:rPr lang="de-DE" sz="2600" dirty="0" err="1" smtClean="0">
                <a:latin typeface="Comic Sans MS" pitchFamily="66" charset="0"/>
              </a:rPr>
              <a:t>Visco</a:t>
            </a:r>
            <a:r>
              <a:rPr lang="de-DE" sz="2600" dirty="0" smtClean="0">
                <a:latin typeface="Comic Sans MS" pitchFamily="66" charset="0"/>
              </a:rPr>
              <a:t> </a:t>
            </a:r>
            <a:r>
              <a:rPr lang="de-DE" sz="2600" dirty="0" err="1" smtClean="0">
                <a:latin typeface="Comic Sans MS" pitchFamily="66" charset="0"/>
              </a:rPr>
              <a:t>Analyser</a:t>
            </a:r>
            <a:endParaRPr lang="fr-BE" sz="2600" dirty="0" smtClean="0">
              <a:latin typeface="Comic Sans MS" pitchFamily="66" charset="0"/>
            </a:endParaRPr>
          </a:p>
          <a:p>
            <a:pPr algn="just">
              <a:lnSpc>
                <a:spcPct val="120000"/>
              </a:lnSpc>
              <a:buNone/>
            </a:pPr>
            <a:r>
              <a:rPr lang="en-GB" sz="2600" dirty="0" smtClean="0">
                <a:latin typeface="Comic Sans MS" pitchFamily="66" charset="0"/>
              </a:rPr>
              <a:t>Morrison, W.R., &amp; Laignelet, B. (1983). An improved colorimetric procedure for determining apparent and total amylose in cereal and other starches. </a:t>
            </a:r>
            <a:r>
              <a:rPr lang="en-US" sz="2600" dirty="0" smtClean="0">
                <a:latin typeface="Comic Sans MS" pitchFamily="66" charset="0"/>
              </a:rPr>
              <a:t>Journal of cereal science 1:9-20.</a:t>
            </a:r>
            <a:endParaRPr lang="fr-BE" sz="2600" dirty="0" smtClean="0">
              <a:latin typeface="Comic Sans MS" pitchFamily="66" charset="0"/>
            </a:endParaRPr>
          </a:p>
          <a:p>
            <a:pPr algn="just">
              <a:lnSpc>
                <a:spcPct val="120000"/>
              </a:lnSpc>
              <a:buNone/>
            </a:pPr>
            <a:r>
              <a:rPr lang="fr-BE" sz="2600" dirty="0" smtClean="0">
                <a:latin typeface="Comic Sans MS" pitchFamily="66" charset="0"/>
              </a:rPr>
              <a:t>Pérez Sira, E., &amp; </a:t>
            </a:r>
            <a:r>
              <a:rPr lang="fr-BE" sz="2600" dirty="0" err="1" smtClean="0">
                <a:latin typeface="Comic Sans MS" pitchFamily="66" charset="0"/>
              </a:rPr>
              <a:t>Amaiz</a:t>
            </a:r>
            <a:r>
              <a:rPr lang="fr-BE" sz="2600" dirty="0" smtClean="0">
                <a:latin typeface="Comic Sans MS" pitchFamily="66" charset="0"/>
              </a:rPr>
              <a:t>, M. L. (2004). </a:t>
            </a:r>
            <a:r>
              <a:rPr lang="en-US" sz="2600" dirty="0" smtClean="0">
                <a:latin typeface="Comic Sans MS" pitchFamily="66" charset="0"/>
              </a:rPr>
              <a:t>A laboratory scale method for isolation of starch from pigmented sorghum, Journal of food engineering 64, 515-519.</a:t>
            </a:r>
            <a:endParaRPr lang="fr-BE" sz="2600" dirty="0" smtClean="0">
              <a:latin typeface="Comic Sans MS" pitchFamily="66" charset="0"/>
            </a:endParaRPr>
          </a:p>
          <a:p>
            <a:pPr algn="just">
              <a:buNone/>
            </a:pPr>
            <a:endParaRPr lang="en-US" sz="2400" b="1" dirty="0" smtClean="0">
              <a:latin typeface="Comic Sans MS" pitchFamily="66" charset="0"/>
            </a:endParaRPr>
          </a:p>
          <a:p>
            <a:pPr algn="just">
              <a:buNone/>
            </a:pPr>
            <a:endParaRPr lang="fr-BE" sz="2400" dirty="0"/>
          </a:p>
        </p:txBody>
      </p:sp>
      <p:sp>
        <p:nvSpPr>
          <p:cNvPr id="23" name="ZoneTexte 22"/>
          <p:cNvSpPr txBox="1"/>
          <p:nvPr/>
        </p:nvSpPr>
        <p:spPr>
          <a:xfrm>
            <a:off x="13101641" y="7786616"/>
            <a:ext cx="1785950" cy="1154162"/>
          </a:xfrm>
          <a:prstGeom prst="rect">
            <a:avLst/>
          </a:prstGeom>
          <a:noFill/>
        </p:spPr>
        <p:txBody>
          <a:bodyPr wrap="square" rtlCol="0">
            <a:spAutoFit/>
          </a:bodyPr>
          <a:lstStyle/>
          <a:p>
            <a:endParaRPr lang="fr-BE" dirty="0">
              <a:solidFill>
                <a:schemeClr val="bg1"/>
              </a:solidFill>
            </a:endParaRPr>
          </a:p>
        </p:txBody>
      </p:sp>
      <p:sp>
        <p:nvSpPr>
          <p:cNvPr id="24" name="ZoneTexte 23"/>
          <p:cNvSpPr txBox="1"/>
          <p:nvPr/>
        </p:nvSpPr>
        <p:spPr>
          <a:xfrm>
            <a:off x="13173079" y="7929492"/>
            <a:ext cx="7572428" cy="1154162"/>
          </a:xfrm>
          <a:prstGeom prst="rect">
            <a:avLst/>
          </a:prstGeom>
          <a:noFill/>
        </p:spPr>
        <p:txBody>
          <a:bodyPr wrap="square" rtlCol="0">
            <a:spAutoFit/>
          </a:bodyPr>
          <a:lstStyle/>
          <a:p>
            <a:endParaRPr lang="fr-BE" dirty="0"/>
          </a:p>
        </p:txBody>
      </p:sp>
      <p:sp>
        <p:nvSpPr>
          <p:cNvPr id="25" name="ZoneTexte 24"/>
          <p:cNvSpPr txBox="1"/>
          <p:nvPr/>
        </p:nvSpPr>
        <p:spPr>
          <a:xfrm>
            <a:off x="13101641" y="7858054"/>
            <a:ext cx="7858180" cy="1154162"/>
          </a:xfrm>
          <a:prstGeom prst="rect">
            <a:avLst/>
          </a:prstGeom>
          <a:noFill/>
        </p:spPr>
        <p:txBody>
          <a:bodyPr wrap="square" rtlCol="0">
            <a:spAutoFit/>
          </a:bodyPr>
          <a:lstStyle/>
          <a:p>
            <a:endParaRPr lang="fr-BE" dirty="0"/>
          </a:p>
        </p:txBody>
      </p:sp>
      <p:grpSp>
        <p:nvGrpSpPr>
          <p:cNvPr id="44" name="Groupe 43"/>
          <p:cNvGrpSpPr/>
          <p:nvPr/>
        </p:nvGrpSpPr>
        <p:grpSpPr>
          <a:xfrm>
            <a:off x="1242933" y="18502316"/>
            <a:ext cx="10787138" cy="1932215"/>
            <a:chOff x="12528718" y="6429294"/>
            <a:chExt cx="11001452" cy="1932215"/>
          </a:xfrm>
        </p:grpSpPr>
        <p:pic>
          <p:nvPicPr>
            <p:cNvPr id="17" name="Image 11" descr="IMG_4445"/>
            <p:cNvPicPr>
              <a:picLocks noChangeAspect="1" noChangeArrowheads="1"/>
            </p:cNvPicPr>
            <p:nvPr/>
          </p:nvPicPr>
          <p:blipFill>
            <a:blip r:embed="rId6"/>
            <a:srcRect/>
            <a:stretch>
              <a:fillRect/>
            </a:stretch>
          </p:blipFill>
          <p:spPr bwMode="auto">
            <a:xfrm>
              <a:off x="12815889" y="6429294"/>
              <a:ext cx="1800225" cy="1800225"/>
            </a:xfrm>
            <a:prstGeom prst="rect">
              <a:avLst/>
            </a:prstGeom>
            <a:noFill/>
          </p:spPr>
        </p:pic>
        <p:pic>
          <p:nvPicPr>
            <p:cNvPr id="18" name="Image 19" descr="IMG_4452"/>
            <p:cNvPicPr>
              <a:picLocks noChangeAspect="1" noChangeArrowheads="1"/>
            </p:cNvPicPr>
            <p:nvPr/>
          </p:nvPicPr>
          <p:blipFill>
            <a:blip r:embed="rId7"/>
            <a:srcRect/>
            <a:stretch>
              <a:fillRect/>
            </a:stretch>
          </p:blipFill>
          <p:spPr bwMode="auto">
            <a:xfrm>
              <a:off x="15030467" y="6429294"/>
              <a:ext cx="1800225" cy="1800225"/>
            </a:xfrm>
            <a:prstGeom prst="rect">
              <a:avLst/>
            </a:prstGeom>
            <a:noFill/>
          </p:spPr>
        </p:pic>
        <p:pic>
          <p:nvPicPr>
            <p:cNvPr id="19" name="Image 9" descr="IMG_4442"/>
            <p:cNvPicPr>
              <a:picLocks noChangeAspect="1" noChangeArrowheads="1"/>
            </p:cNvPicPr>
            <p:nvPr/>
          </p:nvPicPr>
          <p:blipFill>
            <a:blip r:embed="rId8"/>
            <a:srcRect/>
            <a:stretch>
              <a:fillRect/>
            </a:stretch>
          </p:blipFill>
          <p:spPr bwMode="auto">
            <a:xfrm>
              <a:off x="17173607" y="6500732"/>
              <a:ext cx="1800225" cy="1800225"/>
            </a:xfrm>
            <a:prstGeom prst="rect">
              <a:avLst/>
            </a:prstGeom>
            <a:noFill/>
          </p:spPr>
        </p:pic>
        <p:pic>
          <p:nvPicPr>
            <p:cNvPr id="20" name="Image 17" descr="IMG_4449"/>
            <p:cNvPicPr>
              <a:picLocks noChangeAspect="1" noChangeArrowheads="1"/>
            </p:cNvPicPr>
            <p:nvPr/>
          </p:nvPicPr>
          <p:blipFill>
            <a:blip r:embed="rId9"/>
            <a:srcRect/>
            <a:stretch>
              <a:fillRect/>
            </a:stretch>
          </p:blipFill>
          <p:spPr bwMode="auto">
            <a:xfrm>
              <a:off x="19377304" y="6429294"/>
              <a:ext cx="1800225" cy="1800225"/>
            </a:xfrm>
            <a:prstGeom prst="rect">
              <a:avLst/>
            </a:prstGeom>
            <a:noFill/>
          </p:spPr>
        </p:pic>
        <p:pic>
          <p:nvPicPr>
            <p:cNvPr id="21" name="Image 13" descr="IMG_4447"/>
            <p:cNvPicPr>
              <a:picLocks noChangeAspect="1" noChangeArrowheads="1"/>
            </p:cNvPicPr>
            <p:nvPr/>
          </p:nvPicPr>
          <p:blipFill>
            <a:blip r:embed="rId10"/>
            <a:srcRect/>
            <a:stretch>
              <a:fillRect/>
            </a:stretch>
          </p:blipFill>
          <p:spPr bwMode="auto">
            <a:xfrm>
              <a:off x="21531325" y="6429294"/>
              <a:ext cx="1800225" cy="1800225"/>
            </a:xfrm>
            <a:prstGeom prst="rect">
              <a:avLst/>
            </a:prstGeom>
            <a:noFill/>
          </p:spPr>
        </p:pic>
        <p:sp>
          <p:nvSpPr>
            <p:cNvPr id="26" name="ZoneTexte 25"/>
            <p:cNvSpPr txBox="1"/>
            <p:nvPr/>
          </p:nvSpPr>
          <p:spPr>
            <a:xfrm>
              <a:off x="12528718" y="7715178"/>
              <a:ext cx="11001452" cy="646331"/>
            </a:xfrm>
            <a:prstGeom prst="rect">
              <a:avLst/>
            </a:prstGeom>
            <a:solidFill>
              <a:schemeClr val="bg1"/>
            </a:solidFill>
          </p:spPr>
          <p:txBody>
            <a:bodyPr wrap="square" rtlCol="0">
              <a:spAutoFit/>
            </a:bodyPr>
            <a:lstStyle/>
            <a:p>
              <a:r>
                <a:rPr lang="fr-BE" sz="1800" dirty="0" smtClean="0">
                  <a:latin typeface="Comic Sans MS" pitchFamily="66" charset="0"/>
                </a:rPr>
                <a:t>     White </a:t>
              </a:r>
              <a:r>
                <a:rPr lang="fr-BE" sz="1800" dirty="0" err="1" smtClean="0">
                  <a:latin typeface="Comic Sans MS" pitchFamily="66" charset="0"/>
                </a:rPr>
                <a:t>sorghum</a:t>
              </a:r>
              <a:r>
                <a:rPr lang="fr-BE" sz="1800" dirty="0" smtClean="0">
                  <a:latin typeface="Comic Sans MS" pitchFamily="66" charset="0"/>
                </a:rPr>
                <a:t>            </a:t>
              </a:r>
              <a:r>
                <a:rPr lang="fr-BE" sz="1800" dirty="0" err="1" smtClean="0">
                  <a:latin typeface="Comic Sans MS" pitchFamily="66" charset="0"/>
                </a:rPr>
                <a:t>Red</a:t>
              </a:r>
              <a:r>
                <a:rPr lang="fr-BE" sz="1800" dirty="0" smtClean="0">
                  <a:latin typeface="Comic Sans MS" pitchFamily="66" charset="0"/>
                </a:rPr>
                <a:t> </a:t>
              </a:r>
              <a:r>
                <a:rPr lang="fr-BE" sz="1800" dirty="0" err="1" smtClean="0">
                  <a:latin typeface="Comic Sans MS" pitchFamily="66" charset="0"/>
                </a:rPr>
                <a:t>sorghum</a:t>
              </a:r>
              <a:r>
                <a:rPr lang="fr-BE" sz="1800" dirty="0" smtClean="0">
                  <a:latin typeface="Comic Sans MS" pitchFamily="66" charset="0"/>
                </a:rPr>
                <a:t>       White </a:t>
              </a:r>
              <a:r>
                <a:rPr lang="fr-BE" sz="1800" dirty="0" err="1" smtClean="0">
                  <a:latin typeface="Comic Sans MS" pitchFamily="66" charset="0"/>
                </a:rPr>
                <a:t>sorghum</a:t>
              </a:r>
              <a:r>
                <a:rPr lang="fr-BE" sz="1800" dirty="0" smtClean="0">
                  <a:latin typeface="Comic Sans MS" pitchFamily="66" charset="0"/>
                </a:rPr>
                <a:t>        </a:t>
              </a:r>
              <a:r>
                <a:rPr lang="fr-BE" sz="1800" dirty="0" err="1" smtClean="0">
                  <a:latin typeface="Comic Sans MS" pitchFamily="66" charset="0"/>
                </a:rPr>
                <a:t>Red</a:t>
              </a:r>
              <a:r>
                <a:rPr lang="fr-BE" sz="1800" dirty="0" smtClean="0">
                  <a:latin typeface="Comic Sans MS" pitchFamily="66" charset="0"/>
                </a:rPr>
                <a:t> </a:t>
              </a:r>
              <a:r>
                <a:rPr lang="fr-BE" sz="1800" dirty="0" err="1" smtClean="0">
                  <a:latin typeface="Comic Sans MS" pitchFamily="66" charset="0"/>
                </a:rPr>
                <a:t>sorghum</a:t>
              </a:r>
              <a:r>
                <a:rPr lang="fr-BE" sz="1800" dirty="0" smtClean="0">
                  <a:latin typeface="Comic Sans MS" pitchFamily="66" charset="0"/>
                </a:rPr>
                <a:t>           Brown </a:t>
              </a:r>
              <a:r>
                <a:rPr lang="fr-BE" sz="1800" dirty="0" err="1" smtClean="0">
                  <a:latin typeface="Comic Sans MS" pitchFamily="66" charset="0"/>
                </a:rPr>
                <a:t>sorghum</a:t>
              </a:r>
              <a:endParaRPr lang="fr-BE" sz="1800" dirty="0" smtClean="0">
                <a:latin typeface="Comic Sans MS" pitchFamily="66" charset="0"/>
              </a:endParaRPr>
            </a:p>
            <a:p>
              <a:r>
                <a:rPr lang="fr-BE" sz="1800" dirty="0" smtClean="0">
                  <a:latin typeface="Comic Sans MS" pitchFamily="66" charset="0"/>
                </a:rPr>
                <a:t>         (2004)            (2004)                      (2006)                  (2006)                 (2006)</a:t>
              </a:r>
              <a:endParaRPr lang="fr-BE" sz="1800" dirty="0">
                <a:latin typeface="Comic Sans MS" pitchFamily="66" charset="0"/>
              </a:endParaRPr>
            </a:p>
          </p:txBody>
        </p:sp>
      </p:grpSp>
      <p:graphicFrame>
        <p:nvGraphicFramePr>
          <p:cNvPr id="30" name="Tableau 29"/>
          <p:cNvGraphicFramePr>
            <a:graphicFrameLocks noGrp="1"/>
          </p:cNvGraphicFramePr>
          <p:nvPr/>
        </p:nvGraphicFramePr>
        <p:xfrm>
          <a:off x="13244517" y="10429822"/>
          <a:ext cx="10572825" cy="2453640"/>
        </p:xfrm>
        <a:graphic>
          <a:graphicData uri="http://schemas.openxmlformats.org/drawingml/2006/table">
            <a:tbl>
              <a:tblPr>
                <a:effectLst>
                  <a:outerShdw blurRad="50800" dist="38100" dir="8100000" algn="tr" rotWithShape="0">
                    <a:prstClr val="black">
                      <a:alpha val="40000"/>
                    </a:prstClr>
                  </a:outerShdw>
                </a:effectLst>
              </a:tblPr>
              <a:tblGrid>
                <a:gridCol w="1949778"/>
                <a:gridCol w="1419178"/>
                <a:gridCol w="1421750"/>
                <a:gridCol w="1370328"/>
                <a:gridCol w="1442318"/>
                <a:gridCol w="1419178"/>
                <a:gridCol w="156828"/>
                <a:gridCol w="1393467"/>
              </a:tblGrid>
              <a:tr h="333146">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fr-BE" sz="2000" b="0" i="0" u="none" strike="noStrike" cap="none" normalizeH="0" baseline="0" dirty="0" err="1" smtClean="0">
                          <a:ln>
                            <a:noFill/>
                          </a:ln>
                          <a:solidFill>
                            <a:srgbClr val="000000"/>
                          </a:solidFill>
                          <a:effectLst/>
                          <a:latin typeface="Comic Sans MS" pitchFamily="66" charset="0"/>
                          <a:cs typeface="Times New Roman" pitchFamily="18" charset="0"/>
                        </a:rPr>
                        <a:t>Starch</a:t>
                      </a:r>
                      <a:endParaRPr kumimoji="0" lang="fr-BE" sz="2000" b="0" i="0" u="none" strike="noStrike" cap="none" normalizeH="0" baseline="0" dirty="0" smtClean="0">
                        <a:ln>
                          <a:noFill/>
                        </a:ln>
                        <a:solidFill>
                          <a:schemeClr val="tx1"/>
                        </a:solidFill>
                        <a:effectLst/>
                        <a:latin typeface="Comic Sans MS" pitchFamily="66" charset="0"/>
                        <a:cs typeface="Times New Roman" pitchFamily="18" charset="0"/>
                      </a:endParaRPr>
                    </a:p>
                  </a:txBody>
                  <a:tcPr marL="38206" marR="38206"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fr-BE" sz="2000" b="0" i="0" u="none" strike="noStrike" cap="none" normalizeH="0" baseline="0" dirty="0" smtClean="0">
                          <a:ln>
                            <a:noFill/>
                          </a:ln>
                          <a:solidFill>
                            <a:srgbClr val="000000"/>
                          </a:solidFill>
                          <a:effectLst/>
                          <a:latin typeface="Comic Sans MS" pitchFamily="66" charset="0"/>
                          <a:cs typeface="Times New Roman" pitchFamily="18" charset="0"/>
                        </a:rPr>
                        <a:t>SBI03</a:t>
                      </a:r>
                      <a:endParaRPr kumimoji="0" lang="fr-BE" sz="2000" b="0" i="0" u="none" strike="noStrike" cap="none" normalizeH="0" baseline="0" dirty="0" smtClean="0">
                        <a:ln>
                          <a:noFill/>
                        </a:ln>
                        <a:solidFill>
                          <a:schemeClr val="tx1"/>
                        </a:solidFill>
                        <a:effectLst/>
                        <a:latin typeface="Comic Sans MS" pitchFamily="66" charset="0"/>
                        <a:cs typeface="Times New Roman" pitchFamily="18" charset="0"/>
                      </a:endParaRPr>
                    </a:p>
                  </a:txBody>
                  <a:tcPr marL="38206" marR="38206" marT="0" marB="0" anchor="b" horzOverflow="overflow">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fr-BE" sz="2000" b="0" i="0" u="none" strike="noStrike" cap="none" normalizeH="0" baseline="0" dirty="0" smtClean="0">
                          <a:ln>
                            <a:noFill/>
                          </a:ln>
                          <a:solidFill>
                            <a:srgbClr val="000000"/>
                          </a:solidFill>
                          <a:effectLst/>
                          <a:latin typeface="Comic Sans MS" pitchFamily="66" charset="0"/>
                          <a:cs typeface="Times New Roman" pitchFamily="18" charset="0"/>
                        </a:rPr>
                        <a:t>SBI04</a:t>
                      </a:r>
                      <a:endParaRPr kumimoji="0" lang="fr-BE" sz="2000" b="0" i="0" u="none" strike="noStrike" cap="none" normalizeH="0" baseline="0" dirty="0" smtClean="0">
                        <a:ln>
                          <a:noFill/>
                        </a:ln>
                        <a:solidFill>
                          <a:schemeClr val="tx1"/>
                        </a:solidFill>
                        <a:effectLst/>
                        <a:latin typeface="Comic Sans MS" pitchFamily="66" charset="0"/>
                        <a:cs typeface="Times New Roman" pitchFamily="18" charset="0"/>
                      </a:endParaRPr>
                    </a:p>
                  </a:txBody>
                  <a:tcPr marL="38206" marR="38206" marT="0" marB="0" anchor="b"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fr-BE" sz="2000" b="0" i="0" u="none" strike="noStrike" cap="none" normalizeH="0" baseline="0" dirty="0" smtClean="0">
                          <a:ln>
                            <a:noFill/>
                          </a:ln>
                          <a:solidFill>
                            <a:srgbClr val="000000"/>
                          </a:solidFill>
                          <a:effectLst/>
                          <a:latin typeface="Comic Sans MS" pitchFamily="66" charset="0"/>
                          <a:cs typeface="Times New Roman" pitchFamily="18" charset="0"/>
                        </a:rPr>
                        <a:t>SPI04</a:t>
                      </a:r>
                      <a:endParaRPr kumimoji="0" lang="fr-BE" sz="2000" b="0" i="0" u="none" strike="noStrike" cap="none" normalizeH="0" baseline="0" dirty="0" smtClean="0">
                        <a:ln>
                          <a:noFill/>
                        </a:ln>
                        <a:solidFill>
                          <a:schemeClr val="tx1"/>
                        </a:solidFill>
                        <a:effectLst/>
                        <a:latin typeface="Comic Sans MS" pitchFamily="66" charset="0"/>
                        <a:cs typeface="Times New Roman" pitchFamily="18" charset="0"/>
                      </a:endParaRPr>
                    </a:p>
                  </a:txBody>
                  <a:tcPr marL="38206" marR="38206" marT="0" marB="0" anchor="b"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fr-BE" sz="2000" b="0" i="0" u="none" strike="noStrike" cap="none" normalizeH="0" baseline="0" dirty="0" smtClean="0">
                          <a:ln>
                            <a:noFill/>
                          </a:ln>
                          <a:solidFill>
                            <a:srgbClr val="000000"/>
                          </a:solidFill>
                          <a:effectLst/>
                          <a:latin typeface="Comic Sans MS" pitchFamily="66" charset="0"/>
                          <a:cs typeface="Times New Roman" pitchFamily="18" charset="0"/>
                        </a:rPr>
                        <a:t>SBI06</a:t>
                      </a:r>
                      <a:endParaRPr kumimoji="0" lang="fr-BE" sz="2000" b="0" i="0" u="none" strike="noStrike" cap="none" normalizeH="0" baseline="0" dirty="0" smtClean="0">
                        <a:ln>
                          <a:noFill/>
                        </a:ln>
                        <a:solidFill>
                          <a:schemeClr val="tx1"/>
                        </a:solidFill>
                        <a:effectLst/>
                        <a:latin typeface="Comic Sans MS" pitchFamily="66" charset="0"/>
                        <a:cs typeface="Times New Roman" pitchFamily="18" charset="0"/>
                      </a:endParaRPr>
                    </a:p>
                  </a:txBody>
                  <a:tcPr marL="38206" marR="38206" marT="0" marB="0" anchor="b"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2">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fr-BE" sz="2000" b="0" i="0" u="none" strike="noStrike" cap="none" normalizeH="0" baseline="0" dirty="0" smtClean="0">
                          <a:ln>
                            <a:noFill/>
                          </a:ln>
                          <a:solidFill>
                            <a:srgbClr val="000000"/>
                          </a:solidFill>
                          <a:effectLst/>
                          <a:latin typeface="Comic Sans MS" pitchFamily="66" charset="0"/>
                          <a:cs typeface="Times New Roman" pitchFamily="18" charset="0"/>
                        </a:rPr>
                        <a:t>SPI06</a:t>
                      </a:r>
                      <a:endParaRPr kumimoji="0" lang="fr-BE" sz="2000" b="0" i="0" u="none" strike="noStrike" cap="none" normalizeH="0" baseline="0" dirty="0" smtClean="0">
                        <a:ln>
                          <a:noFill/>
                        </a:ln>
                        <a:solidFill>
                          <a:schemeClr val="tx1"/>
                        </a:solidFill>
                        <a:effectLst/>
                        <a:latin typeface="Comic Sans MS" pitchFamily="66" charset="0"/>
                        <a:cs typeface="Times New Roman" pitchFamily="18" charset="0"/>
                      </a:endParaRPr>
                    </a:p>
                  </a:txBody>
                  <a:tcPr marL="38206" marR="38206" marT="0" marB="0" anchor="b"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fr-BE"/>
                    </a:p>
                  </a:txBody>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fr-BE" sz="2000" b="0" i="0" u="none" strike="noStrike" cap="none" normalizeH="0" baseline="0" dirty="0" smtClean="0">
                          <a:ln>
                            <a:noFill/>
                          </a:ln>
                          <a:solidFill>
                            <a:srgbClr val="000000"/>
                          </a:solidFill>
                          <a:effectLst/>
                          <a:latin typeface="Comic Sans MS" pitchFamily="66" charset="0"/>
                          <a:cs typeface="Times New Roman" pitchFamily="18" charset="0"/>
                        </a:rPr>
                        <a:t>SG06</a:t>
                      </a:r>
                      <a:endParaRPr kumimoji="0" lang="fr-BE" sz="2000" b="0" i="0" u="none" strike="noStrike" cap="none" normalizeH="0" baseline="0" dirty="0" smtClean="0">
                        <a:ln>
                          <a:noFill/>
                        </a:ln>
                        <a:solidFill>
                          <a:schemeClr val="tx1"/>
                        </a:solidFill>
                        <a:effectLst/>
                        <a:latin typeface="Comic Sans MS" pitchFamily="66" charset="0"/>
                        <a:cs typeface="Times New Roman" pitchFamily="18" charset="0"/>
                      </a:endParaRPr>
                    </a:p>
                  </a:txBody>
                  <a:tcPr marL="38206" marR="38206" marT="0" marB="0" anchor="b" horzOverflow="overflow">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590679">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fr-BE" sz="2000" b="0" i="0" u="none" strike="noStrike" cap="none" normalizeH="0" baseline="0" dirty="0" smtClean="0">
                          <a:ln>
                            <a:noFill/>
                          </a:ln>
                          <a:solidFill>
                            <a:srgbClr val="000000"/>
                          </a:solidFill>
                          <a:effectLst/>
                          <a:latin typeface="Comic Sans MS" pitchFamily="66" charset="0"/>
                          <a:ea typeface="Times New Roman" pitchFamily="18" charset="0"/>
                          <a:cs typeface="Calibri" pitchFamily="34" charset="0"/>
                        </a:rPr>
                        <a:t>minimale value</a:t>
                      </a:r>
                      <a:r>
                        <a:rPr kumimoji="0" lang="fr-BE" sz="2000" b="0" i="0" u="none" strike="noStrike" cap="none" normalizeH="0" baseline="0" dirty="0" smtClean="0">
                          <a:ln>
                            <a:noFill/>
                          </a:ln>
                          <a:solidFill>
                            <a:srgbClr val="000000"/>
                          </a:solidFill>
                          <a:effectLst/>
                          <a:latin typeface="Comic Sans MS" pitchFamily="66" charset="0"/>
                          <a:cs typeface="Times New Roman" pitchFamily="18" charset="0"/>
                        </a:rPr>
                        <a:t>(</a:t>
                      </a:r>
                      <a:r>
                        <a:rPr kumimoji="0" lang="fr-BE" sz="2000" b="0" i="0" u="none" strike="noStrike" cap="none" normalizeH="0" baseline="0" dirty="0" smtClean="0">
                          <a:ln>
                            <a:noFill/>
                          </a:ln>
                          <a:solidFill>
                            <a:srgbClr val="000000"/>
                          </a:solidFill>
                          <a:effectLst/>
                          <a:latin typeface="Comic Sans MS" pitchFamily="66" charset="0"/>
                          <a:ea typeface="Times New Roman" pitchFamily="18" charset="0"/>
                          <a:cs typeface="Calibri" pitchFamily="34" charset="0"/>
                        </a:rPr>
                        <a:t>µm</a:t>
                      </a:r>
                      <a:r>
                        <a:rPr kumimoji="0" lang="fr-BE" sz="2000" b="0" i="0" u="none" strike="noStrike" cap="none" normalizeH="0" baseline="0" dirty="0" smtClean="0">
                          <a:ln>
                            <a:noFill/>
                          </a:ln>
                          <a:solidFill>
                            <a:srgbClr val="000000"/>
                          </a:solidFill>
                          <a:effectLst/>
                          <a:latin typeface="Comic Sans MS" pitchFamily="66" charset="0"/>
                          <a:cs typeface="Times New Roman" pitchFamily="18" charset="0"/>
                        </a:rPr>
                        <a:t>)</a:t>
                      </a:r>
                      <a:endParaRPr kumimoji="0" lang="fr-BE" sz="2000" b="0" i="0" u="none" strike="noStrike" cap="none" normalizeH="0" baseline="0" dirty="0" smtClean="0">
                        <a:ln>
                          <a:noFill/>
                        </a:ln>
                        <a:solidFill>
                          <a:schemeClr val="tx1"/>
                        </a:solidFill>
                        <a:effectLst/>
                        <a:latin typeface="Comic Sans MS" pitchFamily="66" charset="0"/>
                        <a:cs typeface="Times New Roman" pitchFamily="18" charset="0"/>
                      </a:endParaRPr>
                    </a:p>
                  </a:txBody>
                  <a:tcPr marL="38206" marR="38206"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lnTlToBr>
                      <a:noFill/>
                    </a:lnTlToBr>
                    <a:lnBlToTr>
                      <a:noFill/>
                    </a:lnBlToTr>
                    <a:no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fr-BE" sz="2000" b="0" i="0" u="none" strike="noStrike" cap="none" normalizeH="0" baseline="0" dirty="0" smtClean="0">
                          <a:ln>
                            <a:noFill/>
                          </a:ln>
                          <a:solidFill>
                            <a:srgbClr val="000000"/>
                          </a:solidFill>
                          <a:effectLst/>
                          <a:latin typeface="Comic Sans MS" pitchFamily="66" charset="0"/>
                          <a:cs typeface="Times New Roman" pitchFamily="18" charset="0"/>
                        </a:rPr>
                        <a:t>6,607</a:t>
                      </a:r>
                      <a:endParaRPr kumimoji="0" lang="fr-BE" sz="2000" b="0" i="0" u="none" strike="noStrike" cap="none" normalizeH="0" baseline="0" dirty="0" smtClean="0">
                        <a:ln>
                          <a:noFill/>
                        </a:ln>
                        <a:solidFill>
                          <a:schemeClr val="tx1"/>
                        </a:solidFill>
                        <a:effectLst/>
                        <a:latin typeface="Comic Sans MS" pitchFamily="66" charset="0"/>
                        <a:cs typeface="Times New Roman" pitchFamily="18" charset="0"/>
                      </a:endParaRPr>
                    </a:p>
                  </a:txBody>
                  <a:tcPr marL="38206" marR="38206"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lnTlToBr>
                      <a:noFill/>
                    </a:lnTlToBr>
                    <a:lnBlToTr>
                      <a:noFill/>
                    </a:lnBlToTr>
                    <a:no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fr-BE" sz="2000" b="0" i="0" u="none" strike="noStrike" cap="none" normalizeH="0" baseline="0" dirty="0" smtClean="0">
                          <a:ln>
                            <a:noFill/>
                          </a:ln>
                          <a:solidFill>
                            <a:srgbClr val="000000"/>
                          </a:solidFill>
                          <a:effectLst/>
                          <a:latin typeface="Comic Sans MS" pitchFamily="66" charset="0"/>
                          <a:cs typeface="Times New Roman" pitchFamily="18" charset="0"/>
                        </a:rPr>
                        <a:t>6,607</a:t>
                      </a:r>
                      <a:endParaRPr kumimoji="0" lang="fr-BE" sz="2000" b="0" i="0" u="none" strike="noStrike" cap="none" normalizeH="0" baseline="0" dirty="0" smtClean="0">
                        <a:ln>
                          <a:noFill/>
                        </a:ln>
                        <a:solidFill>
                          <a:schemeClr val="tx1"/>
                        </a:solidFill>
                        <a:effectLst/>
                        <a:latin typeface="Comic Sans MS" pitchFamily="66" charset="0"/>
                        <a:cs typeface="Times New Roman" pitchFamily="18" charset="0"/>
                      </a:endParaRPr>
                    </a:p>
                  </a:txBody>
                  <a:tcPr marL="38206" marR="38206"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lnTlToBr>
                      <a:noFill/>
                    </a:lnTlToBr>
                    <a:lnBlToTr>
                      <a:noFill/>
                    </a:lnBlToTr>
                    <a:no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fr-BE" sz="2000" b="0" i="0" u="none" strike="noStrike" cap="none" normalizeH="0" baseline="0" dirty="0" smtClean="0">
                          <a:ln>
                            <a:noFill/>
                          </a:ln>
                          <a:solidFill>
                            <a:srgbClr val="000000"/>
                          </a:solidFill>
                          <a:effectLst/>
                          <a:latin typeface="Comic Sans MS" pitchFamily="66" charset="0"/>
                          <a:cs typeface="Times New Roman" pitchFamily="18" charset="0"/>
                        </a:rPr>
                        <a:t>6,607</a:t>
                      </a:r>
                      <a:endParaRPr kumimoji="0" lang="fr-BE" sz="2000" b="0" i="0" u="none" strike="noStrike" cap="none" normalizeH="0" baseline="0" dirty="0" smtClean="0">
                        <a:ln>
                          <a:noFill/>
                        </a:ln>
                        <a:solidFill>
                          <a:schemeClr val="tx1"/>
                        </a:solidFill>
                        <a:effectLst/>
                        <a:latin typeface="Comic Sans MS" pitchFamily="66" charset="0"/>
                        <a:cs typeface="Times New Roman" pitchFamily="18" charset="0"/>
                      </a:endParaRPr>
                    </a:p>
                  </a:txBody>
                  <a:tcPr marL="38206" marR="38206"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lnTlToBr>
                      <a:noFill/>
                    </a:lnTlToBr>
                    <a:lnBlToTr>
                      <a:noFill/>
                    </a:lnBlToTr>
                    <a:no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fr-BE" sz="2000" b="0" i="0" u="none" strike="noStrike" cap="none" normalizeH="0" baseline="0" dirty="0" smtClean="0">
                          <a:ln>
                            <a:noFill/>
                          </a:ln>
                          <a:solidFill>
                            <a:srgbClr val="000000"/>
                          </a:solidFill>
                          <a:effectLst/>
                          <a:latin typeface="Comic Sans MS" pitchFamily="66" charset="0"/>
                          <a:cs typeface="Times New Roman" pitchFamily="18" charset="0"/>
                        </a:rPr>
                        <a:t>5,754</a:t>
                      </a:r>
                      <a:endParaRPr kumimoji="0" lang="fr-BE" sz="2000" b="0" i="0" u="none" strike="noStrike" cap="none" normalizeH="0" baseline="0" dirty="0" smtClean="0">
                        <a:ln>
                          <a:noFill/>
                        </a:ln>
                        <a:solidFill>
                          <a:schemeClr val="tx1"/>
                        </a:solidFill>
                        <a:effectLst/>
                        <a:latin typeface="Comic Sans MS" pitchFamily="66" charset="0"/>
                        <a:cs typeface="Times New Roman" pitchFamily="18" charset="0"/>
                      </a:endParaRPr>
                    </a:p>
                  </a:txBody>
                  <a:tcPr marL="38206" marR="38206"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lnTlToBr>
                      <a:noFill/>
                    </a:lnTlToBr>
                    <a:lnBlToTr>
                      <a:noFill/>
                    </a:lnBlToTr>
                    <a:no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fr-BE" sz="2000" b="0" i="0" u="none" strike="noStrike" cap="none" normalizeH="0" baseline="0" smtClean="0">
                          <a:ln>
                            <a:noFill/>
                          </a:ln>
                          <a:solidFill>
                            <a:srgbClr val="000000"/>
                          </a:solidFill>
                          <a:effectLst/>
                          <a:latin typeface="Comic Sans MS" pitchFamily="66" charset="0"/>
                          <a:cs typeface="Times New Roman" pitchFamily="18" charset="0"/>
                        </a:rPr>
                        <a:t>6,607</a:t>
                      </a:r>
                      <a:endParaRPr kumimoji="0" lang="fr-BE" sz="2000" b="0" i="0" u="none" strike="noStrike" cap="none" normalizeH="0" baseline="0" smtClean="0">
                        <a:ln>
                          <a:noFill/>
                        </a:ln>
                        <a:solidFill>
                          <a:schemeClr val="tx1"/>
                        </a:solidFill>
                        <a:effectLst/>
                        <a:latin typeface="Comic Sans MS" pitchFamily="66" charset="0"/>
                        <a:cs typeface="Times New Roman" pitchFamily="18" charset="0"/>
                      </a:endParaRPr>
                    </a:p>
                  </a:txBody>
                  <a:tcPr marL="38206" marR="38206"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lnTlToBr>
                      <a:noFill/>
                    </a:lnTlToBr>
                    <a:lnBlToTr>
                      <a:noFill/>
                    </a:lnBlToTr>
                    <a:noFill/>
                  </a:tcPr>
                </a:tc>
                <a:tc gridSpan="2">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fr-BE" sz="2000" b="0" i="0" u="none" strike="noStrike" cap="none" normalizeH="0" baseline="0" dirty="0" smtClean="0">
                          <a:ln>
                            <a:noFill/>
                          </a:ln>
                          <a:solidFill>
                            <a:srgbClr val="000000"/>
                          </a:solidFill>
                          <a:effectLst/>
                          <a:latin typeface="Comic Sans MS" pitchFamily="66" charset="0"/>
                          <a:cs typeface="Times New Roman" pitchFamily="18" charset="0"/>
                        </a:rPr>
                        <a:t>5,754</a:t>
                      </a:r>
                      <a:endParaRPr kumimoji="0" lang="fr-BE" sz="2000" b="0" i="0" u="none" strike="noStrike" cap="none" normalizeH="0" baseline="0" dirty="0" smtClean="0">
                        <a:ln>
                          <a:noFill/>
                        </a:ln>
                        <a:solidFill>
                          <a:schemeClr val="tx1"/>
                        </a:solidFill>
                        <a:effectLst/>
                        <a:latin typeface="Comic Sans MS" pitchFamily="66" charset="0"/>
                        <a:cs typeface="Times New Roman" pitchFamily="18" charset="0"/>
                      </a:endParaRPr>
                    </a:p>
                  </a:txBody>
                  <a:tcPr marL="38206" marR="38206"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lnTlToBr>
                      <a:noFill/>
                    </a:lnTlToBr>
                    <a:lnBlToTr>
                      <a:noFill/>
                    </a:lnBlToTr>
                    <a:noFill/>
                  </a:tcPr>
                </a:tc>
                <a:tc hMerge="1">
                  <a:txBody>
                    <a:bodyPr/>
                    <a:lstStyle/>
                    <a:p>
                      <a:endParaRPr lang="fr-BE"/>
                    </a:p>
                  </a:txBody>
                  <a:tcPr/>
                </a:tc>
              </a:tr>
              <a:tr h="284926">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fr-BE" sz="2000" b="0" i="0" u="none" strike="noStrike" cap="none" normalizeH="0" baseline="0" dirty="0" smtClean="0">
                          <a:ln>
                            <a:noFill/>
                          </a:ln>
                          <a:solidFill>
                            <a:srgbClr val="000000"/>
                          </a:solidFill>
                          <a:effectLst/>
                          <a:latin typeface="Comic Sans MS" pitchFamily="66" charset="0"/>
                          <a:cs typeface="Times New Roman" pitchFamily="18" charset="0"/>
                        </a:rPr>
                        <a:t> </a:t>
                      </a:r>
                      <a:endParaRPr kumimoji="0" lang="fr-BE" sz="2000" b="0" i="0" u="none" strike="noStrike" cap="none" normalizeH="0" baseline="0" dirty="0" smtClean="0">
                        <a:ln>
                          <a:noFill/>
                        </a:ln>
                        <a:solidFill>
                          <a:schemeClr val="tx1"/>
                        </a:solidFill>
                        <a:effectLst/>
                        <a:latin typeface="Comic Sans MS" pitchFamily="66" charset="0"/>
                        <a:cs typeface="Times New Roman" pitchFamily="18" charset="0"/>
                      </a:endParaRPr>
                    </a:p>
                  </a:txBody>
                  <a:tcPr marL="38206" marR="38206"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fr-BE" sz="2000" b="0" i="0" u="none" strike="noStrike" cap="none" normalizeH="0" baseline="0" dirty="0" smtClean="0">
                          <a:ln>
                            <a:noFill/>
                          </a:ln>
                          <a:solidFill>
                            <a:srgbClr val="000000"/>
                          </a:solidFill>
                          <a:effectLst/>
                          <a:latin typeface="Comic Sans MS" pitchFamily="66" charset="0"/>
                          <a:cs typeface="Times New Roman" pitchFamily="18" charset="0"/>
                        </a:rPr>
                        <a:t> </a:t>
                      </a:r>
                      <a:endParaRPr kumimoji="0" lang="fr-BE" sz="2000" b="0" i="0" u="none" strike="noStrike" cap="none" normalizeH="0" baseline="0" dirty="0" smtClean="0">
                        <a:ln>
                          <a:noFill/>
                        </a:ln>
                        <a:solidFill>
                          <a:schemeClr val="tx1"/>
                        </a:solidFill>
                        <a:effectLst/>
                        <a:latin typeface="Comic Sans MS" pitchFamily="66" charset="0"/>
                        <a:cs typeface="Times New Roman" pitchFamily="18" charset="0"/>
                      </a:endParaRPr>
                    </a:p>
                  </a:txBody>
                  <a:tcPr marL="38206" marR="38206"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fr-BE" sz="2000" b="0" i="0" u="none" strike="noStrike" cap="none" normalizeH="0" baseline="0" dirty="0" smtClean="0">
                          <a:ln>
                            <a:noFill/>
                          </a:ln>
                          <a:solidFill>
                            <a:srgbClr val="000000"/>
                          </a:solidFill>
                          <a:effectLst/>
                          <a:latin typeface="Comic Sans MS" pitchFamily="66" charset="0"/>
                          <a:cs typeface="Times New Roman" pitchFamily="18" charset="0"/>
                        </a:rPr>
                        <a:t> </a:t>
                      </a:r>
                      <a:endParaRPr kumimoji="0" lang="fr-BE" sz="2000" b="0" i="0" u="none" strike="noStrike" cap="none" normalizeH="0" baseline="0" dirty="0" smtClean="0">
                        <a:ln>
                          <a:noFill/>
                        </a:ln>
                        <a:solidFill>
                          <a:schemeClr val="tx1"/>
                        </a:solidFill>
                        <a:effectLst/>
                        <a:latin typeface="Comic Sans MS" pitchFamily="66" charset="0"/>
                        <a:cs typeface="Times New Roman" pitchFamily="18" charset="0"/>
                      </a:endParaRPr>
                    </a:p>
                  </a:txBody>
                  <a:tcPr marL="38206" marR="38206"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fr-BE" sz="2000" b="0" i="0" u="none" strike="noStrike" cap="none" normalizeH="0" baseline="0" dirty="0" smtClean="0">
                          <a:ln>
                            <a:noFill/>
                          </a:ln>
                          <a:solidFill>
                            <a:srgbClr val="000000"/>
                          </a:solidFill>
                          <a:effectLst/>
                          <a:latin typeface="Comic Sans MS" pitchFamily="66" charset="0"/>
                          <a:cs typeface="Times New Roman" pitchFamily="18" charset="0"/>
                        </a:rPr>
                        <a:t> </a:t>
                      </a:r>
                      <a:endParaRPr kumimoji="0" lang="fr-BE" sz="2000" b="0" i="0" u="none" strike="noStrike" cap="none" normalizeH="0" baseline="0" dirty="0" smtClean="0">
                        <a:ln>
                          <a:noFill/>
                        </a:ln>
                        <a:solidFill>
                          <a:schemeClr val="tx1"/>
                        </a:solidFill>
                        <a:effectLst/>
                        <a:latin typeface="Comic Sans MS" pitchFamily="66" charset="0"/>
                        <a:cs typeface="Times New Roman" pitchFamily="18" charset="0"/>
                      </a:endParaRPr>
                    </a:p>
                  </a:txBody>
                  <a:tcPr marL="38206" marR="38206"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fr-BE" sz="2000" b="0" i="0" u="none" strike="noStrike" cap="none" normalizeH="0" baseline="0" dirty="0" smtClean="0">
                          <a:ln>
                            <a:noFill/>
                          </a:ln>
                          <a:solidFill>
                            <a:srgbClr val="000000"/>
                          </a:solidFill>
                          <a:effectLst/>
                          <a:latin typeface="Comic Sans MS" pitchFamily="66" charset="0"/>
                          <a:cs typeface="Times New Roman" pitchFamily="18" charset="0"/>
                        </a:rPr>
                        <a:t> </a:t>
                      </a:r>
                      <a:endParaRPr kumimoji="0" lang="fr-BE" sz="2000" b="0" i="0" u="none" strike="noStrike" cap="none" normalizeH="0" baseline="0" dirty="0" smtClean="0">
                        <a:ln>
                          <a:noFill/>
                        </a:ln>
                        <a:solidFill>
                          <a:schemeClr val="tx1"/>
                        </a:solidFill>
                        <a:effectLst/>
                        <a:latin typeface="Comic Sans MS" pitchFamily="66" charset="0"/>
                        <a:cs typeface="Times New Roman" pitchFamily="18" charset="0"/>
                      </a:endParaRPr>
                    </a:p>
                  </a:txBody>
                  <a:tcPr marL="38206" marR="38206"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fr-BE" sz="2000" b="0" i="0" u="none" strike="noStrike" cap="none" normalizeH="0" baseline="0" smtClean="0">
                          <a:ln>
                            <a:noFill/>
                          </a:ln>
                          <a:solidFill>
                            <a:srgbClr val="000000"/>
                          </a:solidFill>
                          <a:effectLst/>
                          <a:latin typeface="Comic Sans MS" pitchFamily="66" charset="0"/>
                          <a:cs typeface="Times New Roman" pitchFamily="18" charset="0"/>
                        </a:rPr>
                        <a:t> </a:t>
                      </a:r>
                      <a:endParaRPr kumimoji="0" lang="fr-BE" sz="2000" b="0" i="0" u="none" strike="noStrike" cap="none" normalizeH="0" baseline="0" smtClean="0">
                        <a:ln>
                          <a:noFill/>
                        </a:ln>
                        <a:solidFill>
                          <a:schemeClr val="tx1"/>
                        </a:solidFill>
                        <a:effectLst/>
                        <a:latin typeface="Comic Sans MS" pitchFamily="66" charset="0"/>
                        <a:cs typeface="Times New Roman" pitchFamily="18" charset="0"/>
                      </a:endParaRPr>
                    </a:p>
                  </a:txBody>
                  <a:tcPr marL="38206" marR="38206"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lnTlToBr>
                      <a:noFill/>
                    </a:lnTlToBr>
                    <a:lnBlToTr>
                      <a:noFill/>
                    </a:lnBlToTr>
                    <a:noFill/>
                  </a:tcPr>
                </a:tc>
                <a:tc gridSpan="2">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fr-BE" sz="2000" b="0" i="0" u="none" strike="noStrike" cap="none" normalizeH="0" baseline="0" dirty="0" smtClean="0">
                          <a:ln>
                            <a:noFill/>
                          </a:ln>
                          <a:solidFill>
                            <a:srgbClr val="000000"/>
                          </a:solidFill>
                          <a:effectLst/>
                          <a:latin typeface="Comic Sans MS" pitchFamily="66" charset="0"/>
                          <a:cs typeface="Times New Roman" pitchFamily="18" charset="0"/>
                        </a:rPr>
                        <a:t> </a:t>
                      </a:r>
                      <a:endParaRPr kumimoji="0" lang="fr-BE" sz="2000" b="0" i="0" u="none" strike="noStrike" cap="none" normalizeH="0" baseline="0" dirty="0" smtClean="0">
                        <a:ln>
                          <a:noFill/>
                        </a:ln>
                        <a:solidFill>
                          <a:schemeClr val="tx1"/>
                        </a:solidFill>
                        <a:effectLst/>
                        <a:latin typeface="Comic Sans MS" pitchFamily="66" charset="0"/>
                        <a:cs typeface="Times New Roman" pitchFamily="18" charset="0"/>
                      </a:endParaRPr>
                    </a:p>
                  </a:txBody>
                  <a:tcPr marL="38206" marR="38206"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fr-BE"/>
                    </a:p>
                  </a:txBody>
                  <a:tcPr/>
                </a:tc>
              </a:tr>
              <a:tr h="590679">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fr-BE" sz="2000" b="0" i="0" u="none" strike="noStrike" cap="none" normalizeH="0" baseline="0" dirty="0" smtClean="0">
                          <a:ln>
                            <a:noFill/>
                          </a:ln>
                          <a:solidFill>
                            <a:srgbClr val="000000"/>
                          </a:solidFill>
                          <a:effectLst/>
                          <a:latin typeface="Comic Sans MS" pitchFamily="66" charset="0"/>
                          <a:ea typeface="Times New Roman" pitchFamily="18" charset="0"/>
                          <a:cs typeface="Calibri" pitchFamily="34" charset="0"/>
                        </a:rPr>
                        <a:t>maximale value</a:t>
                      </a:r>
                      <a:r>
                        <a:rPr kumimoji="0" lang="fr-BE" sz="2000" b="0" i="0" u="none" strike="noStrike" cap="none" normalizeH="0" baseline="0" dirty="0" smtClean="0">
                          <a:ln>
                            <a:noFill/>
                          </a:ln>
                          <a:solidFill>
                            <a:srgbClr val="000000"/>
                          </a:solidFill>
                          <a:effectLst/>
                          <a:latin typeface="Comic Sans MS" pitchFamily="66" charset="0"/>
                          <a:cs typeface="Times New Roman" pitchFamily="18" charset="0"/>
                        </a:rPr>
                        <a:t>(</a:t>
                      </a:r>
                      <a:r>
                        <a:rPr kumimoji="0" lang="fr-BE" sz="2000" b="0" i="0" u="none" strike="noStrike" cap="none" normalizeH="0" baseline="0" dirty="0" smtClean="0">
                          <a:ln>
                            <a:noFill/>
                          </a:ln>
                          <a:solidFill>
                            <a:srgbClr val="000000"/>
                          </a:solidFill>
                          <a:effectLst/>
                          <a:latin typeface="Comic Sans MS" pitchFamily="66" charset="0"/>
                          <a:ea typeface="Times New Roman" pitchFamily="18" charset="0"/>
                          <a:cs typeface="Calibri" pitchFamily="34" charset="0"/>
                        </a:rPr>
                        <a:t>µm</a:t>
                      </a:r>
                      <a:r>
                        <a:rPr kumimoji="0" lang="fr-BE" sz="2000" b="0" i="0" u="none" strike="noStrike" cap="none" normalizeH="0" baseline="0" dirty="0" smtClean="0">
                          <a:ln>
                            <a:noFill/>
                          </a:ln>
                          <a:solidFill>
                            <a:srgbClr val="000000"/>
                          </a:solidFill>
                          <a:effectLst/>
                          <a:latin typeface="Comic Sans MS" pitchFamily="66" charset="0"/>
                          <a:cs typeface="Times New Roman" pitchFamily="18" charset="0"/>
                        </a:rPr>
                        <a:t>)</a:t>
                      </a:r>
                      <a:endParaRPr kumimoji="0" lang="fr-BE" sz="2000" b="0" i="0" u="none" strike="noStrike" cap="none" normalizeH="0" baseline="0" dirty="0" smtClean="0">
                        <a:ln>
                          <a:noFill/>
                        </a:ln>
                        <a:solidFill>
                          <a:schemeClr val="tx1"/>
                        </a:solidFill>
                        <a:effectLst/>
                        <a:latin typeface="Comic Sans MS" pitchFamily="66" charset="0"/>
                        <a:cs typeface="Times New Roman" pitchFamily="18" charset="0"/>
                      </a:endParaRPr>
                    </a:p>
                  </a:txBody>
                  <a:tcPr marL="38206" marR="38206"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lnTlToBr>
                      <a:noFill/>
                    </a:lnTlToBr>
                    <a:lnBlToTr>
                      <a:noFill/>
                    </a:lnBlToTr>
                    <a:no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fr-BE" sz="2000" b="0" i="0" u="none" strike="noStrike" cap="none" normalizeH="0" baseline="0" dirty="0" smtClean="0">
                          <a:ln>
                            <a:noFill/>
                          </a:ln>
                          <a:solidFill>
                            <a:srgbClr val="000000"/>
                          </a:solidFill>
                          <a:effectLst/>
                          <a:latin typeface="Comic Sans MS" pitchFamily="66" charset="0"/>
                          <a:cs typeface="Times New Roman" pitchFamily="18" charset="0"/>
                        </a:rPr>
                        <a:t>39,811</a:t>
                      </a:r>
                      <a:endParaRPr kumimoji="0" lang="fr-BE" sz="2000" b="0" i="0" u="none" strike="noStrike" cap="none" normalizeH="0" baseline="0" dirty="0" smtClean="0">
                        <a:ln>
                          <a:noFill/>
                        </a:ln>
                        <a:solidFill>
                          <a:schemeClr val="tx1"/>
                        </a:solidFill>
                        <a:effectLst/>
                        <a:latin typeface="Comic Sans MS" pitchFamily="66" charset="0"/>
                        <a:cs typeface="Times New Roman" pitchFamily="18" charset="0"/>
                      </a:endParaRPr>
                    </a:p>
                  </a:txBody>
                  <a:tcPr marL="38206" marR="38206"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lnTlToBr>
                      <a:noFill/>
                    </a:lnTlToBr>
                    <a:lnBlToTr>
                      <a:noFill/>
                    </a:lnBlToTr>
                    <a:no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fr-BE" sz="2000" b="0" i="0" u="none" strike="noStrike" cap="none" normalizeH="0" baseline="0" smtClean="0">
                          <a:ln>
                            <a:noFill/>
                          </a:ln>
                          <a:solidFill>
                            <a:srgbClr val="000000"/>
                          </a:solidFill>
                          <a:effectLst/>
                          <a:latin typeface="Comic Sans MS" pitchFamily="66" charset="0"/>
                          <a:cs typeface="Times New Roman" pitchFamily="18" charset="0"/>
                        </a:rPr>
                        <a:t>39,811</a:t>
                      </a:r>
                      <a:endParaRPr kumimoji="0" lang="fr-BE" sz="2000" b="0" i="0" u="none" strike="noStrike" cap="none" normalizeH="0" baseline="0" smtClean="0">
                        <a:ln>
                          <a:noFill/>
                        </a:ln>
                        <a:solidFill>
                          <a:schemeClr val="tx1"/>
                        </a:solidFill>
                        <a:effectLst/>
                        <a:latin typeface="Comic Sans MS" pitchFamily="66" charset="0"/>
                        <a:cs typeface="Times New Roman" pitchFamily="18" charset="0"/>
                      </a:endParaRPr>
                    </a:p>
                  </a:txBody>
                  <a:tcPr marL="38206" marR="38206"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lnTlToBr>
                      <a:noFill/>
                    </a:lnTlToBr>
                    <a:lnBlToTr>
                      <a:noFill/>
                    </a:lnBlToTr>
                    <a:no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fr-BE" sz="2000" b="0" i="0" u="none" strike="noStrike" cap="none" normalizeH="0" baseline="0" dirty="0" smtClean="0">
                          <a:ln>
                            <a:noFill/>
                          </a:ln>
                          <a:solidFill>
                            <a:srgbClr val="000000"/>
                          </a:solidFill>
                          <a:effectLst/>
                          <a:latin typeface="Comic Sans MS" pitchFamily="66" charset="0"/>
                          <a:cs typeface="Times New Roman" pitchFamily="18" charset="0"/>
                        </a:rPr>
                        <a:t>39,811</a:t>
                      </a:r>
                      <a:endParaRPr kumimoji="0" lang="fr-BE" sz="2000" b="0" i="0" u="none" strike="noStrike" cap="none" normalizeH="0" baseline="0" dirty="0" smtClean="0">
                        <a:ln>
                          <a:noFill/>
                        </a:ln>
                        <a:solidFill>
                          <a:schemeClr val="tx1"/>
                        </a:solidFill>
                        <a:effectLst/>
                        <a:latin typeface="Comic Sans MS" pitchFamily="66" charset="0"/>
                        <a:cs typeface="Times New Roman" pitchFamily="18" charset="0"/>
                      </a:endParaRPr>
                    </a:p>
                  </a:txBody>
                  <a:tcPr marL="38206" marR="38206"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lnTlToBr>
                      <a:noFill/>
                    </a:lnTlToBr>
                    <a:lnBlToTr>
                      <a:noFill/>
                    </a:lnBlToTr>
                    <a:no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fr-BE" sz="2000" b="0" i="0" u="none" strike="noStrike" cap="none" normalizeH="0" baseline="0" dirty="0" smtClean="0">
                          <a:ln>
                            <a:noFill/>
                          </a:ln>
                          <a:solidFill>
                            <a:srgbClr val="000000"/>
                          </a:solidFill>
                          <a:effectLst/>
                          <a:latin typeface="Comic Sans MS" pitchFamily="66" charset="0"/>
                          <a:cs typeface="Times New Roman" pitchFamily="18" charset="0"/>
                        </a:rPr>
                        <a:t>39,811</a:t>
                      </a:r>
                      <a:endParaRPr kumimoji="0" lang="fr-BE" sz="2000" b="0" i="0" u="none" strike="noStrike" cap="none" normalizeH="0" baseline="0" dirty="0" smtClean="0">
                        <a:ln>
                          <a:noFill/>
                        </a:ln>
                        <a:solidFill>
                          <a:schemeClr val="tx1"/>
                        </a:solidFill>
                        <a:effectLst/>
                        <a:latin typeface="Comic Sans MS" pitchFamily="66" charset="0"/>
                        <a:cs typeface="Times New Roman" pitchFamily="18" charset="0"/>
                      </a:endParaRPr>
                    </a:p>
                  </a:txBody>
                  <a:tcPr marL="38206" marR="38206"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lnTlToBr>
                      <a:noFill/>
                    </a:lnTlToBr>
                    <a:lnBlToTr>
                      <a:noFill/>
                    </a:lnBlToTr>
                    <a:no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fr-BE" sz="2000" b="0" i="0" u="none" strike="noStrike" cap="none" normalizeH="0" baseline="0" dirty="0" smtClean="0">
                          <a:ln>
                            <a:noFill/>
                          </a:ln>
                          <a:solidFill>
                            <a:srgbClr val="000000"/>
                          </a:solidFill>
                          <a:effectLst/>
                          <a:latin typeface="Comic Sans MS" pitchFamily="66" charset="0"/>
                          <a:cs typeface="Times New Roman" pitchFamily="18" charset="0"/>
                        </a:rPr>
                        <a:t>39,811</a:t>
                      </a:r>
                      <a:endParaRPr kumimoji="0" lang="fr-BE" sz="2000" b="0" i="0" u="none" strike="noStrike" cap="none" normalizeH="0" baseline="0" dirty="0" smtClean="0">
                        <a:ln>
                          <a:noFill/>
                        </a:ln>
                        <a:solidFill>
                          <a:schemeClr val="tx1"/>
                        </a:solidFill>
                        <a:effectLst/>
                        <a:latin typeface="Comic Sans MS" pitchFamily="66" charset="0"/>
                        <a:cs typeface="Times New Roman" pitchFamily="18" charset="0"/>
                      </a:endParaRPr>
                    </a:p>
                  </a:txBody>
                  <a:tcPr marL="38206" marR="38206"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lnTlToBr>
                      <a:noFill/>
                    </a:lnTlToBr>
                    <a:lnBlToTr>
                      <a:noFill/>
                    </a:lnBlToTr>
                    <a:noFill/>
                  </a:tcPr>
                </a:tc>
                <a:tc gridSpan="2">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fr-BE" sz="2000" b="0" i="0" u="none" strike="noStrike" cap="none" normalizeH="0" baseline="0" dirty="0" smtClean="0">
                          <a:ln>
                            <a:noFill/>
                          </a:ln>
                          <a:solidFill>
                            <a:srgbClr val="000000"/>
                          </a:solidFill>
                          <a:effectLst/>
                          <a:latin typeface="Comic Sans MS" pitchFamily="66" charset="0"/>
                          <a:cs typeface="Times New Roman" pitchFamily="18" charset="0"/>
                        </a:rPr>
                        <a:t>34,674</a:t>
                      </a:r>
                      <a:endParaRPr kumimoji="0" lang="fr-BE" sz="2000" b="0" i="0" u="none" strike="noStrike" cap="none" normalizeH="0" baseline="0" dirty="0" smtClean="0">
                        <a:ln>
                          <a:noFill/>
                        </a:ln>
                        <a:solidFill>
                          <a:schemeClr val="tx1"/>
                        </a:solidFill>
                        <a:effectLst/>
                        <a:latin typeface="Comic Sans MS" pitchFamily="66" charset="0"/>
                        <a:cs typeface="Times New Roman" pitchFamily="18" charset="0"/>
                      </a:endParaRPr>
                    </a:p>
                  </a:txBody>
                  <a:tcPr marL="38206" marR="38206"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lnTlToBr>
                      <a:noFill/>
                    </a:lnTlToBr>
                    <a:lnBlToTr>
                      <a:noFill/>
                    </a:lnBlToTr>
                    <a:noFill/>
                  </a:tcPr>
                </a:tc>
                <a:tc hMerge="1">
                  <a:txBody>
                    <a:bodyPr/>
                    <a:lstStyle/>
                    <a:p>
                      <a:endParaRPr lang="fr-BE"/>
                    </a:p>
                  </a:txBody>
                  <a:tcPr/>
                </a:tc>
              </a:tr>
              <a:tr h="343711">
                <a:tc>
                  <a:txBody>
                    <a:body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fr-BE" sz="2000" b="1" i="0" u="none" strike="noStrike" cap="none" normalizeH="0" baseline="0" dirty="0" smtClean="0">
                          <a:ln>
                            <a:noFill/>
                          </a:ln>
                          <a:solidFill>
                            <a:srgbClr val="000000"/>
                          </a:solidFill>
                          <a:effectLst/>
                          <a:latin typeface="Comic Sans MS" pitchFamily="66" charset="0"/>
                          <a:cs typeface="Times New Roman" pitchFamily="18" charset="0"/>
                        </a:rPr>
                        <a:t> </a:t>
                      </a:r>
                      <a:endParaRPr kumimoji="0" lang="fr-BE" sz="2000" b="1" i="0" u="none" strike="noStrike" cap="none" normalizeH="0" baseline="0" dirty="0" smtClean="0">
                        <a:ln>
                          <a:noFill/>
                        </a:ln>
                        <a:solidFill>
                          <a:schemeClr val="tx1"/>
                        </a:solidFill>
                        <a:effectLst/>
                        <a:latin typeface="Comic Sans MS" pitchFamily="66" charset="0"/>
                        <a:cs typeface="Times New Roman" pitchFamily="18" charset="0"/>
                      </a:endParaRPr>
                    </a:p>
                  </a:txBody>
                  <a:tcPr marL="38206" marR="38206"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fr-BE" sz="2000" b="1" i="0" u="none" strike="noStrike" cap="none" normalizeH="0" baseline="0" dirty="0" smtClean="0">
                          <a:ln>
                            <a:noFill/>
                          </a:ln>
                          <a:solidFill>
                            <a:srgbClr val="000000"/>
                          </a:solidFill>
                          <a:effectLst/>
                          <a:latin typeface="Comic Sans MS" pitchFamily="66" charset="0"/>
                          <a:cs typeface="Times New Roman" pitchFamily="18" charset="0"/>
                        </a:rPr>
                        <a:t> </a:t>
                      </a:r>
                      <a:endParaRPr kumimoji="0" lang="fr-BE" sz="2000" b="1" i="0" u="none" strike="noStrike" cap="none" normalizeH="0" baseline="0" dirty="0" smtClean="0">
                        <a:ln>
                          <a:noFill/>
                        </a:ln>
                        <a:solidFill>
                          <a:schemeClr val="tx1"/>
                        </a:solidFill>
                        <a:effectLst/>
                        <a:latin typeface="Comic Sans MS" pitchFamily="66" charset="0"/>
                        <a:cs typeface="Times New Roman" pitchFamily="18" charset="0"/>
                      </a:endParaRPr>
                    </a:p>
                  </a:txBody>
                  <a:tcPr marL="38206" marR="38206"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fr-BE" sz="2000" b="1" i="0" u="none" strike="noStrike" cap="none" normalizeH="0" baseline="0" dirty="0" smtClean="0">
                          <a:ln>
                            <a:noFill/>
                          </a:ln>
                          <a:solidFill>
                            <a:srgbClr val="000000"/>
                          </a:solidFill>
                          <a:effectLst/>
                          <a:latin typeface="Times New Roman" pitchFamily="18" charset="0"/>
                          <a:cs typeface="Times New Roman" pitchFamily="18" charset="0"/>
                        </a:rPr>
                        <a:t> </a:t>
                      </a:r>
                      <a:endParaRPr kumimoji="0" lang="fr-BE" sz="2000" b="1" i="0" u="none" strike="noStrike" cap="none" normalizeH="0" baseline="0" dirty="0" smtClean="0">
                        <a:ln>
                          <a:noFill/>
                        </a:ln>
                        <a:solidFill>
                          <a:schemeClr val="tx1"/>
                        </a:solidFill>
                        <a:effectLst/>
                        <a:latin typeface="Times New Roman" pitchFamily="18" charset="0"/>
                        <a:cs typeface="Times New Roman" pitchFamily="18" charset="0"/>
                      </a:endParaRPr>
                    </a:p>
                  </a:txBody>
                  <a:tcPr marL="38206" marR="38206"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fr-BE" sz="2000" b="1" i="0" u="none" strike="noStrike" cap="none" normalizeH="0" baseline="0" dirty="0" smtClean="0">
                          <a:ln>
                            <a:noFill/>
                          </a:ln>
                          <a:solidFill>
                            <a:srgbClr val="000000"/>
                          </a:solidFill>
                          <a:effectLst/>
                          <a:latin typeface="Times New Roman" pitchFamily="18" charset="0"/>
                          <a:cs typeface="Times New Roman" pitchFamily="18" charset="0"/>
                        </a:rPr>
                        <a:t> </a:t>
                      </a:r>
                      <a:endParaRPr kumimoji="0" lang="fr-BE" sz="2000" b="1" i="0" u="none" strike="noStrike" cap="none" normalizeH="0" baseline="0" dirty="0" smtClean="0">
                        <a:ln>
                          <a:noFill/>
                        </a:ln>
                        <a:solidFill>
                          <a:schemeClr val="tx1"/>
                        </a:solidFill>
                        <a:effectLst/>
                        <a:latin typeface="Times New Roman" pitchFamily="18" charset="0"/>
                        <a:cs typeface="Times New Roman" pitchFamily="18" charset="0"/>
                      </a:endParaRPr>
                    </a:p>
                  </a:txBody>
                  <a:tcPr marL="38206" marR="38206"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fr-BE" sz="2000" b="1" i="0" u="none" strike="noStrike" cap="none" normalizeH="0" baseline="0" dirty="0" smtClean="0">
                          <a:ln>
                            <a:noFill/>
                          </a:ln>
                          <a:solidFill>
                            <a:srgbClr val="000000"/>
                          </a:solidFill>
                          <a:effectLst/>
                          <a:latin typeface="Times New Roman" pitchFamily="18" charset="0"/>
                          <a:cs typeface="Times New Roman" pitchFamily="18" charset="0"/>
                        </a:rPr>
                        <a:t> </a:t>
                      </a:r>
                      <a:endParaRPr kumimoji="0" lang="fr-BE" sz="2000" b="1" i="0" u="none" strike="noStrike" cap="none" normalizeH="0" baseline="0" dirty="0" smtClean="0">
                        <a:ln>
                          <a:noFill/>
                        </a:ln>
                        <a:solidFill>
                          <a:schemeClr val="tx1"/>
                        </a:solidFill>
                        <a:effectLst/>
                        <a:latin typeface="Times New Roman" pitchFamily="18" charset="0"/>
                        <a:cs typeface="Times New Roman" pitchFamily="18" charset="0"/>
                      </a:endParaRPr>
                    </a:p>
                  </a:txBody>
                  <a:tcPr marL="38206" marR="38206"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fr-BE" sz="2000" b="1" i="0" u="none" strike="noStrike" cap="none" normalizeH="0" baseline="0" dirty="0" smtClean="0">
                          <a:ln>
                            <a:noFill/>
                          </a:ln>
                          <a:solidFill>
                            <a:srgbClr val="000000"/>
                          </a:solidFill>
                          <a:effectLst/>
                          <a:latin typeface="Times New Roman" pitchFamily="18" charset="0"/>
                          <a:cs typeface="Times New Roman" pitchFamily="18" charset="0"/>
                        </a:rPr>
                        <a:t> </a:t>
                      </a:r>
                      <a:endParaRPr kumimoji="0" lang="fr-BE" sz="2000" b="1" i="0" u="none" strike="noStrike" cap="none" normalizeH="0" baseline="0" dirty="0" smtClean="0">
                        <a:ln>
                          <a:noFill/>
                        </a:ln>
                        <a:solidFill>
                          <a:schemeClr val="tx1"/>
                        </a:solidFill>
                        <a:effectLst/>
                        <a:latin typeface="Times New Roman" pitchFamily="18" charset="0"/>
                        <a:cs typeface="Times New Roman" pitchFamily="18" charset="0"/>
                      </a:endParaRPr>
                    </a:p>
                  </a:txBody>
                  <a:tcPr marL="38206" marR="38206"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lnTlToBr>
                      <a:noFill/>
                    </a:lnTlToBr>
                    <a:lnBlToTr>
                      <a:noFill/>
                    </a:lnBlToTr>
                    <a:noFill/>
                  </a:tcPr>
                </a:tc>
                <a:tc gridSpan="2">
                  <a:txBody>
                    <a:body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fr-BE" sz="2000" b="1" i="0" u="none" strike="noStrike" cap="none" normalizeH="0" baseline="0" dirty="0" smtClean="0">
                          <a:ln>
                            <a:noFill/>
                          </a:ln>
                          <a:solidFill>
                            <a:srgbClr val="000000"/>
                          </a:solidFill>
                          <a:effectLst/>
                          <a:latin typeface="Times New Roman" pitchFamily="18" charset="0"/>
                          <a:cs typeface="Times New Roman" pitchFamily="18" charset="0"/>
                        </a:rPr>
                        <a:t> </a:t>
                      </a:r>
                      <a:endParaRPr kumimoji="0" lang="fr-BE" sz="2000" b="1" i="0" u="none" strike="noStrike" cap="none" normalizeH="0" baseline="0" dirty="0" smtClean="0">
                        <a:ln>
                          <a:noFill/>
                        </a:ln>
                        <a:solidFill>
                          <a:schemeClr val="tx1"/>
                        </a:solidFill>
                        <a:effectLst/>
                        <a:latin typeface="Times New Roman" pitchFamily="18" charset="0"/>
                        <a:cs typeface="Times New Roman" pitchFamily="18" charset="0"/>
                      </a:endParaRPr>
                    </a:p>
                  </a:txBody>
                  <a:tcPr marL="38206" marR="38206"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fr-BE"/>
                    </a:p>
                  </a:txBody>
                  <a:tcPr/>
                </a:tc>
              </a:tr>
            </a:tbl>
          </a:graphicData>
        </a:graphic>
      </p:graphicFrame>
      <p:sp>
        <p:nvSpPr>
          <p:cNvPr id="31" name="ZoneTexte 30"/>
          <p:cNvSpPr txBox="1"/>
          <p:nvPr/>
        </p:nvSpPr>
        <p:spPr>
          <a:xfrm>
            <a:off x="13173079" y="9858318"/>
            <a:ext cx="11072890" cy="369332"/>
          </a:xfrm>
          <a:prstGeom prst="rect">
            <a:avLst/>
          </a:prstGeom>
          <a:noFill/>
        </p:spPr>
        <p:txBody>
          <a:bodyPr wrap="square" rtlCol="0">
            <a:spAutoFit/>
          </a:bodyPr>
          <a:lstStyle/>
          <a:p>
            <a:r>
              <a:rPr lang="fr-BE" sz="1800" b="1" i="1" dirty="0" smtClean="0">
                <a:latin typeface="Comic Sans MS" pitchFamily="66" charset="0"/>
              </a:rPr>
              <a:t>Table 2: </a:t>
            </a:r>
            <a:r>
              <a:rPr lang="en-US" sz="1800" b="1" i="1" dirty="0" smtClean="0">
                <a:latin typeface="Comic Sans MS" pitchFamily="66" charset="0"/>
              </a:rPr>
              <a:t>Characteristic values of isolated sorghum starches diameters</a:t>
            </a:r>
            <a:endParaRPr lang="fr-BE" sz="1800" b="1" i="1" dirty="0">
              <a:latin typeface="Comic Sans MS" pitchFamily="66" charset="0"/>
            </a:endParaRPr>
          </a:p>
        </p:txBody>
      </p:sp>
      <p:sp>
        <p:nvSpPr>
          <p:cNvPr id="32" name="ZoneTexte 31"/>
          <p:cNvSpPr txBox="1"/>
          <p:nvPr/>
        </p:nvSpPr>
        <p:spPr>
          <a:xfrm>
            <a:off x="13101641" y="12858714"/>
            <a:ext cx="10644262" cy="923330"/>
          </a:xfrm>
          <a:prstGeom prst="rect">
            <a:avLst/>
          </a:prstGeom>
          <a:noFill/>
        </p:spPr>
        <p:txBody>
          <a:bodyPr wrap="square" rtlCol="0">
            <a:spAutoFit/>
          </a:bodyPr>
          <a:lstStyle/>
          <a:p>
            <a:r>
              <a:rPr lang="fr-BE" sz="1800" dirty="0" smtClean="0">
                <a:latin typeface="Comic Sans MS" pitchFamily="66" charset="0"/>
              </a:rPr>
              <a:t>The local </a:t>
            </a:r>
            <a:r>
              <a:rPr lang="fr-BE" sz="1800" dirty="0" err="1" smtClean="0">
                <a:latin typeface="Comic Sans MS" pitchFamily="66" charset="0"/>
              </a:rPr>
              <a:t>sorghum</a:t>
            </a:r>
            <a:r>
              <a:rPr lang="fr-BE" sz="1800" dirty="0" smtClean="0">
                <a:latin typeface="Comic Sans MS" pitchFamily="66" charset="0"/>
              </a:rPr>
              <a:t> </a:t>
            </a:r>
            <a:r>
              <a:rPr lang="fr-BE" sz="1800" dirty="0" err="1" smtClean="0">
                <a:latin typeface="Comic Sans MS" pitchFamily="66" charset="0"/>
              </a:rPr>
              <a:t>starch</a:t>
            </a:r>
            <a:r>
              <a:rPr lang="fr-BE" sz="1800" dirty="0" smtClean="0">
                <a:latin typeface="Comic Sans MS" pitchFamily="66" charset="0"/>
              </a:rPr>
              <a:t> granule size </a:t>
            </a:r>
            <a:r>
              <a:rPr lang="fr-BE" sz="1800" dirty="0" err="1" smtClean="0">
                <a:latin typeface="Comic Sans MS" pitchFamily="66" charset="0"/>
              </a:rPr>
              <a:t>is</a:t>
            </a:r>
            <a:r>
              <a:rPr lang="fr-BE" sz="1800" dirty="0" smtClean="0">
                <a:latin typeface="Comic Sans MS" pitchFamily="66" charset="0"/>
              </a:rPr>
              <a:t> </a:t>
            </a:r>
            <a:r>
              <a:rPr lang="fr-BE" sz="1800" dirty="0" err="1" smtClean="0">
                <a:latin typeface="Comic Sans MS" pitchFamily="66" charset="0"/>
              </a:rPr>
              <a:t>higher</a:t>
            </a:r>
            <a:r>
              <a:rPr lang="fr-BE" sz="1800" dirty="0" smtClean="0">
                <a:latin typeface="Comic Sans MS" pitchFamily="66" charset="0"/>
              </a:rPr>
              <a:t> </a:t>
            </a:r>
            <a:r>
              <a:rPr lang="fr-BE" sz="1800" dirty="0" err="1" smtClean="0">
                <a:latin typeface="Comic Sans MS" pitchFamily="66" charset="0"/>
              </a:rPr>
              <a:t>than</a:t>
            </a:r>
            <a:r>
              <a:rPr lang="fr-BE" sz="1800" dirty="0" smtClean="0">
                <a:latin typeface="Comic Sans MS" pitchFamily="66" charset="0"/>
              </a:rPr>
              <a:t> </a:t>
            </a:r>
            <a:r>
              <a:rPr lang="fr-BE" sz="1800" dirty="0" err="1" smtClean="0">
                <a:latin typeface="Comic Sans MS" pitchFamily="66" charset="0"/>
              </a:rPr>
              <a:t>other</a:t>
            </a:r>
            <a:r>
              <a:rPr lang="fr-BE" sz="1800" dirty="0" smtClean="0">
                <a:latin typeface="Comic Sans MS" pitchFamily="66" charset="0"/>
              </a:rPr>
              <a:t> </a:t>
            </a:r>
            <a:r>
              <a:rPr lang="fr-BE" sz="1800" dirty="0" err="1" smtClean="0">
                <a:latin typeface="Comic Sans MS" pitchFamily="66" charset="0"/>
              </a:rPr>
              <a:t>sorghum</a:t>
            </a:r>
            <a:r>
              <a:rPr lang="fr-BE" sz="1800" dirty="0" smtClean="0">
                <a:latin typeface="Comic Sans MS" pitchFamily="66" charset="0"/>
              </a:rPr>
              <a:t> </a:t>
            </a:r>
            <a:r>
              <a:rPr lang="fr-BE" sz="1800" dirty="0" err="1" smtClean="0">
                <a:latin typeface="Comic Sans MS" pitchFamily="66" charset="0"/>
              </a:rPr>
              <a:t>starch</a:t>
            </a:r>
            <a:r>
              <a:rPr lang="fr-BE" sz="1800" dirty="0" smtClean="0">
                <a:latin typeface="Comic Sans MS" pitchFamily="66" charset="0"/>
              </a:rPr>
              <a:t> </a:t>
            </a:r>
            <a:r>
              <a:rPr lang="fr-BE" sz="1800" dirty="0" err="1" smtClean="0">
                <a:latin typeface="Comic Sans MS" pitchFamily="66" charset="0"/>
              </a:rPr>
              <a:t>cultivated</a:t>
            </a:r>
            <a:r>
              <a:rPr lang="fr-BE" sz="1800" dirty="0" smtClean="0">
                <a:latin typeface="Comic Sans MS" pitchFamily="66" charset="0"/>
              </a:rPr>
              <a:t> in </a:t>
            </a:r>
            <a:r>
              <a:rPr lang="fr-BE" sz="1800" dirty="0" err="1" smtClean="0">
                <a:latin typeface="Comic Sans MS" pitchFamily="66" charset="0"/>
              </a:rPr>
              <a:t>other</a:t>
            </a:r>
            <a:r>
              <a:rPr lang="fr-BE" sz="1800" dirty="0" smtClean="0">
                <a:latin typeface="Comic Sans MS" pitchFamily="66" charset="0"/>
              </a:rPr>
              <a:t> </a:t>
            </a:r>
            <a:r>
              <a:rPr lang="fr-BE" sz="1800" dirty="0" err="1" smtClean="0">
                <a:latin typeface="Comic Sans MS" pitchFamily="66" charset="0"/>
              </a:rPr>
              <a:t>region</a:t>
            </a:r>
            <a:r>
              <a:rPr lang="fr-BE" sz="1800" dirty="0" smtClean="0">
                <a:latin typeface="Comic Sans MS" pitchFamily="66" charset="0"/>
              </a:rPr>
              <a:t> of </a:t>
            </a:r>
            <a:r>
              <a:rPr lang="fr-BE" sz="1800" dirty="0" err="1" smtClean="0">
                <a:latin typeface="Comic Sans MS" pitchFamily="66" charset="0"/>
              </a:rPr>
              <a:t>America</a:t>
            </a:r>
            <a:r>
              <a:rPr lang="fr-BE" sz="1800" dirty="0" smtClean="0">
                <a:latin typeface="Comic Sans MS" pitchFamily="66" charset="0"/>
              </a:rPr>
              <a:t> and </a:t>
            </a:r>
            <a:r>
              <a:rPr lang="fr-BE" sz="1800" dirty="0" err="1" smtClean="0">
                <a:latin typeface="Comic Sans MS" pitchFamily="66" charset="0"/>
              </a:rPr>
              <a:t>Asia</a:t>
            </a:r>
            <a:r>
              <a:rPr lang="fr-BE" sz="1800" dirty="0" smtClean="0">
                <a:latin typeface="Comic Sans MS" pitchFamily="66" charset="0"/>
              </a:rPr>
              <a:t>, and </a:t>
            </a:r>
            <a:r>
              <a:rPr lang="fr-BE" sz="1800" dirty="0" err="1" smtClean="0">
                <a:latin typeface="Comic Sans MS" pitchFamily="66" charset="0"/>
              </a:rPr>
              <a:t>near</a:t>
            </a:r>
            <a:r>
              <a:rPr lang="fr-BE" sz="1800" dirty="0" smtClean="0">
                <a:latin typeface="Comic Sans MS" pitchFamily="66" charset="0"/>
              </a:rPr>
              <a:t> the size granule of </a:t>
            </a:r>
            <a:r>
              <a:rPr lang="fr-BE" sz="1800" dirty="0" err="1" smtClean="0">
                <a:latin typeface="Comic Sans MS" pitchFamily="66" charset="0"/>
              </a:rPr>
              <a:t>wheat</a:t>
            </a:r>
            <a:r>
              <a:rPr lang="fr-BE" sz="1800" dirty="0" smtClean="0">
                <a:latin typeface="Comic Sans MS" pitchFamily="66" charset="0"/>
                <a:cs typeface="Times New Roman" pitchFamily="18" charset="0"/>
              </a:rPr>
              <a:t> (1-45 µm ), </a:t>
            </a:r>
            <a:r>
              <a:rPr lang="fr-BE" sz="1800" dirty="0" err="1" smtClean="0">
                <a:latin typeface="Comic Sans MS" pitchFamily="66" charset="0"/>
                <a:cs typeface="Times New Roman" pitchFamily="18" charset="0"/>
              </a:rPr>
              <a:t>maize</a:t>
            </a:r>
            <a:r>
              <a:rPr lang="fr-BE" sz="1800" dirty="0" smtClean="0">
                <a:latin typeface="Comic Sans MS" pitchFamily="66" charset="0"/>
                <a:cs typeface="Times New Roman" pitchFamily="18" charset="0"/>
              </a:rPr>
              <a:t> (2-30 µm) and </a:t>
            </a:r>
            <a:r>
              <a:rPr lang="fr-BE" sz="1800" dirty="0" err="1" smtClean="0">
                <a:latin typeface="Comic Sans MS" pitchFamily="66" charset="0"/>
                <a:cs typeface="Times New Roman" pitchFamily="18" charset="0"/>
              </a:rPr>
              <a:t>cassava</a:t>
            </a:r>
            <a:r>
              <a:rPr lang="fr-BE" sz="1800" dirty="0" smtClean="0">
                <a:latin typeface="Comic Sans MS" pitchFamily="66" charset="0"/>
                <a:cs typeface="Times New Roman" pitchFamily="18" charset="0"/>
              </a:rPr>
              <a:t> (4 -34 µm).</a:t>
            </a:r>
            <a:r>
              <a:rPr lang="fr-BE" sz="1800" dirty="0" smtClean="0">
                <a:latin typeface="Comic Sans MS" pitchFamily="66" charset="0"/>
              </a:rPr>
              <a:t>  </a:t>
            </a:r>
            <a:endParaRPr lang="fr-BE" sz="1800" dirty="0">
              <a:latin typeface="Comic Sans MS" pitchFamily="66" charset="0"/>
            </a:endParaRPr>
          </a:p>
        </p:txBody>
      </p:sp>
      <p:graphicFrame>
        <p:nvGraphicFramePr>
          <p:cNvPr id="33" name="Tableau 32"/>
          <p:cNvGraphicFramePr>
            <a:graphicFrameLocks noGrp="1"/>
          </p:cNvGraphicFramePr>
          <p:nvPr/>
        </p:nvGraphicFramePr>
        <p:xfrm>
          <a:off x="13030203" y="14716102"/>
          <a:ext cx="10930013" cy="1554480"/>
        </p:xfrm>
        <a:graphic>
          <a:graphicData uri="http://schemas.openxmlformats.org/drawingml/2006/table">
            <a:tbl>
              <a:tblPr/>
              <a:tblGrid>
                <a:gridCol w="2697003"/>
                <a:gridCol w="1705037"/>
                <a:gridCol w="1660087"/>
                <a:gridCol w="1705037"/>
                <a:gridCol w="1660087"/>
                <a:gridCol w="1502762"/>
              </a:tblGrid>
              <a:tr h="200025">
                <a:tc>
                  <a:txBody>
                    <a:bodyPr/>
                    <a:lstStyle/>
                    <a:p>
                      <a:pPr algn="ctr">
                        <a:spcAft>
                          <a:spcPts val="0"/>
                        </a:spcAft>
                      </a:pPr>
                      <a:r>
                        <a:rPr lang="fr-BE" sz="2000" kern="1200" dirty="0" err="1" smtClean="0">
                          <a:solidFill>
                            <a:srgbClr val="000000"/>
                          </a:solidFill>
                          <a:latin typeface="Comic Sans MS" pitchFamily="66" charset="0"/>
                          <a:ea typeface="Times New Roman"/>
                          <a:cs typeface="Times New Roman"/>
                        </a:rPr>
                        <a:t>Starch</a:t>
                      </a:r>
                      <a:endParaRPr lang="fr-BE" sz="2000" kern="1200" dirty="0" smtClean="0">
                        <a:solidFill>
                          <a:srgbClr val="000000"/>
                        </a:solidFill>
                        <a:latin typeface="Comic Sans MS" pitchFamily="66" charset="0"/>
                        <a:ea typeface="Times New Roman"/>
                        <a:cs typeface="Times New Roman"/>
                      </a:endParaRPr>
                    </a:p>
                    <a:p>
                      <a:pPr algn="ctr">
                        <a:spcAft>
                          <a:spcPts val="0"/>
                        </a:spcAft>
                      </a:pPr>
                      <a:endParaRPr lang="fr-BE" sz="2000" dirty="0">
                        <a:latin typeface="Comic Sans MS" pitchFamily="66" charset="0"/>
                        <a:ea typeface="Times New Roman"/>
                        <a:cs typeface="Times New Roman"/>
                      </a:endParaRPr>
                    </a:p>
                  </a:txBody>
                  <a:tcPr marL="44450" marR="44450" marT="762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fr-BE" sz="2000" kern="1200" dirty="0">
                          <a:solidFill>
                            <a:srgbClr val="000000"/>
                          </a:solidFill>
                          <a:latin typeface="Comic Sans MS" pitchFamily="66" charset="0"/>
                          <a:ea typeface="Times New Roman"/>
                          <a:cs typeface="Times New Roman"/>
                        </a:rPr>
                        <a:t>ASBI04</a:t>
                      </a:r>
                      <a:endParaRPr lang="fr-BE" sz="2000" dirty="0">
                        <a:latin typeface="Comic Sans MS" pitchFamily="66" charset="0"/>
                        <a:ea typeface="Times New Roman"/>
                        <a:cs typeface="Times New Roman"/>
                      </a:endParaRPr>
                    </a:p>
                    <a:p>
                      <a:pPr algn="ctr">
                        <a:spcAft>
                          <a:spcPts val="0"/>
                        </a:spcAft>
                      </a:pPr>
                      <a:r>
                        <a:rPr lang="fr-BE" sz="2000" kern="1200" dirty="0">
                          <a:solidFill>
                            <a:srgbClr val="000000"/>
                          </a:solidFill>
                          <a:latin typeface="Comic Sans MS" pitchFamily="66" charset="0"/>
                          <a:ea typeface="Times New Roman"/>
                          <a:cs typeface="Times New Roman"/>
                        </a:rPr>
                        <a:t> </a:t>
                      </a:r>
                      <a:endParaRPr lang="fr-BE" sz="2000" dirty="0">
                        <a:latin typeface="Comic Sans MS" pitchFamily="66" charset="0"/>
                        <a:ea typeface="Times New Roman"/>
                        <a:cs typeface="Times New Roman"/>
                      </a:endParaRPr>
                    </a:p>
                  </a:txBody>
                  <a:tcPr marL="44450" marR="44450" marT="762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fr-BE" sz="2000" kern="1200">
                          <a:solidFill>
                            <a:srgbClr val="000000"/>
                          </a:solidFill>
                          <a:latin typeface="Comic Sans MS" pitchFamily="66" charset="0"/>
                          <a:ea typeface="Times New Roman"/>
                          <a:cs typeface="Times New Roman"/>
                        </a:rPr>
                        <a:t>ASPI04</a:t>
                      </a:r>
                      <a:endParaRPr lang="fr-BE" sz="2000">
                        <a:latin typeface="Comic Sans MS" pitchFamily="66" charset="0"/>
                        <a:ea typeface="Times New Roman"/>
                        <a:cs typeface="Times New Roman"/>
                      </a:endParaRPr>
                    </a:p>
                    <a:p>
                      <a:pPr algn="ctr">
                        <a:spcAft>
                          <a:spcPts val="0"/>
                        </a:spcAft>
                      </a:pPr>
                      <a:r>
                        <a:rPr lang="fr-BE" sz="2000" kern="1200">
                          <a:solidFill>
                            <a:srgbClr val="000000"/>
                          </a:solidFill>
                          <a:latin typeface="Comic Sans MS" pitchFamily="66" charset="0"/>
                          <a:ea typeface="Times New Roman"/>
                          <a:cs typeface="Times New Roman"/>
                        </a:rPr>
                        <a:t> </a:t>
                      </a:r>
                      <a:endParaRPr lang="fr-BE" sz="2000">
                        <a:latin typeface="Comic Sans MS" pitchFamily="66" charset="0"/>
                        <a:ea typeface="Times New Roman"/>
                        <a:cs typeface="Times New Roman"/>
                      </a:endParaRPr>
                    </a:p>
                  </a:txBody>
                  <a:tcPr marL="44450" marR="44450" marT="762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fr-BE" sz="2000" kern="1200">
                          <a:solidFill>
                            <a:srgbClr val="000000"/>
                          </a:solidFill>
                          <a:latin typeface="Comic Sans MS" pitchFamily="66" charset="0"/>
                          <a:ea typeface="Times New Roman"/>
                          <a:cs typeface="Times New Roman"/>
                        </a:rPr>
                        <a:t>ASBI06</a:t>
                      </a:r>
                      <a:endParaRPr lang="fr-BE" sz="2000">
                        <a:latin typeface="Comic Sans MS" pitchFamily="66" charset="0"/>
                        <a:ea typeface="Times New Roman"/>
                        <a:cs typeface="Times New Roman"/>
                      </a:endParaRPr>
                    </a:p>
                    <a:p>
                      <a:pPr algn="ctr">
                        <a:spcAft>
                          <a:spcPts val="0"/>
                        </a:spcAft>
                      </a:pPr>
                      <a:r>
                        <a:rPr lang="fr-BE" sz="2000" kern="1200">
                          <a:solidFill>
                            <a:srgbClr val="000000"/>
                          </a:solidFill>
                          <a:latin typeface="Comic Sans MS" pitchFamily="66" charset="0"/>
                          <a:ea typeface="Times New Roman"/>
                          <a:cs typeface="Times New Roman"/>
                        </a:rPr>
                        <a:t> </a:t>
                      </a:r>
                      <a:endParaRPr lang="fr-BE" sz="2000">
                        <a:latin typeface="Comic Sans MS" pitchFamily="66" charset="0"/>
                        <a:ea typeface="Times New Roman"/>
                        <a:cs typeface="Times New Roman"/>
                      </a:endParaRPr>
                    </a:p>
                  </a:txBody>
                  <a:tcPr marL="44450" marR="44450" marT="762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fr-BE" sz="2000" kern="1200">
                          <a:solidFill>
                            <a:srgbClr val="000000"/>
                          </a:solidFill>
                          <a:latin typeface="Comic Sans MS" pitchFamily="66" charset="0"/>
                          <a:ea typeface="Times New Roman"/>
                          <a:cs typeface="Times New Roman"/>
                        </a:rPr>
                        <a:t>ASPI06</a:t>
                      </a:r>
                      <a:endParaRPr lang="fr-BE" sz="2000">
                        <a:latin typeface="Comic Sans MS" pitchFamily="66" charset="0"/>
                        <a:ea typeface="Times New Roman"/>
                        <a:cs typeface="Times New Roman"/>
                      </a:endParaRPr>
                    </a:p>
                    <a:p>
                      <a:pPr algn="ctr">
                        <a:spcAft>
                          <a:spcPts val="0"/>
                        </a:spcAft>
                      </a:pPr>
                      <a:r>
                        <a:rPr lang="fr-BE" sz="2000" kern="1200">
                          <a:solidFill>
                            <a:srgbClr val="000000"/>
                          </a:solidFill>
                          <a:latin typeface="Comic Sans MS" pitchFamily="66" charset="0"/>
                          <a:ea typeface="Times New Roman"/>
                          <a:cs typeface="Times New Roman"/>
                        </a:rPr>
                        <a:t> </a:t>
                      </a:r>
                      <a:endParaRPr lang="fr-BE" sz="2000">
                        <a:latin typeface="Comic Sans MS" pitchFamily="66" charset="0"/>
                        <a:ea typeface="Times New Roman"/>
                        <a:cs typeface="Times New Roman"/>
                      </a:endParaRPr>
                    </a:p>
                  </a:txBody>
                  <a:tcPr marL="44450" marR="44450" marT="762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fr-BE" sz="2000" kern="1200">
                          <a:solidFill>
                            <a:srgbClr val="000000"/>
                          </a:solidFill>
                          <a:latin typeface="Comic Sans MS" pitchFamily="66" charset="0"/>
                          <a:ea typeface="Times New Roman"/>
                          <a:cs typeface="Times New Roman"/>
                        </a:rPr>
                        <a:t>ASG06</a:t>
                      </a:r>
                      <a:endParaRPr lang="fr-BE" sz="2000">
                        <a:latin typeface="Comic Sans MS" pitchFamily="66" charset="0"/>
                        <a:ea typeface="Times New Roman"/>
                        <a:cs typeface="Times New Roman"/>
                      </a:endParaRPr>
                    </a:p>
                    <a:p>
                      <a:pPr algn="ctr">
                        <a:spcAft>
                          <a:spcPts val="0"/>
                        </a:spcAft>
                      </a:pPr>
                      <a:r>
                        <a:rPr lang="fr-BE" sz="2000" kern="1200">
                          <a:solidFill>
                            <a:srgbClr val="000000"/>
                          </a:solidFill>
                          <a:latin typeface="Comic Sans MS" pitchFamily="66" charset="0"/>
                          <a:ea typeface="Times New Roman"/>
                          <a:cs typeface="Times New Roman"/>
                        </a:rPr>
                        <a:t> </a:t>
                      </a:r>
                      <a:endParaRPr lang="fr-BE" sz="2000">
                        <a:latin typeface="Comic Sans MS" pitchFamily="66" charset="0"/>
                        <a:ea typeface="Times New Roman"/>
                        <a:cs typeface="Times New Roman"/>
                      </a:endParaRPr>
                    </a:p>
                  </a:txBody>
                  <a:tcPr marL="44450" marR="44450" marT="762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90500">
                <a:tc>
                  <a:txBody>
                    <a:bodyPr/>
                    <a:lstStyle/>
                    <a:p>
                      <a:pPr algn="ctr">
                        <a:spcAft>
                          <a:spcPts val="0"/>
                        </a:spcAft>
                      </a:pPr>
                      <a:r>
                        <a:rPr lang="fr-BE" sz="2000" kern="1200" dirty="0">
                          <a:solidFill>
                            <a:srgbClr val="000000"/>
                          </a:solidFill>
                          <a:latin typeface="Comic Sans MS" pitchFamily="66" charset="0"/>
                          <a:ea typeface="Times New Roman"/>
                          <a:cs typeface="Times New Roman"/>
                        </a:rPr>
                        <a:t>Amylose (%) </a:t>
                      </a:r>
                      <a:endParaRPr lang="fr-BE" sz="2000" dirty="0">
                        <a:latin typeface="Comic Sans MS" pitchFamily="66" charset="0"/>
                        <a:ea typeface="Times New Roman"/>
                        <a:cs typeface="Times New Roman"/>
                      </a:endParaRPr>
                    </a:p>
                  </a:txBody>
                  <a:tcPr marL="44450" marR="44450" marT="762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fr-BE" sz="2000" kern="1200" dirty="0" smtClean="0">
                          <a:solidFill>
                            <a:srgbClr val="000000"/>
                          </a:solidFill>
                          <a:latin typeface="Comic Sans MS" pitchFamily="66" charset="0"/>
                          <a:ea typeface="Times New Roman"/>
                          <a:cs typeface="Times New Roman"/>
                        </a:rPr>
                        <a:t>27,10 </a:t>
                      </a:r>
                      <a:endParaRPr lang="fr-BE" sz="2000" dirty="0">
                        <a:latin typeface="Comic Sans MS" pitchFamily="66" charset="0"/>
                        <a:ea typeface="Times New Roman"/>
                        <a:cs typeface="Times New Roman"/>
                      </a:endParaRPr>
                    </a:p>
                  </a:txBody>
                  <a:tcPr marL="44450" marR="44450" marT="762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fr-BE" sz="2000" kern="1200" dirty="0" smtClean="0">
                          <a:solidFill>
                            <a:srgbClr val="000000"/>
                          </a:solidFill>
                          <a:latin typeface="Comic Sans MS" pitchFamily="66" charset="0"/>
                          <a:ea typeface="Times New Roman"/>
                          <a:cs typeface="Times New Roman"/>
                        </a:rPr>
                        <a:t>24,80 </a:t>
                      </a:r>
                      <a:endParaRPr lang="fr-BE" sz="2000" dirty="0">
                        <a:latin typeface="Comic Sans MS" pitchFamily="66" charset="0"/>
                        <a:ea typeface="Times New Roman"/>
                        <a:cs typeface="Times New Roman"/>
                      </a:endParaRPr>
                    </a:p>
                  </a:txBody>
                  <a:tcPr marL="44450" marR="44450" marT="762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fr-BE" sz="2000" kern="1200" dirty="0" smtClean="0">
                          <a:solidFill>
                            <a:srgbClr val="000000"/>
                          </a:solidFill>
                          <a:latin typeface="Comic Sans MS" pitchFamily="66" charset="0"/>
                          <a:ea typeface="Times New Roman"/>
                          <a:cs typeface="Times New Roman"/>
                        </a:rPr>
                        <a:t>22,64 </a:t>
                      </a:r>
                      <a:endParaRPr lang="fr-BE" sz="2000" dirty="0">
                        <a:latin typeface="Comic Sans MS" pitchFamily="66" charset="0"/>
                        <a:ea typeface="Times New Roman"/>
                        <a:cs typeface="Times New Roman"/>
                      </a:endParaRPr>
                    </a:p>
                  </a:txBody>
                  <a:tcPr marL="44450" marR="44450" marT="762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fr-BE" sz="2000" kern="1200" dirty="0" smtClean="0">
                          <a:solidFill>
                            <a:srgbClr val="000000"/>
                          </a:solidFill>
                          <a:latin typeface="Comic Sans MS" pitchFamily="66" charset="0"/>
                          <a:ea typeface="Times New Roman"/>
                          <a:cs typeface="Times New Roman"/>
                        </a:rPr>
                        <a:t>23,92 </a:t>
                      </a:r>
                      <a:endParaRPr lang="fr-BE" sz="2000" dirty="0">
                        <a:latin typeface="Comic Sans MS" pitchFamily="66" charset="0"/>
                        <a:ea typeface="Times New Roman"/>
                        <a:cs typeface="Times New Roman"/>
                      </a:endParaRPr>
                    </a:p>
                  </a:txBody>
                  <a:tcPr marL="44450" marR="44450" marT="762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fr-BE" sz="2000" kern="1200" dirty="0" smtClean="0">
                          <a:solidFill>
                            <a:srgbClr val="000000"/>
                          </a:solidFill>
                          <a:latin typeface="Comic Sans MS" pitchFamily="66" charset="0"/>
                          <a:ea typeface="Times New Roman"/>
                          <a:cs typeface="Times New Roman"/>
                        </a:rPr>
                        <a:t>24,13 </a:t>
                      </a:r>
                      <a:endParaRPr lang="fr-BE" sz="2000" dirty="0">
                        <a:latin typeface="Comic Sans MS" pitchFamily="66" charset="0"/>
                        <a:ea typeface="Times New Roman"/>
                        <a:cs typeface="Times New Roman"/>
                      </a:endParaRPr>
                    </a:p>
                  </a:txBody>
                  <a:tcPr marL="44450" marR="44450" marT="762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90500">
                <a:tc>
                  <a:txBody>
                    <a:bodyPr/>
                    <a:lstStyle/>
                    <a:p>
                      <a:pPr algn="ctr">
                        <a:spcAft>
                          <a:spcPts val="0"/>
                        </a:spcAft>
                      </a:pPr>
                      <a:r>
                        <a:rPr lang="fr-BE" sz="2000" kern="1200" dirty="0">
                          <a:solidFill>
                            <a:srgbClr val="000000"/>
                          </a:solidFill>
                          <a:latin typeface="Comic Sans MS" pitchFamily="66" charset="0"/>
                          <a:ea typeface="Times New Roman"/>
                          <a:cs typeface="Times New Roman"/>
                        </a:rPr>
                        <a:t>Amylopectine (%) </a:t>
                      </a:r>
                      <a:endParaRPr lang="fr-BE" sz="2000" dirty="0">
                        <a:latin typeface="Comic Sans MS" pitchFamily="66" charset="0"/>
                        <a:ea typeface="Times New Roman"/>
                        <a:cs typeface="Times New Roman"/>
                      </a:endParaRPr>
                    </a:p>
                  </a:txBody>
                  <a:tcPr marL="44450" marR="44450" marT="762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fr-BE" sz="2000" kern="1200" dirty="0" smtClean="0">
                          <a:solidFill>
                            <a:srgbClr val="000000"/>
                          </a:solidFill>
                          <a:latin typeface="Comic Sans MS" pitchFamily="66" charset="0"/>
                          <a:ea typeface="Times New Roman"/>
                          <a:cs typeface="Times New Roman"/>
                        </a:rPr>
                        <a:t>72,90 </a:t>
                      </a:r>
                      <a:endParaRPr lang="fr-BE" sz="2000" dirty="0">
                        <a:latin typeface="Comic Sans MS" pitchFamily="66" charset="0"/>
                        <a:ea typeface="Times New Roman"/>
                        <a:cs typeface="Times New Roman"/>
                      </a:endParaRPr>
                    </a:p>
                  </a:txBody>
                  <a:tcPr marL="44450" marR="44450" marT="762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fr-BE" sz="2000" kern="1200" dirty="0" smtClean="0">
                          <a:solidFill>
                            <a:srgbClr val="000000"/>
                          </a:solidFill>
                          <a:latin typeface="Comic Sans MS" pitchFamily="66" charset="0"/>
                          <a:ea typeface="Times New Roman"/>
                          <a:cs typeface="Times New Roman"/>
                        </a:rPr>
                        <a:t>75,20 </a:t>
                      </a:r>
                      <a:endParaRPr lang="fr-BE" sz="2000" dirty="0">
                        <a:latin typeface="Comic Sans MS" pitchFamily="66" charset="0"/>
                        <a:ea typeface="Times New Roman"/>
                        <a:cs typeface="Times New Roman"/>
                      </a:endParaRPr>
                    </a:p>
                  </a:txBody>
                  <a:tcPr marL="44450" marR="44450" marT="762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fr-BE" sz="2000" kern="1200" dirty="0" smtClean="0">
                          <a:solidFill>
                            <a:srgbClr val="000000"/>
                          </a:solidFill>
                          <a:latin typeface="Comic Sans MS" pitchFamily="66" charset="0"/>
                          <a:ea typeface="Times New Roman"/>
                          <a:cs typeface="Times New Roman"/>
                        </a:rPr>
                        <a:t>77,36 </a:t>
                      </a:r>
                      <a:endParaRPr lang="fr-BE" sz="2000" dirty="0">
                        <a:latin typeface="Comic Sans MS" pitchFamily="66" charset="0"/>
                        <a:ea typeface="Times New Roman"/>
                        <a:cs typeface="Times New Roman"/>
                      </a:endParaRPr>
                    </a:p>
                  </a:txBody>
                  <a:tcPr marL="44450" marR="44450" marT="762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fr-BE" sz="2000" kern="1200" dirty="0" smtClean="0">
                          <a:solidFill>
                            <a:srgbClr val="000000"/>
                          </a:solidFill>
                          <a:latin typeface="Comic Sans MS" pitchFamily="66" charset="0"/>
                          <a:ea typeface="Times New Roman"/>
                          <a:cs typeface="Times New Roman"/>
                        </a:rPr>
                        <a:t>76,08 </a:t>
                      </a:r>
                      <a:endParaRPr lang="fr-BE" sz="2000" dirty="0">
                        <a:latin typeface="Comic Sans MS" pitchFamily="66" charset="0"/>
                        <a:ea typeface="Times New Roman"/>
                        <a:cs typeface="Times New Roman"/>
                      </a:endParaRPr>
                    </a:p>
                  </a:txBody>
                  <a:tcPr marL="44450" marR="44450" marT="762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fr-BE" sz="2000" kern="1200" dirty="0" smtClean="0">
                          <a:solidFill>
                            <a:srgbClr val="000000"/>
                          </a:solidFill>
                          <a:latin typeface="Comic Sans MS" pitchFamily="66" charset="0"/>
                          <a:ea typeface="Times New Roman"/>
                          <a:cs typeface="Times New Roman"/>
                        </a:rPr>
                        <a:t>75,87 </a:t>
                      </a:r>
                      <a:endParaRPr lang="fr-BE" sz="2000" dirty="0">
                        <a:latin typeface="Comic Sans MS" pitchFamily="66" charset="0"/>
                        <a:ea typeface="Times New Roman"/>
                        <a:cs typeface="Times New Roman"/>
                      </a:endParaRPr>
                    </a:p>
                  </a:txBody>
                  <a:tcPr marL="44450" marR="44450" marT="762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90500">
                <a:tc>
                  <a:txBody>
                    <a:bodyPr/>
                    <a:lstStyle/>
                    <a:p>
                      <a:pPr algn="ctr">
                        <a:spcAft>
                          <a:spcPts val="0"/>
                        </a:spcAft>
                      </a:pPr>
                      <a:r>
                        <a:rPr lang="fr-BE" sz="2000" kern="1200" dirty="0">
                          <a:solidFill>
                            <a:srgbClr val="000000"/>
                          </a:solidFill>
                          <a:latin typeface="Comic Sans MS" pitchFamily="66" charset="0"/>
                          <a:ea typeface="Times New Roman"/>
                          <a:cs typeface="Times New Roman"/>
                        </a:rPr>
                        <a:t>     Ratio </a:t>
                      </a:r>
                      <a:endParaRPr lang="fr-BE" sz="2000" dirty="0">
                        <a:latin typeface="Comic Sans MS" pitchFamily="66" charset="0"/>
                        <a:ea typeface="Times New Roman"/>
                        <a:cs typeface="Times New Roman"/>
                      </a:endParaRPr>
                    </a:p>
                  </a:txBody>
                  <a:tcPr marL="44450" marR="44450" marT="762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fr-BE" sz="2000" kern="1200" dirty="0" smtClean="0">
                          <a:solidFill>
                            <a:srgbClr val="000000"/>
                          </a:solidFill>
                          <a:latin typeface="Comic Sans MS" pitchFamily="66" charset="0"/>
                          <a:ea typeface="Times New Roman"/>
                          <a:cs typeface="Times New Roman"/>
                        </a:rPr>
                        <a:t>0,40 </a:t>
                      </a:r>
                      <a:endParaRPr lang="fr-BE" sz="2000" dirty="0">
                        <a:latin typeface="Comic Sans MS" pitchFamily="66" charset="0"/>
                        <a:ea typeface="Times New Roman"/>
                        <a:cs typeface="Times New Roman"/>
                      </a:endParaRPr>
                    </a:p>
                  </a:txBody>
                  <a:tcPr marL="44450" marR="44450" marT="762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fr-BE" sz="2000" kern="1200" dirty="0" smtClean="0">
                          <a:solidFill>
                            <a:srgbClr val="000000"/>
                          </a:solidFill>
                          <a:latin typeface="Comic Sans MS" pitchFamily="66" charset="0"/>
                          <a:ea typeface="Times New Roman"/>
                          <a:cs typeface="Times New Roman"/>
                        </a:rPr>
                        <a:t>0,30 </a:t>
                      </a:r>
                      <a:endParaRPr lang="fr-BE" sz="2000" dirty="0">
                        <a:latin typeface="Comic Sans MS" pitchFamily="66" charset="0"/>
                        <a:ea typeface="Times New Roman"/>
                        <a:cs typeface="Times New Roman"/>
                      </a:endParaRPr>
                    </a:p>
                  </a:txBody>
                  <a:tcPr marL="44450" marR="44450" marT="762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fr-BE" sz="2000" kern="1200" dirty="0" smtClean="0">
                          <a:solidFill>
                            <a:srgbClr val="000000"/>
                          </a:solidFill>
                          <a:latin typeface="Comic Sans MS" pitchFamily="66" charset="0"/>
                          <a:ea typeface="Times New Roman"/>
                          <a:cs typeface="Times New Roman"/>
                        </a:rPr>
                        <a:t>0,29 </a:t>
                      </a:r>
                      <a:endParaRPr lang="fr-BE" sz="2000" dirty="0">
                        <a:latin typeface="Comic Sans MS" pitchFamily="66" charset="0"/>
                        <a:ea typeface="Times New Roman"/>
                        <a:cs typeface="Times New Roman"/>
                      </a:endParaRPr>
                    </a:p>
                  </a:txBody>
                  <a:tcPr marL="44450" marR="44450" marT="762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fr-BE" sz="2000" kern="1200" dirty="0" smtClean="0">
                          <a:solidFill>
                            <a:srgbClr val="000000"/>
                          </a:solidFill>
                          <a:latin typeface="Comic Sans MS" pitchFamily="66" charset="0"/>
                          <a:ea typeface="Times New Roman"/>
                          <a:cs typeface="Times New Roman"/>
                        </a:rPr>
                        <a:t>0,31 </a:t>
                      </a:r>
                      <a:endParaRPr lang="fr-BE" sz="2000" dirty="0">
                        <a:latin typeface="Comic Sans MS" pitchFamily="66" charset="0"/>
                        <a:ea typeface="Times New Roman"/>
                        <a:cs typeface="Times New Roman"/>
                      </a:endParaRPr>
                    </a:p>
                  </a:txBody>
                  <a:tcPr marL="44450" marR="44450" marT="762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fr-BE" sz="2000" kern="1200" dirty="0" smtClean="0">
                          <a:solidFill>
                            <a:srgbClr val="000000"/>
                          </a:solidFill>
                          <a:latin typeface="Comic Sans MS" pitchFamily="66" charset="0"/>
                          <a:ea typeface="Times New Roman"/>
                          <a:cs typeface="Times New Roman"/>
                        </a:rPr>
                        <a:t>0,32 </a:t>
                      </a:r>
                      <a:endParaRPr lang="fr-BE" sz="2000" dirty="0">
                        <a:latin typeface="Comic Sans MS" pitchFamily="66" charset="0"/>
                        <a:ea typeface="Times New Roman"/>
                        <a:cs typeface="Times New Roman"/>
                      </a:endParaRPr>
                    </a:p>
                  </a:txBody>
                  <a:tcPr marL="44450" marR="44450" marT="762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34" name="ZoneTexte 33"/>
          <p:cNvSpPr txBox="1"/>
          <p:nvPr/>
        </p:nvSpPr>
        <p:spPr>
          <a:xfrm>
            <a:off x="13173079" y="13930284"/>
            <a:ext cx="7786742" cy="677108"/>
          </a:xfrm>
          <a:prstGeom prst="rect">
            <a:avLst/>
          </a:prstGeom>
          <a:noFill/>
        </p:spPr>
        <p:txBody>
          <a:bodyPr wrap="square" rtlCol="0">
            <a:spAutoFit/>
          </a:bodyPr>
          <a:lstStyle/>
          <a:p>
            <a:endParaRPr lang="fr-BE" sz="2000" dirty="0" smtClean="0">
              <a:latin typeface="Comic Sans MS" pitchFamily="66" charset="0"/>
            </a:endParaRPr>
          </a:p>
          <a:p>
            <a:r>
              <a:rPr lang="fr-BE" sz="1800" b="1" i="1" dirty="0" smtClean="0">
                <a:latin typeface="Comic Sans MS" pitchFamily="66" charset="0"/>
              </a:rPr>
              <a:t>Table 3: amylose content of local </a:t>
            </a:r>
            <a:r>
              <a:rPr lang="fr-BE" sz="1800" b="1" i="1" dirty="0" err="1" smtClean="0">
                <a:latin typeface="Comic Sans MS" pitchFamily="66" charset="0"/>
              </a:rPr>
              <a:t>sorghum</a:t>
            </a:r>
            <a:r>
              <a:rPr lang="fr-BE" sz="1800" b="1" i="1" dirty="0" smtClean="0">
                <a:latin typeface="Comic Sans MS" pitchFamily="66" charset="0"/>
              </a:rPr>
              <a:t> </a:t>
            </a:r>
            <a:r>
              <a:rPr lang="fr-BE" sz="1800" b="1" i="1" dirty="0" err="1" smtClean="0">
                <a:latin typeface="Comic Sans MS" pitchFamily="66" charset="0"/>
              </a:rPr>
              <a:t>starches</a:t>
            </a:r>
            <a:r>
              <a:rPr lang="fr-BE" sz="1800" b="1" i="1" dirty="0" smtClean="0">
                <a:latin typeface="Comic Sans MS" pitchFamily="66" charset="0"/>
              </a:rPr>
              <a:t> </a:t>
            </a:r>
            <a:endParaRPr lang="fr-BE" sz="1800" b="1" i="1" dirty="0">
              <a:latin typeface="Comic Sans MS" pitchFamily="66" charset="0"/>
            </a:endParaRPr>
          </a:p>
        </p:txBody>
      </p:sp>
      <p:graphicFrame>
        <p:nvGraphicFramePr>
          <p:cNvPr id="42" name="Tableau 41"/>
          <p:cNvGraphicFramePr>
            <a:graphicFrameLocks noGrp="1"/>
          </p:cNvGraphicFramePr>
          <p:nvPr/>
        </p:nvGraphicFramePr>
        <p:xfrm>
          <a:off x="12887327" y="18002250"/>
          <a:ext cx="11215766" cy="4558692"/>
        </p:xfrm>
        <a:graphic>
          <a:graphicData uri="http://schemas.openxmlformats.org/drawingml/2006/table">
            <a:tbl>
              <a:tblPr>
                <a:effectLst>
                  <a:innerShdw blurRad="63500" dist="50800" dir="18900000">
                    <a:prstClr val="black">
                      <a:alpha val="50000"/>
                    </a:prstClr>
                  </a:innerShdw>
                </a:effectLst>
              </a:tblPr>
              <a:tblGrid>
                <a:gridCol w="1077221"/>
                <a:gridCol w="1595656"/>
                <a:gridCol w="1889469"/>
                <a:gridCol w="1330684"/>
                <a:gridCol w="1774245"/>
                <a:gridCol w="1140587"/>
                <a:gridCol w="1077221"/>
                <a:gridCol w="1330683"/>
              </a:tblGrid>
              <a:tr h="407330">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fr-BE" sz="2000" b="0" i="0" u="none" strike="noStrike" cap="none" normalizeH="0" baseline="0" dirty="0" err="1" smtClean="0">
                          <a:ln>
                            <a:noFill/>
                          </a:ln>
                          <a:solidFill>
                            <a:srgbClr val="000000"/>
                          </a:solidFill>
                          <a:effectLst/>
                          <a:latin typeface="Comic Sans MS" pitchFamily="66" charset="0"/>
                          <a:cs typeface="Times New Roman" pitchFamily="18" charset="0"/>
                        </a:rPr>
                        <a:t>Starch</a:t>
                      </a:r>
                      <a:endParaRPr kumimoji="0" lang="fr-BE" sz="2000" b="0" i="0" u="none" strike="noStrike" cap="none" normalizeH="0" baseline="0" dirty="0" smtClean="0">
                        <a:ln>
                          <a:noFill/>
                        </a:ln>
                        <a:solidFill>
                          <a:srgbClr val="000000"/>
                        </a:solidFill>
                        <a:effectLst/>
                        <a:latin typeface="Comic Sans MS" pitchFamily="66" charset="0"/>
                        <a:cs typeface="Times New Roman" pitchFamily="18" charset="0"/>
                      </a:endParaRPr>
                    </a:p>
                    <a:p>
                      <a:pPr marL="0" marR="0" lvl="0" indent="0" algn="ctr" defTabSz="914400" rtl="0" eaLnBrk="1" fontAlgn="base" latinLnBrk="0" hangingPunct="1">
                        <a:lnSpc>
                          <a:spcPct val="115000"/>
                        </a:lnSpc>
                        <a:spcBef>
                          <a:spcPct val="0"/>
                        </a:spcBef>
                        <a:spcAft>
                          <a:spcPct val="0"/>
                        </a:spcAft>
                        <a:buClrTx/>
                        <a:buSzTx/>
                        <a:buFontTx/>
                        <a:buNone/>
                        <a:tabLst/>
                      </a:pPr>
                      <a:endParaRPr kumimoji="0" lang="fr-BE" sz="2000" b="0" i="0" u="none" strike="noStrike" cap="none" normalizeH="0" baseline="0" dirty="0" smtClean="0">
                        <a:ln>
                          <a:noFill/>
                        </a:ln>
                        <a:solidFill>
                          <a:schemeClr val="tx1"/>
                        </a:solidFill>
                        <a:effectLst/>
                        <a:latin typeface="Comic Sans MS" pitchFamily="66" charset="0"/>
                        <a:cs typeface="Times New Roman" pitchFamily="18" charset="0"/>
                      </a:endParaRPr>
                    </a:p>
                  </a:txBody>
                  <a:tcPr marL="29739" marR="29739"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fr-BE" sz="2000" b="0" i="0" u="none" strike="noStrike" cap="none" normalizeH="0" baseline="0" dirty="0" err="1" smtClean="0">
                          <a:ln>
                            <a:noFill/>
                          </a:ln>
                          <a:solidFill>
                            <a:srgbClr val="000000"/>
                          </a:solidFill>
                          <a:effectLst/>
                          <a:latin typeface="Comic Sans MS" pitchFamily="66" charset="0"/>
                          <a:cs typeface="Times New Roman" pitchFamily="18" charset="0"/>
                        </a:rPr>
                        <a:t>Peak</a:t>
                      </a:r>
                      <a:r>
                        <a:rPr kumimoji="0" lang="fr-BE" sz="2000" b="0" i="0" u="none" strike="noStrike" cap="none" normalizeH="0" baseline="0" dirty="0" smtClean="0">
                          <a:ln>
                            <a:noFill/>
                          </a:ln>
                          <a:solidFill>
                            <a:srgbClr val="000000"/>
                          </a:solidFill>
                          <a:effectLst/>
                          <a:latin typeface="Comic Sans MS" pitchFamily="66" charset="0"/>
                          <a:cs typeface="Times New Roman" pitchFamily="18" charset="0"/>
                        </a:rPr>
                        <a:t> </a:t>
                      </a:r>
                      <a:r>
                        <a:rPr kumimoji="0" lang="fr-BE" sz="2000" b="0" i="0" u="none" strike="noStrike" cap="none" normalizeH="0" baseline="0" dirty="0" err="1" smtClean="0">
                          <a:ln>
                            <a:noFill/>
                          </a:ln>
                          <a:solidFill>
                            <a:srgbClr val="000000"/>
                          </a:solidFill>
                          <a:effectLst/>
                          <a:latin typeface="Comic Sans MS" pitchFamily="66" charset="0"/>
                          <a:cs typeface="Times New Roman" pitchFamily="18" charset="0"/>
                        </a:rPr>
                        <a:t>viscosity</a:t>
                      </a:r>
                      <a:r>
                        <a:rPr kumimoji="0" lang="fr-BE" sz="2000" b="0" i="0" u="none" strike="noStrike" cap="none" normalizeH="0" baseline="0" dirty="0" smtClean="0">
                          <a:ln>
                            <a:noFill/>
                          </a:ln>
                          <a:solidFill>
                            <a:srgbClr val="000000"/>
                          </a:solidFill>
                          <a:effectLst/>
                          <a:latin typeface="Comic Sans MS" pitchFamily="66" charset="0"/>
                          <a:cs typeface="Times New Roman" pitchFamily="18" charset="0"/>
                        </a:rPr>
                        <a:t> </a:t>
                      </a:r>
                    </a:p>
                    <a:p>
                      <a:pPr marL="0" marR="0" lvl="0" indent="0" algn="ctr" defTabSz="914400" rtl="0" eaLnBrk="1" fontAlgn="base" latinLnBrk="0" hangingPunct="1">
                        <a:lnSpc>
                          <a:spcPct val="115000"/>
                        </a:lnSpc>
                        <a:spcBef>
                          <a:spcPct val="0"/>
                        </a:spcBef>
                        <a:spcAft>
                          <a:spcPct val="0"/>
                        </a:spcAft>
                        <a:buClrTx/>
                        <a:buSzTx/>
                        <a:buFontTx/>
                        <a:buNone/>
                        <a:tabLst/>
                      </a:pPr>
                      <a:r>
                        <a:rPr kumimoji="0" lang="fr-BE" sz="2000" b="0" i="0" u="none" strike="noStrike" cap="none" normalizeH="0" baseline="0" dirty="0" smtClean="0">
                          <a:ln>
                            <a:noFill/>
                          </a:ln>
                          <a:solidFill>
                            <a:srgbClr val="000000"/>
                          </a:solidFill>
                          <a:effectLst/>
                          <a:latin typeface="Comic Sans MS" pitchFamily="66" charset="0"/>
                          <a:cs typeface="Times New Roman" pitchFamily="18" charset="0"/>
                        </a:rPr>
                        <a:t>(</a:t>
                      </a:r>
                      <a:r>
                        <a:rPr kumimoji="0" lang="fr-BE" sz="2000" b="0" i="0" u="none" strike="noStrike" cap="none" normalizeH="0" baseline="0" dirty="0" err="1" smtClean="0">
                          <a:ln>
                            <a:noFill/>
                          </a:ln>
                          <a:solidFill>
                            <a:srgbClr val="000000"/>
                          </a:solidFill>
                          <a:effectLst/>
                          <a:latin typeface="Comic Sans MS" pitchFamily="66" charset="0"/>
                          <a:cs typeface="Times New Roman" pitchFamily="18" charset="0"/>
                        </a:rPr>
                        <a:t>cP</a:t>
                      </a:r>
                      <a:r>
                        <a:rPr kumimoji="0" lang="fr-BE" sz="2000" b="0" i="0" u="none" strike="noStrike" cap="none" normalizeH="0" baseline="0" dirty="0" smtClean="0">
                          <a:ln>
                            <a:noFill/>
                          </a:ln>
                          <a:solidFill>
                            <a:srgbClr val="000000"/>
                          </a:solidFill>
                          <a:effectLst/>
                          <a:latin typeface="Comic Sans MS" pitchFamily="66" charset="0"/>
                          <a:cs typeface="Times New Roman" pitchFamily="18" charset="0"/>
                        </a:rPr>
                        <a:t>)</a:t>
                      </a:r>
                      <a:endParaRPr kumimoji="0" lang="fr-BE" sz="2000" b="0" i="0" u="none" strike="noStrike" cap="none" normalizeH="0" baseline="0" dirty="0" smtClean="0">
                        <a:ln>
                          <a:noFill/>
                        </a:ln>
                        <a:solidFill>
                          <a:schemeClr val="tx1"/>
                        </a:solidFill>
                        <a:effectLst/>
                        <a:latin typeface="Comic Sans MS" pitchFamily="66" charset="0"/>
                        <a:cs typeface="Times New Roman" pitchFamily="18" charset="0"/>
                      </a:endParaRPr>
                    </a:p>
                  </a:txBody>
                  <a:tcPr marL="29739" marR="29739" marT="0" marB="0" anchor="b" horzOverflow="overflow">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fr-BE" sz="2000" b="0" i="0" u="none" strike="noStrike" cap="none" normalizeH="0" baseline="0" dirty="0" smtClean="0">
                          <a:ln>
                            <a:noFill/>
                          </a:ln>
                          <a:solidFill>
                            <a:srgbClr val="000000"/>
                          </a:solidFill>
                          <a:effectLst/>
                          <a:latin typeface="Comic Sans MS" pitchFamily="66" charset="0"/>
                          <a:cs typeface="Times New Roman" pitchFamily="18" charset="0"/>
                        </a:rPr>
                        <a:t>Minimal </a:t>
                      </a:r>
                      <a:r>
                        <a:rPr kumimoji="0" lang="fr-BE" sz="2000" b="0" i="0" u="none" strike="noStrike" cap="none" normalizeH="0" baseline="0" dirty="0" err="1" smtClean="0">
                          <a:ln>
                            <a:noFill/>
                          </a:ln>
                          <a:solidFill>
                            <a:srgbClr val="000000"/>
                          </a:solidFill>
                          <a:effectLst/>
                          <a:latin typeface="Comic Sans MS" pitchFamily="66" charset="0"/>
                          <a:cs typeface="Times New Roman" pitchFamily="18" charset="0"/>
                        </a:rPr>
                        <a:t>viscosity</a:t>
                      </a:r>
                      <a:endParaRPr kumimoji="0" lang="fr-BE" sz="2000" b="0" i="0" u="none" strike="noStrike" cap="none" normalizeH="0" baseline="0" dirty="0" smtClean="0">
                        <a:ln>
                          <a:noFill/>
                        </a:ln>
                        <a:solidFill>
                          <a:srgbClr val="000000"/>
                        </a:solidFill>
                        <a:effectLst/>
                        <a:latin typeface="Comic Sans MS" pitchFamily="66" charset="0"/>
                        <a:cs typeface="Times New Roman" pitchFamily="18" charset="0"/>
                      </a:endParaRPr>
                    </a:p>
                    <a:p>
                      <a:pPr marL="0" marR="0" lvl="0" indent="0" algn="ctr" defTabSz="914400" rtl="0" eaLnBrk="1" fontAlgn="base" latinLnBrk="0" hangingPunct="1">
                        <a:lnSpc>
                          <a:spcPct val="115000"/>
                        </a:lnSpc>
                        <a:spcBef>
                          <a:spcPct val="0"/>
                        </a:spcBef>
                        <a:spcAft>
                          <a:spcPct val="0"/>
                        </a:spcAft>
                        <a:buClrTx/>
                        <a:buSzTx/>
                        <a:buFontTx/>
                        <a:buNone/>
                        <a:tabLst/>
                      </a:pPr>
                      <a:r>
                        <a:rPr kumimoji="0" lang="fr-BE" sz="2000" b="0" i="0" u="none" strike="noStrike" cap="none" normalizeH="0" baseline="0" dirty="0" smtClean="0">
                          <a:ln>
                            <a:noFill/>
                          </a:ln>
                          <a:solidFill>
                            <a:srgbClr val="000000"/>
                          </a:solidFill>
                          <a:effectLst/>
                          <a:latin typeface="Comic Sans MS" pitchFamily="66" charset="0"/>
                          <a:cs typeface="Times New Roman" pitchFamily="18" charset="0"/>
                        </a:rPr>
                        <a:t> (</a:t>
                      </a:r>
                      <a:r>
                        <a:rPr kumimoji="0" lang="fr-BE" sz="2000" b="0" i="0" u="none" strike="noStrike" cap="none" normalizeH="0" baseline="0" dirty="0" err="1" smtClean="0">
                          <a:ln>
                            <a:noFill/>
                          </a:ln>
                          <a:solidFill>
                            <a:srgbClr val="000000"/>
                          </a:solidFill>
                          <a:effectLst/>
                          <a:latin typeface="Comic Sans MS" pitchFamily="66" charset="0"/>
                          <a:cs typeface="Times New Roman" pitchFamily="18" charset="0"/>
                        </a:rPr>
                        <a:t>cP</a:t>
                      </a:r>
                      <a:r>
                        <a:rPr kumimoji="0" lang="fr-BE" sz="2000" b="0" i="0" u="none" strike="noStrike" cap="none" normalizeH="0" baseline="0" dirty="0" smtClean="0">
                          <a:ln>
                            <a:noFill/>
                          </a:ln>
                          <a:solidFill>
                            <a:srgbClr val="000000"/>
                          </a:solidFill>
                          <a:effectLst/>
                          <a:latin typeface="Comic Sans MS" pitchFamily="66" charset="0"/>
                          <a:cs typeface="Times New Roman" pitchFamily="18" charset="0"/>
                        </a:rPr>
                        <a:t>)</a:t>
                      </a:r>
                      <a:endParaRPr kumimoji="0" lang="fr-BE" sz="2000" b="0" i="0" u="none" strike="noStrike" cap="none" normalizeH="0" baseline="0" dirty="0" smtClean="0">
                        <a:ln>
                          <a:noFill/>
                        </a:ln>
                        <a:solidFill>
                          <a:schemeClr val="tx1"/>
                        </a:solidFill>
                        <a:effectLst/>
                        <a:latin typeface="Comic Sans MS" pitchFamily="66" charset="0"/>
                        <a:cs typeface="Times New Roman" pitchFamily="18" charset="0"/>
                      </a:endParaRPr>
                    </a:p>
                  </a:txBody>
                  <a:tcPr marL="29739" marR="29739" marT="0" marB="0" anchor="b"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sz="2000" b="0" i="0" u="none" strike="noStrike" cap="none" normalizeH="0" baseline="0" dirty="0" smtClean="0">
                          <a:ln>
                            <a:noFill/>
                          </a:ln>
                          <a:solidFill>
                            <a:srgbClr val="000000"/>
                          </a:solidFill>
                          <a:effectLst/>
                          <a:latin typeface="Comic Sans MS" pitchFamily="66" charset="0"/>
                          <a:cs typeface="Times New Roman" pitchFamily="18" charset="0"/>
                        </a:rPr>
                        <a:t>Breakdown (</a:t>
                      </a:r>
                      <a:r>
                        <a:rPr kumimoji="0" lang="en-US" sz="2000" b="0" i="0" u="none" strike="noStrike" cap="none" normalizeH="0" baseline="0" dirty="0" err="1" smtClean="0">
                          <a:ln>
                            <a:noFill/>
                          </a:ln>
                          <a:solidFill>
                            <a:srgbClr val="000000"/>
                          </a:solidFill>
                          <a:effectLst/>
                          <a:latin typeface="Comic Sans MS" pitchFamily="66" charset="0"/>
                          <a:cs typeface="Times New Roman" pitchFamily="18" charset="0"/>
                        </a:rPr>
                        <a:t>cP</a:t>
                      </a:r>
                      <a:r>
                        <a:rPr kumimoji="0" lang="en-US" sz="2000" b="0" i="0" u="none" strike="noStrike" cap="none" normalizeH="0" baseline="0" dirty="0" smtClean="0">
                          <a:ln>
                            <a:noFill/>
                          </a:ln>
                          <a:solidFill>
                            <a:srgbClr val="000000"/>
                          </a:solidFill>
                          <a:effectLst/>
                          <a:latin typeface="Comic Sans MS" pitchFamily="66" charset="0"/>
                          <a:cs typeface="Times New Roman" pitchFamily="18" charset="0"/>
                        </a:rPr>
                        <a:t>)</a:t>
                      </a:r>
                      <a:endParaRPr kumimoji="0" lang="fr-BE" sz="2000" b="0" i="0" u="none" strike="noStrike" cap="none" normalizeH="0" baseline="0" dirty="0" smtClean="0">
                        <a:ln>
                          <a:noFill/>
                        </a:ln>
                        <a:solidFill>
                          <a:schemeClr val="tx1"/>
                        </a:solidFill>
                        <a:effectLst/>
                        <a:latin typeface="Comic Sans MS" pitchFamily="66" charset="0"/>
                        <a:cs typeface="Times New Roman" pitchFamily="18" charset="0"/>
                      </a:endParaRPr>
                    </a:p>
                  </a:txBody>
                  <a:tcPr marL="29739" marR="29739" marT="0" marB="0" anchor="b"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sz="2000" b="0" i="0" u="none" strike="noStrike" cap="none" normalizeH="0" baseline="0" dirty="0" smtClean="0">
                          <a:ln>
                            <a:noFill/>
                          </a:ln>
                          <a:solidFill>
                            <a:srgbClr val="000000"/>
                          </a:solidFill>
                          <a:effectLst/>
                          <a:latin typeface="Comic Sans MS" pitchFamily="66" charset="0"/>
                          <a:cs typeface="Times New Roman" pitchFamily="18" charset="0"/>
                        </a:rPr>
                        <a:t>final </a:t>
                      </a:r>
                    </a:p>
                    <a:p>
                      <a:pPr marL="0" marR="0" lvl="0" indent="0" algn="ctr" defTabSz="914400" rtl="0" eaLnBrk="1" fontAlgn="base" latinLnBrk="0" hangingPunct="1">
                        <a:lnSpc>
                          <a:spcPct val="115000"/>
                        </a:lnSpc>
                        <a:spcBef>
                          <a:spcPct val="0"/>
                        </a:spcBef>
                        <a:spcAft>
                          <a:spcPct val="0"/>
                        </a:spcAft>
                        <a:buClrTx/>
                        <a:buSzTx/>
                        <a:buFontTx/>
                        <a:buNone/>
                        <a:tabLst/>
                      </a:pPr>
                      <a:r>
                        <a:rPr kumimoji="0" lang="en-US" sz="2000" b="0" i="0" u="none" strike="noStrike" cap="none" normalizeH="0" baseline="0" dirty="0" smtClean="0">
                          <a:ln>
                            <a:noFill/>
                          </a:ln>
                          <a:solidFill>
                            <a:srgbClr val="000000"/>
                          </a:solidFill>
                          <a:effectLst/>
                          <a:latin typeface="Comic Sans MS" pitchFamily="66" charset="0"/>
                          <a:cs typeface="Times New Roman" pitchFamily="18" charset="0"/>
                        </a:rPr>
                        <a:t>viscosity </a:t>
                      </a:r>
                    </a:p>
                    <a:p>
                      <a:pPr marL="0" marR="0" lvl="0" indent="0" algn="ctr" defTabSz="914400" rtl="0" eaLnBrk="1" fontAlgn="base" latinLnBrk="0" hangingPunct="1">
                        <a:lnSpc>
                          <a:spcPct val="115000"/>
                        </a:lnSpc>
                        <a:spcBef>
                          <a:spcPct val="0"/>
                        </a:spcBef>
                        <a:spcAft>
                          <a:spcPct val="0"/>
                        </a:spcAft>
                        <a:buClrTx/>
                        <a:buSzTx/>
                        <a:buFontTx/>
                        <a:buNone/>
                        <a:tabLst/>
                      </a:pPr>
                      <a:r>
                        <a:rPr kumimoji="0" lang="en-US" sz="2000" b="0" i="0" u="none" strike="noStrike" cap="none" normalizeH="0" baseline="0" dirty="0" smtClean="0">
                          <a:ln>
                            <a:noFill/>
                          </a:ln>
                          <a:solidFill>
                            <a:srgbClr val="000000"/>
                          </a:solidFill>
                          <a:effectLst/>
                          <a:latin typeface="Comic Sans MS" pitchFamily="66" charset="0"/>
                          <a:cs typeface="Times New Roman" pitchFamily="18" charset="0"/>
                        </a:rPr>
                        <a:t>(</a:t>
                      </a:r>
                      <a:r>
                        <a:rPr kumimoji="0" lang="en-US" sz="2000" b="0" i="0" u="none" strike="noStrike" cap="none" normalizeH="0" baseline="0" dirty="0" err="1" smtClean="0">
                          <a:ln>
                            <a:noFill/>
                          </a:ln>
                          <a:solidFill>
                            <a:srgbClr val="000000"/>
                          </a:solidFill>
                          <a:effectLst/>
                          <a:latin typeface="Comic Sans MS" pitchFamily="66" charset="0"/>
                          <a:cs typeface="Times New Roman" pitchFamily="18" charset="0"/>
                        </a:rPr>
                        <a:t>cP</a:t>
                      </a:r>
                      <a:r>
                        <a:rPr kumimoji="0" lang="en-US" sz="2000" b="0" i="0" u="none" strike="noStrike" cap="none" normalizeH="0" baseline="0" dirty="0" smtClean="0">
                          <a:ln>
                            <a:noFill/>
                          </a:ln>
                          <a:solidFill>
                            <a:srgbClr val="000000"/>
                          </a:solidFill>
                          <a:effectLst/>
                          <a:latin typeface="Comic Sans MS" pitchFamily="66" charset="0"/>
                          <a:cs typeface="Times New Roman" pitchFamily="18" charset="0"/>
                        </a:rPr>
                        <a:t>)</a:t>
                      </a:r>
                      <a:endParaRPr kumimoji="0" lang="fr-BE" sz="2000" b="0" i="0" u="none" strike="noStrike" cap="none" normalizeH="0" baseline="0" dirty="0" smtClean="0">
                        <a:ln>
                          <a:noFill/>
                        </a:ln>
                        <a:solidFill>
                          <a:schemeClr val="tx1"/>
                        </a:solidFill>
                        <a:effectLst/>
                        <a:latin typeface="Comic Sans MS" pitchFamily="66" charset="0"/>
                        <a:cs typeface="Times New Roman" pitchFamily="18" charset="0"/>
                      </a:endParaRPr>
                    </a:p>
                  </a:txBody>
                  <a:tcPr marL="29739" marR="29739" marT="0" marB="0" anchor="b"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sz="2000" b="0" i="0" u="none" strike="noStrike" cap="none" normalizeH="0" baseline="0" dirty="0" smtClean="0">
                          <a:ln>
                            <a:noFill/>
                          </a:ln>
                          <a:solidFill>
                            <a:srgbClr val="000000"/>
                          </a:solidFill>
                          <a:effectLst/>
                          <a:latin typeface="Comic Sans MS" pitchFamily="66" charset="0"/>
                          <a:cs typeface="Times New Roman" pitchFamily="18" charset="0"/>
                        </a:rPr>
                        <a:t>Setback (cp)</a:t>
                      </a:r>
                      <a:endParaRPr kumimoji="0" lang="fr-BE" sz="2000" b="0" i="0" u="none" strike="noStrike" cap="none" normalizeH="0" baseline="0" dirty="0" smtClean="0">
                        <a:ln>
                          <a:noFill/>
                        </a:ln>
                        <a:solidFill>
                          <a:schemeClr val="tx1"/>
                        </a:solidFill>
                        <a:effectLst/>
                        <a:latin typeface="Comic Sans MS" pitchFamily="66" charset="0"/>
                        <a:cs typeface="Times New Roman" pitchFamily="18" charset="0"/>
                      </a:endParaRPr>
                    </a:p>
                  </a:txBody>
                  <a:tcPr marL="29739" marR="29739" marT="0" marB="0" anchor="b"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fr-BE" sz="2000" b="0" i="0" u="none" strike="noStrike" cap="none" normalizeH="0" baseline="0" dirty="0" err="1" smtClean="0">
                          <a:ln>
                            <a:noFill/>
                          </a:ln>
                          <a:solidFill>
                            <a:srgbClr val="000000"/>
                          </a:solidFill>
                          <a:effectLst/>
                          <a:latin typeface="Comic Sans MS" pitchFamily="66" charset="0"/>
                          <a:cs typeface="Times New Roman" pitchFamily="18" charset="0"/>
                        </a:rPr>
                        <a:t>Peak</a:t>
                      </a:r>
                      <a:r>
                        <a:rPr kumimoji="0" lang="fr-BE" sz="2000" b="0" i="0" u="none" strike="noStrike" cap="none" normalizeH="0" baseline="0" dirty="0" smtClean="0">
                          <a:ln>
                            <a:noFill/>
                          </a:ln>
                          <a:solidFill>
                            <a:srgbClr val="000000"/>
                          </a:solidFill>
                          <a:effectLst/>
                          <a:latin typeface="Comic Sans MS" pitchFamily="66" charset="0"/>
                          <a:cs typeface="Times New Roman" pitchFamily="18" charset="0"/>
                        </a:rPr>
                        <a:t> time (min)</a:t>
                      </a:r>
                      <a:endParaRPr kumimoji="0" lang="fr-BE" sz="2000" b="0" i="0" u="none" strike="noStrike" cap="none" normalizeH="0" baseline="0" dirty="0" smtClean="0">
                        <a:ln>
                          <a:noFill/>
                        </a:ln>
                        <a:solidFill>
                          <a:schemeClr val="tx1"/>
                        </a:solidFill>
                        <a:effectLst/>
                        <a:latin typeface="Comic Sans MS" pitchFamily="66" charset="0"/>
                        <a:cs typeface="Times New Roman" pitchFamily="18" charset="0"/>
                      </a:endParaRPr>
                    </a:p>
                  </a:txBody>
                  <a:tcPr marL="29739" marR="29739" marT="0" marB="0" anchor="b"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sz="2000" b="0" i="0" u="none" strike="noStrike" cap="none" normalizeH="0" baseline="0" dirty="0" err="1" smtClean="0">
                          <a:ln>
                            <a:noFill/>
                          </a:ln>
                          <a:solidFill>
                            <a:srgbClr val="000000"/>
                          </a:solidFill>
                          <a:effectLst/>
                          <a:latin typeface="Comic Sans MS" pitchFamily="66" charset="0"/>
                          <a:cs typeface="Times New Roman" pitchFamily="18" charset="0"/>
                        </a:rPr>
                        <a:t>Tg</a:t>
                      </a:r>
                      <a:r>
                        <a:rPr kumimoji="0" lang="en-US" sz="2000" b="0" i="0" u="none" strike="noStrike" cap="none" normalizeH="0" baseline="0" dirty="0" smtClean="0">
                          <a:ln>
                            <a:noFill/>
                          </a:ln>
                          <a:solidFill>
                            <a:srgbClr val="000000"/>
                          </a:solidFill>
                          <a:effectLst/>
                          <a:latin typeface="Comic Sans MS" pitchFamily="66" charset="0"/>
                          <a:cs typeface="Times New Roman" pitchFamily="18" charset="0"/>
                        </a:rPr>
                        <a:t> </a:t>
                      </a:r>
                    </a:p>
                    <a:p>
                      <a:pPr marL="0" marR="0" lvl="0" indent="0" algn="ctr" defTabSz="914400" rtl="0" eaLnBrk="1" fontAlgn="base" latinLnBrk="0" hangingPunct="1">
                        <a:lnSpc>
                          <a:spcPct val="115000"/>
                        </a:lnSpc>
                        <a:spcBef>
                          <a:spcPct val="0"/>
                        </a:spcBef>
                        <a:spcAft>
                          <a:spcPct val="0"/>
                        </a:spcAft>
                        <a:buClrTx/>
                        <a:buSzTx/>
                        <a:buFontTx/>
                        <a:buNone/>
                        <a:tabLst/>
                      </a:pPr>
                      <a:r>
                        <a:rPr kumimoji="0" lang="en-US" sz="2000" b="0" i="0" u="none" strike="noStrike" cap="none" normalizeH="0" baseline="0" dirty="0" smtClean="0">
                          <a:ln>
                            <a:noFill/>
                          </a:ln>
                          <a:solidFill>
                            <a:srgbClr val="000000"/>
                          </a:solidFill>
                          <a:effectLst/>
                          <a:latin typeface="Comic Sans MS" pitchFamily="66" charset="0"/>
                          <a:cs typeface="Times New Roman" pitchFamily="18" charset="0"/>
                        </a:rPr>
                        <a:t>(°C)</a:t>
                      </a:r>
                      <a:endParaRPr kumimoji="0" lang="fr-BE" sz="2000" b="0" i="0" u="none" strike="noStrike" cap="none" normalizeH="0" baseline="0" dirty="0" smtClean="0">
                        <a:ln>
                          <a:noFill/>
                        </a:ln>
                        <a:solidFill>
                          <a:schemeClr val="tx1"/>
                        </a:solidFill>
                        <a:effectLst/>
                        <a:latin typeface="Comic Sans MS" pitchFamily="66" charset="0"/>
                        <a:cs typeface="Times New Roman" pitchFamily="18" charset="0"/>
                      </a:endParaRPr>
                    </a:p>
                  </a:txBody>
                  <a:tcPr marL="29739" marR="29739" marT="0" marB="0" anchor="b" horzOverflow="overflow">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r>
              <a:tr h="203665">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fr-BE" sz="2000" b="0" i="0" u="none" strike="noStrike" cap="none" normalizeH="0" baseline="0" dirty="0" smtClean="0">
                          <a:ln>
                            <a:noFill/>
                          </a:ln>
                          <a:solidFill>
                            <a:srgbClr val="000000"/>
                          </a:solidFill>
                          <a:effectLst/>
                          <a:latin typeface="Comic Sans MS" pitchFamily="66" charset="0"/>
                          <a:cs typeface="Times New Roman" pitchFamily="18" charset="0"/>
                        </a:rPr>
                        <a:t>SBI04</a:t>
                      </a:r>
                      <a:endParaRPr kumimoji="0" lang="fr-BE" sz="2000" b="0" i="0" u="none" strike="noStrike" cap="none" normalizeH="0" baseline="0" dirty="0" smtClean="0">
                        <a:ln>
                          <a:noFill/>
                        </a:ln>
                        <a:solidFill>
                          <a:schemeClr val="tx1"/>
                        </a:solidFill>
                        <a:effectLst/>
                        <a:latin typeface="Comic Sans MS" pitchFamily="66" charset="0"/>
                        <a:cs typeface="Times New Roman" pitchFamily="18" charset="0"/>
                      </a:endParaRPr>
                    </a:p>
                  </a:txBody>
                  <a:tcPr marL="29739" marR="29739"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lnTlToBr>
                      <a:noFill/>
                    </a:lnTlToBr>
                    <a:lnBlToTr>
                      <a:noFill/>
                    </a:lnBlToTr>
                    <a:solidFill>
                      <a:schemeClr val="bg1"/>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fr-BE" sz="2000" b="0" i="0" u="none" strike="noStrike" cap="none" normalizeH="0" baseline="0" dirty="0" smtClean="0">
                          <a:ln>
                            <a:noFill/>
                          </a:ln>
                          <a:solidFill>
                            <a:srgbClr val="000000"/>
                          </a:solidFill>
                          <a:effectLst/>
                          <a:latin typeface="Comic Sans MS" pitchFamily="66" charset="0"/>
                          <a:cs typeface="Times New Roman" pitchFamily="18" charset="0"/>
                        </a:rPr>
                        <a:t>4093,00</a:t>
                      </a:r>
                      <a:endParaRPr kumimoji="0" lang="fr-BE" sz="2000" b="0" i="0" u="none" strike="noStrike" cap="none" normalizeH="0" baseline="0" dirty="0" smtClean="0">
                        <a:ln>
                          <a:noFill/>
                        </a:ln>
                        <a:solidFill>
                          <a:schemeClr val="tx1"/>
                        </a:solidFill>
                        <a:effectLst/>
                        <a:latin typeface="Comic Sans MS" pitchFamily="66" charset="0"/>
                        <a:cs typeface="Times New Roman" pitchFamily="18" charset="0"/>
                      </a:endParaRPr>
                    </a:p>
                  </a:txBody>
                  <a:tcPr marL="29739" marR="29739" marT="0" marB="0" anchor="b" horzOverflow="overflow">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a:noFill/>
                    </a:lnB>
                    <a:lnTlToBr>
                      <a:noFill/>
                    </a:lnTlToBr>
                    <a:lnBlToTr>
                      <a:noFill/>
                    </a:lnBlToTr>
                    <a:solidFill>
                      <a:schemeClr val="bg1"/>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fr-BE" sz="2000" b="0" i="0" u="none" strike="noStrike" cap="none" normalizeH="0" baseline="0" smtClean="0">
                          <a:ln>
                            <a:noFill/>
                          </a:ln>
                          <a:solidFill>
                            <a:srgbClr val="000000"/>
                          </a:solidFill>
                          <a:effectLst/>
                          <a:latin typeface="Comic Sans MS" pitchFamily="66" charset="0"/>
                          <a:cs typeface="Times New Roman" pitchFamily="18" charset="0"/>
                        </a:rPr>
                        <a:t>1330,00</a:t>
                      </a:r>
                      <a:endParaRPr kumimoji="0" lang="fr-BE" sz="2000" b="0" i="0" u="none" strike="noStrike" cap="none" normalizeH="0" baseline="0" smtClean="0">
                        <a:ln>
                          <a:noFill/>
                        </a:ln>
                        <a:solidFill>
                          <a:schemeClr val="tx1"/>
                        </a:solidFill>
                        <a:effectLst/>
                        <a:latin typeface="Comic Sans MS" pitchFamily="66" charset="0"/>
                        <a:cs typeface="Times New Roman" pitchFamily="18" charset="0"/>
                      </a:endParaRPr>
                    </a:p>
                  </a:txBody>
                  <a:tcPr marL="29739" marR="29739" marT="0" marB="0" anchor="b" horzOverflow="overflow">
                    <a:lnL>
                      <a:noFill/>
                    </a:lnL>
                    <a:lnR>
                      <a:noFill/>
                    </a:lnR>
                    <a:lnT w="12700" cap="flat" cmpd="sng" algn="ctr">
                      <a:solidFill>
                        <a:srgbClr val="000000"/>
                      </a:solidFill>
                      <a:prstDash val="solid"/>
                      <a:round/>
                      <a:headEnd type="none" w="med" len="med"/>
                      <a:tailEnd type="none" w="med" len="med"/>
                    </a:lnT>
                    <a:lnB>
                      <a:noFill/>
                    </a:lnB>
                    <a:lnTlToBr>
                      <a:noFill/>
                    </a:lnTlToBr>
                    <a:lnBlToTr>
                      <a:noFill/>
                    </a:lnBlToTr>
                    <a:solidFill>
                      <a:schemeClr val="bg1"/>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fr-BE" sz="2000" b="0" i="0" u="none" strike="noStrike" cap="none" normalizeH="0" baseline="0" dirty="0" smtClean="0">
                          <a:ln>
                            <a:noFill/>
                          </a:ln>
                          <a:solidFill>
                            <a:srgbClr val="000000"/>
                          </a:solidFill>
                          <a:effectLst/>
                          <a:latin typeface="Comic Sans MS" pitchFamily="66" charset="0"/>
                          <a:cs typeface="Times New Roman" pitchFamily="18" charset="0"/>
                        </a:rPr>
                        <a:t>2763,00</a:t>
                      </a:r>
                      <a:endParaRPr kumimoji="0" lang="fr-BE" sz="2000" b="0" i="0" u="none" strike="noStrike" cap="none" normalizeH="0" baseline="0" dirty="0" smtClean="0">
                        <a:ln>
                          <a:noFill/>
                        </a:ln>
                        <a:solidFill>
                          <a:schemeClr val="tx1"/>
                        </a:solidFill>
                        <a:effectLst/>
                        <a:latin typeface="Comic Sans MS" pitchFamily="66" charset="0"/>
                        <a:cs typeface="Times New Roman" pitchFamily="18" charset="0"/>
                      </a:endParaRPr>
                    </a:p>
                  </a:txBody>
                  <a:tcPr marL="29739" marR="29739" marT="0" marB="0" anchor="b" horzOverflow="overflow">
                    <a:lnL>
                      <a:noFill/>
                    </a:lnL>
                    <a:lnR>
                      <a:noFill/>
                    </a:lnR>
                    <a:lnT w="12700" cap="flat" cmpd="sng" algn="ctr">
                      <a:solidFill>
                        <a:srgbClr val="000000"/>
                      </a:solidFill>
                      <a:prstDash val="solid"/>
                      <a:round/>
                      <a:headEnd type="none" w="med" len="med"/>
                      <a:tailEnd type="none" w="med" len="med"/>
                    </a:lnT>
                    <a:lnB>
                      <a:noFill/>
                    </a:lnB>
                    <a:lnTlToBr>
                      <a:noFill/>
                    </a:lnTlToBr>
                    <a:lnBlToTr>
                      <a:noFill/>
                    </a:lnBlToTr>
                    <a:solidFill>
                      <a:schemeClr val="bg1"/>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fr-BE" sz="2000" b="0" i="0" u="none" strike="noStrike" cap="none" normalizeH="0" baseline="0" dirty="0" smtClean="0">
                          <a:ln>
                            <a:noFill/>
                          </a:ln>
                          <a:solidFill>
                            <a:srgbClr val="000000"/>
                          </a:solidFill>
                          <a:effectLst/>
                          <a:latin typeface="Comic Sans MS" pitchFamily="66" charset="0"/>
                          <a:cs typeface="Times New Roman" pitchFamily="18" charset="0"/>
                        </a:rPr>
                        <a:t>3718,50</a:t>
                      </a:r>
                      <a:endParaRPr kumimoji="0" lang="fr-BE" sz="2000" b="0" i="0" u="none" strike="noStrike" cap="none" normalizeH="0" baseline="0" dirty="0" smtClean="0">
                        <a:ln>
                          <a:noFill/>
                        </a:ln>
                        <a:solidFill>
                          <a:schemeClr val="tx1"/>
                        </a:solidFill>
                        <a:effectLst/>
                        <a:latin typeface="Comic Sans MS" pitchFamily="66" charset="0"/>
                        <a:cs typeface="Times New Roman" pitchFamily="18" charset="0"/>
                      </a:endParaRPr>
                    </a:p>
                  </a:txBody>
                  <a:tcPr marL="29739" marR="29739" marT="0" marB="0" anchor="b" horzOverflow="overflow">
                    <a:lnL>
                      <a:noFill/>
                    </a:lnL>
                    <a:lnR>
                      <a:noFill/>
                    </a:lnR>
                    <a:lnT w="12700" cap="flat" cmpd="sng" algn="ctr">
                      <a:solidFill>
                        <a:srgbClr val="000000"/>
                      </a:solidFill>
                      <a:prstDash val="solid"/>
                      <a:round/>
                      <a:headEnd type="none" w="med" len="med"/>
                      <a:tailEnd type="none" w="med" len="med"/>
                    </a:lnT>
                    <a:lnB>
                      <a:noFill/>
                    </a:lnB>
                    <a:lnTlToBr>
                      <a:noFill/>
                    </a:lnTlToBr>
                    <a:lnBlToTr>
                      <a:noFill/>
                    </a:lnBlToTr>
                    <a:solidFill>
                      <a:schemeClr val="bg1"/>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fr-BE" sz="2000" b="0" i="0" u="none" strike="noStrike" cap="none" normalizeH="0" baseline="0" smtClean="0">
                          <a:ln>
                            <a:noFill/>
                          </a:ln>
                          <a:solidFill>
                            <a:srgbClr val="000000"/>
                          </a:solidFill>
                          <a:effectLst/>
                          <a:latin typeface="Comic Sans MS" pitchFamily="66" charset="0"/>
                          <a:cs typeface="Times New Roman" pitchFamily="18" charset="0"/>
                        </a:rPr>
                        <a:t>2388,50</a:t>
                      </a:r>
                      <a:endParaRPr kumimoji="0" lang="fr-BE" sz="2000" b="0" i="0" u="none" strike="noStrike" cap="none" normalizeH="0" baseline="0" smtClean="0">
                        <a:ln>
                          <a:noFill/>
                        </a:ln>
                        <a:solidFill>
                          <a:schemeClr val="tx1"/>
                        </a:solidFill>
                        <a:effectLst/>
                        <a:latin typeface="Comic Sans MS" pitchFamily="66" charset="0"/>
                        <a:cs typeface="Times New Roman" pitchFamily="18" charset="0"/>
                      </a:endParaRPr>
                    </a:p>
                  </a:txBody>
                  <a:tcPr marL="29739" marR="29739" marT="0" marB="0" anchor="b" horzOverflow="overflow">
                    <a:lnL>
                      <a:noFill/>
                    </a:lnL>
                    <a:lnR>
                      <a:noFill/>
                    </a:lnR>
                    <a:lnT w="12700" cap="flat" cmpd="sng" algn="ctr">
                      <a:solidFill>
                        <a:srgbClr val="000000"/>
                      </a:solidFill>
                      <a:prstDash val="solid"/>
                      <a:round/>
                      <a:headEnd type="none" w="med" len="med"/>
                      <a:tailEnd type="none" w="med" len="med"/>
                    </a:lnT>
                    <a:lnB>
                      <a:noFill/>
                    </a:lnB>
                    <a:lnTlToBr>
                      <a:noFill/>
                    </a:lnTlToBr>
                    <a:lnBlToTr>
                      <a:noFill/>
                    </a:lnBlToTr>
                    <a:solidFill>
                      <a:schemeClr val="bg1"/>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fr-BE" sz="2000" b="0" i="0" u="none" strike="noStrike" cap="none" normalizeH="0" baseline="0" dirty="0" smtClean="0">
                          <a:ln>
                            <a:noFill/>
                          </a:ln>
                          <a:solidFill>
                            <a:srgbClr val="000000"/>
                          </a:solidFill>
                          <a:effectLst/>
                          <a:latin typeface="Comic Sans MS" pitchFamily="66" charset="0"/>
                          <a:cs typeface="Times New Roman" pitchFamily="18" charset="0"/>
                        </a:rPr>
                        <a:t>9,60</a:t>
                      </a:r>
                      <a:endParaRPr kumimoji="0" lang="fr-BE" sz="2000" b="0" i="0" u="none" strike="noStrike" cap="none" normalizeH="0" baseline="0" dirty="0" smtClean="0">
                        <a:ln>
                          <a:noFill/>
                        </a:ln>
                        <a:solidFill>
                          <a:schemeClr val="tx1"/>
                        </a:solidFill>
                        <a:effectLst/>
                        <a:latin typeface="Comic Sans MS" pitchFamily="66" charset="0"/>
                        <a:cs typeface="Times New Roman" pitchFamily="18" charset="0"/>
                      </a:endParaRPr>
                    </a:p>
                  </a:txBody>
                  <a:tcPr marL="29739" marR="29739" marT="0" marB="0" anchor="b" horzOverflow="overflow">
                    <a:lnL>
                      <a:noFill/>
                    </a:lnL>
                    <a:lnR>
                      <a:noFill/>
                    </a:lnR>
                    <a:lnT w="12700" cap="flat" cmpd="sng" algn="ctr">
                      <a:solidFill>
                        <a:srgbClr val="000000"/>
                      </a:solidFill>
                      <a:prstDash val="solid"/>
                      <a:round/>
                      <a:headEnd type="none" w="med" len="med"/>
                      <a:tailEnd type="none" w="med" len="med"/>
                    </a:lnT>
                    <a:lnB>
                      <a:noFill/>
                    </a:lnB>
                    <a:lnTlToBr>
                      <a:noFill/>
                    </a:lnTlToBr>
                    <a:lnBlToTr>
                      <a:noFill/>
                    </a:lnBlToTr>
                    <a:solidFill>
                      <a:schemeClr val="bg1"/>
                    </a:solidFill>
                  </a:tcPr>
                </a:tc>
                <a:tc>
                  <a:txBody>
                    <a:bodyPr/>
                    <a:lstStyle/>
                    <a:p>
                      <a:pPr algn="ctr">
                        <a:lnSpc>
                          <a:spcPct val="115000"/>
                        </a:lnSpc>
                        <a:spcAft>
                          <a:spcPts val="0"/>
                        </a:spcAft>
                      </a:pPr>
                      <a:r>
                        <a:rPr lang="fr-BE" sz="2000" b="0" dirty="0" smtClean="0">
                          <a:latin typeface="Comic Sans MS" pitchFamily="66" charset="0"/>
                          <a:ea typeface="Calibri"/>
                        </a:rPr>
                        <a:t>81,87</a:t>
                      </a:r>
                    </a:p>
                  </a:txBody>
                  <a:tcPr marL="29739" marR="29739" marT="0" marB="0" anchor="b" horzOverflow="overflow">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lnTlToBr>
                      <a:noFill/>
                    </a:lnTlToBr>
                    <a:lnBlToTr>
                      <a:noFill/>
                    </a:lnBlToTr>
                    <a:solidFill>
                      <a:schemeClr val="bg1"/>
                    </a:solidFill>
                  </a:tcPr>
                </a:tc>
              </a:tr>
              <a:tr h="203665">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fr-BE" sz="2000" b="0" i="0" u="none" strike="noStrike" cap="none" normalizeH="0" baseline="0" smtClean="0">
                          <a:ln>
                            <a:noFill/>
                          </a:ln>
                          <a:solidFill>
                            <a:srgbClr val="000000"/>
                          </a:solidFill>
                          <a:effectLst/>
                          <a:latin typeface="Comic Sans MS" pitchFamily="66" charset="0"/>
                          <a:cs typeface="Times New Roman" pitchFamily="18" charset="0"/>
                        </a:rPr>
                        <a:t> </a:t>
                      </a:r>
                      <a:endParaRPr kumimoji="0" lang="fr-BE" sz="2000" b="0" i="0" u="none" strike="noStrike" cap="none" normalizeH="0" baseline="0" smtClean="0">
                        <a:ln>
                          <a:noFill/>
                        </a:ln>
                        <a:solidFill>
                          <a:schemeClr val="tx1"/>
                        </a:solidFill>
                        <a:effectLst/>
                        <a:latin typeface="Comic Sans MS" pitchFamily="66" charset="0"/>
                        <a:cs typeface="Times New Roman" pitchFamily="18" charset="0"/>
                      </a:endParaRPr>
                    </a:p>
                  </a:txBody>
                  <a:tcPr marL="29739" marR="29739"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endParaRPr kumimoji="0" lang="fr-BE" sz="2000" b="0" i="0" u="none" strike="noStrike" cap="none" normalizeH="0" baseline="0" dirty="0" smtClean="0">
                        <a:ln>
                          <a:noFill/>
                        </a:ln>
                        <a:solidFill>
                          <a:schemeClr val="tx1"/>
                        </a:solidFill>
                        <a:effectLst/>
                        <a:latin typeface="Comic Sans MS" pitchFamily="66" charset="0"/>
                        <a:cs typeface="Times New Roman" pitchFamily="18" charset="0"/>
                      </a:endParaRPr>
                    </a:p>
                  </a:txBody>
                  <a:tcPr marL="29739" marR="29739" marT="0" marB="0" anchor="b" horzOverflow="overflow">
                    <a:lnL w="12700" cap="flat" cmpd="sng" algn="ctr">
                      <a:solidFill>
                        <a:srgbClr val="000000"/>
                      </a:solidFill>
                      <a:prstDash val="solid"/>
                      <a:round/>
                      <a:headEnd type="none" w="med" len="med"/>
                      <a:tailEnd type="none" w="med" len="med"/>
                    </a:lnL>
                    <a:lnR>
                      <a:noFill/>
                    </a:lnR>
                    <a:lnT>
                      <a:noFill/>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endParaRPr kumimoji="0" lang="fr-BE" sz="2000" b="0" i="0" u="none" strike="noStrike" cap="none" normalizeH="0" baseline="0" dirty="0" smtClean="0">
                        <a:ln>
                          <a:noFill/>
                        </a:ln>
                        <a:solidFill>
                          <a:schemeClr val="tx1"/>
                        </a:solidFill>
                        <a:effectLst/>
                        <a:latin typeface="Comic Sans MS" pitchFamily="66" charset="0"/>
                        <a:cs typeface="Times New Roman" pitchFamily="18" charset="0"/>
                      </a:endParaRPr>
                    </a:p>
                  </a:txBody>
                  <a:tcPr marL="29739" marR="29739" marT="0" marB="0" anchor="b" horzOverflow="overflow">
                    <a:lnL>
                      <a:noFill/>
                    </a:lnL>
                    <a:lnR>
                      <a:noFill/>
                    </a:lnR>
                    <a:lnT>
                      <a:noFill/>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endParaRPr kumimoji="0" lang="fr-BE" sz="2000" b="0" i="0" u="none" strike="noStrike" cap="none" normalizeH="0" baseline="0" dirty="0" smtClean="0">
                        <a:ln>
                          <a:noFill/>
                        </a:ln>
                        <a:solidFill>
                          <a:schemeClr val="tx1"/>
                        </a:solidFill>
                        <a:effectLst/>
                        <a:latin typeface="Comic Sans MS" pitchFamily="66" charset="0"/>
                        <a:cs typeface="Times New Roman" pitchFamily="18" charset="0"/>
                      </a:endParaRPr>
                    </a:p>
                  </a:txBody>
                  <a:tcPr marL="29739" marR="29739" marT="0" marB="0" anchor="b" horzOverflow="overflow">
                    <a:lnL>
                      <a:noFill/>
                    </a:lnL>
                    <a:lnR>
                      <a:noFill/>
                    </a:lnR>
                    <a:lnT>
                      <a:noFill/>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endParaRPr kumimoji="0" lang="fr-BE" sz="2000" b="0" i="0" u="none" strike="noStrike" cap="none" normalizeH="0" baseline="0" dirty="0" smtClean="0">
                        <a:ln>
                          <a:noFill/>
                        </a:ln>
                        <a:solidFill>
                          <a:schemeClr val="tx1"/>
                        </a:solidFill>
                        <a:effectLst/>
                        <a:latin typeface="Comic Sans MS" pitchFamily="66" charset="0"/>
                        <a:cs typeface="Times New Roman" pitchFamily="18" charset="0"/>
                      </a:endParaRPr>
                    </a:p>
                  </a:txBody>
                  <a:tcPr marL="29739" marR="29739" marT="0" marB="0" anchor="b" horzOverflow="overflow">
                    <a:lnL>
                      <a:noFill/>
                    </a:lnL>
                    <a:lnR>
                      <a:noFill/>
                    </a:lnR>
                    <a:lnT>
                      <a:noFill/>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endParaRPr kumimoji="0" lang="fr-BE" sz="2000" b="0" i="0" u="none" strike="noStrike" cap="none" normalizeH="0" baseline="0" dirty="0" smtClean="0">
                        <a:ln>
                          <a:noFill/>
                        </a:ln>
                        <a:solidFill>
                          <a:schemeClr val="tx1"/>
                        </a:solidFill>
                        <a:effectLst/>
                        <a:latin typeface="Comic Sans MS" pitchFamily="66" charset="0"/>
                        <a:cs typeface="Times New Roman" pitchFamily="18" charset="0"/>
                      </a:endParaRPr>
                    </a:p>
                  </a:txBody>
                  <a:tcPr marL="29739" marR="29739" marT="0" marB="0" anchor="b" horzOverflow="overflow">
                    <a:lnL>
                      <a:noFill/>
                    </a:lnL>
                    <a:lnR>
                      <a:noFill/>
                    </a:lnR>
                    <a:lnT>
                      <a:noFill/>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endParaRPr kumimoji="0" lang="fr-BE" sz="2000" b="0" i="0" u="none" strike="noStrike" cap="none" normalizeH="0" baseline="0" dirty="0" smtClean="0">
                        <a:ln>
                          <a:noFill/>
                        </a:ln>
                        <a:solidFill>
                          <a:schemeClr val="tx1"/>
                        </a:solidFill>
                        <a:effectLst/>
                        <a:latin typeface="Comic Sans MS" pitchFamily="66" charset="0"/>
                        <a:cs typeface="Times New Roman" pitchFamily="18" charset="0"/>
                      </a:endParaRPr>
                    </a:p>
                  </a:txBody>
                  <a:tcPr marL="29739" marR="29739" marT="0" marB="0" anchor="b" horzOverflow="overflow">
                    <a:lnL>
                      <a:noFill/>
                    </a:lnL>
                    <a:lnR>
                      <a:noFill/>
                    </a:lnR>
                    <a:lnT>
                      <a:noFill/>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algn="ctr">
                        <a:lnSpc>
                          <a:spcPct val="115000"/>
                        </a:lnSpc>
                        <a:spcAft>
                          <a:spcPts val="0"/>
                        </a:spcAft>
                      </a:pPr>
                      <a:endParaRPr kumimoji="0" lang="fr-BE" sz="2000" b="0" i="0" u="none" strike="noStrike" cap="none" normalizeH="0" baseline="0" dirty="0" smtClean="0">
                        <a:ln>
                          <a:noFill/>
                        </a:ln>
                        <a:solidFill>
                          <a:schemeClr val="tx1"/>
                        </a:solidFill>
                        <a:effectLst/>
                        <a:latin typeface="Comic Sans MS" pitchFamily="66" charset="0"/>
                        <a:cs typeface="Times New Roman" pitchFamily="18" charset="0"/>
                      </a:endParaRPr>
                    </a:p>
                  </a:txBody>
                  <a:tcPr marL="29739" marR="29739" marT="0" marB="0" anchor="b" horzOverflow="overflow">
                    <a:lnL>
                      <a:noFill/>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r>
              <a:tr h="203665">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fr-BE" sz="2000" b="0" i="0" u="none" strike="noStrike" cap="none" normalizeH="0" baseline="0" dirty="0" smtClean="0">
                          <a:ln>
                            <a:noFill/>
                          </a:ln>
                          <a:solidFill>
                            <a:srgbClr val="000000"/>
                          </a:solidFill>
                          <a:effectLst/>
                          <a:latin typeface="Comic Sans MS" pitchFamily="66" charset="0"/>
                          <a:cs typeface="Times New Roman" pitchFamily="18" charset="0"/>
                        </a:rPr>
                        <a:t>SPI04</a:t>
                      </a:r>
                      <a:endParaRPr kumimoji="0" lang="fr-BE" sz="2000" b="0" i="0" u="none" strike="noStrike" cap="none" normalizeH="0" baseline="0" dirty="0" smtClean="0">
                        <a:ln>
                          <a:noFill/>
                        </a:ln>
                        <a:solidFill>
                          <a:schemeClr val="tx1"/>
                        </a:solidFill>
                        <a:effectLst/>
                        <a:latin typeface="Comic Sans MS" pitchFamily="66" charset="0"/>
                        <a:cs typeface="Times New Roman" pitchFamily="18" charset="0"/>
                      </a:endParaRPr>
                    </a:p>
                  </a:txBody>
                  <a:tcPr marL="29739" marR="29739"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lnTlToBr>
                      <a:noFill/>
                    </a:lnTlToBr>
                    <a:lnBlToTr>
                      <a:noFill/>
                    </a:lnBlToTr>
                    <a:solidFill>
                      <a:schemeClr val="bg1"/>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fr-BE" sz="2000" b="0" i="0" u="none" strike="noStrike" cap="none" normalizeH="0" baseline="0" smtClean="0">
                          <a:ln>
                            <a:noFill/>
                          </a:ln>
                          <a:solidFill>
                            <a:srgbClr val="000000"/>
                          </a:solidFill>
                          <a:effectLst/>
                          <a:latin typeface="Comic Sans MS" pitchFamily="66" charset="0"/>
                          <a:cs typeface="Times New Roman" pitchFamily="18" charset="0"/>
                        </a:rPr>
                        <a:t>4634,50</a:t>
                      </a:r>
                      <a:endParaRPr kumimoji="0" lang="fr-BE" sz="2000" b="0" i="0" u="none" strike="noStrike" cap="none" normalizeH="0" baseline="0" smtClean="0">
                        <a:ln>
                          <a:noFill/>
                        </a:ln>
                        <a:solidFill>
                          <a:schemeClr val="tx1"/>
                        </a:solidFill>
                        <a:effectLst/>
                        <a:latin typeface="Comic Sans MS" pitchFamily="66" charset="0"/>
                        <a:cs typeface="Times New Roman" pitchFamily="18" charset="0"/>
                      </a:endParaRPr>
                    </a:p>
                  </a:txBody>
                  <a:tcPr marL="29739" marR="29739" marT="0" marB="0" anchor="b" horzOverflow="overflow">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a:noFill/>
                    </a:lnB>
                    <a:lnTlToBr>
                      <a:noFill/>
                    </a:lnTlToBr>
                    <a:lnBlToTr>
                      <a:noFill/>
                    </a:lnBlToTr>
                    <a:solidFill>
                      <a:schemeClr val="bg1"/>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fr-BE" sz="2000" b="0" i="0" u="none" strike="noStrike" cap="none" normalizeH="0" baseline="0" smtClean="0">
                          <a:ln>
                            <a:noFill/>
                          </a:ln>
                          <a:solidFill>
                            <a:srgbClr val="000000"/>
                          </a:solidFill>
                          <a:effectLst/>
                          <a:latin typeface="Comic Sans MS" pitchFamily="66" charset="0"/>
                          <a:cs typeface="Times New Roman" pitchFamily="18" charset="0"/>
                        </a:rPr>
                        <a:t>1342,00</a:t>
                      </a:r>
                      <a:endParaRPr kumimoji="0" lang="fr-BE" sz="2000" b="0" i="0" u="none" strike="noStrike" cap="none" normalizeH="0" baseline="0" smtClean="0">
                        <a:ln>
                          <a:noFill/>
                        </a:ln>
                        <a:solidFill>
                          <a:schemeClr val="tx1"/>
                        </a:solidFill>
                        <a:effectLst/>
                        <a:latin typeface="Comic Sans MS" pitchFamily="66" charset="0"/>
                        <a:cs typeface="Times New Roman" pitchFamily="18" charset="0"/>
                      </a:endParaRPr>
                    </a:p>
                  </a:txBody>
                  <a:tcPr marL="29739" marR="29739" marT="0" marB="0" anchor="b" horzOverflow="overflow">
                    <a:lnL>
                      <a:noFill/>
                    </a:lnL>
                    <a:lnR>
                      <a:noFill/>
                    </a:lnR>
                    <a:lnT w="12700" cap="flat" cmpd="sng" algn="ctr">
                      <a:solidFill>
                        <a:srgbClr val="000000"/>
                      </a:solidFill>
                      <a:prstDash val="solid"/>
                      <a:round/>
                      <a:headEnd type="none" w="med" len="med"/>
                      <a:tailEnd type="none" w="med" len="med"/>
                    </a:lnT>
                    <a:lnB>
                      <a:noFill/>
                    </a:lnB>
                    <a:lnTlToBr>
                      <a:noFill/>
                    </a:lnTlToBr>
                    <a:lnBlToTr>
                      <a:noFill/>
                    </a:lnBlToTr>
                    <a:solidFill>
                      <a:schemeClr val="bg1"/>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fr-BE" sz="2000" b="0" i="0" u="none" strike="noStrike" cap="none" normalizeH="0" baseline="0" smtClean="0">
                          <a:ln>
                            <a:noFill/>
                          </a:ln>
                          <a:solidFill>
                            <a:srgbClr val="000000"/>
                          </a:solidFill>
                          <a:effectLst/>
                          <a:latin typeface="Comic Sans MS" pitchFamily="66" charset="0"/>
                          <a:cs typeface="Times New Roman" pitchFamily="18" charset="0"/>
                        </a:rPr>
                        <a:t>3292,50</a:t>
                      </a:r>
                      <a:endParaRPr kumimoji="0" lang="fr-BE" sz="2000" b="0" i="0" u="none" strike="noStrike" cap="none" normalizeH="0" baseline="0" smtClean="0">
                        <a:ln>
                          <a:noFill/>
                        </a:ln>
                        <a:solidFill>
                          <a:schemeClr val="tx1"/>
                        </a:solidFill>
                        <a:effectLst/>
                        <a:latin typeface="Comic Sans MS" pitchFamily="66" charset="0"/>
                        <a:cs typeface="Times New Roman" pitchFamily="18" charset="0"/>
                      </a:endParaRPr>
                    </a:p>
                  </a:txBody>
                  <a:tcPr marL="29739" marR="29739" marT="0" marB="0" anchor="b" horzOverflow="overflow">
                    <a:lnL>
                      <a:noFill/>
                    </a:lnL>
                    <a:lnR>
                      <a:noFill/>
                    </a:lnR>
                    <a:lnT w="12700" cap="flat" cmpd="sng" algn="ctr">
                      <a:solidFill>
                        <a:srgbClr val="000000"/>
                      </a:solidFill>
                      <a:prstDash val="solid"/>
                      <a:round/>
                      <a:headEnd type="none" w="med" len="med"/>
                      <a:tailEnd type="none" w="med" len="med"/>
                    </a:lnT>
                    <a:lnB>
                      <a:noFill/>
                    </a:lnB>
                    <a:lnTlToBr>
                      <a:noFill/>
                    </a:lnTlToBr>
                    <a:lnBlToTr>
                      <a:noFill/>
                    </a:lnBlToTr>
                    <a:solidFill>
                      <a:schemeClr val="bg1"/>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fr-BE" sz="2000" b="0" i="0" u="none" strike="noStrike" cap="none" normalizeH="0" baseline="0" smtClean="0">
                          <a:ln>
                            <a:noFill/>
                          </a:ln>
                          <a:solidFill>
                            <a:srgbClr val="000000"/>
                          </a:solidFill>
                          <a:effectLst/>
                          <a:latin typeface="Comic Sans MS" pitchFamily="66" charset="0"/>
                          <a:cs typeface="Times New Roman" pitchFamily="18" charset="0"/>
                        </a:rPr>
                        <a:t>3562,50</a:t>
                      </a:r>
                      <a:endParaRPr kumimoji="0" lang="fr-BE" sz="2000" b="0" i="0" u="none" strike="noStrike" cap="none" normalizeH="0" baseline="0" smtClean="0">
                        <a:ln>
                          <a:noFill/>
                        </a:ln>
                        <a:solidFill>
                          <a:schemeClr val="tx1"/>
                        </a:solidFill>
                        <a:effectLst/>
                        <a:latin typeface="Comic Sans MS" pitchFamily="66" charset="0"/>
                        <a:cs typeface="Times New Roman" pitchFamily="18" charset="0"/>
                      </a:endParaRPr>
                    </a:p>
                  </a:txBody>
                  <a:tcPr marL="29739" marR="29739" marT="0" marB="0" anchor="b" horzOverflow="overflow">
                    <a:lnL>
                      <a:noFill/>
                    </a:lnL>
                    <a:lnR>
                      <a:noFill/>
                    </a:lnR>
                    <a:lnT w="12700" cap="flat" cmpd="sng" algn="ctr">
                      <a:solidFill>
                        <a:srgbClr val="000000"/>
                      </a:solidFill>
                      <a:prstDash val="solid"/>
                      <a:round/>
                      <a:headEnd type="none" w="med" len="med"/>
                      <a:tailEnd type="none" w="med" len="med"/>
                    </a:lnT>
                    <a:lnB>
                      <a:noFill/>
                    </a:lnB>
                    <a:lnTlToBr>
                      <a:noFill/>
                    </a:lnTlToBr>
                    <a:lnBlToTr>
                      <a:noFill/>
                    </a:lnBlToTr>
                    <a:solidFill>
                      <a:schemeClr val="bg1"/>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fr-BE" sz="2000" b="0" i="0" u="none" strike="noStrike" cap="none" normalizeH="0" baseline="0" smtClean="0">
                          <a:ln>
                            <a:noFill/>
                          </a:ln>
                          <a:solidFill>
                            <a:srgbClr val="000000"/>
                          </a:solidFill>
                          <a:effectLst/>
                          <a:latin typeface="Comic Sans MS" pitchFamily="66" charset="0"/>
                          <a:cs typeface="Times New Roman" pitchFamily="18" charset="0"/>
                        </a:rPr>
                        <a:t>2220,50</a:t>
                      </a:r>
                      <a:endParaRPr kumimoji="0" lang="fr-BE" sz="2000" b="0" i="0" u="none" strike="noStrike" cap="none" normalizeH="0" baseline="0" smtClean="0">
                        <a:ln>
                          <a:noFill/>
                        </a:ln>
                        <a:solidFill>
                          <a:schemeClr val="tx1"/>
                        </a:solidFill>
                        <a:effectLst/>
                        <a:latin typeface="Comic Sans MS" pitchFamily="66" charset="0"/>
                        <a:cs typeface="Times New Roman" pitchFamily="18" charset="0"/>
                      </a:endParaRPr>
                    </a:p>
                  </a:txBody>
                  <a:tcPr marL="29739" marR="29739" marT="0" marB="0" anchor="b" horzOverflow="overflow">
                    <a:lnL>
                      <a:noFill/>
                    </a:lnL>
                    <a:lnR>
                      <a:noFill/>
                    </a:lnR>
                    <a:lnT w="12700" cap="flat" cmpd="sng" algn="ctr">
                      <a:solidFill>
                        <a:srgbClr val="000000"/>
                      </a:solidFill>
                      <a:prstDash val="solid"/>
                      <a:round/>
                      <a:headEnd type="none" w="med" len="med"/>
                      <a:tailEnd type="none" w="med" len="med"/>
                    </a:lnT>
                    <a:lnB>
                      <a:noFill/>
                    </a:lnB>
                    <a:lnTlToBr>
                      <a:noFill/>
                    </a:lnTlToBr>
                    <a:lnBlToTr>
                      <a:noFill/>
                    </a:lnBlToTr>
                    <a:solidFill>
                      <a:schemeClr val="bg1"/>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fr-BE" sz="2000" b="0" i="0" u="none" strike="noStrike" cap="none" normalizeH="0" baseline="0" dirty="0" smtClean="0">
                          <a:ln>
                            <a:noFill/>
                          </a:ln>
                          <a:solidFill>
                            <a:srgbClr val="000000"/>
                          </a:solidFill>
                          <a:effectLst/>
                          <a:latin typeface="Comic Sans MS" pitchFamily="66" charset="0"/>
                          <a:cs typeface="Times New Roman" pitchFamily="18" charset="0"/>
                        </a:rPr>
                        <a:t>8.47</a:t>
                      </a:r>
                      <a:endParaRPr kumimoji="0" lang="fr-BE" sz="2000" b="0" i="0" u="none" strike="noStrike" cap="none" normalizeH="0" baseline="0" dirty="0" smtClean="0">
                        <a:ln>
                          <a:noFill/>
                        </a:ln>
                        <a:solidFill>
                          <a:schemeClr val="tx1"/>
                        </a:solidFill>
                        <a:effectLst/>
                        <a:latin typeface="Comic Sans MS" pitchFamily="66" charset="0"/>
                        <a:cs typeface="Times New Roman" pitchFamily="18" charset="0"/>
                      </a:endParaRPr>
                    </a:p>
                  </a:txBody>
                  <a:tcPr marL="29739" marR="29739" marT="0" marB="0" anchor="b" horzOverflow="overflow">
                    <a:lnL>
                      <a:noFill/>
                    </a:lnL>
                    <a:lnR>
                      <a:noFill/>
                    </a:lnR>
                    <a:lnT w="12700" cap="flat" cmpd="sng" algn="ctr">
                      <a:solidFill>
                        <a:srgbClr val="000000"/>
                      </a:solidFill>
                      <a:prstDash val="solid"/>
                      <a:round/>
                      <a:headEnd type="none" w="med" len="med"/>
                      <a:tailEnd type="none" w="med" len="med"/>
                    </a:lnT>
                    <a:lnB>
                      <a:noFill/>
                    </a:lnB>
                    <a:lnTlToBr>
                      <a:noFill/>
                    </a:lnTlToBr>
                    <a:lnBlToTr>
                      <a:noFill/>
                    </a:lnBlToTr>
                    <a:solidFill>
                      <a:schemeClr val="bg1"/>
                    </a:solidFill>
                  </a:tcPr>
                </a:tc>
                <a:tc>
                  <a:txBody>
                    <a:bodyPr/>
                    <a:lstStyle/>
                    <a:p>
                      <a:pPr algn="ctr">
                        <a:lnSpc>
                          <a:spcPct val="115000"/>
                        </a:lnSpc>
                        <a:spcAft>
                          <a:spcPts val="0"/>
                        </a:spcAft>
                      </a:pPr>
                      <a:r>
                        <a:rPr lang="fr-BE" sz="2000" b="0" dirty="0" smtClean="0">
                          <a:latin typeface="Comic Sans MS" pitchFamily="66" charset="0"/>
                          <a:ea typeface="Calibri"/>
                        </a:rPr>
                        <a:t>84,70</a:t>
                      </a:r>
                    </a:p>
                  </a:txBody>
                  <a:tcPr marL="29739" marR="29739" marT="0" marB="0" anchor="b" horzOverflow="overflow">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lnTlToBr>
                      <a:noFill/>
                    </a:lnTlToBr>
                    <a:lnBlToTr>
                      <a:noFill/>
                    </a:lnBlToTr>
                    <a:solidFill>
                      <a:schemeClr val="bg1"/>
                    </a:solidFill>
                  </a:tcPr>
                </a:tc>
              </a:tr>
              <a:tr h="203665">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fr-BE" sz="2000" b="0" i="0" u="none" strike="noStrike" cap="none" normalizeH="0" baseline="0" smtClean="0">
                          <a:ln>
                            <a:noFill/>
                          </a:ln>
                          <a:solidFill>
                            <a:srgbClr val="000000"/>
                          </a:solidFill>
                          <a:effectLst/>
                          <a:latin typeface="Comic Sans MS" pitchFamily="66" charset="0"/>
                          <a:cs typeface="Times New Roman" pitchFamily="18" charset="0"/>
                        </a:rPr>
                        <a:t> </a:t>
                      </a:r>
                      <a:endParaRPr kumimoji="0" lang="fr-BE" sz="2000" b="0" i="0" u="none" strike="noStrike" cap="none" normalizeH="0" baseline="0" smtClean="0">
                        <a:ln>
                          <a:noFill/>
                        </a:ln>
                        <a:solidFill>
                          <a:schemeClr val="tx1"/>
                        </a:solidFill>
                        <a:effectLst/>
                        <a:latin typeface="Comic Sans MS" pitchFamily="66" charset="0"/>
                        <a:cs typeface="Times New Roman" pitchFamily="18" charset="0"/>
                      </a:endParaRPr>
                    </a:p>
                  </a:txBody>
                  <a:tcPr marL="29739" marR="29739"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endParaRPr kumimoji="0" lang="fr-BE" sz="2000" b="0" i="0" u="none" strike="noStrike" cap="none" normalizeH="0" baseline="0" dirty="0" smtClean="0">
                        <a:ln>
                          <a:noFill/>
                        </a:ln>
                        <a:solidFill>
                          <a:schemeClr val="tx1"/>
                        </a:solidFill>
                        <a:effectLst/>
                        <a:latin typeface="Comic Sans MS" pitchFamily="66" charset="0"/>
                        <a:cs typeface="Times New Roman" pitchFamily="18" charset="0"/>
                      </a:endParaRPr>
                    </a:p>
                  </a:txBody>
                  <a:tcPr marL="29739" marR="29739" marT="0" marB="0" anchor="b" horzOverflow="overflow">
                    <a:lnL w="12700" cap="flat" cmpd="sng" algn="ctr">
                      <a:solidFill>
                        <a:srgbClr val="000000"/>
                      </a:solidFill>
                      <a:prstDash val="solid"/>
                      <a:round/>
                      <a:headEnd type="none" w="med" len="med"/>
                      <a:tailEnd type="none" w="med" len="med"/>
                    </a:lnL>
                    <a:lnR>
                      <a:noFill/>
                    </a:lnR>
                    <a:lnT>
                      <a:noFill/>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endParaRPr kumimoji="0" lang="fr-BE" sz="2000" b="0" i="0" u="none" strike="noStrike" cap="none" normalizeH="0" baseline="0" dirty="0" smtClean="0">
                        <a:ln>
                          <a:noFill/>
                        </a:ln>
                        <a:solidFill>
                          <a:schemeClr val="tx1"/>
                        </a:solidFill>
                        <a:effectLst/>
                        <a:latin typeface="Comic Sans MS" pitchFamily="66" charset="0"/>
                        <a:cs typeface="Times New Roman" pitchFamily="18" charset="0"/>
                      </a:endParaRPr>
                    </a:p>
                  </a:txBody>
                  <a:tcPr marL="29739" marR="29739" marT="0" marB="0" anchor="b" horzOverflow="overflow">
                    <a:lnL>
                      <a:noFill/>
                    </a:lnL>
                    <a:lnR>
                      <a:noFill/>
                    </a:lnR>
                    <a:lnT>
                      <a:noFill/>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endParaRPr kumimoji="0" lang="fr-BE" sz="2000" b="0" i="0" u="none" strike="noStrike" cap="none" normalizeH="0" baseline="0" dirty="0" smtClean="0">
                        <a:ln>
                          <a:noFill/>
                        </a:ln>
                        <a:solidFill>
                          <a:schemeClr val="tx1"/>
                        </a:solidFill>
                        <a:effectLst/>
                        <a:latin typeface="Comic Sans MS" pitchFamily="66" charset="0"/>
                        <a:cs typeface="Times New Roman" pitchFamily="18" charset="0"/>
                      </a:endParaRPr>
                    </a:p>
                  </a:txBody>
                  <a:tcPr marL="29739" marR="29739" marT="0" marB="0" anchor="b" horzOverflow="overflow">
                    <a:lnL>
                      <a:noFill/>
                    </a:lnL>
                    <a:lnR>
                      <a:noFill/>
                    </a:lnR>
                    <a:lnT>
                      <a:noFill/>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endParaRPr kumimoji="0" lang="fr-BE" sz="2000" b="0" i="0" u="none" strike="noStrike" cap="none" normalizeH="0" baseline="0" dirty="0" smtClean="0">
                        <a:ln>
                          <a:noFill/>
                        </a:ln>
                        <a:solidFill>
                          <a:schemeClr val="tx1"/>
                        </a:solidFill>
                        <a:effectLst/>
                        <a:latin typeface="Comic Sans MS" pitchFamily="66" charset="0"/>
                        <a:cs typeface="Times New Roman" pitchFamily="18" charset="0"/>
                      </a:endParaRPr>
                    </a:p>
                  </a:txBody>
                  <a:tcPr marL="29739" marR="29739" marT="0" marB="0" anchor="b" horzOverflow="overflow">
                    <a:lnL>
                      <a:noFill/>
                    </a:lnL>
                    <a:lnR>
                      <a:noFill/>
                    </a:lnR>
                    <a:lnT>
                      <a:noFill/>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endParaRPr kumimoji="0" lang="fr-BE" sz="2000" b="0" i="0" u="none" strike="noStrike" cap="none" normalizeH="0" baseline="0" dirty="0" smtClean="0">
                        <a:ln>
                          <a:noFill/>
                        </a:ln>
                        <a:solidFill>
                          <a:schemeClr val="tx1"/>
                        </a:solidFill>
                        <a:effectLst/>
                        <a:latin typeface="Comic Sans MS" pitchFamily="66" charset="0"/>
                        <a:cs typeface="Times New Roman" pitchFamily="18" charset="0"/>
                      </a:endParaRPr>
                    </a:p>
                  </a:txBody>
                  <a:tcPr marL="29739" marR="29739" marT="0" marB="0" anchor="b" horzOverflow="overflow">
                    <a:lnL>
                      <a:noFill/>
                    </a:lnL>
                    <a:lnR>
                      <a:noFill/>
                    </a:lnR>
                    <a:lnT>
                      <a:noFill/>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endParaRPr kumimoji="0" lang="fr-BE" sz="2000" b="0" i="0" u="none" strike="noStrike" cap="none" normalizeH="0" baseline="0" dirty="0" smtClean="0">
                        <a:ln>
                          <a:noFill/>
                        </a:ln>
                        <a:solidFill>
                          <a:schemeClr val="tx1"/>
                        </a:solidFill>
                        <a:effectLst/>
                        <a:latin typeface="Comic Sans MS" pitchFamily="66" charset="0"/>
                        <a:cs typeface="Times New Roman" pitchFamily="18" charset="0"/>
                      </a:endParaRPr>
                    </a:p>
                  </a:txBody>
                  <a:tcPr marL="29739" marR="29739" marT="0" marB="0" anchor="b" horzOverflow="overflow">
                    <a:lnL>
                      <a:noFill/>
                    </a:lnL>
                    <a:lnR>
                      <a:noFill/>
                    </a:lnR>
                    <a:lnT>
                      <a:noFill/>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algn="ctr">
                        <a:lnSpc>
                          <a:spcPct val="115000"/>
                        </a:lnSpc>
                        <a:spcAft>
                          <a:spcPts val="0"/>
                        </a:spcAft>
                      </a:pPr>
                      <a:endParaRPr kumimoji="0" lang="fr-BE" sz="2000" b="0" i="0" u="none" strike="noStrike" cap="none" normalizeH="0" baseline="0" dirty="0" smtClean="0">
                        <a:ln>
                          <a:noFill/>
                        </a:ln>
                        <a:solidFill>
                          <a:schemeClr val="tx1"/>
                        </a:solidFill>
                        <a:effectLst/>
                        <a:latin typeface="Comic Sans MS" pitchFamily="66" charset="0"/>
                        <a:cs typeface="Times New Roman" pitchFamily="18" charset="0"/>
                      </a:endParaRPr>
                    </a:p>
                  </a:txBody>
                  <a:tcPr marL="29739" marR="29739" marT="0" marB="0" anchor="b" horzOverflow="overflow">
                    <a:lnL>
                      <a:noFill/>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r>
              <a:tr h="203665">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fr-BE" sz="2000" b="0" i="0" u="none" strike="noStrike" cap="none" normalizeH="0" baseline="0" dirty="0" smtClean="0">
                          <a:ln>
                            <a:noFill/>
                          </a:ln>
                          <a:solidFill>
                            <a:srgbClr val="000000"/>
                          </a:solidFill>
                          <a:effectLst/>
                          <a:latin typeface="Comic Sans MS" pitchFamily="66" charset="0"/>
                          <a:cs typeface="Times New Roman" pitchFamily="18" charset="0"/>
                        </a:rPr>
                        <a:t>SBI06</a:t>
                      </a:r>
                      <a:endParaRPr kumimoji="0" lang="fr-BE" sz="2000" b="0" i="0" u="none" strike="noStrike" cap="none" normalizeH="0" baseline="0" dirty="0" smtClean="0">
                        <a:ln>
                          <a:noFill/>
                        </a:ln>
                        <a:solidFill>
                          <a:schemeClr val="tx1"/>
                        </a:solidFill>
                        <a:effectLst/>
                        <a:latin typeface="Comic Sans MS" pitchFamily="66" charset="0"/>
                        <a:cs typeface="Times New Roman" pitchFamily="18" charset="0"/>
                      </a:endParaRPr>
                    </a:p>
                  </a:txBody>
                  <a:tcPr marL="29739" marR="29739"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lnTlToBr>
                      <a:noFill/>
                    </a:lnTlToBr>
                    <a:lnBlToTr>
                      <a:noFill/>
                    </a:lnBlToTr>
                    <a:solidFill>
                      <a:schemeClr val="bg1"/>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fr-BE" sz="2000" b="0" i="0" u="none" strike="noStrike" cap="none" normalizeH="0" baseline="0" dirty="0" smtClean="0">
                          <a:ln>
                            <a:noFill/>
                          </a:ln>
                          <a:solidFill>
                            <a:srgbClr val="000000"/>
                          </a:solidFill>
                          <a:effectLst/>
                          <a:latin typeface="Comic Sans MS" pitchFamily="66" charset="0"/>
                          <a:cs typeface="Times New Roman" pitchFamily="18" charset="0"/>
                        </a:rPr>
                        <a:t>3978,00</a:t>
                      </a:r>
                      <a:endParaRPr kumimoji="0" lang="fr-BE" sz="2000" b="0" i="0" u="none" strike="noStrike" cap="none" normalizeH="0" baseline="0" dirty="0" smtClean="0">
                        <a:ln>
                          <a:noFill/>
                        </a:ln>
                        <a:solidFill>
                          <a:schemeClr val="tx1"/>
                        </a:solidFill>
                        <a:effectLst/>
                        <a:latin typeface="Comic Sans MS" pitchFamily="66" charset="0"/>
                        <a:cs typeface="Times New Roman" pitchFamily="18" charset="0"/>
                      </a:endParaRPr>
                    </a:p>
                  </a:txBody>
                  <a:tcPr marL="29739" marR="29739" marT="0" marB="0" anchor="b" horzOverflow="overflow">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a:noFill/>
                    </a:lnB>
                    <a:lnTlToBr>
                      <a:noFill/>
                    </a:lnTlToBr>
                    <a:lnBlToTr>
                      <a:noFill/>
                    </a:lnBlToTr>
                    <a:solidFill>
                      <a:schemeClr val="bg1"/>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fr-BE" sz="2000" b="0" i="0" u="none" strike="noStrike" cap="none" normalizeH="0" baseline="0" smtClean="0">
                          <a:ln>
                            <a:noFill/>
                          </a:ln>
                          <a:solidFill>
                            <a:srgbClr val="000000"/>
                          </a:solidFill>
                          <a:effectLst/>
                          <a:latin typeface="Comic Sans MS" pitchFamily="66" charset="0"/>
                          <a:cs typeface="Times New Roman" pitchFamily="18" charset="0"/>
                        </a:rPr>
                        <a:t>1755</a:t>
                      </a:r>
                      <a:endParaRPr kumimoji="0" lang="fr-BE" sz="2000" b="0" i="0" u="none" strike="noStrike" cap="none" normalizeH="0" baseline="0" smtClean="0">
                        <a:ln>
                          <a:noFill/>
                        </a:ln>
                        <a:solidFill>
                          <a:schemeClr val="tx1"/>
                        </a:solidFill>
                        <a:effectLst/>
                        <a:latin typeface="Comic Sans MS" pitchFamily="66" charset="0"/>
                        <a:cs typeface="Times New Roman" pitchFamily="18" charset="0"/>
                      </a:endParaRPr>
                    </a:p>
                  </a:txBody>
                  <a:tcPr marL="29739" marR="29739" marT="0" marB="0" anchor="b" horzOverflow="overflow">
                    <a:lnL>
                      <a:noFill/>
                    </a:lnL>
                    <a:lnR>
                      <a:noFill/>
                    </a:lnR>
                    <a:lnT w="12700" cap="flat" cmpd="sng" algn="ctr">
                      <a:solidFill>
                        <a:srgbClr val="000000"/>
                      </a:solidFill>
                      <a:prstDash val="solid"/>
                      <a:round/>
                      <a:headEnd type="none" w="med" len="med"/>
                      <a:tailEnd type="none" w="med" len="med"/>
                    </a:lnT>
                    <a:lnB>
                      <a:noFill/>
                    </a:lnB>
                    <a:lnTlToBr>
                      <a:noFill/>
                    </a:lnTlToBr>
                    <a:lnBlToTr>
                      <a:noFill/>
                    </a:lnBlToTr>
                    <a:solidFill>
                      <a:schemeClr val="bg1"/>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fr-BE" sz="2000" b="0" i="0" u="none" strike="noStrike" cap="none" normalizeH="0" baseline="0" smtClean="0">
                          <a:ln>
                            <a:noFill/>
                          </a:ln>
                          <a:solidFill>
                            <a:srgbClr val="000000"/>
                          </a:solidFill>
                          <a:effectLst/>
                          <a:latin typeface="Comic Sans MS" pitchFamily="66" charset="0"/>
                          <a:cs typeface="Times New Roman" pitchFamily="18" charset="0"/>
                        </a:rPr>
                        <a:t>2223</a:t>
                      </a:r>
                      <a:endParaRPr kumimoji="0" lang="fr-BE" sz="2000" b="0" i="0" u="none" strike="noStrike" cap="none" normalizeH="0" baseline="0" smtClean="0">
                        <a:ln>
                          <a:noFill/>
                        </a:ln>
                        <a:solidFill>
                          <a:schemeClr val="tx1"/>
                        </a:solidFill>
                        <a:effectLst/>
                        <a:latin typeface="Comic Sans MS" pitchFamily="66" charset="0"/>
                        <a:cs typeface="Times New Roman" pitchFamily="18" charset="0"/>
                      </a:endParaRPr>
                    </a:p>
                  </a:txBody>
                  <a:tcPr marL="29739" marR="29739" marT="0" marB="0" anchor="b" horzOverflow="overflow">
                    <a:lnL>
                      <a:noFill/>
                    </a:lnL>
                    <a:lnR>
                      <a:noFill/>
                    </a:lnR>
                    <a:lnT w="12700" cap="flat" cmpd="sng" algn="ctr">
                      <a:solidFill>
                        <a:srgbClr val="000000"/>
                      </a:solidFill>
                      <a:prstDash val="solid"/>
                      <a:round/>
                      <a:headEnd type="none" w="med" len="med"/>
                      <a:tailEnd type="none" w="med" len="med"/>
                    </a:lnT>
                    <a:lnB>
                      <a:noFill/>
                    </a:lnB>
                    <a:lnTlToBr>
                      <a:noFill/>
                    </a:lnTlToBr>
                    <a:lnBlToTr>
                      <a:noFill/>
                    </a:lnBlToTr>
                    <a:solidFill>
                      <a:schemeClr val="bg1"/>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fr-BE" sz="2000" b="0" i="0" u="none" strike="noStrike" cap="none" normalizeH="0" baseline="0" smtClean="0">
                          <a:ln>
                            <a:noFill/>
                          </a:ln>
                          <a:solidFill>
                            <a:srgbClr val="000000"/>
                          </a:solidFill>
                          <a:effectLst/>
                          <a:latin typeface="Comic Sans MS" pitchFamily="66" charset="0"/>
                          <a:cs typeface="Times New Roman" pitchFamily="18" charset="0"/>
                        </a:rPr>
                        <a:t>3920</a:t>
                      </a:r>
                      <a:endParaRPr kumimoji="0" lang="fr-BE" sz="2000" b="0" i="0" u="none" strike="noStrike" cap="none" normalizeH="0" baseline="0" smtClean="0">
                        <a:ln>
                          <a:noFill/>
                        </a:ln>
                        <a:solidFill>
                          <a:schemeClr val="tx1"/>
                        </a:solidFill>
                        <a:effectLst/>
                        <a:latin typeface="Comic Sans MS" pitchFamily="66" charset="0"/>
                        <a:cs typeface="Times New Roman" pitchFamily="18" charset="0"/>
                      </a:endParaRPr>
                    </a:p>
                  </a:txBody>
                  <a:tcPr marL="29739" marR="29739" marT="0" marB="0" anchor="b" horzOverflow="overflow">
                    <a:lnL>
                      <a:noFill/>
                    </a:lnL>
                    <a:lnR>
                      <a:noFill/>
                    </a:lnR>
                    <a:lnT w="12700" cap="flat" cmpd="sng" algn="ctr">
                      <a:solidFill>
                        <a:srgbClr val="000000"/>
                      </a:solidFill>
                      <a:prstDash val="solid"/>
                      <a:round/>
                      <a:headEnd type="none" w="med" len="med"/>
                      <a:tailEnd type="none" w="med" len="med"/>
                    </a:lnT>
                    <a:lnB>
                      <a:noFill/>
                    </a:lnB>
                    <a:lnTlToBr>
                      <a:noFill/>
                    </a:lnTlToBr>
                    <a:lnBlToTr>
                      <a:noFill/>
                    </a:lnBlToTr>
                    <a:solidFill>
                      <a:schemeClr val="bg1"/>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fr-BE" sz="2000" b="0" i="0" u="none" strike="noStrike" cap="none" normalizeH="0" baseline="0" smtClean="0">
                          <a:ln>
                            <a:noFill/>
                          </a:ln>
                          <a:solidFill>
                            <a:srgbClr val="000000"/>
                          </a:solidFill>
                          <a:effectLst/>
                          <a:latin typeface="Comic Sans MS" pitchFamily="66" charset="0"/>
                          <a:cs typeface="Times New Roman" pitchFamily="18" charset="0"/>
                        </a:rPr>
                        <a:t>2165</a:t>
                      </a:r>
                      <a:endParaRPr kumimoji="0" lang="fr-BE" sz="2000" b="0" i="0" u="none" strike="noStrike" cap="none" normalizeH="0" baseline="0" smtClean="0">
                        <a:ln>
                          <a:noFill/>
                        </a:ln>
                        <a:solidFill>
                          <a:schemeClr val="tx1"/>
                        </a:solidFill>
                        <a:effectLst/>
                        <a:latin typeface="Comic Sans MS" pitchFamily="66" charset="0"/>
                        <a:cs typeface="Times New Roman" pitchFamily="18" charset="0"/>
                      </a:endParaRPr>
                    </a:p>
                  </a:txBody>
                  <a:tcPr marL="29739" marR="29739" marT="0" marB="0" anchor="b" horzOverflow="overflow">
                    <a:lnL>
                      <a:noFill/>
                    </a:lnL>
                    <a:lnR>
                      <a:noFill/>
                    </a:lnR>
                    <a:lnT w="12700" cap="flat" cmpd="sng" algn="ctr">
                      <a:solidFill>
                        <a:srgbClr val="000000"/>
                      </a:solidFill>
                      <a:prstDash val="solid"/>
                      <a:round/>
                      <a:headEnd type="none" w="med" len="med"/>
                      <a:tailEnd type="none" w="med" len="med"/>
                    </a:lnT>
                    <a:lnB>
                      <a:noFill/>
                    </a:lnB>
                    <a:lnTlToBr>
                      <a:noFill/>
                    </a:lnTlToBr>
                    <a:lnBlToTr>
                      <a:noFill/>
                    </a:lnBlToTr>
                    <a:solidFill>
                      <a:schemeClr val="bg1"/>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fr-BE" sz="2000" b="0" i="0" u="none" strike="noStrike" cap="none" normalizeH="0" baseline="0" smtClean="0">
                          <a:ln>
                            <a:noFill/>
                          </a:ln>
                          <a:solidFill>
                            <a:srgbClr val="000000"/>
                          </a:solidFill>
                          <a:effectLst/>
                          <a:latin typeface="Comic Sans MS" pitchFamily="66" charset="0"/>
                          <a:cs typeface="Times New Roman" pitchFamily="18" charset="0"/>
                        </a:rPr>
                        <a:t>9,77</a:t>
                      </a:r>
                      <a:endParaRPr kumimoji="0" lang="fr-BE" sz="2000" b="0" i="0" u="none" strike="noStrike" cap="none" normalizeH="0" baseline="0" smtClean="0">
                        <a:ln>
                          <a:noFill/>
                        </a:ln>
                        <a:solidFill>
                          <a:schemeClr val="tx1"/>
                        </a:solidFill>
                        <a:effectLst/>
                        <a:latin typeface="Comic Sans MS" pitchFamily="66" charset="0"/>
                        <a:cs typeface="Times New Roman" pitchFamily="18" charset="0"/>
                      </a:endParaRPr>
                    </a:p>
                  </a:txBody>
                  <a:tcPr marL="29739" marR="29739" marT="0" marB="0" anchor="b" horzOverflow="overflow">
                    <a:lnL>
                      <a:noFill/>
                    </a:lnL>
                    <a:lnR>
                      <a:noFill/>
                    </a:lnR>
                    <a:lnT w="12700" cap="flat" cmpd="sng" algn="ctr">
                      <a:solidFill>
                        <a:srgbClr val="000000"/>
                      </a:solidFill>
                      <a:prstDash val="solid"/>
                      <a:round/>
                      <a:headEnd type="none" w="med" len="med"/>
                      <a:tailEnd type="none" w="med" len="med"/>
                    </a:lnT>
                    <a:lnB>
                      <a:noFill/>
                    </a:lnB>
                    <a:lnTlToBr>
                      <a:noFill/>
                    </a:lnTlToBr>
                    <a:lnBlToTr>
                      <a:noFill/>
                    </a:lnBlToTr>
                    <a:solidFill>
                      <a:schemeClr val="bg1"/>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fr-BE" sz="2000" b="0" i="0" u="none" strike="noStrike" cap="none" normalizeH="0" baseline="0" dirty="0" smtClean="0">
                          <a:ln>
                            <a:noFill/>
                          </a:ln>
                          <a:solidFill>
                            <a:srgbClr val="000000"/>
                          </a:solidFill>
                          <a:effectLst/>
                          <a:latin typeface="Comic Sans MS" pitchFamily="66" charset="0"/>
                          <a:cs typeface="Times New Roman" pitchFamily="18" charset="0"/>
                        </a:rPr>
                        <a:t>74,67</a:t>
                      </a:r>
                      <a:endParaRPr kumimoji="0" lang="fr-BE" sz="2000" b="0" i="0" u="none" strike="noStrike" cap="none" normalizeH="0" baseline="0" dirty="0" smtClean="0">
                        <a:ln>
                          <a:noFill/>
                        </a:ln>
                        <a:solidFill>
                          <a:schemeClr val="tx1"/>
                        </a:solidFill>
                        <a:effectLst/>
                        <a:latin typeface="Comic Sans MS" pitchFamily="66" charset="0"/>
                        <a:cs typeface="Times New Roman" pitchFamily="18" charset="0"/>
                      </a:endParaRPr>
                    </a:p>
                  </a:txBody>
                  <a:tcPr marL="29739" marR="29739" marT="0" marB="0" anchor="b" horzOverflow="overflow">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lnTlToBr>
                      <a:noFill/>
                    </a:lnTlToBr>
                    <a:lnBlToTr>
                      <a:noFill/>
                    </a:lnBlToTr>
                    <a:solidFill>
                      <a:schemeClr val="bg1"/>
                    </a:solidFill>
                  </a:tcPr>
                </a:tc>
              </a:tr>
              <a:tr h="203665">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fr-BE" sz="2000" b="0" i="0" u="none" strike="noStrike" cap="none" normalizeH="0" baseline="0" smtClean="0">
                          <a:ln>
                            <a:noFill/>
                          </a:ln>
                          <a:solidFill>
                            <a:srgbClr val="000000"/>
                          </a:solidFill>
                          <a:effectLst/>
                          <a:latin typeface="Comic Sans MS" pitchFamily="66" charset="0"/>
                          <a:cs typeface="Times New Roman" pitchFamily="18" charset="0"/>
                        </a:rPr>
                        <a:t> </a:t>
                      </a:r>
                      <a:endParaRPr kumimoji="0" lang="fr-BE" sz="2000" b="0" i="0" u="none" strike="noStrike" cap="none" normalizeH="0" baseline="0" smtClean="0">
                        <a:ln>
                          <a:noFill/>
                        </a:ln>
                        <a:solidFill>
                          <a:schemeClr val="tx1"/>
                        </a:solidFill>
                        <a:effectLst/>
                        <a:latin typeface="Comic Sans MS" pitchFamily="66" charset="0"/>
                        <a:cs typeface="Times New Roman" pitchFamily="18" charset="0"/>
                      </a:endParaRPr>
                    </a:p>
                  </a:txBody>
                  <a:tcPr marL="29739" marR="29739"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endParaRPr kumimoji="0" lang="fr-BE" sz="2000" b="0" i="0" u="none" strike="noStrike" cap="none" normalizeH="0" baseline="0" dirty="0" smtClean="0">
                        <a:ln>
                          <a:noFill/>
                        </a:ln>
                        <a:solidFill>
                          <a:schemeClr val="tx1"/>
                        </a:solidFill>
                        <a:effectLst/>
                        <a:latin typeface="Comic Sans MS" pitchFamily="66" charset="0"/>
                        <a:cs typeface="Times New Roman" pitchFamily="18" charset="0"/>
                      </a:endParaRPr>
                    </a:p>
                  </a:txBody>
                  <a:tcPr marL="29739" marR="29739" marT="0" marB="0" anchor="b" horzOverflow="overflow">
                    <a:lnL w="12700" cap="flat" cmpd="sng" algn="ctr">
                      <a:solidFill>
                        <a:srgbClr val="000000"/>
                      </a:solidFill>
                      <a:prstDash val="solid"/>
                      <a:round/>
                      <a:headEnd type="none" w="med" len="med"/>
                      <a:tailEnd type="none" w="med" len="med"/>
                    </a:lnL>
                    <a:lnR>
                      <a:noFill/>
                    </a:lnR>
                    <a:lnT>
                      <a:noFill/>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endParaRPr kumimoji="0" lang="fr-BE" sz="2000" b="0" i="0" u="none" strike="noStrike" cap="none" normalizeH="0" baseline="0" dirty="0" smtClean="0">
                        <a:ln>
                          <a:noFill/>
                        </a:ln>
                        <a:solidFill>
                          <a:schemeClr val="tx1"/>
                        </a:solidFill>
                        <a:effectLst/>
                        <a:latin typeface="Comic Sans MS" pitchFamily="66" charset="0"/>
                        <a:cs typeface="Times New Roman" pitchFamily="18" charset="0"/>
                      </a:endParaRPr>
                    </a:p>
                  </a:txBody>
                  <a:tcPr marL="29739" marR="29739" marT="0" marB="0" anchor="b" horzOverflow="overflow">
                    <a:lnL>
                      <a:noFill/>
                    </a:lnL>
                    <a:lnR>
                      <a:noFill/>
                    </a:lnR>
                    <a:lnT>
                      <a:noFill/>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endParaRPr kumimoji="0" lang="fr-BE" sz="2000" b="0" i="0" u="none" strike="noStrike" cap="none" normalizeH="0" baseline="0" dirty="0" smtClean="0">
                        <a:ln>
                          <a:noFill/>
                        </a:ln>
                        <a:solidFill>
                          <a:schemeClr val="tx1"/>
                        </a:solidFill>
                        <a:effectLst/>
                        <a:latin typeface="Comic Sans MS" pitchFamily="66" charset="0"/>
                        <a:cs typeface="Times New Roman" pitchFamily="18" charset="0"/>
                      </a:endParaRPr>
                    </a:p>
                  </a:txBody>
                  <a:tcPr marL="29739" marR="29739" marT="0" marB="0" anchor="b" horzOverflow="overflow">
                    <a:lnL>
                      <a:noFill/>
                    </a:lnL>
                    <a:lnR>
                      <a:noFill/>
                    </a:lnR>
                    <a:lnT>
                      <a:noFill/>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endParaRPr kumimoji="0" lang="fr-BE" sz="2000" b="0" i="0" u="none" strike="noStrike" cap="none" normalizeH="0" baseline="0" dirty="0" smtClean="0">
                        <a:ln>
                          <a:noFill/>
                        </a:ln>
                        <a:solidFill>
                          <a:schemeClr val="tx1"/>
                        </a:solidFill>
                        <a:effectLst/>
                        <a:latin typeface="Comic Sans MS" pitchFamily="66" charset="0"/>
                        <a:cs typeface="Times New Roman" pitchFamily="18" charset="0"/>
                      </a:endParaRPr>
                    </a:p>
                  </a:txBody>
                  <a:tcPr marL="29739" marR="29739" marT="0" marB="0" anchor="b" horzOverflow="overflow">
                    <a:lnL>
                      <a:noFill/>
                    </a:lnL>
                    <a:lnR>
                      <a:noFill/>
                    </a:lnR>
                    <a:lnT>
                      <a:noFill/>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endParaRPr kumimoji="0" lang="fr-BE" sz="2000" b="0" i="0" u="none" strike="noStrike" cap="none" normalizeH="0" baseline="0" dirty="0" smtClean="0">
                        <a:ln>
                          <a:noFill/>
                        </a:ln>
                        <a:solidFill>
                          <a:schemeClr val="tx1"/>
                        </a:solidFill>
                        <a:effectLst/>
                        <a:latin typeface="Comic Sans MS" pitchFamily="66" charset="0"/>
                        <a:cs typeface="Times New Roman" pitchFamily="18" charset="0"/>
                      </a:endParaRPr>
                    </a:p>
                  </a:txBody>
                  <a:tcPr marL="29739" marR="29739" marT="0" marB="0" anchor="b" horzOverflow="overflow">
                    <a:lnL>
                      <a:noFill/>
                    </a:lnL>
                    <a:lnR>
                      <a:noFill/>
                    </a:lnR>
                    <a:lnT>
                      <a:noFill/>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endParaRPr kumimoji="0" lang="fr-BE" sz="2000" b="0" i="0" u="none" strike="noStrike" cap="none" normalizeH="0" baseline="0" dirty="0" smtClean="0">
                        <a:ln>
                          <a:noFill/>
                        </a:ln>
                        <a:solidFill>
                          <a:schemeClr val="tx1"/>
                        </a:solidFill>
                        <a:effectLst/>
                        <a:latin typeface="Comic Sans MS" pitchFamily="66" charset="0"/>
                        <a:cs typeface="Times New Roman" pitchFamily="18" charset="0"/>
                      </a:endParaRPr>
                    </a:p>
                  </a:txBody>
                  <a:tcPr marL="29739" marR="29739" marT="0" marB="0" anchor="b" horzOverflow="overflow">
                    <a:lnL>
                      <a:noFill/>
                    </a:lnL>
                    <a:lnR>
                      <a:noFill/>
                    </a:lnR>
                    <a:lnT>
                      <a:noFill/>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endParaRPr kumimoji="0" lang="fr-BE" sz="2000" b="0" i="0" u="none" strike="noStrike" cap="none" normalizeH="0" baseline="0" dirty="0" smtClean="0">
                        <a:ln>
                          <a:noFill/>
                        </a:ln>
                        <a:solidFill>
                          <a:schemeClr val="tx1"/>
                        </a:solidFill>
                        <a:effectLst/>
                        <a:latin typeface="Comic Sans MS" pitchFamily="66" charset="0"/>
                        <a:cs typeface="Times New Roman" pitchFamily="18" charset="0"/>
                      </a:endParaRPr>
                    </a:p>
                  </a:txBody>
                  <a:tcPr marL="29739" marR="29739" marT="0" marB="0" anchor="b" horzOverflow="overflow">
                    <a:lnL>
                      <a:noFill/>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r>
              <a:tr h="352452">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fr-BE" sz="2000" b="0" i="0" u="none" strike="noStrike" cap="none" normalizeH="0" baseline="0" dirty="0" smtClean="0">
                          <a:ln>
                            <a:noFill/>
                          </a:ln>
                          <a:solidFill>
                            <a:srgbClr val="000000"/>
                          </a:solidFill>
                          <a:effectLst/>
                          <a:latin typeface="Comic Sans MS" pitchFamily="66" charset="0"/>
                          <a:cs typeface="Times New Roman" pitchFamily="18" charset="0"/>
                        </a:rPr>
                        <a:t>SPI06</a:t>
                      </a:r>
                      <a:endParaRPr kumimoji="0" lang="fr-BE" sz="2000" b="0" i="0" u="none" strike="noStrike" cap="none" normalizeH="0" baseline="0" dirty="0" smtClean="0">
                        <a:ln>
                          <a:noFill/>
                        </a:ln>
                        <a:solidFill>
                          <a:schemeClr val="tx1"/>
                        </a:solidFill>
                        <a:effectLst/>
                        <a:latin typeface="Comic Sans MS" pitchFamily="66" charset="0"/>
                        <a:cs typeface="Times New Roman" pitchFamily="18" charset="0"/>
                      </a:endParaRPr>
                    </a:p>
                  </a:txBody>
                  <a:tcPr marL="29739" marR="29739"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lnTlToBr>
                      <a:noFill/>
                    </a:lnTlToBr>
                    <a:lnBlToTr>
                      <a:noFill/>
                    </a:lnBlToTr>
                    <a:solidFill>
                      <a:schemeClr val="bg1"/>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fr-BE" sz="2000" b="0" i="0" u="none" strike="noStrike" cap="none" normalizeH="0" baseline="0" smtClean="0">
                          <a:ln>
                            <a:noFill/>
                          </a:ln>
                          <a:solidFill>
                            <a:srgbClr val="000000"/>
                          </a:solidFill>
                          <a:effectLst/>
                          <a:latin typeface="Comic Sans MS" pitchFamily="66" charset="0"/>
                          <a:cs typeface="Times New Roman" pitchFamily="18" charset="0"/>
                        </a:rPr>
                        <a:t>3712,00</a:t>
                      </a:r>
                      <a:endParaRPr kumimoji="0" lang="fr-BE" sz="2000" b="0" i="0" u="none" strike="noStrike" cap="none" normalizeH="0" baseline="0" smtClean="0">
                        <a:ln>
                          <a:noFill/>
                        </a:ln>
                        <a:solidFill>
                          <a:schemeClr val="tx1"/>
                        </a:solidFill>
                        <a:effectLst/>
                        <a:latin typeface="Comic Sans MS" pitchFamily="66" charset="0"/>
                        <a:cs typeface="Times New Roman" pitchFamily="18" charset="0"/>
                      </a:endParaRPr>
                    </a:p>
                  </a:txBody>
                  <a:tcPr marL="29739" marR="29739" marT="0" marB="0" anchor="b" horzOverflow="overflow">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a:noFill/>
                    </a:lnB>
                    <a:lnTlToBr>
                      <a:noFill/>
                    </a:lnTlToBr>
                    <a:lnBlToTr>
                      <a:noFill/>
                    </a:lnBlToTr>
                    <a:solidFill>
                      <a:schemeClr val="bg1"/>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fr-BE" sz="2000" b="0" i="0" u="none" strike="noStrike" cap="none" normalizeH="0" baseline="0" smtClean="0">
                          <a:ln>
                            <a:noFill/>
                          </a:ln>
                          <a:solidFill>
                            <a:srgbClr val="000000"/>
                          </a:solidFill>
                          <a:effectLst/>
                          <a:latin typeface="Comic Sans MS" pitchFamily="66" charset="0"/>
                          <a:cs typeface="Times New Roman" pitchFamily="18" charset="0"/>
                        </a:rPr>
                        <a:t>1569,50</a:t>
                      </a:r>
                      <a:endParaRPr kumimoji="0" lang="fr-BE" sz="2000" b="0" i="0" u="none" strike="noStrike" cap="none" normalizeH="0" baseline="0" smtClean="0">
                        <a:ln>
                          <a:noFill/>
                        </a:ln>
                        <a:solidFill>
                          <a:schemeClr val="tx1"/>
                        </a:solidFill>
                        <a:effectLst/>
                        <a:latin typeface="Comic Sans MS" pitchFamily="66" charset="0"/>
                        <a:cs typeface="Times New Roman" pitchFamily="18" charset="0"/>
                      </a:endParaRPr>
                    </a:p>
                  </a:txBody>
                  <a:tcPr marL="29739" marR="29739" marT="0" marB="0" anchor="b" horzOverflow="overflow">
                    <a:lnL>
                      <a:noFill/>
                    </a:lnL>
                    <a:lnR>
                      <a:noFill/>
                    </a:lnR>
                    <a:lnT w="12700" cap="flat" cmpd="sng" algn="ctr">
                      <a:solidFill>
                        <a:srgbClr val="000000"/>
                      </a:solidFill>
                      <a:prstDash val="solid"/>
                      <a:round/>
                      <a:headEnd type="none" w="med" len="med"/>
                      <a:tailEnd type="none" w="med" len="med"/>
                    </a:lnT>
                    <a:lnB>
                      <a:noFill/>
                    </a:lnB>
                    <a:lnTlToBr>
                      <a:noFill/>
                    </a:lnTlToBr>
                    <a:lnBlToTr>
                      <a:noFill/>
                    </a:lnBlToTr>
                    <a:solidFill>
                      <a:schemeClr val="bg1"/>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fr-BE" sz="2000" b="0" i="0" u="none" strike="noStrike" cap="none" normalizeH="0" baseline="0" smtClean="0">
                          <a:ln>
                            <a:noFill/>
                          </a:ln>
                          <a:solidFill>
                            <a:srgbClr val="000000"/>
                          </a:solidFill>
                          <a:effectLst/>
                          <a:latin typeface="Comic Sans MS" pitchFamily="66" charset="0"/>
                          <a:cs typeface="Times New Roman" pitchFamily="18" charset="0"/>
                        </a:rPr>
                        <a:t>2142,50</a:t>
                      </a:r>
                      <a:endParaRPr kumimoji="0" lang="fr-BE" sz="2000" b="0" i="0" u="none" strike="noStrike" cap="none" normalizeH="0" baseline="0" smtClean="0">
                        <a:ln>
                          <a:noFill/>
                        </a:ln>
                        <a:solidFill>
                          <a:schemeClr val="tx1"/>
                        </a:solidFill>
                        <a:effectLst/>
                        <a:latin typeface="Comic Sans MS" pitchFamily="66" charset="0"/>
                        <a:cs typeface="Times New Roman" pitchFamily="18" charset="0"/>
                      </a:endParaRPr>
                    </a:p>
                  </a:txBody>
                  <a:tcPr marL="29739" marR="29739" marT="0" marB="0" anchor="b" horzOverflow="overflow">
                    <a:lnL>
                      <a:noFill/>
                    </a:lnL>
                    <a:lnR>
                      <a:noFill/>
                    </a:lnR>
                    <a:lnT w="12700" cap="flat" cmpd="sng" algn="ctr">
                      <a:solidFill>
                        <a:srgbClr val="000000"/>
                      </a:solidFill>
                      <a:prstDash val="solid"/>
                      <a:round/>
                      <a:headEnd type="none" w="med" len="med"/>
                      <a:tailEnd type="none" w="med" len="med"/>
                    </a:lnT>
                    <a:lnB>
                      <a:noFill/>
                    </a:lnB>
                    <a:lnTlToBr>
                      <a:noFill/>
                    </a:lnTlToBr>
                    <a:lnBlToTr>
                      <a:noFill/>
                    </a:lnBlToTr>
                    <a:solidFill>
                      <a:schemeClr val="bg1"/>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fr-BE" sz="2000" b="0" i="0" u="none" strike="noStrike" cap="none" normalizeH="0" baseline="0" smtClean="0">
                          <a:ln>
                            <a:noFill/>
                          </a:ln>
                          <a:solidFill>
                            <a:srgbClr val="000000"/>
                          </a:solidFill>
                          <a:effectLst/>
                          <a:latin typeface="Comic Sans MS" pitchFamily="66" charset="0"/>
                          <a:cs typeface="Times New Roman" pitchFamily="18" charset="0"/>
                        </a:rPr>
                        <a:t>3778,50</a:t>
                      </a:r>
                      <a:endParaRPr kumimoji="0" lang="fr-BE" sz="2000" b="0" i="0" u="none" strike="noStrike" cap="none" normalizeH="0" baseline="0" smtClean="0">
                        <a:ln>
                          <a:noFill/>
                        </a:ln>
                        <a:solidFill>
                          <a:schemeClr val="tx1"/>
                        </a:solidFill>
                        <a:effectLst/>
                        <a:latin typeface="Comic Sans MS" pitchFamily="66" charset="0"/>
                        <a:cs typeface="Times New Roman" pitchFamily="18" charset="0"/>
                      </a:endParaRPr>
                    </a:p>
                  </a:txBody>
                  <a:tcPr marL="29739" marR="29739" marT="0" marB="0" anchor="b" horzOverflow="overflow">
                    <a:lnL>
                      <a:noFill/>
                    </a:lnL>
                    <a:lnR>
                      <a:noFill/>
                    </a:lnR>
                    <a:lnT w="12700" cap="flat" cmpd="sng" algn="ctr">
                      <a:solidFill>
                        <a:srgbClr val="000000"/>
                      </a:solidFill>
                      <a:prstDash val="solid"/>
                      <a:round/>
                      <a:headEnd type="none" w="med" len="med"/>
                      <a:tailEnd type="none" w="med" len="med"/>
                    </a:lnT>
                    <a:lnB>
                      <a:noFill/>
                    </a:lnB>
                    <a:lnTlToBr>
                      <a:noFill/>
                    </a:lnTlToBr>
                    <a:lnBlToTr>
                      <a:noFill/>
                    </a:lnBlToTr>
                    <a:solidFill>
                      <a:schemeClr val="bg1"/>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fr-BE" sz="2000" b="0" i="0" u="none" strike="noStrike" cap="none" normalizeH="0" baseline="0" smtClean="0">
                          <a:ln>
                            <a:noFill/>
                          </a:ln>
                          <a:solidFill>
                            <a:srgbClr val="000000"/>
                          </a:solidFill>
                          <a:effectLst/>
                          <a:latin typeface="Comic Sans MS" pitchFamily="66" charset="0"/>
                          <a:cs typeface="Times New Roman" pitchFamily="18" charset="0"/>
                        </a:rPr>
                        <a:t>2209,00</a:t>
                      </a:r>
                      <a:endParaRPr kumimoji="0" lang="fr-BE" sz="2000" b="0" i="0" u="none" strike="noStrike" cap="none" normalizeH="0" baseline="0" smtClean="0">
                        <a:ln>
                          <a:noFill/>
                        </a:ln>
                        <a:solidFill>
                          <a:schemeClr val="tx1"/>
                        </a:solidFill>
                        <a:effectLst/>
                        <a:latin typeface="Comic Sans MS" pitchFamily="66" charset="0"/>
                        <a:cs typeface="Times New Roman" pitchFamily="18" charset="0"/>
                      </a:endParaRPr>
                    </a:p>
                  </a:txBody>
                  <a:tcPr marL="29739" marR="29739" marT="0" marB="0" anchor="b" horzOverflow="overflow">
                    <a:lnL>
                      <a:noFill/>
                    </a:lnL>
                    <a:lnR>
                      <a:noFill/>
                    </a:lnR>
                    <a:lnT w="12700" cap="flat" cmpd="sng" algn="ctr">
                      <a:solidFill>
                        <a:srgbClr val="000000"/>
                      </a:solidFill>
                      <a:prstDash val="solid"/>
                      <a:round/>
                      <a:headEnd type="none" w="med" len="med"/>
                      <a:tailEnd type="none" w="med" len="med"/>
                    </a:lnT>
                    <a:lnB>
                      <a:noFill/>
                    </a:lnB>
                    <a:lnTlToBr>
                      <a:noFill/>
                    </a:lnTlToBr>
                    <a:lnBlToTr>
                      <a:noFill/>
                    </a:lnBlToTr>
                    <a:solidFill>
                      <a:schemeClr val="bg1"/>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fr-BE" sz="2000" b="0" i="0" u="none" strike="noStrike" cap="none" normalizeH="0" baseline="0" smtClean="0">
                          <a:ln>
                            <a:noFill/>
                          </a:ln>
                          <a:solidFill>
                            <a:srgbClr val="000000"/>
                          </a:solidFill>
                          <a:effectLst/>
                          <a:latin typeface="Comic Sans MS" pitchFamily="66" charset="0"/>
                          <a:cs typeface="Times New Roman" pitchFamily="18" charset="0"/>
                        </a:rPr>
                        <a:t>10,00</a:t>
                      </a:r>
                      <a:endParaRPr kumimoji="0" lang="fr-BE" sz="2000" b="0" i="0" u="none" strike="noStrike" cap="none" normalizeH="0" baseline="0" smtClean="0">
                        <a:ln>
                          <a:noFill/>
                        </a:ln>
                        <a:solidFill>
                          <a:schemeClr val="tx1"/>
                        </a:solidFill>
                        <a:effectLst/>
                        <a:latin typeface="Comic Sans MS" pitchFamily="66" charset="0"/>
                        <a:cs typeface="Times New Roman" pitchFamily="18" charset="0"/>
                      </a:endParaRPr>
                    </a:p>
                  </a:txBody>
                  <a:tcPr marL="29739" marR="29739" marT="0" marB="0" anchor="b" horzOverflow="overflow">
                    <a:lnL>
                      <a:noFill/>
                    </a:lnL>
                    <a:lnR>
                      <a:noFill/>
                    </a:lnR>
                    <a:lnT w="12700" cap="flat" cmpd="sng" algn="ctr">
                      <a:solidFill>
                        <a:srgbClr val="000000"/>
                      </a:solidFill>
                      <a:prstDash val="solid"/>
                      <a:round/>
                      <a:headEnd type="none" w="med" len="med"/>
                      <a:tailEnd type="none" w="med" len="med"/>
                    </a:lnT>
                    <a:lnB>
                      <a:noFill/>
                    </a:lnB>
                    <a:lnTlToBr>
                      <a:noFill/>
                    </a:lnTlToBr>
                    <a:lnBlToTr>
                      <a:noFill/>
                    </a:lnBlToTr>
                    <a:solidFill>
                      <a:schemeClr val="bg1"/>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fr-BE" sz="2000" b="0" i="0" u="none" strike="noStrike" cap="none" normalizeH="0" baseline="0" dirty="0" smtClean="0">
                          <a:ln>
                            <a:noFill/>
                          </a:ln>
                          <a:solidFill>
                            <a:srgbClr val="000000"/>
                          </a:solidFill>
                          <a:effectLst/>
                          <a:latin typeface="Comic Sans MS" pitchFamily="66" charset="0"/>
                          <a:cs typeface="Times New Roman" pitchFamily="18" charset="0"/>
                        </a:rPr>
                        <a:t>76,05</a:t>
                      </a:r>
                      <a:endParaRPr kumimoji="0" lang="fr-BE" sz="2000" b="0" i="0" u="none" strike="noStrike" cap="none" normalizeH="0" baseline="0" dirty="0" smtClean="0">
                        <a:ln>
                          <a:noFill/>
                        </a:ln>
                        <a:solidFill>
                          <a:schemeClr val="tx1"/>
                        </a:solidFill>
                        <a:effectLst/>
                        <a:latin typeface="Comic Sans MS" pitchFamily="66" charset="0"/>
                        <a:cs typeface="Times New Roman" pitchFamily="18" charset="0"/>
                      </a:endParaRPr>
                    </a:p>
                  </a:txBody>
                  <a:tcPr marL="29739" marR="29739" marT="0" marB="0" anchor="b" horzOverflow="overflow">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lnTlToBr>
                      <a:noFill/>
                    </a:lnTlToBr>
                    <a:lnBlToTr>
                      <a:noFill/>
                    </a:lnBlToTr>
                    <a:solidFill>
                      <a:schemeClr val="bg1"/>
                    </a:solidFill>
                  </a:tcPr>
                </a:tc>
              </a:tr>
              <a:tr h="203665">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fr-BE" sz="2000" b="0" i="0" u="none" strike="noStrike" cap="none" normalizeH="0" baseline="0" smtClean="0">
                          <a:ln>
                            <a:noFill/>
                          </a:ln>
                          <a:solidFill>
                            <a:srgbClr val="000000"/>
                          </a:solidFill>
                          <a:effectLst/>
                          <a:latin typeface="Comic Sans MS" pitchFamily="66" charset="0"/>
                          <a:cs typeface="Times New Roman" pitchFamily="18" charset="0"/>
                        </a:rPr>
                        <a:t> </a:t>
                      </a:r>
                      <a:endParaRPr kumimoji="0" lang="fr-BE" sz="2000" b="0" i="0" u="none" strike="noStrike" cap="none" normalizeH="0" baseline="0" smtClean="0">
                        <a:ln>
                          <a:noFill/>
                        </a:ln>
                        <a:solidFill>
                          <a:schemeClr val="tx1"/>
                        </a:solidFill>
                        <a:effectLst/>
                        <a:latin typeface="Comic Sans MS" pitchFamily="66" charset="0"/>
                        <a:cs typeface="Times New Roman" pitchFamily="18" charset="0"/>
                      </a:endParaRPr>
                    </a:p>
                  </a:txBody>
                  <a:tcPr marL="29739" marR="29739"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endParaRPr kumimoji="0" lang="fr-BE" sz="2000" b="0" i="0" u="none" strike="noStrike" cap="none" normalizeH="0" baseline="0" dirty="0" smtClean="0">
                        <a:ln>
                          <a:noFill/>
                        </a:ln>
                        <a:solidFill>
                          <a:schemeClr val="tx1"/>
                        </a:solidFill>
                        <a:effectLst/>
                        <a:latin typeface="Comic Sans MS" pitchFamily="66" charset="0"/>
                        <a:cs typeface="Times New Roman" pitchFamily="18" charset="0"/>
                      </a:endParaRPr>
                    </a:p>
                  </a:txBody>
                  <a:tcPr marL="29739" marR="29739" marT="0" marB="0" anchor="b" horzOverflow="overflow">
                    <a:lnL w="12700" cap="flat" cmpd="sng" algn="ctr">
                      <a:solidFill>
                        <a:srgbClr val="000000"/>
                      </a:solidFill>
                      <a:prstDash val="solid"/>
                      <a:round/>
                      <a:headEnd type="none" w="med" len="med"/>
                      <a:tailEnd type="none" w="med" len="med"/>
                    </a:lnL>
                    <a:lnR>
                      <a:noFill/>
                    </a:lnR>
                    <a:lnT>
                      <a:noFill/>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endParaRPr kumimoji="0" lang="fr-BE" sz="2000" b="0" i="0" u="none" strike="noStrike" cap="none" normalizeH="0" baseline="0" dirty="0" smtClean="0">
                        <a:ln>
                          <a:noFill/>
                        </a:ln>
                        <a:solidFill>
                          <a:schemeClr val="tx1"/>
                        </a:solidFill>
                        <a:effectLst/>
                        <a:latin typeface="Comic Sans MS" pitchFamily="66" charset="0"/>
                        <a:cs typeface="Times New Roman" pitchFamily="18" charset="0"/>
                      </a:endParaRPr>
                    </a:p>
                  </a:txBody>
                  <a:tcPr marL="29739" marR="29739" marT="0" marB="0" anchor="b" horzOverflow="overflow">
                    <a:lnL>
                      <a:noFill/>
                    </a:lnL>
                    <a:lnR>
                      <a:noFill/>
                    </a:lnR>
                    <a:lnT>
                      <a:noFill/>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endParaRPr kumimoji="0" lang="fr-BE" sz="2000" b="0" i="0" u="none" strike="noStrike" cap="none" normalizeH="0" baseline="0" dirty="0" smtClean="0">
                        <a:ln>
                          <a:noFill/>
                        </a:ln>
                        <a:solidFill>
                          <a:schemeClr val="tx1"/>
                        </a:solidFill>
                        <a:effectLst/>
                        <a:latin typeface="Comic Sans MS" pitchFamily="66" charset="0"/>
                        <a:cs typeface="Times New Roman" pitchFamily="18" charset="0"/>
                      </a:endParaRPr>
                    </a:p>
                  </a:txBody>
                  <a:tcPr marL="29739" marR="29739" marT="0" marB="0" anchor="b" horzOverflow="overflow">
                    <a:lnL>
                      <a:noFill/>
                    </a:lnL>
                    <a:lnR>
                      <a:noFill/>
                    </a:lnR>
                    <a:lnT>
                      <a:noFill/>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endParaRPr kumimoji="0" lang="fr-BE" sz="2000" b="0" i="0" u="none" strike="noStrike" cap="none" normalizeH="0" baseline="0" dirty="0" smtClean="0">
                        <a:ln>
                          <a:noFill/>
                        </a:ln>
                        <a:solidFill>
                          <a:schemeClr val="tx1"/>
                        </a:solidFill>
                        <a:effectLst/>
                        <a:latin typeface="Comic Sans MS" pitchFamily="66" charset="0"/>
                        <a:cs typeface="Times New Roman" pitchFamily="18" charset="0"/>
                      </a:endParaRPr>
                    </a:p>
                  </a:txBody>
                  <a:tcPr marL="29739" marR="29739" marT="0" marB="0" anchor="b" horzOverflow="overflow">
                    <a:lnL>
                      <a:noFill/>
                    </a:lnL>
                    <a:lnR>
                      <a:noFill/>
                    </a:lnR>
                    <a:lnT>
                      <a:noFill/>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endParaRPr kumimoji="0" lang="fr-BE" sz="2000" b="0" i="0" u="none" strike="noStrike" cap="none" normalizeH="0" baseline="0" dirty="0" smtClean="0">
                        <a:ln>
                          <a:noFill/>
                        </a:ln>
                        <a:solidFill>
                          <a:schemeClr val="tx1"/>
                        </a:solidFill>
                        <a:effectLst/>
                        <a:latin typeface="Comic Sans MS" pitchFamily="66" charset="0"/>
                        <a:cs typeface="Times New Roman" pitchFamily="18" charset="0"/>
                      </a:endParaRPr>
                    </a:p>
                  </a:txBody>
                  <a:tcPr marL="29739" marR="29739" marT="0" marB="0" anchor="b" horzOverflow="overflow">
                    <a:lnL>
                      <a:noFill/>
                    </a:lnL>
                    <a:lnR>
                      <a:noFill/>
                    </a:lnR>
                    <a:lnT>
                      <a:noFill/>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endParaRPr kumimoji="0" lang="fr-BE" sz="2000" b="0" i="0" u="none" strike="noStrike" cap="none" normalizeH="0" baseline="0" dirty="0" smtClean="0">
                        <a:ln>
                          <a:noFill/>
                        </a:ln>
                        <a:solidFill>
                          <a:schemeClr val="tx1"/>
                        </a:solidFill>
                        <a:effectLst/>
                        <a:latin typeface="Comic Sans MS" pitchFamily="66" charset="0"/>
                        <a:cs typeface="Times New Roman" pitchFamily="18" charset="0"/>
                      </a:endParaRPr>
                    </a:p>
                  </a:txBody>
                  <a:tcPr marL="29739" marR="29739" marT="0" marB="0" anchor="b" horzOverflow="overflow">
                    <a:lnL>
                      <a:noFill/>
                    </a:lnL>
                    <a:lnR>
                      <a:noFill/>
                    </a:lnR>
                    <a:lnT>
                      <a:noFill/>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r" defTabSz="914400" rtl="0" eaLnBrk="1" fontAlgn="base" latinLnBrk="0" hangingPunct="1">
                        <a:lnSpc>
                          <a:spcPct val="115000"/>
                        </a:lnSpc>
                        <a:spcBef>
                          <a:spcPct val="0"/>
                        </a:spcBef>
                        <a:spcAft>
                          <a:spcPct val="0"/>
                        </a:spcAft>
                        <a:buClrTx/>
                        <a:buSzTx/>
                        <a:buFontTx/>
                        <a:buNone/>
                        <a:tabLst/>
                      </a:pPr>
                      <a:endParaRPr kumimoji="0" lang="fr-BE" sz="2000" b="0" i="0" u="none" strike="noStrike" cap="none" normalizeH="0" baseline="0" dirty="0" smtClean="0">
                        <a:ln>
                          <a:noFill/>
                        </a:ln>
                        <a:solidFill>
                          <a:schemeClr val="tx1"/>
                        </a:solidFill>
                        <a:effectLst/>
                        <a:latin typeface="Comic Sans MS" pitchFamily="66" charset="0"/>
                        <a:cs typeface="Times New Roman" pitchFamily="18" charset="0"/>
                      </a:endParaRPr>
                    </a:p>
                  </a:txBody>
                  <a:tcPr marL="29739" marR="29739" marT="0" marB="0" anchor="b" horzOverflow="overflow">
                    <a:lnL>
                      <a:noFill/>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r>
              <a:tr h="203665">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fr-BE" sz="2000" b="0" i="0" u="none" strike="noStrike" cap="none" normalizeH="0" baseline="0" dirty="0" smtClean="0">
                          <a:ln>
                            <a:noFill/>
                          </a:ln>
                          <a:solidFill>
                            <a:srgbClr val="000000"/>
                          </a:solidFill>
                          <a:effectLst/>
                          <a:latin typeface="Comic Sans MS" pitchFamily="66" charset="0"/>
                          <a:cs typeface="Times New Roman" pitchFamily="18" charset="0"/>
                        </a:rPr>
                        <a:t>SPG06</a:t>
                      </a:r>
                      <a:endParaRPr kumimoji="0" lang="fr-BE" sz="2000" b="0" i="0" u="none" strike="noStrike" cap="none" normalizeH="0" baseline="0" dirty="0" smtClean="0">
                        <a:ln>
                          <a:noFill/>
                        </a:ln>
                        <a:solidFill>
                          <a:schemeClr val="tx1"/>
                        </a:solidFill>
                        <a:effectLst/>
                        <a:latin typeface="Comic Sans MS" pitchFamily="66" charset="0"/>
                        <a:cs typeface="Times New Roman" pitchFamily="18" charset="0"/>
                      </a:endParaRPr>
                    </a:p>
                  </a:txBody>
                  <a:tcPr marL="29739" marR="29739"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lnTlToBr>
                      <a:noFill/>
                    </a:lnTlToBr>
                    <a:lnBlToTr>
                      <a:noFill/>
                    </a:lnBlToTr>
                    <a:solidFill>
                      <a:schemeClr val="bg1"/>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fr-BE" sz="2000" b="0" i="0" u="none" strike="noStrike" cap="none" normalizeH="0" baseline="0" dirty="0" smtClean="0">
                          <a:ln>
                            <a:noFill/>
                          </a:ln>
                          <a:solidFill>
                            <a:srgbClr val="000000"/>
                          </a:solidFill>
                          <a:effectLst/>
                          <a:latin typeface="Comic Sans MS" pitchFamily="66" charset="0"/>
                          <a:cs typeface="Times New Roman" pitchFamily="18" charset="0"/>
                        </a:rPr>
                        <a:t>4602,00</a:t>
                      </a:r>
                      <a:endParaRPr kumimoji="0" lang="fr-BE" sz="2000" b="0" i="0" u="none" strike="noStrike" cap="none" normalizeH="0" baseline="0" dirty="0" smtClean="0">
                        <a:ln>
                          <a:noFill/>
                        </a:ln>
                        <a:solidFill>
                          <a:schemeClr val="tx1"/>
                        </a:solidFill>
                        <a:effectLst/>
                        <a:latin typeface="Comic Sans MS" pitchFamily="66" charset="0"/>
                        <a:cs typeface="Times New Roman" pitchFamily="18" charset="0"/>
                      </a:endParaRPr>
                    </a:p>
                  </a:txBody>
                  <a:tcPr marL="29739" marR="29739" marT="0" marB="0" anchor="b" horzOverflow="overflow">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a:noFill/>
                    </a:lnB>
                    <a:lnTlToBr>
                      <a:noFill/>
                    </a:lnTlToBr>
                    <a:lnBlToTr>
                      <a:noFill/>
                    </a:lnBlToTr>
                    <a:solidFill>
                      <a:schemeClr val="bg1"/>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fr-BE" sz="2000" b="0" i="0" u="none" strike="noStrike" cap="none" normalizeH="0" baseline="0" smtClean="0">
                          <a:ln>
                            <a:noFill/>
                          </a:ln>
                          <a:solidFill>
                            <a:srgbClr val="000000"/>
                          </a:solidFill>
                          <a:effectLst/>
                          <a:latin typeface="Comic Sans MS" pitchFamily="66" charset="0"/>
                          <a:cs typeface="Times New Roman" pitchFamily="18" charset="0"/>
                        </a:rPr>
                        <a:t>1507,50</a:t>
                      </a:r>
                      <a:endParaRPr kumimoji="0" lang="fr-BE" sz="2000" b="0" i="0" u="none" strike="noStrike" cap="none" normalizeH="0" baseline="0" smtClean="0">
                        <a:ln>
                          <a:noFill/>
                        </a:ln>
                        <a:solidFill>
                          <a:schemeClr val="tx1"/>
                        </a:solidFill>
                        <a:effectLst/>
                        <a:latin typeface="Comic Sans MS" pitchFamily="66" charset="0"/>
                        <a:cs typeface="Times New Roman" pitchFamily="18" charset="0"/>
                      </a:endParaRPr>
                    </a:p>
                  </a:txBody>
                  <a:tcPr marL="29739" marR="29739" marT="0" marB="0" anchor="b" horzOverflow="overflow">
                    <a:lnL>
                      <a:noFill/>
                    </a:lnL>
                    <a:lnR>
                      <a:noFill/>
                    </a:lnR>
                    <a:lnT w="12700" cap="flat" cmpd="sng" algn="ctr">
                      <a:solidFill>
                        <a:srgbClr val="000000"/>
                      </a:solidFill>
                      <a:prstDash val="solid"/>
                      <a:round/>
                      <a:headEnd type="none" w="med" len="med"/>
                      <a:tailEnd type="none" w="med" len="med"/>
                    </a:lnT>
                    <a:lnB>
                      <a:noFill/>
                    </a:lnB>
                    <a:lnTlToBr>
                      <a:noFill/>
                    </a:lnTlToBr>
                    <a:lnBlToTr>
                      <a:noFill/>
                    </a:lnBlToTr>
                    <a:solidFill>
                      <a:schemeClr val="bg1"/>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fr-BE" sz="2000" b="0" i="0" u="none" strike="noStrike" cap="none" normalizeH="0" baseline="0" smtClean="0">
                          <a:ln>
                            <a:noFill/>
                          </a:ln>
                          <a:solidFill>
                            <a:srgbClr val="000000"/>
                          </a:solidFill>
                          <a:effectLst/>
                          <a:latin typeface="Comic Sans MS" pitchFamily="66" charset="0"/>
                          <a:cs typeface="Times New Roman" pitchFamily="18" charset="0"/>
                        </a:rPr>
                        <a:t>3094,50</a:t>
                      </a:r>
                      <a:endParaRPr kumimoji="0" lang="fr-BE" sz="2000" b="0" i="0" u="none" strike="noStrike" cap="none" normalizeH="0" baseline="0" smtClean="0">
                        <a:ln>
                          <a:noFill/>
                        </a:ln>
                        <a:solidFill>
                          <a:schemeClr val="tx1"/>
                        </a:solidFill>
                        <a:effectLst/>
                        <a:latin typeface="Comic Sans MS" pitchFamily="66" charset="0"/>
                        <a:cs typeface="Times New Roman" pitchFamily="18" charset="0"/>
                      </a:endParaRPr>
                    </a:p>
                  </a:txBody>
                  <a:tcPr marL="29739" marR="29739" marT="0" marB="0" anchor="b" horzOverflow="overflow">
                    <a:lnL>
                      <a:noFill/>
                    </a:lnL>
                    <a:lnR>
                      <a:noFill/>
                    </a:lnR>
                    <a:lnT w="12700" cap="flat" cmpd="sng" algn="ctr">
                      <a:solidFill>
                        <a:srgbClr val="000000"/>
                      </a:solidFill>
                      <a:prstDash val="solid"/>
                      <a:round/>
                      <a:headEnd type="none" w="med" len="med"/>
                      <a:tailEnd type="none" w="med" len="med"/>
                    </a:lnT>
                    <a:lnB>
                      <a:noFill/>
                    </a:lnB>
                    <a:lnTlToBr>
                      <a:noFill/>
                    </a:lnTlToBr>
                    <a:lnBlToTr>
                      <a:noFill/>
                    </a:lnBlToTr>
                    <a:solidFill>
                      <a:schemeClr val="bg1"/>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fr-BE" sz="2000" b="0" i="0" u="none" strike="noStrike" cap="none" normalizeH="0" baseline="0" smtClean="0">
                          <a:ln>
                            <a:noFill/>
                          </a:ln>
                          <a:solidFill>
                            <a:srgbClr val="000000"/>
                          </a:solidFill>
                          <a:effectLst/>
                          <a:latin typeface="Comic Sans MS" pitchFamily="66" charset="0"/>
                          <a:cs typeface="Times New Roman" pitchFamily="18" charset="0"/>
                        </a:rPr>
                        <a:t>3778,50</a:t>
                      </a:r>
                      <a:endParaRPr kumimoji="0" lang="fr-BE" sz="2000" b="0" i="0" u="none" strike="noStrike" cap="none" normalizeH="0" baseline="0" smtClean="0">
                        <a:ln>
                          <a:noFill/>
                        </a:ln>
                        <a:solidFill>
                          <a:schemeClr val="tx1"/>
                        </a:solidFill>
                        <a:effectLst/>
                        <a:latin typeface="Comic Sans MS" pitchFamily="66" charset="0"/>
                        <a:cs typeface="Times New Roman" pitchFamily="18" charset="0"/>
                      </a:endParaRPr>
                    </a:p>
                  </a:txBody>
                  <a:tcPr marL="29739" marR="29739" marT="0" marB="0" anchor="b" horzOverflow="overflow">
                    <a:lnL>
                      <a:noFill/>
                    </a:lnL>
                    <a:lnR>
                      <a:noFill/>
                    </a:lnR>
                    <a:lnT w="12700" cap="flat" cmpd="sng" algn="ctr">
                      <a:solidFill>
                        <a:srgbClr val="000000"/>
                      </a:solidFill>
                      <a:prstDash val="solid"/>
                      <a:round/>
                      <a:headEnd type="none" w="med" len="med"/>
                      <a:tailEnd type="none" w="med" len="med"/>
                    </a:lnT>
                    <a:lnB>
                      <a:noFill/>
                    </a:lnB>
                    <a:lnTlToBr>
                      <a:noFill/>
                    </a:lnTlToBr>
                    <a:lnBlToTr>
                      <a:noFill/>
                    </a:lnBlToTr>
                    <a:solidFill>
                      <a:schemeClr val="bg1"/>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fr-BE" sz="2000" b="0" i="0" u="none" strike="noStrike" cap="none" normalizeH="0" baseline="0" smtClean="0">
                          <a:ln>
                            <a:noFill/>
                          </a:ln>
                          <a:solidFill>
                            <a:srgbClr val="000000"/>
                          </a:solidFill>
                          <a:effectLst/>
                          <a:latin typeface="Comic Sans MS" pitchFamily="66" charset="0"/>
                          <a:cs typeface="Times New Roman" pitchFamily="18" charset="0"/>
                        </a:rPr>
                        <a:t>2271,00</a:t>
                      </a:r>
                      <a:endParaRPr kumimoji="0" lang="fr-BE" sz="2000" b="0" i="0" u="none" strike="noStrike" cap="none" normalizeH="0" baseline="0" smtClean="0">
                        <a:ln>
                          <a:noFill/>
                        </a:ln>
                        <a:solidFill>
                          <a:schemeClr val="tx1"/>
                        </a:solidFill>
                        <a:effectLst/>
                        <a:latin typeface="Comic Sans MS" pitchFamily="66" charset="0"/>
                        <a:cs typeface="Times New Roman" pitchFamily="18" charset="0"/>
                      </a:endParaRPr>
                    </a:p>
                  </a:txBody>
                  <a:tcPr marL="29739" marR="29739" marT="0" marB="0" anchor="b" horzOverflow="overflow">
                    <a:lnL>
                      <a:noFill/>
                    </a:lnL>
                    <a:lnR>
                      <a:noFill/>
                    </a:lnR>
                    <a:lnT w="12700" cap="flat" cmpd="sng" algn="ctr">
                      <a:solidFill>
                        <a:srgbClr val="000000"/>
                      </a:solidFill>
                      <a:prstDash val="solid"/>
                      <a:round/>
                      <a:headEnd type="none" w="med" len="med"/>
                      <a:tailEnd type="none" w="med" len="med"/>
                    </a:lnT>
                    <a:lnB>
                      <a:noFill/>
                    </a:lnB>
                    <a:lnTlToBr>
                      <a:noFill/>
                    </a:lnTlToBr>
                    <a:lnBlToTr>
                      <a:noFill/>
                    </a:lnBlToTr>
                    <a:solidFill>
                      <a:schemeClr val="bg1"/>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fr-BE" sz="2000" b="0" i="0" u="none" strike="noStrike" cap="none" normalizeH="0" baseline="0" smtClean="0">
                          <a:ln>
                            <a:noFill/>
                          </a:ln>
                          <a:solidFill>
                            <a:srgbClr val="000000"/>
                          </a:solidFill>
                          <a:effectLst/>
                          <a:latin typeface="Comic Sans MS" pitchFamily="66" charset="0"/>
                          <a:cs typeface="Times New Roman" pitchFamily="18" charset="0"/>
                        </a:rPr>
                        <a:t>9,13</a:t>
                      </a:r>
                      <a:endParaRPr kumimoji="0" lang="fr-BE" sz="2000" b="0" i="0" u="none" strike="noStrike" cap="none" normalizeH="0" baseline="0" smtClean="0">
                        <a:ln>
                          <a:noFill/>
                        </a:ln>
                        <a:solidFill>
                          <a:schemeClr val="tx1"/>
                        </a:solidFill>
                        <a:effectLst/>
                        <a:latin typeface="Comic Sans MS" pitchFamily="66" charset="0"/>
                        <a:cs typeface="Times New Roman" pitchFamily="18" charset="0"/>
                      </a:endParaRPr>
                    </a:p>
                  </a:txBody>
                  <a:tcPr marL="29739" marR="29739" marT="0" marB="0" anchor="b" horzOverflow="overflow">
                    <a:lnL>
                      <a:noFill/>
                    </a:lnL>
                    <a:lnR>
                      <a:noFill/>
                    </a:lnR>
                    <a:lnT w="12700" cap="flat" cmpd="sng" algn="ctr">
                      <a:solidFill>
                        <a:srgbClr val="000000"/>
                      </a:solidFill>
                      <a:prstDash val="solid"/>
                      <a:round/>
                      <a:headEnd type="none" w="med" len="med"/>
                      <a:tailEnd type="none" w="med" len="med"/>
                    </a:lnT>
                    <a:lnB>
                      <a:noFill/>
                    </a:lnB>
                    <a:lnTlToBr>
                      <a:noFill/>
                    </a:lnTlToBr>
                    <a:lnBlToTr>
                      <a:noFill/>
                    </a:lnBlToTr>
                    <a:solidFill>
                      <a:schemeClr val="bg1"/>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fr-BE" sz="2000" b="0" i="0" u="none" strike="noStrike" cap="none" normalizeH="0" baseline="0" dirty="0" smtClean="0">
                          <a:ln>
                            <a:noFill/>
                          </a:ln>
                          <a:solidFill>
                            <a:srgbClr val="000000"/>
                          </a:solidFill>
                          <a:effectLst/>
                          <a:latin typeface="Comic Sans MS" pitchFamily="66" charset="0"/>
                          <a:cs typeface="Times New Roman" pitchFamily="18" charset="0"/>
                        </a:rPr>
                        <a:t>72,05</a:t>
                      </a:r>
                      <a:endParaRPr kumimoji="0" lang="fr-BE" sz="2000" b="0" i="0" u="none" strike="noStrike" cap="none" normalizeH="0" baseline="0" dirty="0" smtClean="0">
                        <a:ln>
                          <a:noFill/>
                        </a:ln>
                        <a:solidFill>
                          <a:schemeClr val="tx1"/>
                        </a:solidFill>
                        <a:effectLst/>
                        <a:latin typeface="Comic Sans MS" pitchFamily="66" charset="0"/>
                        <a:cs typeface="Times New Roman" pitchFamily="18" charset="0"/>
                      </a:endParaRPr>
                    </a:p>
                  </a:txBody>
                  <a:tcPr marL="29739" marR="29739" marT="0" marB="0" anchor="b" horzOverflow="overflow">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lnTlToBr>
                      <a:noFill/>
                    </a:lnTlToBr>
                    <a:lnBlToTr>
                      <a:noFill/>
                    </a:lnBlToTr>
                    <a:solidFill>
                      <a:schemeClr val="bg1"/>
                    </a:solidFill>
                  </a:tcPr>
                </a:tc>
              </a:tr>
              <a:tr h="203665">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fr-BE" sz="2000" b="0" i="0" u="none" strike="noStrike" cap="none" normalizeH="0" baseline="0" dirty="0" smtClean="0">
                          <a:ln>
                            <a:noFill/>
                          </a:ln>
                          <a:solidFill>
                            <a:srgbClr val="000000"/>
                          </a:solidFill>
                          <a:effectLst/>
                          <a:latin typeface="Comic Sans MS" pitchFamily="66" charset="0"/>
                          <a:cs typeface="Times New Roman" pitchFamily="18" charset="0"/>
                        </a:rPr>
                        <a:t> </a:t>
                      </a:r>
                      <a:endParaRPr kumimoji="0" lang="fr-BE" sz="2000" b="0" i="0" u="none" strike="noStrike" cap="none" normalizeH="0" baseline="0" dirty="0" smtClean="0">
                        <a:ln>
                          <a:noFill/>
                        </a:ln>
                        <a:solidFill>
                          <a:schemeClr val="tx1"/>
                        </a:solidFill>
                        <a:effectLst/>
                        <a:latin typeface="Comic Sans MS" pitchFamily="66" charset="0"/>
                        <a:cs typeface="Times New Roman" pitchFamily="18" charset="0"/>
                      </a:endParaRPr>
                    </a:p>
                  </a:txBody>
                  <a:tcPr marL="29739" marR="29739"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endParaRPr kumimoji="0" lang="fr-BE" sz="2000" b="0" i="0" u="none" strike="noStrike" cap="none" normalizeH="0" baseline="0" dirty="0" smtClean="0">
                        <a:ln>
                          <a:noFill/>
                        </a:ln>
                        <a:solidFill>
                          <a:schemeClr val="tx1"/>
                        </a:solidFill>
                        <a:effectLst/>
                        <a:latin typeface="Comic Sans MS" pitchFamily="66" charset="0"/>
                        <a:cs typeface="Times New Roman" pitchFamily="18" charset="0"/>
                      </a:endParaRPr>
                    </a:p>
                  </a:txBody>
                  <a:tcPr marL="29739" marR="29739" marT="0" marB="0" anchor="b" horzOverflow="overflow">
                    <a:lnL w="12700" cap="flat" cmpd="sng" algn="ctr">
                      <a:solidFill>
                        <a:srgbClr val="000000"/>
                      </a:solidFill>
                      <a:prstDash val="solid"/>
                      <a:round/>
                      <a:headEnd type="none" w="med" len="med"/>
                      <a:tailEnd type="none" w="med" len="med"/>
                    </a:lnL>
                    <a:lnR>
                      <a:noFill/>
                    </a:lnR>
                    <a:lnT>
                      <a:noFill/>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endParaRPr kumimoji="0" lang="fr-BE" sz="2000" b="0" i="0" u="none" strike="noStrike" cap="none" normalizeH="0" baseline="0" dirty="0" smtClean="0">
                        <a:ln>
                          <a:noFill/>
                        </a:ln>
                        <a:solidFill>
                          <a:schemeClr val="tx1"/>
                        </a:solidFill>
                        <a:effectLst/>
                        <a:latin typeface="Comic Sans MS" pitchFamily="66" charset="0"/>
                        <a:cs typeface="Times New Roman" pitchFamily="18" charset="0"/>
                      </a:endParaRPr>
                    </a:p>
                  </a:txBody>
                  <a:tcPr marL="29739" marR="29739" marT="0" marB="0" anchor="b" horzOverflow="overflow">
                    <a:lnL>
                      <a:noFill/>
                    </a:lnL>
                    <a:lnR>
                      <a:noFill/>
                    </a:lnR>
                    <a:lnT>
                      <a:noFill/>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endParaRPr kumimoji="0" lang="fr-BE" sz="2000" b="0" i="0" u="none" strike="noStrike" cap="none" normalizeH="0" baseline="0" dirty="0" smtClean="0">
                        <a:ln>
                          <a:noFill/>
                        </a:ln>
                        <a:solidFill>
                          <a:schemeClr val="tx1"/>
                        </a:solidFill>
                        <a:effectLst/>
                        <a:latin typeface="Comic Sans MS" pitchFamily="66" charset="0"/>
                        <a:cs typeface="Times New Roman" pitchFamily="18" charset="0"/>
                      </a:endParaRPr>
                    </a:p>
                  </a:txBody>
                  <a:tcPr marL="29739" marR="29739" marT="0" marB="0" anchor="b" horzOverflow="overflow">
                    <a:lnL>
                      <a:noFill/>
                    </a:lnL>
                    <a:lnR>
                      <a:noFill/>
                    </a:lnR>
                    <a:lnT>
                      <a:noFill/>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endParaRPr kumimoji="0" lang="fr-BE" sz="2000" b="0" i="0" u="none" strike="noStrike" cap="none" normalizeH="0" baseline="0" dirty="0" smtClean="0">
                        <a:ln>
                          <a:noFill/>
                        </a:ln>
                        <a:solidFill>
                          <a:schemeClr val="tx1"/>
                        </a:solidFill>
                        <a:effectLst/>
                        <a:latin typeface="Comic Sans MS" pitchFamily="66" charset="0"/>
                        <a:cs typeface="Times New Roman" pitchFamily="18" charset="0"/>
                      </a:endParaRPr>
                    </a:p>
                  </a:txBody>
                  <a:tcPr marL="29739" marR="29739" marT="0" marB="0" anchor="b" horzOverflow="overflow">
                    <a:lnL>
                      <a:noFill/>
                    </a:lnL>
                    <a:lnR>
                      <a:noFill/>
                    </a:lnR>
                    <a:lnT>
                      <a:noFill/>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endParaRPr kumimoji="0" lang="fr-BE" sz="2000" b="0" i="0" u="none" strike="noStrike" cap="none" normalizeH="0" baseline="0" dirty="0" smtClean="0">
                        <a:ln>
                          <a:noFill/>
                        </a:ln>
                        <a:solidFill>
                          <a:schemeClr val="tx1"/>
                        </a:solidFill>
                        <a:effectLst/>
                        <a:latin typeface="Comic Sans MS" pitchFamily="66" charset="0"/>
                        <a:cs typeface="Times New Roman" pitchFamily="18" charset="0"/>
                      </a:endParaRPr>
                    </a:p>
                  </a:txBody>
                  <a:tcPr marL="29739" marR="29739" marT="0" marB="0" anchor="b" horzOverflow="overflow">
                    <a:lnL>
                      <a:noFill/>
                    </a:lnL>
                    <a:lnR>
                      <a:noFill/>
                    </a:lnR>
                    <a:lnT>
                      <a:noFill/>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endParaRPr kumimoji="0" lang="fr-BE" sz="2000" b="0" i="0" u="none" strike="noStrike" cap="none" normalizeH="0" baseline="0" dirty="0" smtClean="0">
                        <a:ln>
                          <a:noFill/>
                        </a:ln>
                        <a:solidFill>
                          <a:schemeClr val="tx1"/>
                        </a:solidFill>
                        <a:effectLst/>
                        <a:latin typeface="Comic Sans MS" pitchFamily="66" charset="0"/>
                        <a:cs typeface="Times New Roman" pitchFamily="18" charset="0"/>
                      </a:endParaRPr>
                    </a:p>
                  </a:txBody>
                  <a:tcPr marL="29739" marR="29739" marT="0" marB="0" anchor="b" horzOverflow="overflow">
                    <a:lnL>
                      <a:noFill/>
                    </a:lnL>
                    <a:lnR>
                      <a:noFill/>
                    </a:lnR>
                    <a:lnT>
                      <a:noFill/>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endParaRPr kumimoji="0" lang="fr-BE" sz="2000" b="0" i="0" u="none" strike="noStrike" cap="none" normalizeH="0" baseline="0" dirty="0" smtClean="0">
                        <a:ln>
                          <a:noFill/>
                        </a:ln>
                        <a:solidFill>
                          <a:schemeClr val="tx1"/>
                        </a:solidFill>
                        <a:effectLst/>
                        <a:latin typeface="Comic Sans MS" pitchFamily="66" charset="0"/>
                        <a:cs typeface="Times New Roman" pitchFamily="18" charset="0"/>
                      </a:endParaRPr>
                    </a:p>
                  </a:txBody>
                  <a:tcPr marL="29739" marR="29739" marT="0" marB="0" anchor="b" horzOverflow="overflow">
                    <a:lnL>
                      <a:noFill/>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r>
            </a:tbl>
          </a:graphicData>
        </a:graphic>
      </p:graphicFrame>
      <p:sp>
        <p:nvSpPr>
          <p:cNvPr id="45" name="ZoneTexte 44"/>
          <p:cNvSpPr txBox="1"/>
          <p:nvPr/>
        </p:nvSpPr>
        <p:spPr>
          <a:xfrm>
            <a:off x="13101641" y="17502184"/>
            <a:ext cx="9829957" cy="369332"/>
          </a:xfrm>
          <a:prstGeom prst="rect">
            <a:avLst/>
          </a:prstGeom>
          <a:noFill/>
        </p:spPr>
        <p:txBody>
          <a:bodyPr wrap="square" rtlCol="0">
            <a:spAutoFit/>
          </a:bodyPr>
          <a:lstStyle/>
          <a:p>
            <a:r>
              <a:rPr lang="fr-BE" sz="1800" b="1" i="1" dirty="0" smtClean="0">
                <a:latin typeface="Comic Sans MS" pitchFamily="66" charset="0"/>
              </a:rPr>
              <a:t>Table 4: </a:t>
            </a:r>
            <a:r>
              <a:rPr lang="fr-BE" sz="1800" b="1" i="1" dirty="0" err="1" smtClean="0">
                <a:latin typeface="Comic Sans MS" pitchFamily="66" charset="0"/>
              </a:rPr>
              <a:t>Pasting</a:t>
            </a:r>
            <a:r>
              <a:rPr lang="fr-BE" sz="1800" b="1" i="1" dirty="0" smtClean="0">
                <a:latin typeface="Comic Sans MS" pitchFamily="66" charset="0"/>
              </a:rPr>
              <a:t> </a:t>
            </a:r>
            <a:r>
              <a:rPr lang="en-US" sz="1800" b="1" i="1" dirty="0" smtClean="0">
                <a:latin typeface="Comic Sans MS" pitchFamily="66" charset="0"/>
              </a:rPr>
              <a:t>properties of native starch from local sorghum cultivars</a:t>
            </a:r>
            <a:endParaRPr lang="fr-BE" sz="1800" b="1" i="1" dirty="0">
              <a:latin typeface="Comic Sans MS" pitchFamily="66" charset="0"/>
            </a:endParaRPr>
          </a:p>
        </p:txBody>
      </p:sp>
      <p:sp>
        <p:nvSpPr>
          <p:cNvPr id="39" name="ZoneTexte 38"/>
          <p:cNvSpPr txBox="1"/>
          <p:nvPr/>
        </p:nvSpPr>
        <p:spPr>
          <a:xfrm>
            <a:off x="1242933" y="7786616"/>
            <a:ext cx="22860160" cy="1815882"/>
          </a:xfrm>
          <a:prstGeom prst="rect">
            <a:avLst/>
          </a:prstGeom>
          <a:noFill/>
        </p:spPr>
        <p:txBody>
          <a:bodyPr wrap="square" rtlCol="0">
            <a:spAutoFit/>
          </a:bodyPr>
          <a:lstStyle/>
          <a:p>
            <a:pPr>
              <a:buNone/>
            </a:pPr>
            <a:r>
              <a:rPr lang="fr-BE" sz="2400" b="1" dirty="0" smtClean="0">
                <a:latin typeface="Comic Sans MS" pitchFamily="66" charset="0"/>
              </a:rPr>
              <a:t>Abstract:</a:t>
            </a:r>
          </a:p>
          <a:p>
            <a:r>
              <a:rPr lang="en-US" sz="1600" dirty="0" smtClean="0">
                <a:latin typeface="Comic Sans MS" pitchFamily="66" charset="0"/>
              </a:rPr>
              <a:t>The pure starches were isolated from white and red sorghum (</a:t>
            </a:r>
            <a:r>
              <a:rPr lang="en-US" sz="1600" i="1" dirty="0" smtClean="0">
                <a:latin typeface="Comic Sans MS" pitchFamily="66" charset="0"/>
              </a:rPr>
              <a:t>Sorghum bicolor (L.) </a:t>
            </a:r>
            <a:r>
              <a:rPr lang="en-US" sz="1600" i="1" dirty="0" err="1" smtClean="0">
                <a:latin typeface="Comic Sans MS" pitchFamily="66" charset="0"/>
              </a:rPr>
              <a:t>Moench</a:t>
            </a:r>
            <a:r>
              <a:rPr lang="en-US" sz="1600" dirty="0" smtClean="0">
                <a:latin typeface="Comic Sans MS" pitchFamily="66" charset="0"/>
              </a:rPr>
              <a:t>) cultivated in </a:t>
            </a:r>
            <a:r>
              <a:rPr lang="en-US" sz="1600" dirty="0" err="1" smtClean="0">
                <a:latin typeface="Comic Sans MS" pitchFamily="66" charset="0"/>
              </a:rPr>
              <a:t>Tidikelt</a:t>
            </a:r>
            <a:r>
              <a:rPr lang="en-US" sz="1600" dirty="0" smtClean="0">
                <a:latin typeface="Comic Sans MS" pitchFamily="66" charset="0"/>
              </a:rPr>
              <a:t>, a hyper arid regions situated in south Algeria. Color, size, Amylose content, rheological and thermal properties of isolated starches were examined. The amylose content showed that the genotype was normal (22.6-27.1%). The pasting properties of starches measured by RVA showed that the starches have different viscosity peaks. Red sorghum starch had a high value (371-4602 </a:t>
            </a:r>
            <a:r>
              <a:rPr lang="en-US" sz="1600" dirty="0" err="1" smtClean="0">
                <a:latin typeface="Comic Sans MS" pitchFamily="66" charset="0"/>
              </a:rPr>
              <a:t>cP</a:t>
            </a:r>
            <a:r>
              <a:rPr lang="en-US" sz="1600" dirty="0" smtClean="0">
                <a:latin typeface="Comic Sans MS" pitchFamily="66" charset="0"/>
              </a:rPr>
              <a:t>).</a:t>
            </a:r>
            <a:r>
              <a:rPr lang="en-US" sz="1600" dirty="0" smtClean="0"/>
              <a:t> </a:t>
            </a:r>
            <a:r>
              <a:rPr lang="en-US" sz="1600" dirty="0" smtClean="0">
                <a:latin typeface="Comic Sans MS" pitchFamily="66" charset="0"/>
              </a:rPr>
              <a:t>The results showed that physicochemical and functional properties of sorghum cultivar starches were influenced by the genotype and the environment.  </a:t>
            </a:r>
          </a:p>
          <a:p>
            <a:endParaRPr lang="en-US" sz="1600" dirty="0" smtClean="0">
              <a:latin typeface="Comic Sans MS" pitchFamily="66" charset="0"/>
            </a:endParaRPr>
          </a:p>
          <a:p>
            <a:pPr>
              <a:buNone/>
            </a:pPr>
            <a:r>
              <a:rPr lang="en-US" sz="2400" b="1" dirty="0" smtClean="0">
                <a:latin typeface="Comic Sans MS" pitchFamily="66" charset="0"/>
              </a:rPr>
              <a:t>Keywords</a:t>
            </a:r>
            <a:r>
              <a:rPr lang="en-US" sz="2400" dirty="0" smtClean="0"/>
              <a:t>:</a:t>
            </a:r>
            <a:r>
              <a:rPr lang="en-US" sz="1600" dirty="0" smtClean="0"/>
              <a:t>  </a:t>
            </a:r>
            <a:r>
              <a:rPr lang="en-US" sz="1600" dirty="0" smtClean="0">
                <a:latin typeface="Comic Sans MS" pitchFamily="66" charset="0"/>
              </a:rPr>
              <a:t>Sorghum, starch, functional properties, physicochemical properties, Sahara of Algeria. </a:t>
            </a:r>
          </a:p>
        </p:txBody>
      </p:sp>
      <p:graphicFrame>
        <p:nvGraphicFramePr>
          <p:cNvPr id="40" name="Tableau 39"/>
          <p:cNvGraphicFramePr>
            <a:graphicFrameLocks noGrp="1"/>
          </p:cNvGraphicFramePr>
          <p:nvPr/>
        </p:nvGraphicFramePr>
        <p:xfrm>
          <a:off x="1242933" y="26503372"/>
          <a:ext cx="10971191" cy="2127912"/>
        </p:xfrm>
        <a:graphic>
          <a:graphicData uri="http://schemas.openxmlformats.org/drawingml/2006/table">
            <a:tbl>
              <a:tblPr>
                <a:effectLst>
                  <a:innerShdw blurRad="63500" dist="50800" dir="18900000">
                    <a:prstClr val="black">
                      <a:alpha val="50000"/>
                    </a:prstClr>
                  </a:innerShdw>
                </a:effectLst>
              </a:tblPr>
              <a:tblGrid>
                <a:gridCol w="1567313"/>
                <a:gridCol w="1567313"/>
                <a:gridCol w="1567313"/>
                <a:gridCol w="1567313"/>
                <a:gridCol w="1567313"/>
                <a:gridCol w="1567313"/>
                <a:gridCol w="1567313"/>
              </a:tblGrid>
              <a:tr h="531978">
                <a:tc>
                  <a:txBody>
                    <a:bodyPr/>
                    <a:lstStyle/>
                    <a:p>
                      <a:pPr algn="ctr">
                        <a:lnSpc>
                          <a:spcPct val="115000"/>
                        </a:lnSpc>
                        <a:spcAft>
                          <a:spcPts val="0"/>
                        </a:spcAft>
                      </a:pPr>
                      <a:r>
                        <a:rPr lang="fr-BE" sz="2000" b="0" dirty="0" err="1" smtClean="0">
                          <a:solidFill>
                            <a:srgbClr val="000000"/>
                          </a:solidFill>
                          <a:latin typeface="Comic Sans MS" pitchFamily="66" charset="0"/>
                          <a:ea typeface="Calibri"/>
                          <a:cs typeface="Times New Roman"/>
                        </a:rPr>
                        <a:t>Starch</a:t>
                      </a:r>
                      <a:endParaRPr lang="fr-BE" sz="2000" b="0" dirty="0">
                        <a:latin typeface="Comic Sans MS" pitchFamily="66" charset="0"/>
                        <a:ea typeface="Calibri"/>
                        <a:cs typeface="Times New Roman"/>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ctr">
                        <a:lnSpc>
                          <a:spcPct val="115000"/>
                        </a:lnSpc>
                        <a:spcAft>
                          <a:spcPts val="0"/>
                        </a:spcAft>
                      </a:pPr>
                      <a:r>
                        <a:rPr lang="fr-BE" sz="2000" b="0" dirty="0" smtClean="0">
                          <a:solidFill>
                            <a:srgbClr val="000000"/>
                          </a:solidFill>
                          <a:latin typeface="Comic Sans MS" pitchFamily="66" charset="0"/>
                          <a:ea typeface="Calibri"/>
                          <a:cs typeface="Times New Roman"/>
                        </a:rPr>
                        <a:t>SBI03</a:t>
                      </a:r>
                      <a:endParaRPr lang="fr-BE" sz="2000" b="0" dirty="0">
                        <a:latin typeface="Comic Sans MS" pitchFamily="66" charset="0"/>
                        <a:ea typeface="Calibri"/>
                        <a:cs typeface="Times New Roman"/>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ctr">
                        <a:lnSpc>
                          <a:spcPct val="115000"/>
                        </a:lnSpc>
                        <a:spcAft>
                          <a:spcPts val="0"/>
                        </a:spcAft>
                      </a:pPr>
                      <a:r>
                        <a:rPr lang="fr-BE" sz="2000" b="0" dirty="0" smtClean="0">
                          <a:solidFill>
                            <a:srgbClr val="000000"/>
                          </a:solidFill>
                          <a:latin typeface="Comic Sans MS" pitchFamily="66" charset="0"/>
                          <a:ea typeface="Calibri"/>
                          <a:cs typeface="Times New Roman"/>
                        </a:rPr>
                        <a:t>SBI04</a:t>
                      </a:r>
                      <a:endParaRPr lang="fr-BE" sz="2000" b="0" dirty="0">
                        <a:latin typeface="Comic Sans MS" pitchFamily="66" charset="0"/>
                        <a:ea typeface="Calibri"/>
                        <a:cs typeface="Times New Roman"/>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ctr">
                        <a:lnSpc>
                          <a:spcPct val="115000"/>
                        </a:lnSpc>
                        <a:spcAft>
                          <a:spcPts val="0"/>
                        </a:spcAft>
                      </a:pPr>
                      <a:r>
                        <a:rPr lang="fr-BE" sz="2000" b="0" dirty="0" smtClean="0">
                          <a:solidFill>
                            <a:srgbClr val="000000"/>
                          </a:solidFill>
                          <a:latin typeface="Comic Sans MS" pitchFamily="66" charset="0"/>
                          <a:ea typeface="Calibri"/>
                          <a:cs typeface="Times New Roman"/>
                        </a:rPr>
                        <a:t>SPI04</a:t>
                      </a:r>
                      <a:endParaRPr lang="fr-BE" sz="2000" b="0" dirty="0">
                        <a:latin typeface="Comic Sans MS" pitchFamily="66" charset="0"/>
                        <a:ea typeface="Calibri"/>
                        <a:cs typeface="Times New Roman"/>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ctr">
                        <a:lnSpc>
                          <a:spcPct val="115000"/>
                        </a:lnSpc>
                        <a:spcAft>
                          <a:spcPts val="0"/>
                        </a:spcAft>
                      </a:pPr>
                      <a:r>
                        <a:rPr lang="fr-BE" sz="2000" b="0" dirty="0" smtClean="0">
                          <a:solidFill>
                            <a:srgbClr val="000000"/>
                          </a:solidFill>
                          <a:latin typeface="Comic Sans MS" pitchFamily="66" charset="0"/>
                          <a:ea typeface="Calibri"/>
                          <a:cs typeface="Times New Roman"/>
                        </a:rPr>
                        <a:t>SBI06</a:t>
                      </a:r>
                      <a:endParaRPr lang="fr-BE" sz="2000" b="0" dirty="0">
                        <a:latin typeface="Comic Sans MS" pitchFamily="66" charset="0"/>
                        <a:ea typeface="Calibri"/>
                        <a:cs typeface="Times New Roman"/>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ctr">
                        <a:lnSpc>
                          <a:spcPct val="115000"/>
                        </a:lnSpc>
                        <a:spcAft>
                          <a:spcPts val="0"/>
                        </a:spcAft>
                      </a:pPr>
                      <a:r>
                        <a:rPr lang="fr-BE" sz="2000" b="0" dirty="0" smtClean="0">
                          <a:solidFill>
                            <a:srgbClr val="000000"/>
                          </a:solidFill>
                          <a:latin typeface="Comic Sans MS" pitchFamily="66" charset="0"/>
                          <a:ea typeface="Calibri"/>
                          <a:cs typeface="Times New Roman"/>
                        </a:rPr>
                        <a:t>SPI06</a:t>
                      </a:r>
                      <a:endParaRPr lang="fr-BE" sz="2000" b="0" dirty="0">
                        <a:latin typeface="Comic Sans MS" pitchFamily="66" charset="0"/>
                        <a:ea typeface="Calibri"/>
                        <a:cs typeface="Times New Roman"/>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ctr">
                        <a:lnSpc>
                          <a:spcPct val="115000"/>
                        </a:lnSpc>
                        <a:spcAft>
                          <a:spcPts val="0"/>
                        </a:spcAft>
                      </a:pPr>
                      <a:r>
                        <a:rPr lang="fr-BE" sz="2000" b="0" dirty="0" smtClean="0">
                          <a:solidFill>
                            <a:srgbClr val="000000"/>
                          </a:solidFill>
                          <a:latin typeface="Comic Sans MS" pitchFamily="66" charset="0"/>
                          <a:ea typeface="Calibri"/>
                          <a:cs typeface="Times New Roman"/>
                        </a:rPr>
                        <a:t>SG06</a:t>
                      </a:r>
                      <a:endParaRPr lang="fr-BE" sz="2000" b="0" dirty="0">
                        <a:latin typeface="Comic Sans MS" pitchFamily="66" charset="0"/>
                        <a:ea typeface="Calibri"/>
                        <a:cs typeface="Times New Roman"/>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r>
              <a:tr h="531978">
                <a:tc>
                  <a:txBody>
                    <a:bodyPr/>
                    <a:lstStyle/>
                    <a:p>
                      <a:pPr algn="ctr">
                        <a:lnSpc>
                          <a:spcPct val="115000"/>
                        </a:lnSpc>
                        <a:spcAft>
                          <a:spcPts val="0"/>
                        </a:spcAft>
                      </a:pPr>
                      <a:r>
                        <a:rPr lang="fr-BE" sz="2000" b="0" dirty="0">
                          <a:solidFill>
                            <a:srgbClr val="000000"/>
                          </a:solidFill>
                          <a:latin typeface="Comic Sans MS" pitchFamily="66" charset="0"/>
                          <a:ea typeface="Calibri"/>
                          <a:cs typeface="Times New Roman"/>
                        </a:rPr>
                        <a:t>L</a:t>
                      </a:r>
                      <a:endParaRPr lang="fr-BE" sz="2000" b="0" dirty="0">
                        <a:latin typeface="Comic Sans MS" pitchFamily="66" charset="0"/>
                        <a:ea typeface="Calibri"/>
                        <a:cs typeface="Times New Roman"/>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chemeClr val="bg1"/>
                    </a:solidFill>
                  </a:tcPr>
                </a:tc>
                <a:tc>
                  <a:txBody>
                    <a:bodyPr/>
                    <a:lstStyle/>
                    <a:p>
                      <a:pPr algn="ctr">
                        <a:lnSpc>
                          <a:spcPct val="115000"/>
                        </a:lnSpc>
                        <a:spcAft>
                          <a:spcPts val="0"/>
                        </a:spcAft>
                      </a:pPr>
                      <a:r>
                        <a:rPr lang="fr-BE" sz="2000" b="0" dirty="0">
                          <a:solidFill>
                            <a:srgbClr val="000000"/>
                          </a:solidFill>
                          <a:latin typeface="Comic Sans MS" pitchFamily="66" charset="0"/>
                          <a:ea typeface="Calibri"/>
                          <a:cs typeface="Times New Roman"/>
                        </a:rPr>
                        <a:t>90,14</a:t>
                      </a:r>
                      <a:endParaRPr lang="fr-BE" sz="2000" b="0" dirty="0">
                        <a:latin typeface="Comic Sans MS" pitchFamily="66" charset="0"/>
                        <a:ea typeface="Calibri"/>
                        <a:cs typeface="Times New Roman"/>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chemeClr val="bg1"/>
                    </a:solidFill>
                  </a:tcPr>
                </a:tc>
                <a:tc>
                  <a:txBody>
                    <a:bodyPr/>
                    <a:lstStyle/>
                    <a:p>
                      <a:pPr algn="ctr">
                        <a:lnSpc>
                          <a:spcPct val="115000"/>
                        </a:lnSpc>
                        <a:spcAft>
                          <a:spcPts val="0"/>
                        </a:spcAft>
                      </a:pPr>
                      <a:r>
                        <a:rPr lang="fr-BE" sz="2000" b="0" dirty="0">
                          <a:solidFill>
                            <a:srgbClr val="000000"/>
                          </a:solidFill>
                          <a:latin typeface="Comic Sans MS" pitchFamily="66" charset="0"/>
                          <a:ea typeface="Calibri"/>
                          <a:cs typeface="Times New Roman"/>
                        </a:rPr>
                        <a:t>92,91</a:t>
                      </a:r>
                      <a:endParaRPr lang="fr-BE" sz="2000" b="0" dirty="0">
                        <a:latin typeface="Comic Sans MS" pitchFamily="66" charset="0"/>
                        <a:ea typeface="Calibri"/>
                        <a:cs typeface="Times New Roman"/>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chemeClr val="bg1"/>
                    </a:solidFill>
                  </a:tcPr>
                </a:tc>
                <a:tc>
                  <a:txBody>
                    <a:bodyPr/>
                    <a:lstStyle/>
                    <a:p>
                      <a:pPr algn="ctr">
                        <a:lnSpc>
                          <a:spcPct val="115000"/>
                        </a:lnSpc>
                        <a:spcAft>
                          <a:spcPts val="0"/>
                        </a:spcAft>
                      </a:pPr>
                      <a:r>
                        <a:rPr lang="fr-BE" sz="2000" b="0">
                          <a:solidFill>
                            <a:srgbClr val="000000"/>
                          </a:solidFill>
                          <a:latin typeface="Comic Sans MS" pitchFamily="66" charset="0"/>
                          <a:ea typeface="Calibri"/>
                          <a:cs typeface="Times New Roman"/>
                        </a:rPr>
                        <a:t>91,06</a:t>
                      </a:r>
                      <a:endParaRPr lang="fr-BE" sz="2000" b="0">
                        <a:latin typeface="Comic Sans MS" pitchFamily="66" charset="0"/>
                        <a:ea typeface="Calibri"/>
                        <a:cs typeface="Times New Roman"/>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chemeClr val="bg1"/>
                    </a:solidFill>
                  </a:tcPr>
                </a:tc>
                <a:tc>
                  <a:txBody>
                    <a:bodyPr/>
                    <a:lstStyle/>
                    <a:p>
                      <a:pPr algn="ctr">
                        <a:lnSpc>
                          <a:spcPct val="115000"/>
                        </a:lnSpc>
                        <a:spcAft>
                          <a:spcPts val="0"/>
                        </a:spcAft>
                      </a:pPr>
                      <a:r>
                        <a:rPr lang="fr-BE" sz="2000" b="0">
                          <a:solidFill>
                            <a:srgbClr val="000000"/>
                          </a:solidFill>
                          <a:latin typeface="Comic Sans MS" pitchFamily="66" charset="0"/>
                          <a:ea typeface="Calibri"/>
                          <a:cs typeface="Times New Roman"/>
                        </a:rPr>
                        <a:t>89,04</a:t>
                      </a:r>
                      <a:endParaRPr lang="fr-BE" sz="2000" b="0">
                        <a:latin typeface="Comic Sans MS" pitchFamily="66" charset="0"/>
                        <a:ea typeface="Calibri"/>
                        <a:cs typeface="Times New Roman"/>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chemeClr val="bg1"/>
                    </a:solidFill>
                  </a:tcPr>
                </a:tc>
                <a:tc>
                  <a:txBody>
                    <a:bodyPr/>
                    <a:lstStyle/>
                    <a:p>
                      <a:pPr algn="ctr">
                        <a:lnSpc>
                          <a:spcPct val="115000"/>
                        </a:lnSpc>
                        <a:spcAft>
                          <a:spcPts val="0"/>
                        </a:spcAft>
                      </a:pPr>
                      <a:r>
                        <a:rPr lang="fr-BE" sz="2000" b="0" dirty="0">
                          <a:solidFill>
                            <a:srgbClr val="000000"/>
                          </a:solidFill>
                          <a:latin typeface="Comic Sans MS" pitchFamily="66" charset="0"/>
                          <a:ea typeface="Calibri"/>
                          <a:cs typeface="Times New Roman"/>
                        </a:rPr>
                        <a:t>91,98</a:t>
                      </a:r>
                      <a:endParaRPr lang="fr-BE" sz="2000" b="0" dirty="0">
                        <a:latin typeface="Comic Sans MS" pitchFamily="66" charset="0"/>
                        <a:ea typeface="Calibri"/>
                        <a:cs typeface="Times New Roman"/>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chemeClr val="bg1"/>
                    </a:solidFill>
                  </a:tcPr>
                </a:tc>
                <a:tc>
                  <a:txBody>
                    <a:bodyPr/>
                    <a:lstStyle/>
                    <a:p>
                      <a:pPr algn="ctr">
                        <a:lnSpc>
                          <a:spcPct val="115000"/>
                        </a:lnSpc>
                        <a:spcAft>
                          <a:spcPts val="0"/>
                        </a:spcAft>
                      </a:pPr>
                      <a:r>
                        <a:rPr lang="fr-BE" sz="2000" b="0" dirty="0">
                          <a:solidFill>
                            <a:srgbClr val="000000"/>
                          </a:solidFill>
                          <a:latin typeface="Comic Sans MS" pitchFamily="66" charset="0"/>
                          <a:ea typeface="Calibri"/>
                          <a:cs typeface="Times New Roman"/>
                        </a:rPr>
                        <a:t>90,46</a:t>
                      </a:r>
                      <a:endParaRPr lang="fr-BE" sz="2000" b="0" dirty="0">
                        <a:latin typeface="Comic Sans MS" pitchFamily="66" charset="0"/>
                        <a:ea typeface="Calibri"/>
                        <a:cs typeface="Times New Roman"/>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chemeClr val="bg1"/>
                    </a:solidFill>
                  </a:tcPr>
                </a:tc>
              </a:tr>
              <a:tr h="531978">
                <a:tc>
                  <a:txBody>
                    <a:bodyPr/>
                    <a:lstStyle/>
                    <a:p>
                      <a:pPr algn="ctr">
                        <a:lnSpc>
                          <a:spcPct val="115000"/>
                        </a:lnSpc>
                        <a:spcAft>
                          <a:spcPts val="0"/>
                        </a:spcAft>
                      </a:pPr>
                      <a:r>
                        <a:rPr lang="fr-BE" sz="2000" b="0" dirty="0">
                          <a:solidFill>
                            <a:srgbClr val="000000"/>
                          </a:solidFill>
                          <a:latin typeface="Comic Sans MS" pitchFamily="66" charset="0"/>
                          <a:ea typeface="Calibri"/>
                          <a:cs typeface="Times New Roman"/>
                        </a:rPr>
                        <a:t>a</a:t>
                      </a:r>
                      <a:endParaRPr lang="fr-BE" sz="2000" b="0" dirty="0">
                        <a:latin typeface="Comic Sans MS" pitchFamily="66" charset="0"/>
                        <a:ea typeface="Calibri"/>
                        <a:cs typeface="Times New Roman"/>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noFill/>
                      <a:prstDash val="solid"/>
                      <a:round/>
                      <a:headEnd type="none" w="med" len="med"/>
                      <a:tailEnd type="none" w="med" len="med"/>
                    </a:lnT>
                    <a:lnB>
                      <a:noFill/>
                    </a:lnB>
                    <a:solidFill>
                      <a:schemeClr val="bg1"/>
                    </a:solidFill>
                  </a:tcPr>
                </a:tc>
                <a:tc>
                  <a:txBody>
                    <a:bodyPr/>
                    <a:lstStyle/>
                    <a:p>
                      <a:pPr algn="ctr">
                        <a:lnSpc>
                          <a:spcPct val="115000"/>
                        </a:lnSpc>
                        <a:spcAft>
                          <a:spcPts val="0"/>
                        </a:spcAft>
                      </a:pPr>
                      <a:r>
                        <a:rPr lang="fr-BE" sz="2000" b="0" dirty="0">
                          <a:solidFill>
                            <a:srgbClr val="000000"/>
                          </a:solidFill>
                          <a:latin typeface="Comic Sans MS" pitchFamily="66" charset="0"/>
                          <a:ea typeface="Calibri"/>
                          <a:cs typeface="Times New Roman"/>
                        </a:rPr>
                        <a:t>-0,11</a:t>
                      </a:r>
                      <a:endParaRPr lang="fr-BE" sz="2000" b="0" dirty="0">
                        <a:latin typeface="Comic Sans MS" pitchFamily="66" charset="0"/>
                        <a:ea typeface="Calibri"/>
                        <a:cs typeface="Times New Roman"/>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noFill/>
                      <a:prstDash val="solid"/>
                      <a:round/>
                      <a:headEnd type="none" w="med" len="med"/>
                      <a:tailEnd type="none" w="med" len="med"/>
                    </a:lnT>
                    <a:lnB>
                      <a:noFill/>
                    </a:lnB>
                    <a:solidFill>
                      <a:schemeClr val="bg1"/>
                    </a:solidFill>
                  </a:tcPr>
                </a:tc>
                <a:tc>
                  <a:txBody>
                    <a:bodyPr/>
                    <a:lstStyle/>
                    <a:p>
                      <a:pPr algn="ctr">
                        <a:lnSpc>
                          <a:spcPct val="115000"/>
                        </a:lnSpc>
                        <a:spcAft>
                          <a:spcPts val="0"/>
                        </a:spcAft>
                      </a:pPr>
                      <a:r>
                        <a:rPr lang="fr-BE" sz="2000" b="0" dirty="0">
                          <a:solidFill>
                            <a:srgbClr val="000000"/>
                          </a:solidFill>
                          <a:latin typeface="Comic Sans MS" pitchFamily="66" charset="0"/>
                          <a:ea typeface="Calibri"/>
                          <a:cs typeface="Times New Roman"/>
                        </a:rPr>
                        <a:t>-0,26</a:t>
                      </a:r>
                      <a:endParaRPr lang="fr-BE" sz="2000" b="0" dirty="0">
                        <a:latin typeface="Comic Sans MS" pitchFamily="66" charset="0"/>
                        <a:ea typeface="Calibri"/>
                        <a:cs typeface="Times New Roman"/>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noFill/>
                      <a:prstDash val="solid"/>
                      <a:round/>
                      <a:headEnd type="none" w="med" len="med"/>
                      <a:tailEnd type="none" w="med" len="med"/>
                    </a:lnT>
                    <a:lnB>
                      <a:noFill/>
                    </a:lnB>
                    <a:solidFill>
                      <a:schemeClr val="bg1"/>
                    </a:solidFill>
                  </a:tcPr>
                </a:tc>
                <a:tc>
                  <a:txBody>
                    <a:bodyPr/>
                    <a:lstStyle/>
                    <a:p>
                      <a:pPr algn="ctr">
                        <a:lnSpc>
                          <a:spcPct val="115000"/>
                        </a:lnSpc>
                        <a:spcAft>
                          <a:spcPts val="0"/>
                        </a:spcAft>
                      </a:pPr>
                      <a:r>
                        <a:rPr lang="fr-BE" sz="2000" b="0">
                          <a:solidFill>
                            <a:srgbClr val="000000"/>
                          </a:solidFill>
                          <a:latin typeface="Comic Sans MS" pitchFamily="66" charset="0"/>
                          <a:ea typeface="Calibri"/>
                          <a:cs typeface="Times New Roman"/>
                        </a:rPr>
                        <a:t>-0,48</a:t>
                      </a:r>
                      <a:endParaRPr lang="fr-BE" sz="2000" b="0">
                        <a:latin typeface="Comic Sans MS" pitchFamily="66" charset="0"/>
                        <a:ea typeface="Calibri"/>
                        <a:cs typeface="Times New Roman"/>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noFill/>
                      <a:prstDash val="solid"/>
                      <a:round/>
                      <a:headEnd type="none" w="med" len="med"/>
                      <a:tailEnd type="none" w="med" len="med"/>
                    </a:lnT>
                    <a:lnB>
                      <a:noFill/>
                    </a:lnB>
                    <a:solidFill>
                      <a:schemeClr val="bg1"/>
                    </a:solidFill>
                  </a:tcPr>
                </a:tc>
                <a:tc>
                  <a:txBody>
                    <a:bodyPr/>
                    <a:lstStyle/>
                    <a:p>
                      <a:pPr algn="ctr">
                        <a:lnSpc>
                          <a:spcPct val="115000"/>
                        </a:lnSpc>
                        <a:spcAft>
                          <a:spcPts val="0"/>
                        </a:spcAft>
                      </a:pPr>
                      <a:r>
                        <a:rPr lang="fr-BE" sz="2000" b="0">
                          <a:solidFill>
                            <a:srgbClr val="000000"/>
                          </a:solidFill>
                          <a:latin typeface="Comic Sans MS" pitchFamily="66" charset="0"/>
                          <a:ea typeface="Calibri"/>
                          <a:cs typeface="Times New Roman"/>
                        </a:rPr>
                        <a:t>-0,1</a:t>
                      </a:r>
                      <a:endParaRPr lang="fr-BE" sz="2000" b="0">
                        <a:latin typeface="Comic Sans MS" pitchFamily="66" charset="0"/>
                        <a:ea typeface="Calibri"/>
                        <a:cs typeface="Times New Roman"/>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noFill/>
                      <a:prstDash val="solid"/>
                      <a:round/>
                      <a:headEnd type="none" w="med" len="med"/>
                      <a:tailEnd type="none" w="med" len="med"/>
                    </a:lnT>
                    <a:lnB>
                      <a:noFill/>
                    </a:lnB>
                    <a:solidFill>
                      <a:schemeClr val="bg1"/>
                    </a:solidFill>
                  </a:tcPr>
                </a:tc>
                <a:tc>
                  <a:txBody>
                    <a:bodyPr/>
                    <a:lstStyle/>
                    <a:p>
                      <a:pPr algn="ctr">
                        <a:lnSpc>
                          <a:spcPct val="115000"/>
                        </a:lnSpc>
                        <a:spcAft>
                          <a:spcPts val="0"/>
                        </a:spcAft>
                      </a:pPr>
                      <a:r>
                        <a:rPr lang="fr-BE" sz="2000" b="0">
                          <a:solidFill>
                            <a:srgbClr val="000000"/>
                          </a:solidFill>
                          <a:latin typeface="Comic Sans MS" pitchFamily="66" charset="0"/>
                          <a:ea typeface="Calibri"/>
                          <a:cs typeface="Times New Roman"/>
                        </a:rPr>
                        <a:t>-0,28</a:t>
                      </a:r>
                      <a:endParaRPr lang="fr-BE" sz="2000" b="0">
                        <a:latin typeface="Comic Sans MS" pitchFamily="66" charset="0"/>
                        <a:ea typeface="Calibri"/>
                        <a:cs typeface="Times New Roman"/>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noFill/>
                      <a:prstDash val="solid"/>
                      <a:round/>
                      <a:headEnd type="none" w="med" len="med"/>
                      <a:tailEnd type="none" w="med" len="med"/>
                    </a:lnT>
                    <a:lnB>
                      <a:noFill/>
                    </a:lnB>
                    <a:solidFill>
                      <a:schemeClr val="bg1"/>
                    </a:solidFill>
                  </a:tcPr>
                </a:tc>
                <a:tc>
                  <a:txBody>
                    <a:bodyPr/>
                    <a:lstStyle/>
                    <a:p>
                      <a:pPr algn="ctr">
                        <a:lnSpc>
                          <a:spcPct val="115000"/>
                        </a:lnSpc>
                        <a:spcAft>
                          <a:spcPts val="0"/>
                        </a:spcAft>
                      </a:pPr>
                      <a:r>
                        <a:rPr lang="fr-BE" sz="2000" b="0" dirty="0">
                          <a:solidFill>
                            <a:srgbClr val="000000"/>
                          </a:solidFill>
                          <a:latin typeface="Comic Sans MS" pitchFamily="66" charset="0"/>
                          <a:ea typeface="Calibri"/>
                          <a:cs typeface="Times New Roman"/>
                        </a:rPr>
                        <a:t>-0,11</a:t>
                      </a:r>
                      <a:endParaRPr lang="fr-BE" sz="2000" b="0" dirty="0">
                        <a:latin typeface="Comic Sans MS" pitchFamily="66" charset="0"/>
                        <a:ea typeface="Calibri"/>
                        <a:cs typeface="Times New Roman"/>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noFill/>
                      <a:prstDash val="solid"/>
                      <a:round/>
                      <a:headEnd type="none" w="med" len="med"/>
                      <a:tailEnd type="none" w="med" len="med"/>
                    </a:lnT>
                    <a:lnB>
                      <a:noFill/>
                    </a:lnB>
                    <a:solidFill>
                      <a:schemeClr val="bg1"/>
                    </a:solidFill>
                  </a:tcPr>
                </a:tc>
              </a:tr>
              <a:tr h="531978">
                <a:tc>
                  <a:txBody>
                    <a:bodyPr/>
                    <a:lstStyle/>
                    <a:p>
                      <a:pPr algn="ctr">
                        <a:lnSpc>
                          <a:spcPct val="115000"/>
                        </a:lnSpc>
                        <a:spcAft>
                          <a:spcPts val="0"/>
                        </a:spcAft>
                      </a:pPr>
                      <a:r>
                        <a:rPr lang="fr-BE" sz="2000" b="0" dirty="0">
                          <a:solidFill>
                            <a:srgbClr val="000000"/>
                          </a:solidFill>
                          <a:latin typeface="Comic Sans MS" pitchFamily="66" charset="0"/>
                          <a:ea typeface="Calibri"/>
                          <a:cs typeface="Times New Roman"/>
                        </a:rPr>
                        <a:t>b</a:t>
                      </a:r>
                      <a:endParaRPr lang="fr-BE" sz="2000" b="0" dirty="0">
                        <a:latin typeface="Comic Sans MS" pitchFamily="66" charset="0"/>
                        <a:ea typeface="Calibri"/>
                        <a:cs typeface="Times New Roman"/>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noFill/>
                      <a:prstDash val="solid"/>
                      <a:round/>
                      <a:headEnd type="none" w="med" len="med"/>
                      <a:tailEnd type="none" w="med" len="med"/>
                    </a:lnT>
                    <a:lnB>
                      <a:noFill/>
                    </a:lnB>
                    <a:solidFill>
                      <a:schemeClr val="bg1"/>
                    </a:solidFill>
                  </a:tcPr>
                </a:tc>
                <a:tc>
                  <a:txBody>
                    <a:bodyPr/>
                    <a:lstStyle/>
                    <a:p>
                      <a:pPr algn="ctr">
                        <a:lnSpc>
                          <a:spcPct val="115000"/>
                        </a:lnSpc>
                        <a:spcAft>
                          <a:spcPts val="0"/>
                        </a:spcAft>
                      </a:pPr>
                      <a:r>
                        <a:rPr lang="fr-BE" sz="2000" b="0">
                          <a:solidFill>
                            <a:srgbClr val="000000"/>
                          </a:solidFill>
                          <a:latin typeface="Comic Sans MS" pitchFamily="66" charset="0"/>
                          <a:ea typeface="Calibri"/>
                          <a:cs typeface="Times New Roman"/>
                        </a:rPr>
                        <a:t>3,52</a:t>
                      </a:r>
                      <a:endParaRPr lang="fr-BE" sz="2000" b="0">
                        <a:latin typeface="Comic Sans MS" pitchFamily="66" charset="0"/>
                        <a:ea typeface="Calibri"/>
                        <a:cs typeface="Times New Roman"/>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noFill/>
                      <a:prstDash val="solid"/>
                      <a:round/>
                      <a:headEnd type="none" w="med" len="med"/>
                      <a:tailEnd type="none" w="med" len="med"/>
                    </a:lnT>
                    <a:lnB>
                      <a:noFill/>
                    </a:lnB>
                    <a:solidFill>
                      <a:schemeClr val="bg1"/>
                    </a:solidFill>
                  </a:tcPr>
                </a:tc>
                <a:tc>
                  <a:txBody>
                    <a:bodyPr/>
                    <a:lstStyle/>
                    <a:p>
                      <a:pPr algn="ctr">
                        <a:lnSpc>
                          <a:spcPct val="115000"/>
                        </a:lnSpc>
                        <a:spcAft>
                          <a:spcPts val="0"/>
                        </a:spcAft>
                      </a:pPr>
                      <a:r>
                        <a:rPr lang="fr-BE" sz="2000" b="0" dirty="0">
                          <a:solidFill>
                            <a:srgbClr val="000000"/>
                          </a:solidFill>
                          <a:latin typeface="Comic Sans MS" pitchFamily="66" charset="0"/>
                          <a:ea typeface="Calibri"/>
                          <a:cs typeface="Times New Roman"/>
                        </a:rPr>
                        <a:t>3,58</a:t>
                      </a:r>
                      <a:endParaRPr lang="fr-BE" sz="2000" b="0" dirty="0">
                        <a:latin typeface="Comic Sans MS" pitchFamily="66" charset="0"/>
                        <a:ea typeface="Calibri"/>
                        <a:cs typeface="Times New Roman"/>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noFill/>
                      <a:prstDash val="solid"/>
                      <a:round/>
                      <a:headEnd type="none" w="med" len="med"/>
                      <a:tailEnd type="none" w="med" len="med"/>
                    </a:lnT>
                    <a:lnB>
                      <a:noFill/>
                    </a:lnB>
                    <a:solidFill>
                      <a:schemeClr val="bg1"/>
                    </a:solidFill>
                  </a:tcPr>
                </a:tc>
                <a:tc>
                  <a:txBody>
                    <a:bodyPr/>
                    <a:lstStyle/>
                    <a:p>
                      <a:pPr algn="ctr">
                        <a:lnSpc>
                          <a:spcPct val="115000"/>
                        </a:lnSpc>
                        <a:spcAft>
                          <a:spcPts val="0"/>
                        </a:spcAft>
                      </a:pPr>
                      <a:r>
                        <a:rPr lang="fr-BE" sz="2000" b="0" dirty="0">
                          <a:solidFill>
                            <a:srgbClr val="000000"/>
                          </a:solidFill>
                          <a:latin typeface="Comic Sans MS" pitchFamily="66" charset="0"/>
                          <a:ea typeface="Calibri"/>
                          <a:cs typeface="Times New Roman"/>
                        </a:rPr>
                        <a:t>4,15</a:t>
                      </a:r>
                      <a:endParaRPr lang="fr-BE" sz="2000" b="0" dirty="0">
                        <a:latin typeface="Comic Sans MS" pitchFamily="66" charset="0"/>
                        <a:ea typeface="Calibri"/>
                        <a:cs typeface="Times New Roman"/>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noFill/>
                      <a:prstDash val="solid"/>
                      <a:round/>
                      <a:headEnd type="none" w="med" len="med"/>
                      <a:tailEnd type="none" w="med" len="med"/>
                    </a:lnT>
                    <a:lnB>
                      <a:noFill/>
                    </a:lnB>
                    <a:solidFill>
                      <a:schemeClr val="bg1"/>
                    </a:solidFill>
                  </a:tcPr>
                </a:tc>
                <a:tc>
                  <a:txBody>
                    <a:bodyPr/>
                    <a:lstStyle/>
                    <a:p>
                      <a:pPr algn="ctr">
                        <a:lnSpc>
                          <a:spcPct val="115000"/>
                        </a:lnSpc>
                        <a:spcAft>
                          <a:spcPts val="0"/>
                        </a:spcAft>
                      </a:pPr>
                      <a:r>
                        <a:rPr lang="fr-BE" sz="2000" b="0" dirty="0">
                          <a:solidFill>
                            <a:srgbClr val="000000"/>
                          </a:solidFill>
                          <a:latin typeface="Comic Sans MS" pitchFamily="66" charset="0"/>
                          <a:ea typeface="Calibri"/>
                          <a:cs typeface="Times New Roman"/>
                        </a:rPr>
                        <a:t>4,23</a:t>
                      </a:r>
                      <a:endParaRPr lang="fr-BE" sz="2000" b="0" dirty="0">
                        <a:latin typeface="Comic Sans MS" pitchFamily="66" charset="0"/>
                        <a:ea typeface="Calibri"/>
                        <a:cs typeface="Times New Roman"/>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noFill/>
                      <a:prstDash val="solid"/>
                      <a:round/>
                      <a:headEnd type="none" w="med" len="med"/>
                      <a:tailEnd type="none" w="med" len="med"/>
                    </a:lnT>
                    <a:lnB>
                      <a:noFill/>
                    </a:lnB>
                    <a:solidFill>
                      <a:schemeClr val="bg1"/>
                    </a:solidFill>
                  </a:tcPr>
                </a:tc>
                <a:tc>
                  <a:txBody>
                    <a:bodyPr/>
                    <a:lstStyle/>
                    <a:p>
                      <a:pPr algn="ctr">
                        <a:lnSpc>
                          <a:spcPct val="115000"/>
                        </a:lnSpc>
                        <a:spcAft>
                          <a:spcPts val="0"/>
                        </a:spcAft>
                      </a:pPr>
                      <a:r>
                        <a:rPr lang="fr-BE" sz="2000" b="0" dirty="0">
                          <a:solidFill>
                            <a:srgbClr val="000000"/>
                          </a:solidFill>
                          <a:latin typeface="Comic Sans MS" pitchFamily="66" charset="0"/>
                          <a:ea typeface="Calibri"/>
                          <a:cs typeface="Times New Roman"/>
                        </a:rPr>
                        <a:t>3,46</a:t>
                      </a:r>
                      <a:endParaRPr lang="fr-BE" sz="2000" b="0" dirty="0">
                        <a:latin typeface="Comic Sans MS" pitchFamily="66" charset="0"/>
                        <a:ea typeface="Calibri"/>
                        <a:cs typeface="Times New Roman"/>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noFill/>
                      <a:prstDash val="solid"/>
                      <a:round/>
                      <a:headEnd type="none" w="med" len="med"/>
                      <a:tailEnd type="none" w="med" len="med"/>
                    </a:lnT>
                    <a:lnB>
                      <a:noFill/>
                    </a:lnB>
                    <a:solidFill>
                      <a:schemeClr val="bg1"/>
                    </a:solidFill>
                  </a:tcPr>
                </a:tc>
                <a:tc>
                  <a:txBody>
                    <a:bodyPr/>
                    <a:lstStyle/>
                    <a:p>
                      <a:pPr algn="ctr">
                        <a:lnSpc>
                          <a:spcPct val="115000"/>
                        </a:lnSpc>
                        <a:spcAft>
                          <a:spcPts val="0"/>
                        </a:spcAft>
                      </a:pPr>
                      <a:r>
                        <a:rPr lang="fr-BE" sz="2000" b="0" dirty="0">
                          <a:solidFill>
                            <a:srgbClr val="000000"/>
                          </a:solidFill>
                          <a:latin typeface="Comic Sans MS" pitchFamily="66" charset="0"/>
                          <a:ea typeface="Calibri"/>
                          <a:cs typeface="Times New Roman"/>
                        </a:rPr>
                        <a:t>3,5</a:t>
                      </a:r>
                      <a:endParaRPr lang="fr-BE" sz="2000" b="0" dirty="0">
                        <a:latin typeface="Comic Sans MS" pitchFamily="66" charset="0"/>
                        <a:ea typeface="Calibri"/>
                        <a:cs typeface="Times New Roman"/>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noFill/>
                      <a:prstDash val="solid"/>
                      <a:round/>
                      <a:headEnd type="none" w="med" len="med"/>
                      <a:tailEnd type="none" w="med" len="med"/>
                    </a:lnT>
                    <a:lnB>
                      <a:noFill/>
                    </a:lnB>
                    <a:solidFill>
                      <a:schemeClr val="bg1"/>
                    </a:solidFill>
                  </a:tcPr>
                </a:tc>
              </a:tr>
            </a:tbl>
          </a:graphicData>
        </a:graphic>
      </p:graphicFrame>
      <p:sp>
        <p:nvSpPr>
          <p:cNvPr id="41" name="ZoneTexte 40"/>
          <p:cNvSpPr txBox="1"/>
          <p:nvPr/>
        </p:nvSpPr>
        <p:spPr>
          <a:xfrm>
            <a:off x="1171495" y="25931868"/>
            <a:ext cx="9144064" cy="369332"/>
          </a:xfrm>
          <a:prstGeom prst="rect">
            <a:avLst/>
          </a:prstGeom>
          <a:noFill/>
        </p:spPr>
        <p:txBody>
          <a:bodyPr wrap="square" rtlCol="0">
            <a:spAutoFit/>
          </a:bodyPr>
          <a:lstStyle/>
          <a:p>
            <a:r>
              <a:rPr lang="fr-BE" sz="1800" b="1" i="1" dirty="0" smtClean="0">
                <a:latin typeface="Comic Sans MS" pitchFamily="66" charset="0"/>
              </a:rPr>
              <a:t>Table 1: </a:t>
            </a:r>
            <a:r>
              <a:rPr lang="fr-BE" sz="1800" b="1" i="1" dirty="0" err="1" smtClean="0">
                <a:latin typeface="Comic Sans MS" pitchFamily="66" charset="0"/>
              </a:rPr>
              <a:t>Color</a:t>
            </a:r>
            <a:r>
              <a:rPr lang="fr-BE" sz="1800" b="1" i="1" dirty="0" smtClean="0">
                <a:latin typeface="Comic Sans MS" pitchFamily="66" charset="0"/>
              </a:rPr>
              <a:t> </a:t>
            </a:r>
            <a:r>
              <a:rPr lang="fr-BE" sz="1800" b="1" i="1" dirty="0" err="1" smtClean="0">
                <a:latin typeface="Comic Sans MS" pitchFamily="66" charset="0"/>
              </a:rPr>
              <a:t>parameters</a:t>
            </a:r>
            <a:r>
              <a:rPr lang="fr-BE" sz="1800" b="1" i="1" dirty="0" smtClean="0">
                <a:latin typeface="Comic Sans MS" pitchFamily="66" charset="0"/>
              </a:rPr>
              <a:t> of </a:t>
            </a:r>
            <a:r>
              <a:rPr lang="fr-BE" sz="1800" b="1" i="1" dirty="0" err="1" smtClean="0">
                <a:latin typeface="Comic Sans MS" pitchFamily="66" charset="0"/>
              </a:rPr>
              <a:t>isolated</a:t>
            </a:r>
            <a:r>
              <a:rPr lang="fr-BE" sz="1800" b="1" i="1" dirty="0" smtClean="0">
                <a:latin typeface="Comic Sans MS" pitchFamily="66" charset="0"/>
              </a:rPr>
              <a:t> </a:t>
            </a:r>
            <a:r>
              <a:rPr lang="fr-BE" sz="1800" b="1" i="1" dirty="0" err="1" smtClean="0">
                <a:latin typeface="Comic Sans MS" pitchFamily="66" charset="0"/>
              </a:rPr>
              <a:t>sorghum</a:t>
            </a:r>
            <a:r>
              <a:rPr lang="fr-BE" sz="1800" b="1" i="1" dirty="0" smtClean="0">
                <a:latin typeface="Comic Sans MS" pitchFamily="66" charset="0"/>
              </a:rPr>
              <a:t> </a:t>
            </a:r>
            <a:r>
              <a:rPr lang="fr-BE" sz="1800" b="1" i="1" dirty="0" err="1" smtClean="0">
                <a:latin typeface="Comic Sans MS" pitchFamily="66" charset="0"/>
              </a:rPr>
              <a:t>starches</a:t>
            </a:r>
            <a:endParaRPr lang="fr-BE" sz="1800" b="1" i="1" dirty="0">
              <a:latin typeface="Comic Sans MS" pitchFamily="66" charset="0"/>
            </a:endParaRPr>
          </a:p>
        </p:txBody>
      </p:sp>
      <p:cxnSp>
        <p:nvCxnSpPr>
          <p:cNvPr id="46" name="Connecteur droit 45"/>
          <p:cNvCxnSpPr/>
          <p:nvPr/>
        </p:nvCxnSpPr>
        <p:spPr>
          <a:xfrm>
            <a:off x="1242933" y="28646512"/>
            <a:ext cx="11001452"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47" name="ZoneTexte 46"/>
          <p:cNvSpPr txBox="1"/>
          <p:nvPr/>
        </p:nvSpPr>
        <p:spPr>
          <a:xfrm>
            <a:off x="13101641" y="16573490"/>
            <a:ext cx="10858576" cy="923330"/>
          </a:xfrm>
          <a:prstGeom prst="rect">
            <a:avLst/>
          </a:prstGeom>
          <a:noFill/>
        </p:spPr>
        <p:txBody>
          <a:bodyPr wrap="square" rtlCol="0">
            <a:spAutoFit/>
          </a:bodyPr>
          <a:lstStyle/>
          <a:p>
            <a:r>
              <a:rPr lang="en-US" sz="1800" dirty="0" smtClean="0">
                <a:latin typeface="Comic Sans MS" pitchFamily="66" charset="0"/>
              </a:rPr>
              <a:t>The amylose content of starches isolated from the two sorghum cultivars showed a significant difference. The sorghum starches analyzed are considered as normal types since the rate was ranging from 21 to 34 % (Beta et Coke 2001). </a:t>
            </a:r>
            <a:endParaRPr lang="fr-BE" sz="1800" dirty="0">
              <a:latin typeface="Comic Sans MS" pitchFamily="66" charset="0"/>
            </a:endParaRPr>
          </a:p>
        </p:txBody>
      </p:sp>
      <p:pic>
        <p:nvPicPr>
          <p:cNvPr id="50" name="Image 49" descr="C:\Users\Nadia\Desktop\Nadia\Nouveau dossier\DSC00437.JPG"/>
          <p:cNvPicPr/>
          <p:nvPr/>
        </p:nvPicPr>
        <p:blipFill>
          <a:blip r:embed="rId11"/>
          <a:srcRect/>
          <a:stretch>
            <a:fillRect/>
          </a:stretch>
        </p:blipFill>
        <p:spPr bwMode="auto">
          <a:xfrm>
            <a:off x="1600123" y="31432594"/>
            <a:ext cx="22145780" cy="4214842"/>
          </a:xfrm>
          <a:prstGeom prst="rect">
            <a:avLst/>
          </a:prstGeom>
          <a:noFill/>
          <a:ln w="9525">
            <a:noFill/>
            <a:miter lim="800000"/>
            <a:headEnd/>
            <a:tailEnd/>
          </a:ln>
        </p:spPr>
      </p:pic>
    </p:spTree>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427</TotalTime>
  <Words>479</Words>
  <Application>Microsoft Office PowerPoint</Application>
  <PresentationFormat>Personnalisé</PresentationFormat>
  <Paragraphs>291</Paragraphs>
  <Slides>1</Slides>
  <Notes>0</Notes>
  <HiddenSlides>0</HiddenSlides>
  <MMClips>0</MMClips>
  <ScaleCrop>false</ScaleCrop>
  <HeadingPairs>
    <vt:vector size="6" baseType="variant">
      <vt:variant>
        <vt:lpstr>Thème</vt:lpstr>
      </vt:variant>
      <vt:variant>
        <vt:i4>1</vt:i4>
      </vt:variant>
      <vt:variant>
        <vt:lpstr>Serveurs OLE incorporés</vt:lpstr>
      </vt:variant>
      <vt:variant>
        <vt:i4>0</vt:i4>
      </vt:variant>
      <vt:variant>
        <vt:lpstr>Titres des diapositives</vt:lpstr>
      </vt:variant>
      <vt:variant>
        <vt:i4>1</vt:i4>
      </vt:variant>
    </vt:vector>
  </HeadingPairs>
  <TitlesOfParts>
    <vt:vector size="2" baseType="lpstr">
      <vt:lpstr>Thème Office</vt:lpstr>
      <vt:lpstr>1st International Congres of Food Technology, 3-6 November 2010 Antalya, Turkey</vt:lpstr>
    </vt:vector>
  </TitlesOfParts>
  <Company>HP</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Boudries, Nadia</dc:creator>
  <cp:lastModifiedBy>Boudries, Nadia</cp:lastModifiedBy>
  <cp:revision>44</cp:revision>
  <dcterms:created xsi:type="dcterms:W3CDTF">2010-10-21T13:51:35Z</dcterms:created>
  <dcterms:modified xsi:type="dcterms:W3CDTF">2014-05-20T15:58:41Z</dcterms:modified>
</cp:coreProperties>
</file>