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0.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1.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2.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3.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notesSlides/notesSlide1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6"/>
  </p:notesMasterIdLst>
  <p:handoutMasterIdLst>
    <p:handoutMasterId r:id="rId27"/>
  </p:handoutMasterIdLst>
  <p:sldIdLst>
    <p:sldId id="275" r:id="rId3"/>
    <p:sldId id="263" r:id="rId4"/>
    <p:sldId id="258" r:id="rId5"/>
    <p:sldId id="285" r:id="rId6"/>
    <p:sldId id="259" r:id="rId7"/>
    <p:sldId id="288" r:id="rId8"/>
    <p:sldId id="264" r:id="rId9"/>
    <p:sldId id="265" r:id="rId10"/>
    <p:sldId id="267" r:id="rId11"/>
    <p:sldId id="266" r:id="rId12"/>
    <p:sldId id="282" r:id="rId13"/>
    <p:sldId id="279" r:id="rId14"/>
    <p:sldId id="286" r:id="rId15"/>
    <p:sldId id="261" r:id="rId16"/>
    <p:sldId id="290" r:id="rId17"/>
    <p:sldId id="287" r:id="rId18"/>
    <p:sldId id="274" r:id="rId19"/>
    <p:sldId id="270" r:id="rId20"/>
    <p:sldId id="262" r:id="rId21"/>
    <p:sldId id="268" r:id="rId22"/>
    <p:sldId id="271" r:id="rId23"/>
    <p:sldId id="272" r:id="rId24"/>
    <p:sldId id="273" r:id="rId25"/>
  </p:sldIdLst>
  <p:sldSz cx="15117763" cy="10693400"/>
  <p:notesSz cx="6664325" cy="9929813"/>
  <p:defaultTextStyle>
    <a:defPPr>
      <a:defRPr lang="fr-FR"/>
    </a:defPPr>
    <a:lvl1pPr marL="0" algn="l" defTabSz="1407638" rtl="0" eaLnBrk="1" latinLnBrk="0" hangingPunct="1">
      <a:defRPr sz="2800" kern="1200">
        <a:solidFill>
          <a:schemeClr val="tx1"/>
        </a:solidFill>
        <a:latin typeface="+mn-lt"/>
        <a:ea typeface="+mn-ea"/>
        <a:cs typeface="+mn-cs"/>
      </a:defRPr>
    </a:lvl1pPr>
    <a:lvl2pPr marL="703819" algn="l" defTabSz="1407638" rtl="0" eaLnBrk="1" latinLnBrk="0" hangingPunct="1">
      <a:defRPr sz="2800" kern="1200">
        <a:solidFill>
          <a:schemeClr val="tx1"/>
        </a:solidFill>
        <a:latin typeface="+mn-lt"/>
        <a:ea typeface="+mn-ea"/>
        <a:cs typeface="+mn-cs"/>
      </a:defRPr>
    </a:lvl2pPr>
    <a:lvl3pPr marL="1407638" algn="l" defTabSz="1407638" rtl="0" eaLnBrk="1" latinLnBrk="0" hangingPunct="1">
      <a:defRPr sz="2800" kern="1200">
        <a:solidFill>
          <a:schemeClr val="tx1"/>
        </a:solidFill>
        <a:latin typeface="+mn-lt"/>
        <a:ea typeface="+mn-ea"/>
        <a:cs typeface="+mn-cs"/>
      </a:defRPr>
    </a:lvl3pPr>
    <a:lvl4pPr marL="2111455" algn="l" defTabSz="1407638" rtl="0" eaLnBrk="1" latinLnBrk="0" hangingPunct="1">
      <a:defRPr sz="2800" kern="1200">
        <a:solidFill>
          <a:schemeClr val="tx1"/>
        </a:solidFill>
        <a:latin typeface="+mn-lt"/>
        <a:ea typeface="+mn-ea"/>
        <a:cs typeface="+mn-cs"/>
      </a:defRPr>
    </a:lvl4pPr>
    <a:lvl5pPr marL="2815274" algn="l" defTabSz="1407638" rtl="0" eaLnBrk="1" latinLnBrk="0" hangingPunct="1">
      <a:defRPr sz="2800" kern="1200">
        <a:solidFill>
          <a:schemeClr val="tx1"/>
        </a:solidFill>
        <a:latin typeface="+mn-lt"/>
        <a:ea typeface="+mn-ea"/>
        <a:cs typeface="+mn-cs"/>
      </a:defRPr>
    </a:lvl5pPr>
    <a:lvl6pPr marL="3519091" algn="l" defTabSz="1407638" rtl="0" eaLnBrk="1" latinLnBrk="0" hangingPunct="1">
      <a:defRPr sz="2800" kern="1200">
        <a:solidFill>
          <a:schemeClr val="tx1"/>
        </a:solidFill>
        <a:latin typeface="+mn-lt"/>
        <a:ea typeface="+mn-ea"/>
        <a:cs typeface="+mn-cs"/>
      </a:defRPr>
    </a:lvl6pPr>
    <a:lvl7pPr marL="4222912" algn="l" defTabSz="1407638" rtl="0" eaLnBrk="1" latinLnBrk="0" hangingPunct="1">
      <a:defRPr sz="2800" kern="1200">
        <a:solidFill>
          <a:schemeClr val="tx1"/>
        </a:solidFill>
        <a:latin typeface="+mn-lt"/>
        <a:ea typeface="+mn-ea"/>
        <a:cs typeface="+mn-cs"/>
      </a:defRPr>
    </a:lvl7pPr>
    <a:lvl8pPr marL="4926729" algn="l" defTabSz="1407638" rtl="0" eaLnBrk="1" latinLnBrk="0" hangingPunct="1">
      <a:defRPr sz="2800" kern="1200">
        <a:solidFill>
          <a:schemeClr val="tx1"/>
        </a:solidFill>
        <a:latin typeface="+mn-lt"/>
        <a:ea typeface="+mn-ea"/>
        <a:cs typeface="+mn-cs"/>
      </a:defRPr>
    </a:lvl8pPr>
    <a:lvl9pPr marL="5630548" algn="l" defTabSz="1407638" rtl="0" eaLnBrk="1" latinLnBrk="0" hangingPunct="1">
      <a:defRPr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0BAEF2C-B9B4-45D0-8EC9-912408B6591F}">
          <p14:sldIdLst>
            <p14:sldId id="275"/>
            <p14:sldId id="263"/>
            <p14:sldId id="258"/>
            <p14:sldId id="285"/>
            <p14:sldId id="259"/>
            <p14:sldId id="288"/>
            <p14:sldId id="264"/>
            <p14:sldId id="265"/>
            <p14:sldId id="267"/>
            <p14:sldId id="266"/>
            <p14:sldId id="282"/>
            <p14:sldId id="279"/>
            <p14:sldId id="286"/>
            <p14:sldId id="261"/>
            <p14:sldId id="290"/>
            <p14:sldId id="287"/>
            <p14:sldId id="274"/>
            <p14:sldId id="270"/>
            <p14:sldId id="262"/>
            <p14:sldId id="268"/>
            <p14:sldId id="271"/>
            <p14:sldId id="272"/>
            <p14:sldId id="273"/>
          </p14:sldIdLst>
        </p14:section>
      </p14:sectionLst>
    </p:ext>
    <p:ext uri="{EFAFB233-063F-42B5-8137-9DF3F51BA10A}">
      <p15:sldGuideLst xmlns:p15="http://schemas.microsoft.com/office/powerpoint/2012/main">
        <p15:guide id="1" orient="horz" pos="3369">
          <p15:clr>
            <a:srgbClr val="A4A3A4"/>
          </p15:clr>
        </p15:guide>
        <p15:guide id="2" pos="4762">
          <p15:clr>
            <a:srgbClr val="A4A3A4"/>
          </p15:clr>
        </p15:guide>
      </p15:sldGuideLst>
    </p:ext>
    <p:ext uri="{2D200454-40CA-4A62-9FC3-DE9A4176ACB9}">
      <p15:notesGuideLst xmlns:p15="http://schemas.microsoft.com/office/powerpoint/2012/main">
        <p15:guide id="1" orient="horz" pos="3128">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84" y="-402"/>
      </p:cViewPr>
      <p:guideLst>
        <p:guide orient="horz" pos="3369"/>
        <p:guide pos="476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84"/>
      </p:cViewPr>
      <p:guideLst>
        <p:guide orient="horz" pos="3128"/>
        <p:guide pos="2099"/>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874" cy="496491"/>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774909" y="0"/>
            <a:ext cx="2887874" cy="496491"/>
          </a:xfrm>
          <a:prstGeom prst="rect">
            <a:avLst/>
          </a:prstGeom>
        </p:spPr>
        <p:txBody>
          <a:bodyPr vert="horz" lIns="91440" tIns="45720" rIns="91440" bIns="45720" rtlCol="0"/>
          <a:lstStyle>
            <a:lvl1pPr algn="r">
              <a:defRPr sz="1200"/>
            </a:lvl1pPr>
          </a:lstStyle>
          <a:p>
            <a:fld id="{4DE82AF6-D855-49B4-95D4-C66385A34A1D}" type="datetimeFigureOut">
              <a:rPr lang="fr-BE" smtClean="0"/>
              <a:pPr/>
              <a:t>2/09/2014</a:t>
            </a:fld>
            <a:endParaRPr lang="fr-BE"/>
          </a:p>
        </p:txBody>
      </p:sp>
      <p:sp>
        <p:nvSpPr>
          <p:cNvPr id="4" name="Espace réservé du pied de page 3"/>
          <p:cNvSpPr>
            <a:spLocks noGrp="1"/>
          </p:cNvSpPr>
          <p:nvPr>
            <p:ph type="ftr" sz="quarter" idx="2"/>
          </p:nvPr>
        </p:nvSpPr>
        <p:spPr>
          <a:xfrm>
            <a:off x="0" y="9431599"/>
            <a:ext cx="2887874" cy="496491"/>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774909" y="9431599"/>
            <a:ext cx="2887874" cy="496491"/>
          </a:xfrm>
          <a:prstGeom prst="rect">
            <a:avLst/>
          </a:prstGeom>
        </p:spPr>
        <p:txBody>
          <a:bodyPr vert="horz" lIns="91440" tIns="45720" rIns="91440" bIns="45720" rtlCol="0" anchor="b"/>
          <a:lstStyle>
            <a:lvl1pPr algn="r">
              <a:defRPr sz="1200"/>
            </a:lvl1pPr>
          </a:lstStyle>
          <a:p>
            <a:fld id="{D83C1A71-FFBF-4F95-AA7E-68ED48A8236C}" type="slidenum">
              <a:rPr lang="fr-BE" smtClean="0"/>
              <a:pPr/>
              <a:t>‹N°›</a:t>
            </a:fld>
            <a:endParaRPr lang="fr-BE"/>
          </a:p>
        </p:txBody>
      </p:sp>
    </p:spTree>
    <p:extLst>
      <p:ext uri="{BB962C8B-B14F-4D97-AF65-F5344CB8AC3E}">
        <p14:creationId xmlns:p14="http://schemas.microsoft.com/office/powerpoint/2010/main" val="294667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874" cy="496491"/>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774909" y="0"/>
            <a:ext cx="2887874" cy="496491"/>
          </a:xfrm>
          <a:prstGeom prst="rect">
            <a:avLst/>
          </a:prstGeom>
        </p:spPr>
        <p:txBody>
          <a:bodyPr vert="horz" lIns="91440" tIns="45720" rIns="91440" bIns="45720" rtlCol="0"/>
          <a:lstStyle>
            <a:lvl1pPr algn="r">
              <a:defRPr sz="1200"/>
            </a:lvl1pPr>
          </a:lstStyle>
          <a:p>
            <a:fld id="{430FEE0D-1EFD-4C5C-9E66-97237182B708}" type="datetimeFigureOut">
              <a:rPr lang="fr-BE" smtClean="0"/>
              <a:pPr/>
              <a:t>2/09/2014</a:t>
            </a:fld>
            <a:endParaRPr lang="fr-BE"/>
          </a:p>
        </p:txBody>
      </p:sp>
      <p:sp>
        <p:nvSpPr>
          <p:cNvPr id="4" name="Espace réservé de l'image des diapositives 3"/>
          <p:cNvSpPr>
            <a:spLocks noGrp="1" noRot="1" noChangeAspect="1"/>
          </p:cNvSpPr>
          <p:nvPr>
            <p:ph type="sldImg" idx="2"/>
          </p:nvPr>
        </p:nvSpPr>
        <p:spPr>
          <a:xfrm>
            <a:off x="700088" y="744538"/>
            <a:ext cx="5264150" cy="372427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66433" y="4716661"/>
            <a:ext cx="533146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31599"/>
            <a:ext cx="2887874" cy="496491"/>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4909" y="9431599"/>
            <a:ext cx="2887874" cy="496491"/>
          </a:xfrm>
          <a:prstGeom prst="rect">
            <a:avLst/>
          </a:prstGeom>
        </p:spPr>
        <p:txBody>
          <a:bodyPr vert="horz" lIns="91440" tIns="45720" rIns="91440" bIns="45720" rtlCol="0" anchor="b"/>
          <a:lstStyle>
            <a:lvl1pPr algn="r">
              <a:defRPr sz="1200"/>
            </a:lvl1pPr>
          </a:lstStyle>
          <a:p>
            <a:fld id="{7A38DF1F-93F5-4480-82BC-A78B74E85FA8}" type="slidenum">
              <a:rPr lang="fr-BE" smtClean="0"/>
              <a:pPr/>
              <a:t>‹N°›</a:t>
            </a:fld>
            <a:endParaRPr lang="fr-BE"/>
          </a:p>
        </p:txBody>
      </p:sp>
    </p:spTree>
    <p:extLst>
      <p:ext uri="{BB962C8B-B14F-4D97-AF65-F5344CB8AC3E}">
        <p14:creationId xmlns:p14="http://schemas.microsoft.com/office/powerpoint/2010/main" val="672440800"/>
      </p:ext>
    </p:extLst>
  </p:cSld>
  <p:clrMap bg1="lt1" tx1="dk1" bg2="lt2" tx2="dk2" accent1="accent1" accent2="accent2" accent3="accent3" accent4="accent4" accent5="accent5" accent6="accent6" hlink="hlink" folHlink="folHlink"/>
  <p:notesStyle>
    <a:lvl1pPr marL="0" algn="l" defTabSz="1407638" rtl="0" eaLnBrk="1" latinLnBrk="0" hangingPunct="1">
      <a:defRPr sz="1800" kern="1200">
        <a:solidFill>
          <a:schemeClr val="tx1"/>
        </a:solidFill>
        <a:latin typeface="+mn-lt"/>
        <a:ea typeface="+mn-ea"/>
        <a:cs typeface="+mn-cs"/>
      </a:defRPr>
    </a:lvl1pPr>
    <a:lvl2pPr marL="703819" algn="l" defTabSz="1407638" rtl="0" eaLnBrk="1" latinLnBrk="0" hangingPunct="1">
      <a:defRPr sz="1800" kern="1200">
        <a:solidFill>
          <a:schemeClr val="tx1"/>
        </a:solidFill>
        <a:latin typeface="+mn-lt"/>
        <a:ea typeface="+mn-ea"/>
        <a:cs typeface="+mn-cs"/>
      </a:defRPr>
    </a:lvl2pPr>
    <a:lvl3pPr marL="1407638" algn="l" defTabSz="1407638" rtl="0" eaLnBrk="1" latinLnBrk="0" hangingPunct="1">
      <a:defRPr sz="1800" kern="1200">
        <a:solidFill>
          <a:schemeClr val="tx1"/>
        </a:solidFill>
        <a:latin typeface="+mn-lt"/>
        <a:ea typeface="+mn-ea"/>
        <a:cs typeface="+mn-cs"/>
      </a:defRPr>
    </a:lvl3pPr>
    <a:lvl4pPr marL="2111455" algn="l" defTabSz="1407638" rtl="0" eaLnBrk="1" latinLnBrk="0" hangingPunct="1">
      <a:defRPr sz="1800" kern="1200">
        <a:solidFill>
          <a:schemeClr val="tx1"/>
        </a:solidFill>
        <a:latin typeface="+mn-lt"/>
        <a:ea typeface="+mn-ea"/>
        <a:cs typeface="+mn-cs"/>
      </a:defRPr>
    </a:lvl4pPr>
    <a:lvl5pPr marL="2815274" algn="l" defTabSz="1407638" rtl="0" eaLnBrk="1" latinLnBrk="0" hangingPunct="1">
      <a:defRPr sz="1800" kern="1200">
        <a:solidFill>
          <a:schemeClr val="tx1"/>
        </a:solidFill>
        <a:latin typeface="+mn-lt"/>
        <a:ea typeface="+mn-ea"/>
        <a:cs typeface="+mn-cs"/>
      </a:defRPr>
    </a:lvl5pPr>
    <a:lvl6pPr marL="3519091" algn="l" defTabSz="1407638" rtl="0" eaLnBrk="1" latinLnBrk="0" hangingPunct="1">
      <a:defRPr sz="1800" kern="1200">
        <a:solidFill>
          <a:schemeClr val="tx1"/>
        </a:solidFill>
        <a:latin typeface="+mn-lt"/>
        <a:ea typeface="+mn-ea"/>
        <a:cs typeface="+mn-cs"/>
      </a:defRPr>
    </a:lvl6pPr>
    <a:lvl7pPr marL="4222912" algn="l" defTabSz="1407638" rtl="0" eaLnBrk="1" latinLnBrk="0" hangingPunct="1">
      <a:defRPr sz="1800" kern="1200">
        <a:solidFill>
          <a:schemeClr val="tx1"/>
        </a:solidFill>
        <a:latin typeface="+mn-lt"/>
        <a:ea typeface="+mn-ea"/>
        <a:cs typeface="+mn-cs"/>
      </a:defRPr>
    </a:lvl7pPr>
    <a:lvl8pPr marL="4926729" algn="l" defTabSz="1407638" rtl="0" eaLnBrk="1" latinLnBrk="0" hangingPunct="1">
      <a:defRPr sz="1800" kern="1200">
        <a:solidFill>
          <a:schemeClr val="tx1"/>
        </a:solidFill>
        <a:latin typeface="+mn-lt"/>
        <a:ea typeface="+mn-ea"/>
        <a:cs typeface="+mn-cs"/>
      </a:defRPr>
    </a:lvl8pPr>
    <a:lvl9pPr marL="5630548" algn="l" defTabSz="140763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19128388-55BE-4387-96A3-4B206EFF05B0}"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1</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1507"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666153" y="4716478"/>
            <a:ext cx="5332020" cy="438474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Au terme de déjà 16 années d'enseignement, après une première formation pédagogique en 1996, je faisais le constat que mon enseignement se basait essentiellement sur mon feeling en la matière et, sans doute, comme nous tous sur les expériences scolaires que nous avons connues : les enseignants que nous avons croisés, notre mode propre d'apprentissage. Je fonctionnais à l'instinct, en fonction de ce qui me semblait porter ses fruits ou non. Mais ce mode de fonctionnement me paraissait avoir ses limites depuis maintenant quelques années. </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Une chose était cependant évidente à mes yeux:</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"Enseigner ce n'est pas remplir un vase, c'est allumer un feu". </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(Aristophane 445-368 av. J.C.)</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Le monde évolue, la société évolue, nos étudiants évoluent et nous resterions là à enseigner de la même manière qu'à l'époque des trente glorieuses? Cette inertie devenait pour moi pesante et une réflexion sur les méthodes, urgente. Mes intuitions sont elles bonnes? D'autres ont sans doute déjà réfléchi de façon théorique sur ces questions... pourquoi tout réinventer? La pédagogie comme l'architecture s'inscrivent dans un continuum temps qu'il est bon de connaître pour éviter les pièges et comprendre qui nous sommes, où nous sommes et ce que nous faisons en notre titre de pédagogue ou d'architecte.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L'entrée dans un monde, jusqu'alors inconnu pour moi, a peut-être été le déclencheur qu'il fallait pour pousser la porte de la faculté de pédagogie et de sciences de l’éducation et entamer un master complémentaire en pédagogie orienté enseignement universitaire et supérieur.</a:t>
            </a:r>
          </a:p>
        </p:txBody>
      </p:sp>
    </p:spTree>
    <p:extLst>
      <p:ext uri="{BB962C8B-B14F-4D97-AF65-F5344CB8AC3E}">
        <p14:creationId xmlns:p14="http://schemas.microsoft.com/office/powerpoint/2010/main" val="190838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eaLnBrk="1"/>
            <a:fld id="{9E4EE932-C160-4CCA-A94A-FB382F78A180}" type="slidenum">
              <a:rPr lang="fr-BE" altLang="fr-FR" smtClean="0">
                <a:solidFill>
                  <a:srgbClr val="000000"/>
                </a:solidFill>
                <a:latin typeface="Times New Roman" pitchFamily="18" charset="0"/>
                <a:ea typeface="Arial Unicode MS" pitchFamily="34" charset="-128"/>
                <a:cs typeface="Arial Unicode MS" pitchFamily="34" charset="-128"/>
              </a:rPr>
              <a:pPr eaLnBrk="1"/>
              <a:t>12</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666153" y="4716477"/>
            <a:ext cx="5332020" cy="4468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84123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p:nvPr>
        </p:nvSpPr>
        <p:spPr>
          <a:ln/>
        </p:spPr>
        <p:txBody>
          <a:bodyPr/>
          <a:lstStyle/>
          <a:p>
            <a:fld id="{281E3808-DB10-4487-ABE7-98AFF355A118}" type="slidenum">
              <a:rPr lang="fr-BE" altLang="fr-FR"/>
              <a:pPr/>
              <a:t>14</a:t>
            </a:fld>
            <a:endParaRPr lang="fr-BE" altLang="fr-FR"/>
          </a:p>
        </p:txBody>
      </p:sp>
      <p:sp>
        <p:nvSpPr>
          <p:cNvPr id="28673" name="Text Box 1"/>
          <p:cNvSpPr txBox="1">
            <a:spLocks noChangeArrowheads="1"/>
          </p:cNvSpPr>
          <p:nvPr/>
        </p:nvSpPr>
        <p:spPr bwMode="auto">
          <a:xfrm>
            <a:off x="3771600" y="9431480"/>
            <a:ext cx="2887127" cy="49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A4857317-A481-4D64-B4D3-87DEFE1ECDB7}" type="slidenum">
              <a:rPr lang="fr-BE" altLang="fr-FR" sz="1200">
                <a:solidFill>
                  <a:srgbClr val="000000"/>
                </a:solidFill>
                <a:latin typeface="Times New Roman" pitchFamily="16" charset="0"/>
                <a:cs typeface="Segoe UI" charset="0"/>
              </a:rPr>
              <a:pPr algn="r">
                <a:lnSpc>
                  <a:spcPct val="95000"/>
                </a:lnSpc>
                <a:buClrTx/>
                <a:buFontTx/>
                <a:buNone/>
              </a:pPr>
              <a:t>14</a:t>
            </a:fld>
            <a:endParaRPr lang="fr-BE" altLang="fr-FR" sz="1200">
              <a:solidFill>
                <a:srgbClr val="000000"/>
              </a:solidFill>
              <a:latin typeface="Times New Roman" pitchFamily="16" charset="0"/>
              <a:cs typeface="Segoe UI" charset="0"/>
            </a:endParaRPr>
          </a:p>
        </p:txBody>
      </p:sp>
      <p:sp>
        <p:nvSpPr>
          <p:cNvPr id="28674" name="Text Box 2"/>
          <p:cNvSpPr txBox="1">
            <a:spLocks noChangeArrowheads="1"/>
          </p:cNvSpPr>
          <p:nvPr/>
        </p:nvSpPr>
        <p:spPr bwMode="auto">
          <a:xfrm>
            <a:off x="3771601" y="9432953"/>
            <a:ext cx="2891326" cy="495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CDF0D042-FD5E-4E1B-A289-36FE76E8AF13}" type="slidenum">
              <a:rPr lang="fr-BE" altLang="fr-FR" sz="1200">
                <a:solidFill>
                  <a:srgbClr val="000000"/>
                </a:solidFill>
                <a:latin typeface="Times New Roman" pitchFamily="16" charset="0"/>
                <a:cs typeface="Segoe UI" charset="0"/>
              </a:rPr>
              <a:pPr algn="r">
                <a:lnSpc>
                  <a:spcPct val="95000"/>
                </a:lnSpc>
                <a:buClrTx/>
                <a:buFontTx/>
                <a:buNone/>
              </a:pPr>
              <a:t>14</a:t>
            </a:fld>
            <a:endParaRPr lang="fr-BE" altLang="fr-FR" sz="1200">
              <a:solidFill>
                <a:srgbClr val="000000"/>
              </a:solidFill>
              <a:latin typeface="Times New Roman" pitchFamily="16" charset="0"/>
              <a:cs typeface="Segoe UI" charset="0"/>
            </a:endParaRPr>
          </a:p>
        </p:txBody>
      </p:sp>
      <p:sp>
        <p:nvSpPr>
          <p:cNvPr id="28675" name="Rectangle 3"/>
          <p:cNvSpPr txBox="1">
            <a:spLocks noGrp="1" noRot="1" noChangeAspect="1" noChangeArrowheads="1"/>
          </p:cNvSpPr>
          <p:nvPr>
            <p:ph type="sldImg"/>
          </p:nvPr>
        </p:nvSpPr>
        <p:spPr bwMode="auto">
          <a:xfrm>
            <a:off x="701675" y="755650"/>
            <a:ext cx="5259388"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4"/>
          <p:cNvSpPr txBox="1">
            <a:spLocks noGrp="1" noChangeArrowheads="1"/>
          </p:cNvSpPr>
          <p:nvPr>
            <p:ph type="body" idx="1"/>
          </p:nvPr>
        </p:nvSpPr>
        <p:spPr bwMode="auto">
          <a:xfrm>
            <a:off x="666153" y="4716477"/>
            <a:ext cx="5332020" cy="446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4138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76E1665D-1C3A-42D8-A816-EE1619F70726}"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16</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2531"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Grp="1" noChangeArrowheads="1"/>
          </p:cNvSpPr>
          <p:nvPr>
            <p:ph type="body" idx="1"/>
          </p:nvPr>
        </p:nvSpPr>
        <p:spPr>
          <a:xfrm>
            <a:off x="666153" y="4716476"/>
            <a:ext cx="5332020" cy="467077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b="1" u="sng">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Revenons sur la définition même de compétence.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Selon la littérature dans le domaine et un de ses pères, Jacques Tardiff de l'Université de Sherbrooke au Canada.</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Il s'agit d'une définition sur laquelle nous avons beaucoup travaillé.</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En complément d'explication:</a:t>
            </a:r>
          </a:p>
          <a:p>
            <a:pPr marL="567839" lvl="1" indent="-377168" algn="just">
              <a:lnSpc>
                <a:spcPct val="93000"/>
              </a:lnSpc>
              <a:spcBef>
                <a:spcPct val="0"/>
              </a:spcBef>
              <a:buSzPct val="45000"/>
              <a:tabLst>
                <a:tab pos="634643" algn="l"/>
                <a:tab pos="1269286" algn="l"/>
                <a:tab pos="1903929" algn="l"/>
                <a:tab pos="2538573" algn="l"/>
                <a:tab pos="3173216" algn="l"/>
                <a:tab pos="3807859" algn="l"/>
                <a:tab pos="4442502" algn="l"/>
                <a:tab pos="5077145" algn="l"/>
              </a:tabLst>
            </a:pPr>
            <a:endParaRPr lang="fr-BE" altLang="fr-FR" b="1">
              <a:latin typeface="Arial" charset="0"/>
              <a:ea typeface="Microsoft YaHei" charset="-122"/>
            </a:endParaRP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intégrateur</a:t>
            </a:r>
            <a:r>
              <a:rPr lang="fr-BE" altLang="fr-FR">
                <a:latin typeface="Arial" charset="0"/>
                <a:ea typeface="Microsoft YaHei" charset="-122"/>
              </a:rPr>
              <a:t>: chaque compétence fait appel à une multitude de ressources de nature variée.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combinatoire:</a:t>
            </a:r>
            <a:r>
              <a:rPr lang="fr-BE" altLang="fr-FR">
                <a:latin typeface="Arial" charset="0"/>
                <a:ea typeface="Microsoft YaHei" charset="-122"/>
              </a:rPr>
              <a:t> chaque compétence prend appui sur des orchestrations différenciées de ressources.</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développemental:</a:t>
            </a:r>
            <a:r>
              <a:rPr lang="fr-BE" altLang="fr-FR">
                <a:latin typeface="Arial" charset="0"/>
                <a:ea typeface="Microsoft YaHei" charset="-122"/>
              </a:rPr>
              <a:t> chaque compétence se développe tout au long de la vie.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contextuel</a:t>
            </a:r>
            <a:r>
              <a:rPr lang="fr-BE" altLang="fr-FR">
                <a:latin typeface="Arial" charset="0"/>
                <a:ea typeface="Microsoft YaHei" charset="-122"/>
              </a:rPr>
              <a:t>: chaque compétence est mise en œuvre dans des contextes qui orientent l'action.</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évolutif:</a:t>
            </a:r>
            <a:r>
              <a:rPr lang="fr-BE" altLang="fr-FR">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134918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19128388-55BE-4387-96A3-4B206EFF05B0}"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17</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1507"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666153" y="4716478"/>
            <a:ext cx="5332020" cy="438474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Au terme de déjà 16 années d'enseignement, après une première formation pédagogique en 1996, je faisais le constat que mon enseignement se basait essentiellement sur mon feeling en la matière et, sans doute, comme nous tous sur les expériences scolaires que nous avons connues : les enseignants que nous avons croisés, notre mode propre d'apprentissage. Je fonctionnais à l'instinct, en fonction de ce qui me semblait porter ses fruits ou non. Mais ce mode de fonctionnement me paraissait avoir ses limites depuis maintenant quelques années. </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Une chose était cependant évidente à mes yeux:</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"Enseigner ce n'est pas remplir un vase, c'est allumer un feu". </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(Aristophane 445-368 av. J.C.)</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Le monde évolue, la société évolue, nos étudiants évoluent et nous resterions là à enseigner de la même manière qu'à l'époque des trente glorieuses? Cette inertie devenait pour moi pesante et une réflexion sur les méthodes, urgente. Mes intuitions sont elles bonnes? D'autres ont sans doute déjà réfléchi de façon théorique sur ces questions... pourquoi tout réinventer? La pédagogie comme l'architecture s'inscrivent dans un continuum temps qu'il est bon de connaître pour éviter les pièges et comprendre qui nous sommes, où nous sommes et ce que nous faisons en notre titre de pédagogue ou d'architecte.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smtClean="0">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smtClean="0">
                <a:latin typeface="Arial" charset="0"/>
                <a:ea typeface="Microsoft YaHei" charset="-122"/>
              </a:rPr>
              <a:t>L'entrée dans un monde, jusqu'alors inconnu pour moi, a peut-être été le déclencheur qu'il fallait pour pousser la porte de la faculté de pédagogie et de sciences de l’éducation et entamer un master complémentaire en pédagogie orienté enseignement universitaire et supérieur.</a:t>
            </a:r>
          </a:p>
        </p:txBody>
      </p:sp>
    </p:spTree>
    <p:extLst>
      <p:ext uri="{BB962C8B-B14F-4D97-AF65-F5344CB8AC3E}">
        <p14:creationId xmlns:p14="http://schemas.microsoft.com/office/powerpoint/2010/main" val="353739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76E1665D-1C3A-42D8-A816-EE1619F70726}"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18</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2531"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Grp="1" noChangeArrowheads="1"/>
          </p:cNvSpPr>
          <p:nvPr>
            <p:ph type="body" idx="1"/>
          </p:nvPr>
        </p:nvSpPr>
        <p:spPr>
          <a:xfrm>
            <a:off x="666153" y="4716476"/>
            <a:ext cx="5332020" cy="467077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b="1" u="sng">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Revenons sur la définition même de compétence.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Selon la littérature dans le domaine et un de ses pères, Jacques Tardiff de l'Université de Sherbrooke au Canada.</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Il s'agit d'une définition sur laquelle nous avons beaucoup travaillé.</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En complément d'explication:</a:t>
            </a:r>
          </a:p>
          <a:p>
            <a:pPr marL="567839" lvl="1" indent="-377168" algn="just">
              <a:lnSpc>
                <a:spcPct val="93000"/>
              </a:lnSpc>
              <a:spcBef>
                <a:spcPct val="0"/>
              </a:spcBef>
              <a:buSzPct val="45000"/>
              <a:tabLst>
                <a:tab pos="634643" algn="l"/>
                <a:tab pos="1269286" algn="l"/>
                <a:tab pos="1903929" algn="l"/>
                <a:tab pos="2538573" algn="l"/>
                <a:tab pos="3173216" algn="l"/>
                <a:tab pos="3807859" algn="l"/>
                <a:tab pos="4442502" algn="l"/>
                <a:tab pos="5077145" algn="l"/>
              </a:tabLst>
            </a:pPr>
            <a:endParaRPr lang="fr-BE" altLang="fr-FR" b="1">
              <a:latin typeface="Arial" charset="0"/>
              <a:ea typeface="Microsoft YaHei" charset="-122"/>
            </a:endParaRP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intégrateur</a:t>
            </a:r>
            <a:r>
              <a:rPr lang="fr-BE" altLang="fr-FR">
                <a:latin typeface="Arial" charset="0"/>
                <a:ea typeface="Microsoft YaHei" charset="-122"/>
              </a:rPr>
              <a:t>: chaque compétence fait appel à une multitude de ressources de nature variée.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combinatoire:</a:t>
            </a:r>
            <a:r>
              <a:rPr lang="fr-BE" altLang="fr-FR">
                <a:latin typeface="Arial" charset="0"/>
                <a:ea typeface="Microsoft YaHei" charset="-122"/>
              </a:rPr>
              <a:t> chaque compétence prend appui sur des orchestrations différenciées de ressources.</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développemental:</a:t>
            </a:r>
            <a:r>
              <a:rPr lang="fr-BE" altLang="fr-FR">
                <a:latin typeface="Arial" charset="0"/>
                <a:ea typeface="Microsoft YaHei" charset="-122"/>
              </a:rPr>
              <a:t> chaque compétence se développe tout au long de la vie.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contextuel</a:t>
            </a:r>
            <a:r>
              <a:rPr lang="fr-BE" altLang="fr-FR">
                <a:latin typeface="Arial" charset="0"/>
                <a:ea typeface="Microsoft YaHei" charset="-122"/>
              </a:rPr>
              <a:t>: chaque compétence est mise en œuvre dans des contextes qui orientent l'action.</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évolutif:</a:t>
            </a:r>
            <a:r>
              <a:rPr lang="fr-BE" altLang="fr-FR">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134918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p:nvPr>
        </p:nvSpPr>
        <p:spPr>
          <a:ln/>
        </p:spPr>
        <p:txBody>
          <a:bodyPr/>
          <a:lstStyle/>
          <a:p>
            <a:fld id="{20526B93-6220-4560-A56D-262027BE3AA8}" type="slidenum">
              <a:rPr lang="fr-BE" altLang="fr-FR"/>
              <a:pPr/>
              <a:t>19</a:t>
            </a:fld>
            <a:endParaRPr lang="fr-BE" altLang="fr-FR"/>
          </a:p>
        </p:txBody>
      </p:sp>
      <p:sp>
        <p:nvSpPr>
          <p:cNvPr id="29697" name="Text Box 1"/>
          <p:cNvSpPr txBox="1">
            <a:spLocks noChangeArrowheads="1"/>
          </p:cNvSpPr>
          <p:nvPr/>
        </p:nvSpPr>
        <p:spPr bwMode="auto">
          <a:xfrm>
            <a:off x="3771600" y="9431480"/>
            <a:ext cx="2887127" cy="49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7A6593C6-3FF5-4330-92F5-13BBB4CBA5E5}" type="slidenum">
              <a:rPr lang="fr-BE" altLang="fr-FR" sz="1200">
                <a:solidFill>
                  <a:srgbClr val="000000"/>
                </a:solidFill>
                <a:latin typeface="Times New Roman" pitchFamily="16" charset="0"/>
                <a:cs typeface="Segoe UI" charset="0"/>
              </a:rPr>
              <a:pPr algn="r">
                <a:lnSpc>
                  <a:spcPct val="95000"/>
                </a:lnSpc>
                <a:buClrTx/>
                <a:buFontTx/>
                <a:buNone/>
              </a:pPr>
              <a:t>19</a:t>
            </a:fld>
            <a:endParaRPr lang="fr-BE" altLang="fr-FR" sz="1200">
              <a:solidFill>
                <a:srgbClr val="000000"/>
              </a:solidFill>
              <a:latin typeface="Times New Roman" pitchFamily="16" charset="0"/>
              <a:cs typeface="Segoe UI" charset="0"/>
            </a:endParaRPr>
          </a:p>
        </p:txBody>
      </p:sp>
      <p:sp>
        <p:nvSpPr>
          <p:cNvPr id="29698" name="Text Box 2"/>
          <p:cNvSpPr txBox="1">
            <a:spLocks noChangeArrowheads="1"/>
          </p:cNvSpPr>
          <p:nvPr/>
        </p:nvSpPr>
        <p:spPr bwMode="auto">
          <a:xfrm>
            <a:off x="3771601" y="9432953"/>
            <a:ext cx="2891326" cy="495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BD1B83FC-B7DA-4D5B-B2F1-B4A9F34F4C09}" type="slidenum">
              <a:rPr lang="fr-BE" altLang="fr-FR" sz="1200">
                <a:solidFill>
                  <a:srgbClr val="000000"/>
                </a:solidFill>
                <a:latin typeface="Times New Roman" pitchFamily="16" charset="0"/>
                <a:cs typeface="Segoe UI" charset="0"/>
              </a:rPr>
              <a:pPr algn="r">
                <a:lnSpc>
                  <a:spcPct val="95000"/>
                </a:lnSpc>
                <a:buClrTx/>
                <a:buFontTx/>
                <a:buNone/>
              </a:pPr>
              <a:t>19</a:t>
            </a:fld>
            <a:endParaRPr lang="fr-BE" altLang="fr-FR" sz="1200">
              <a:solidFill>
                <a:srgbClr val="000000"/>
              </a:solidFill>
              <a:latin typeface="Times New Roman" pitchFamily="16" charset="0"/>
              <a:cs typeface="Segoe UI" charset="0"/>
            </a:endParaRPr>
          </a:p>
        </p:txBody>
      </p:sp>
      <p:sp>
        <p:nvSpPr>
          <p:cNvPr id="29699" name="Rectangle 3"/>
          <p:cNvSpPr txBox="1">
            <a:spLocks noGrp="1" noRot="1" noChangeAspect="1" noChangeArrowheads="1"/>
          </p:cNvSpPr>
          <p:nvPr>
            <p:ph type="sldImg"/>
          </p:nvPr>
        </p:nvSpPr>
        <p:spPr bwMode="auto">
          <a:xfrm>
            <a:off x="701675" y="755650"/>
            <a:ext cx="5259388"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4"/>
          <p:cNvSpPr txBox="1">
            <a:spLocks noGrp="1" noChangeArrowheads="1"/>
          </p:cNvSpPr>
          <p:nvPr>
            <p:ph type="body" idx="1"/>
          </p:nvPr>
        </p:nvSpPr>
        <p:spPr bwMode="auto">
          <a:xfrm>
            <a:off x="666153" y="4716477"/>
            <a:ext cx="5332020" cy="446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520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76E1665D-1C3A-42D8-A816-EE1619F70726}"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2</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2531"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Grp="1" noChangeArrowheads="1"/>
          </p:cNvSpPr>
          <p:nvPr>
            <p:ph type="body" idx="1"/>
          </p:nvPr>
        </p:nvSpPr>
        <p:spPr>
          <a:xfrm>
            <a:off x="666153" y="4716476"/>
            <a:ext cx="5332020" cy="467077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b="1" u="sng">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Revenons sur la définition même de compétence.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Selon la littérature dans le domaine et un de ses pères, Jacques Tardiff de l'Université de Sherbrooke au Canada.</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Il s'agit d'une définition sur laquelle nous avons beaucoup travaillé.</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En complément d'explication:</a:t>
            </a:r>
          </a:p>
          <a:p>
            <a:pPr marL="567839" lvl="1" indent="-377168" algn="just">
              <a:lnSpc>
                <a:spcPct val="93000"/>
              </a:lnSpc>
              <a:spcBef>
                <a:spcPct val="0"/>
              </a:spcBef>
              <a:buSzPct val="45000"/>
              <a:tabLst>
                <a:tab pos="634643" algn="l"/>
                <a:tab pos="1269286" algn="l"/>
                <a:tab pos="1903929" algn="l"/>
                <a:tab pos="2538573" algn="l"/>
                <a:tab pos="3173216" algn="l"/>
                <a:tab pos="3807859" algn="l"/>
                <a:tab pos="4442502" algn="l"/>
                <a:tab pos="5077145" algn="l"/>
              </a:tabLst>
            </a:pPr>
            <a:endParaRPr lang="fr-BE" altLang="fr-FR" b="1">
              <a:latin typeface="Arial" charset="0"/>
              <a:ea typeface="Microsoft YaHei" charset="-122"/>
            </a:endParaRP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intégrateur</a:t>
            </a:r>
            <a:r>
              <a:rPr lang="fr-BE" altLang="fr-FR">
                <a:latin typeface="Arial" charset="0"/>
                <a:ea typeface="Microsoft YaHei" charset="-122"/>
              </a:rPr>
              <a:t>: chaque compétence fait appel à une multitude de ressources de nature variée.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combinatoire:</a:t>
            </a:r>
            <a:r>
              <a:rPr lang="fr-BE" altLang="fr-FR">
                <a:latin typeface="Arial" charset="0"/>
                <a:ea typeface="Microsoft YaHei" charset="-122"/>
              </a:rPr>
              <a:t> chaque compétence prend appui sur des orchestrations différenciées de ressources.</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développemental:</a:t>
            </a:r>
            <a:r>
              <a:rPr lang="fr-BE" altLang="fr-FR">
                <a:latin typeface="Arial" charset="0"/>
                <a:ea typeface="Microsoft YaHei" charset="-122"/>
              </a:rPr>
              <a:t> chaque compétence se développe tout au long de la vie.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contextuel</a:t>
            </a:r>
            <a:r>
              <a:rPr lang="fr-BE" altLang="fr-FR">
                <a:latin typeface="Arial" charset="0"/>
                <a:ea typeface="Microsoft YaHei" charset="-122"/>
              </a:rPr>
              <a:t>: chaque compétence est mise en œuvre dans des contextes qui orientent l'action.</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évolutif:</a:t>
            </a:r>
            <a:r>
              <a:rPr lang="fr-BE" altLang="fr-FR">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40172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p:nvPr>
        </p:nvSpPr>
        <p:spPr>
          <a:ln/>
        </p:spPr>
        <p:txBody>
          <a:bodyPr/>
          <a:lstStyle/>
          <a:p>
            <a:fld id="{8B3B546F-0233-461C-94D4-5C7616BE0D84}" type="slidenum">
              <a:rPr lang="fr-BE" altLang="fr-FR"/>
              <a:pPr/>
              <a:t>3</a:t>
            </a:fld>
            <a:endParaRPr lang="fr-BE" altLang="fr-FR"/>
          </a:p>
        </p:txBody>
      </p:sp>
      <p:sp>
        <p:nvSpPr>
          <p:cNvPr id="25601" name="Text Box 1"/>
          <p:cNvSpPr txBox="1">
            <a:spLocks noChangeArrowheads="1"/>
          </p:cNvSpPr>
          <p:nvPr/>
        </p:nvSpPr>
        <p:spPr bwMode="auto">
          <a:xfrm>
            <a:off x="3771600" y="9431480"/>
            <a:ext cx="2887127" cy="49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865A40D4-4052-47A5-89BE-E99473E63D5B}" type="slidenum">
              <a:rPr lang="fr-BE" altLang="fr-FR" sz="1200">
                <a:solidFill>
                  <a:srgbClr val="000000"/>
                </a:solidFill>
                <a:latin typeface="Times New Roman" pitchFamily="16" charset="0"/>
                <a:cs typeface="Segoe UI" charset="0"/>
              </a:rPr>
              <a:pPr algn="r">
                <a:lnSpc>
                  <a:spcPct val="95000"/>
                </a:lnSpc>
                <a:buClrTx/>
                <a:buFontTx/>
                <a:buNone/>
              </a:pPr>
              <a:t>3</a:t>
            </a:fld>
            <a:endParaRPr lang="fr-BE" altLang="fr-FR" sz="1200">
              <a:solidFill>
                <a:srgbClr val="000000"/>
              </a:solidFill>
              <a:latin typeface="Times New Roman" pitchFamily="16" charset="0"/>
              <a:cs typeface="Segoe UI" charset="0"/>
            </a:endParaRPr>
          </a:p>
        </p:txBody>
      </p:sp>
      <p:sp>
        <p:nvSpPr>
          <p:cNvPr id="25602" name="Text Box 2"/>
          <p:cNvSpPr txBox="1">
            <a:spLocks noChangeArrowheads="1"/>
          </p:cNvSpPr>
          <p:nvPr/>
        </p:nvSpPr>
        <p:spPr bwMode="auto">
          <a:xfrm>
            <a:off x="3771601" y="9432953"/>
            <a:ext cx="2891326" cy="495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18BE9BA8-9F86-4F33-9FAF-081D699D3967}" type="slidenum">
              <a:rPr lang="fr-BE" altLang="fr-FR" sz="1200">
                <a:solidFill>
                  <a:srgbClr val="000000"/>
                </a:solidFill>
                <a:latin typeface="Times New Roman" pitchFamily="16" charset="0"/>
                <a:cs typeface="Segoe UI" charset="0"/>
              </a:rPr>
              <a:pPr algn="r">
                <a:lnSpc>
                  <a:spcPct val="95000"/>
                </a:lnSpc>
                <a:buClrTx/>
                <a:buFontTx/>
                <a:buNone/>
              </a:pPr>
              <a:t>3</a:t>
            </a:fld>
            <a:endParaRPr lang="fr-BE" altLang="fr-FR" sz="1200">
              <a:solidFill>
                <a:srgbClr val="000000"/>
              </a:solidFill>
              <a:latin typeface="Times New Roman" pitchFamily="16" charset="0"/>
              <a:cs typeface="Segoe UI" charset="0"/>
            </a:endParaRPr>
          </a:p>
        </p:txBody>
      </p:sp>
      <p:sp>
        <p:nvSpPr>
          <p:cNvPr id="25603" name="Rectangle 3"/>
          <p:cNvSpPr txBox="1">
            <a:spLocks noGrp="1" noRot="1" noChangeAspect="1" noChangeArrowheads="1"/>
          </p:cNvSpPr>
          <p:nvPr>
            <p:ph type="sldImg"/>
          </p:nvPr>
        </p:nvSpPr>
        <p:spPr bwMode="auto">
          <a:xfrm>
            <a:off x="701675" y="755650"/>
            <a:ext cx="5259388"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4"/>
          <p:cNvSpPr txBox="1">
            <a:spLocks noGrp="1" noChangeArrowheads="1"/>
          </p:cNvSpPr>
          <p:nvPr>
            <p:ph type="body" idx="1"/>
          </p:nvPr>
        </p:nvSpPr>
        <p:spPr bwMode="auto">
          <a:xfrm>
            <a:off x="666153" y="4716478"/>
            <a:ext cx="5332020" cy="43847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731" rIns="0" bIns="0"/>
          <a:lstStyle/>
          <a:p>
            <a:pPr algn="ctr">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b="1" u="sng">
                <a:latin typeface="Arial" charset="0"/>
                <a:cs typeface="Arial Unicode MS" charset="0"/>
              </a:rPr>
              <a:t>COMMENTAIRES</a:t>
            </a: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endParaRPr lang="fr-BE" altLang="fr-FR">
              <a:latin typeface="Arial" charset="0"/>
              <a:cs typeface="Arial Unicode MS" charset="0"/>
            </a:endParaRP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a:latin typeface="Arial" charset="0"/>
                <a:cs typeface="Arial Unicode MS" charset="0"/>
              </a:rPr>
              <a:t>Au terme de déjà 16 années d'enseignement, après une première formation pédagogique en 1996, je faisais le constat que mon enseignement se basait essentiellement sur mon feeling en la matière et, sans doute, comme nous tous sur les expériences scolaires que nous avons connues : les enseignants que nous avons croisés, notre mode propre d'apprentissage. Je fonctionnais à l'instinct, en fonction de ce qui me semblait porter ses fruits ou non. Mais ce mode de fonctionnement me paraissait avoir ses limites depuis maintenant quelques années. </a:t>
            </a: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endParaRPr lang="fr-BE" altLang="fr-FR">
              <a:latin typeface="Arial" charset="0"/>
              <a:cs typeface="Arial Unicode MS" charset="0"/>
            </a:endParaRP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a:latin typeface="Arial" charset="0"/>
                <a:cs typeface="Arial Unicode MS" charset="0"/>
              </a:rPr>
              <a:t>Une chose était cependant évidente à mes yeux:</a:t>
            </a: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a:latin typeface="Arial" charset="0"/>
                <a:cs typeface="Arial Unicode MS" charset="0"/>
              </a:rPr>
              <a:t>"Enseigner ce n'est pas remplir un vase, c'est allumer un feu". </a:t>
            </a: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a:latin typeface="Arial" charset="0"/>
                <a:cs typeface="Arial Unicode MS" charset="0"/>
              </a:rPr>
              <a:t>(Aristophane 445-368 av. J.C.)</a:t>
            </a: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endParaRPr lang="fr-BE" altLang="fr-FR">
              <a:latin typeface="Arial" charset="0"/>
              <a:cs typeface="Arial Unicode MS" charset="0"/>
            </a:endParaRP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a:latin typeface="Arial" charset="0"/>
                <a:cs typeface="Arial Unicode MS" charset="0"/>
              </a:rPr>
              <a:t>Le monde évolue, la société évolue, nos étudiants évoluent et nous resterions là à enseigner de la même manière qu'à l'époque des trente glorieuses? Cette inertie devenait pour moi pesante et une réflexion sur les méthodes, urgente. Mes intuitions sont elles bonnes? D'autres ont sans doute déjà réfléchi de façon théorique sur ces questions... pourquoi tout réinventer? La pédagogie comme l'architecture s'inscrivent dans un continuum temps qu'il est bon de connaître pour éviter les pièges et comprendre qui nous sommes, où nous sommes et ce que nous faisons en notre titre de pédagogue ou d'architecte.</a:t>
            </a: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endParaRPr lang="fr-BE" altLang="fr-FR">
              <a:latin typeface="Arial" charset="0"/>
              <a:cs typeface="Arial Unicode MS" charset="0"/>
            </a:endParaRPr>
          </a:p>
          <a:p>
            <a:pPr algn="just">
              <a:lnSpc>
                <a:spcPct val="93000"/>
              </a:lnSpc>
              <a:spcBef>
                <a:spcPct val="0"/>
              </a:spcBef>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r>
              <a:rPr lang="fr-BE" altLang="fr-FR">
                <a:latin typeface="Arial" charset="0"/>
                <a:cs typeface="Arial Unicode MS" charset="0"/>
              </a:rPr>
              <a:t>L'entrée dans un monde, jusqu'alors inconnu pour moi, a peut-être été le déclencheur qu'il fallait pour pousser la porte de la faculté de pédagogie et de sciences de l’éducation et entamer un master complémentaire en pédagogie orienté enseignement universitaire et supérieur.</a:t>
            </a:r>
          </a:p>
        </p:txBody>
      </p:sp>
    </p:spTree>
    <p:extLst>
      <p:ext uri="{BB962C8B-B14F-4D97-AF65-F5344CB8AC3E}">
        <p14:creationId xmlns:p14="http://schemas.microsoft.com/office/powerpoint/2010/main" val="11013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p:nvPr>
        </p:nvSpPr>
        <p:spPr>
          <a:ln/>
        </p:spPr>
        <p:txBody>
          <a:bodyPr/>
          <a:lstStyle/>
          <a:p>
            <a:fld id="{9B657079-38DA-436A-95A9-2064777DA86F}" type="slidenum">
              <a:rPr lang="fr-BE" altLang="fr-FR"/>
              <a:pPr/>
              <a:t>5</a:t>
            </a:fld>
            <a:endParaRPr lang="fr-BE" altLang="fr-FR"/>
          </a:p>
        </p:txBody>
      </p:sp>
      <p:sp>
        <p:nvSpPr>
          <p:cNvPr id="26625" name="Text Box 1"/>
          <p:cNvSpPr txBox="1">
            <a:spLocks noChangeArrowheads="1"/>
          </p:cNvSpPr>
          <p:nvPr/>
        </p:nvSpPr>
        <p:spPr bwMode="auto">
          <a:xfrm>
            <a:off x="3771600" y="9431480"/>
            <a:ext cx="2887127" cy="49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7D985953-478E-4CDD-A955-B7F918644B74}" type="slidenum">
              <a:rPr lang="fr-BE" altLang="fr-FR" sz="1200">
                <a:solidFill>
                  <a:srgbClr val="000000"/>
                </a:solidFill>
                <a:latin typeface="Times New Roman" pitchFamily="16" charset="0"/>
                <a:cs typeface="Segoe UI" charset="0"/>
              </a:rPr>
              <a:pPr algn="r">
                <a:lnSpc>
                  <a:spcPct val="95000"/>
                </a:lnSpc>
                <a:buClrTx/>
                <a:buFontTx/>
                <a:buNone/>
              </a:pPr>
              <a:t>5</a:t>
            </a:fld>
            <a:endParaRPr lang="fr-BE" altLang="fr-FR" sz="1200">
              <a:solidFill>
                <a:srgbClr val="000000"/>
              </a:solidFill>
              <a:latin typeface="Times New Roman" pitchFamily="16" charset="0"/>
              <a:cs typeface="Segoe UI" charset="0"/>
            </a:endParaRPr>
          </a:p>
        </p:txBody>
      </p:sp>
      <p:sp>
        <p:nvSpPr>
          <p:cNvPr id="26626" name="Text Box 2"/>
          <p:cNvSpPr txBox="1">
            <a:spLocks noChangeArrowheads="1"/>
          </p:cNvSpPr>
          <p:nvPr/>
        </p:nvSpPr>
        <p:spPr bwMode="auto">
          <a:xfrm>
            <a:off x="3771601" y="9432953"/>
            <a:ext cx="2891326" cy="495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lnSpc>
                <a:spcPct val="95000"/>
              </a:lnSpc>
              <a:buClrTx/>
              <a:buFontTx/>
              <a:buNone/>
            </a:pPr>
            <a:fld id="{B5E0579E-DF1F-4A83-96E7-BBF62C99290A}" type="slidenum">
              <a:rPr lang="fr-BE" altLang="fr-FR" sz="1200">
                <a:solidFill>
                  <a:srgbClr val="000000"/>
                </a:solidFill>
                <a:latin typeface="Times New Roman" pitchFamily="16" charset="0"/>
                <a:cs typeface="Segoe UI" charset="0"/>
              </a:rPr>
              <a:pPr algn="r">
                <a:lnSpc>
                  <a:spcPct val="95000"/>
                </a:lnSpc>
                <a:buClrTx/>
                <a:buFontTx/>
                <a:buNone/>
              </a:pPr>
              <a:t>5</a:t>
            </a:fld>
            <a:endParaRPr lang="fr-BE" altLang="fr-FR" sz="1200">
              <a:solidFill>
                <a:srgbClr val="000000"/>
              </a:solidFill>
              <a:latin typeface="Times New Roman" pitchFamily="16" charset="0"/>
              <a:cs typeface="Segoe UI" charset="0"/>
            </a:endParaRPr>
          </a:p>
        </p:txBody>
      </p:sp>
      <p:sp>
        <p:nvSpPr>
          <p:cNvPr id="26627" name="Rectangle 3"/>
          <p:cNvSpPr txBox="1">
            <a:spLocks noGrp="1" noRot="1" noChangeAspect="1" noChangeArrowheads="1"/>
          </p:cNvSpPr>
          <p:nvPr>
            <p:ph type="sldImg"/>
          </p:nvPr>
        </p:nvSpPr>
        <p:spPr bwMode="auto">
          <a:xfrm>
            <a:off x="701675" y="755650"/>
            <a:ext cx="5259388"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4"/>
          <p:cNvSpPr txBox="1">
            <a:spLocks noGrp="1" noChangeArrowheads="1"/>
          </p:cNvSpPr>
          <p:nvPr>
            <p:ph type="body" idx="1"/>
          </p:nvPr>
        </p:nvSpPr>
        <p:spPr bwMode="auto">
          <a:xfrm>
            <a:off x="666153" y="4716477"/>
            <a:ext cx="5332020" cy="446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5329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B09DE9A5-6927-4470-B3CC-7C38C7CAC834}"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7</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3555"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666153" y="4716477"/>
            <a:ext cx="5332020" cy="4468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86068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5CD96928-6210-4075-9AE8-0092B8A6E1BD}"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8</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4579"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Grp="1" noChangeArrowheads="1"/>
          </p:cNvSpPr>
          <p:nvPr>
            <p:ph type="body" idx="1"/>
          </p:nvPr>
        </p:nvSpPr>
        <p:spPr>
          <a:xfrm>
            <a:off x="666153" y="4716476"/>
            <a:ext cx="5332020" cy="467077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b="1" u="sng">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Revenons sur la définition même de compétence.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Selon la littérature dans le domaine et un de ses pères, Jacques Tardiff de l'Université de Sherbrooke au Canada.</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Il s'agit d'une définition sur laquelle nous avons beaucoup travaillé.</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En complément d'explication:</a:t>
            </a:r>
          </a:p>
          <a:p>
            <a:pPr marL="567839" lvl="1" indent="-377168" algn="just">
              <a:lnSpc>
                <a:spcPct val="93000"/>
              </a:lnSpc>
              <a:spcBef>
                <a:spcPct val="0"/>
              </a:spcBef>
              <a:buSzPct val="45000"/>
              <a:tabLst>
                <a:tab pos="634643" algn="l"/>
                <a:tab pos="1269286" algn="l"/>
                <a:tab pos="1903929" algn="l"/>
                <a:tab pos="2538573" algn="l"/>
                <a:tab pos="3173216" algn="l"/>
                <a:tab pos="3807859" algn="l"/>
                <a:tab pos="4442502" algn="l"/>
                <a:tab pos="5077145" algn="l"/>
              </a:tabLst>
            </a:pPr>
            <a:endParaRPr lang="fr-BE" altLang="fr-FR" b="1">
              <a:latin typeface="Arial" charset="0"/>
              <a:ea typeface="Microsoft YaHei" charset="-122"/>
            </a:endParaRP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intégrateur</a:t>
            </a:r>
            <a:r>
              <a:rPr lang="fr-BE" altLang="fr-FR">
                <a:latin typeface="Arial" charset="0"/>
                <a:ea typeface="Microsoft YaHei" charset="-122"/>
              </a:rPr>
              <a:t>: chaque compétence fait appel à une multitude de ressources de nature variée.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combinatoire:</a:t>
            </a:r>
            <a:r>
              <a:rPr lang="fr-BE" altLang="fr-FR">
                <a:latin typeface="Arial" charset="0"/>
                <a:ea typeface="Microsoft YaHei" charset="-122"/>
              </a:rPr>
              <a:t> chaque compétence prend appui sur des orchestrations différenciées de ressources.</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développemental:</a:t>
            </a:r>
            <a:r>
              <a:rPr lang="fr-BE" altLang="fr-FR">
                <a:latin typeface="Arial" charset="0"/>
                <a:ea typeface="Microsoft YaHei" charset="-122"/>
              </a:rPr>
              <a:t> chaque compétence se développe tout au long de la vie.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contextuel</a:t>
            </a:r>
            <a:r>
              <a:rPr lang="fr-BE" altLang="fr-FR">
                <a:latin typeface="Arial" charset="0"/>
                <a:ea typeface="Microsoft YaHei" charset="-122"/>
              </a:rPr>
              <a:t>: chaque compétence est mise en œuvre dans des contextes qui orientent l'action.</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évolutif:</a:t>
            </a:r>
            <a:r>
              <a:rPr lang="fr-BE" altLang="fr-FR">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189022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E789A8F2-0789-4D09-9FCA-5FF03C75B42D}"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9</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6627"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666153" y="4716477"/>
            <a:ext cx="5332020" cy="4468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242657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2203158"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6pPr>
            <a:lvl7pPr marL="2603986"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7pPr>
            <a:lvl8pPr marL="3004813"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8pPr>
            <a:lvl9pPr marL="3405640" indent="-199022" defTabSz="39247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defRPr>
            </a:lvl9pPr>
          </a:lstStyle>
          <a:p>
            <a:pPr defTabSz="392477" eaLnBrk="1"/>
            <a:fld id="{F8BE78E9-9B7C-4898-92FF-43268A984AB0}" type="slidenum">
              <a:rPr lang="fr-BE" altLang="fr-FR" smtClean="0">
                <a:solidFill>
                  <a:srgbClr val="000000"/>
                </a:solidFill>
                <a:latin typeface="Times New Roman" pitchFamily="18" charset="0"/>
                <a:ea typeface="Arial Unicode MS" pitchFamily="34" charset="-128"/>
                <a:cs typeface="Arial Unicode MS" pitchFamily="34" charset="-128"/>
              </a:rPr>
              <a:pPr defTabSz="392477" eaLnBrk="1"/>
              <a:t>10</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701675" y="755650"/>
            <a:ext cx="5259388"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a:spLocks noGrp="1" noChangeArrowheads="1"/>
          </p:cNvSpPr>
          <p:nvPr>
            <p:ph type="body" idx="1"/>
          </p:nvPr>
        </p:nvSpPr>
        <p:spPr>
          <a:xfrm>
            <a:off x="666153" y="4716476"/>
            <a:ext cx="5332020" cy="467077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25"/>
          <a:lstStyle/>
          <a:p>
            <a:pPr algn="ctr">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b="1" u="sng">
                <a:latin typeface="Arial" charset="0"/>
                <a:ea typeface="Microsoft YaHei" charset="-122"/>
              </a:rPr>
              <a:t>COMMENTAIRES</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b="1" u="sng">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Revenons sur la définition même de compétence.</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Selon la littérature dans le domaine et un de ses pères, Jacques Tardiff de l'Université de Sherbrooke au Canada.</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Il s'agit d'une définition sur laquelle nous avons beaucoup travaillé.</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fr-BE" altLang="fr-FR">
              <a:latin typeface="Arial" charset="0"/>
              <a:ea typeface="Microsoft YaHei" charset="-122"/>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lang="fr-BE" altLang="fr-FR">
                <a:latin typeface="Arial" charset="0"/>
                <a:ea typeface="Microsoft YaHei" charset="-122"/>
              </a:rPr>
              <a:t>En complément d'explication:</a:t>
            </a:r>
          </a:p>
          <a:p>
            <a:pPr marL="567839" lvl="1" indent="-377168" algn="just">
              <a:lnSpc>
                <a:spcPct val="93000"/>
              </a:lnSpc>
              <a:spcBef>
                <a:spcPct val="0"/>
              </a:spcBef>
              <a:buSzPct val="45000"/>
              <a:tabLst>
                <a:tab pos="634643" algn="l"/>
                <a:tab pos="1269286" algn="l"/>
                <a:tab pos="1903929" algn="l"/>
                <a:tab pos="2538573" algn="l"/>
                <a:tab pos="3173216" algn="l"/>
                <a:tab pos="3807859" algn="l"/>
                <a:tab pos="4442502" algn="l"/>
                <a:tab pos="5077145" algn="l"/>
              </a:tabLst>
            </a:pPr>
            <a:endParaRPr lang="fr-BE" altLang="fr-FR" b="1">
              <a:latin typeface="Arial" charset="0"/>
              <a:ea typeface="Microsoft YaHei" charset="-122"/>
            </a:endParaRP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intégrateur</a:t>
            </a:r>
            <a:r>
              <a:rPr lang="fr-BE" altLang="fr-FR">
                <a:latin typeface="Arial" charset="0"/>
                <a:ea typeface="Microsoft YaHei" charset="-122"/>
              </a:rPr>
              <a:t>: chaque compétence fait appel à une multitude de ressources de nature variée.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combinatoire:</a:t>
            </a:r>
            <a:r>
              <a:rPr lang="fr-BE" altLang="fr-FR">
                <a:latin typeface="Arial" charset="0"/>
                <a:ea typeface="Microsoft YaHei" charset="-122"/>
              </a:rPr>
              <a:t> chaque compétence prend appui sur des orchestrations différenciées de ressources.</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développemental:</a:t>
            </a:r>
            <a:r>
              <a:rPr lang="fr-BE" altLang="fr-FR">
                <a:latin typeface="Arial" charset="0"/>
                <a:ea typeface="Microsoft YaHei" charset="-122"/>
              </a:rPr>
              <a:t> chaque compétence se développe tout au long de la vie.</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contextuel</a:t>
            </a:r>
            <a:r>
              <a:rPr lang="fr-BE" altLang="fr-FR">
                <a:latin typeface="Arial" charset="0"/>
                <a:ea typeface="Microsoft YaHei" charset="-122"/>
              </a:rPr>
              <a:t>: chaque compétence est mise en œuvre dans des contextes qui orientent l'action.</a:t>
            </a:r>
          </a:p>
          <a:p>
            <a:pPr marL="567839" lvl="1" indent="-377168" algn="just">
              <a:lnSpc>
                <a:spcPct val="93000"/>
              </a:lnSpc>
              <a:spcBef>
                <a:spcPct val="0"/>
              </a:spcBef>
              <a:buSzPct val="45000"/>
              <a:buFont typeface="StarSymbol" charset="0"/>
              <a:buChar char="➢"/>
              <a:tabLst>
                <a:tab pos="634643" algn="l"/>
                <a:tab pos="1269286" algn="l"/>
                <a:tab pos="1903929" algn="l"/>
                <a:tab pos="2538573" algn="l"/>
                <a:tab pos="3173216" algn="l"/>
                <a:tab pos="3807859" algn="l"/>
                <a:tab pos="4442502" algn="l"/>
                <a:tab pos="5077145" algn="l"/>
              </a:tabLst>
            </a:pPr>
            <a:r>
              <a:rPr lang="fr-BE" altLang="fr-FR" b="1">
                <a:latin typeface="Arial" charset="0"/>
                <a:ea typeface="Microsoft YaHei" charset="-122"/>
              </a:rPr>
              <a:t>Un caractère évolutif:</a:t>
            </a:r>
            <a:r>
              <a:rPr lang="fr-BE" altLang="fr-FR">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395290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7A38DF1F-93F5-4480-82BC-A78B74E85FA8}" type="slidenum">
              <a:rPr lang="fr-BE" smtClean="0"/>
              <a:pPr/>
              <a:t>11</a:t>
            </a:fld>
            <a:endParaRPr lang="fr-BE"/>
          </a:p>
        </p:txBody>
      </p:sp>
    </p:spTree>
    <p:extLst>
      <p:ext uri="{BB962C8B-B14F-4D97-AF65-F5344CB8AC3E}">
        <p14:creationId xmlns:p14="http://schemas.microsoft.com/office/powerpoint/2010/main" val="128614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33834" y="3321889"/>
            <a:ext cx="12850099" cy="2292150"/>
          </a:xfrm>
        </p:spPr>
        <p:txBody>
          <a:bodyPr/>
          <a:lstStyle/>
          <a:p>
            <a:r>
              <a:rPr lang="fr-FR" smtClean="0"/>
              <a:t>Modifiez le style du titre</a:t>
            </a:r>
            <a:endParaRPr lang="fr-BE"/>
          </a:p>
        </p:txBody>
      </p:sp>
      <p:sp>
        <p:nvSpPr>
          <p:cNvPr id="3" name="Sous-titre 2"/>
          <p:cNvSpPr>
            <a:spLocks noGrp="1"/>
          </p:cNvSpPr>
          <p:nvPr>
            <p:ph type="subTitle" idx="1"/>
          </p:nvPr>
        </p:nvSpPr>
        <p:spPr>
          <a:xfrm>
            <a:off x="2267665" y="6059593"/>
            <a:ext cx="10582434" cy="2732758"/>
          </a:xfrm>
        </p:spPr>
        <p:txBody>
          <a:bodyPr/>
          <a:lstStyle>
            <a:lvl1pPr marL="0" indent="0" algn="ctr">
              <a:buNone/>
              <a:defRPr>
                <a:solidFill>
                  <a:schemeClr val="tx1">
                    <a:tint val="75000"/>
                  </a:schemeClr>
                </a:solidFill>
              </a:defRPr>
            </a:lvl1pPr>
            <a:lvl2pPr marL="703819" indent="0" algn="ctr">
              <a:buNone/>
              <a:defRPr>
                <a:solidFill>
                  <a:schemeClr val="tx1">
                    <a:tint val="75000"/>
                  </a:schemeClr>
                </a:solidFill>
              </a:defRPr>
            </a:lvl2pPr>
            <a:lvl3pPr marL="1407638" indent="0" algn="ctr">
              <a:buNone/>
              <a:defRPr>
                <a:solidFill>
                  <a:schemeClr val="tx1">
                    <a:tint val="75000"/>
                  </a:schemeClr>
                </a:solidFill>
              </a:defRPr>
            </a:lvl3pPr>
            <a:lvl4pPr marL="2111455" indent="0" algn="ctr">
              <a:buNone/>
              <a:defRPr>
                <a:solidFill>
                  <a:schemeClr val="tx1">
                    <a:tint val="75000"/>
                  </a:schemeClr>
                </a:solidFill>
              </a:defRPr>
            </a:lvl4pPr>
            <a:lvl5pPr marL="2815274" indent="0" algn="ctr">
              <a:buNone/>
              <a:defRPr>
                <a:solidFill>
                  <a:schemeClr val="tx1">
                    <a:tint val="75000"/>
                  </a:schemeClr>
                </a:solidFill>
              </a:defRPr>
            </a:lvl5pPr>
            <a:lvl6pPr marL="3519091" indent="0" algn="ctr">
              <a:buNone/>
              <a:defRPr>
                <a:solidFill>
                  <a:schemeClr val="tx1">
                    <a:tint val="75000"/>
                  </a:schemeClr>
                </a:solidFill>
              </a:defRPr>
            </a:lvl6pPr>
            <a:lvl7pPr marL="4222912" indent="0" algn="ctr">
              <a:buNone/>
              <a:defRPr>
                <a:solidFill>
                  <a:schemeClr val="tx1">
                    <a:tint val="75000"/>
                  </a:schemeClr>
                </a:solidFill>
              </a:defRPr>
            </a:lvl7pPr>
            <a:lvl8pPr marL="4926729" indent="0" algn="ctr">
              <a:buNone/>
              <a:defRPr>
                <a:solidFill>
                  <a:schemeClr val="tx1">
                    <a:tint val="75000"/>
                  </a:schemeClr>
                </a:solidFill>
              </a:defRPr>
            </a:lvl8pPr>
            <a:lvl9pPr marL="5630548"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46BDC37F-A18F-4D6E-A893-ACF9C8F5A10F}" type="datetimeFigureOut">
              <a:rPr lang="fr-BE" smtClean="0"/>
              <a:pPr/>
              <a:t>2/09/2014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82809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6BDC37F-A18F-4D6E-A893-ACF9C8F5A10F}" type="datetimeFigureOut">
              <a:rPr lang="fr-BE" smtClean="0"/>
              <a:pPr/>
              <a:t>2/09/2014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425909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960378" y="428236"/>
            <a:ext cx="3401497" cy="912404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755890" y="428236"/>
            <a:ext cx="9952527" cy="912404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6BDC37F-A18F-4D6E-A893-ACF9C8F5A10F}" type="datetimeFigureOut">
              <a:rPr lang="fr-BE" smtClean="0"/>
              <a:pPr/>
              <a:t>2/09/2014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91487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503185" y="301677"/>
            <a:ext cx="9068436" cy="1260663"/>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503189" y="1768747"/>
            <a:ext cx="4457231" cy="578253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quarter" idx="2"/>
          </p:nvPr>
        </p:nvSpPr>
        <p:spPr>
          <a:xfrm>
            <a:off x="5112806" y="1768740"/>
            <a:ext cx="4458820" cy="281505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contenu 4"/>
          <p:cNvSpPr>
            <a:spLocks noGrp="1"/>
          </p:cNvSpPr>
          <p:nvPr>
            <p:ph sz="quarter" idx="3"/>
          </p:nvPr>
        </p:nvSpPr>
        <p:spPr>
          <a:xfrm>
            <a:off x="5112806" y="4736219"/>
            <a:ext cx="4458820" cy="281505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e la date 5"/>
          <p:cNvSpPr>
            <a:spLocks noGrp="1"/>
          </p:cNvSpPr>
          <p:nvPr>
            <p:ph type="dt" idx="10"/>
          </p:nvPr>
        </p:nvSpPr>
        <p:spPr>
          <a:xfrm>
            <a:off x="503191" y="6887599"/>
            <a:ext cx="2346078" cy="519190"/>
          </a:xfrm>
        </p:spPr>
        <p:txBody>
          <a:bodyPr/>
          <a:lstStyle>
            <a:lvl1pPr>
              <a:defRPr/>
            </a:lvl1pPr>
          </a:lstStyle>
          <a:p>
            <a:pPr>
              <a:defRPr/>
            </a:pPr>
            <a:endParaRPr lang="fr-BE" altLang="fr-FR"/>
          </a:p>
        </p:txBody>
      </p:sp>
      <p:sp>
        <p:nvSpPr>
          <p:cNvPr id="7" name="Espace réservé du pied de page 6"/>
          <p:cNvSpPr>
            <a:spLocks noGrp="1"/>
          </p:cNvSpPr>
          <p:nvPr>
            <p:ph type="ftr" idx="11"/>
          </p:nvPr>
        </p:nvSpPr>
        <p:spPr>
          <a:xfrm>
            <a:off x="3447691" y="6887599"/>
            <a:ext cx="3193715" cy="519190"/>
          </a:xfrm>
        </p:spPr>
        <p:txBody>
          <a:bodyPr/>
          <a:lstStyle>
            <a:lvl1pPr>
              <a:defRPr/>
            </a:lvl1pPr>
          </a:lstStyle>
          <a:p>
            <a:pPr>
              <a:defRPr/>
            </a:pPr>
            <a:endParaRPr lang="fr-BE" altLang="fr-FR"/>
          </a:p>
        </p:txBody>
      </p:sp>
      <p:sp>
        <p:nvSpPr>
          <p:cNvPr id="8" name="Espace réservé du numéro de diapositive 7"/>
          <p:cNvSpPr>
            <a:spLocks noGrp="1"/>
          </p:cNvSpPr>
          <p:nvPr>
            <p:ph type="sldNum" idx="12"/>
          </p:nvPr>
        </p:nvSpPr>
        <p:spPr>
          <a:xfrm>
            <a:off x="7227134" y="6887599"/>
            <a:ext cx="2346078" cy="519190"/>
          </a:xfrm>
        </p:spPr>
        <p:txBody>
          <a:bodyPr/>
          <a:lstStyle>
            <a:lvl1pPr>
              <a:defRPr/>
            </a:lvl1pPr>
          </a:lstStyle>
          <a:p>
            <a:pPr>
              <a:defRPr/>
            </a:pPr>
            <a:fld id="{D7452B85-D1F6-4FF9-8594-77BAAC5ADDB7}" type="slidenum">
              <a:rPr lang="fr-BE" altLang="fr-FR"/>
              <a:pPr>
                <a:defRPr/>
              </a:pPr>
              <a:t>‹N°›</a:t>
            </a:fld>
            <a:endParaRPr lang="fr-BE" altLang="fr-FR"/>
          </a:p>
        </p:txBody>
      </p:sp>
    </p:spTree>
    <p:extLst>
      <p:ext uri="{BB962C8B-B14F-4D97-AF65-F5344CB8AC3E}">
        <p14:creationId xmlns:p14="http://schemas.microsoft.com/office/powerpoint/2010/main" val="24785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184" y="301677"/>
            <a:ext cx="9068436" cy="1260663"/>
          </a:xfrm>
        </p:spPr>
        <p:txBody>
          <a:bodyPr/>
          <a:lstStyle/>
          <a:p>
            <a:r>
              <a:rPr lang="fr-FR" smtClean="0"/>
              <a:t>Modifiez le style du titre</a:t>
            </a:r>
            <a:endParaRPr lang="fr-BE"/>
          </a:p>
        </p:txBody>
      </p:sp>
      <p:sp>
        <p:nvSpPr>
          <p:cNvPr id="3" name="Espace réservé de la date 2"/>
          <p:cNvSpPr>
            <a:spLocks noGrp="1"/>
          </p:cNvSpPr>
          <p:nvPr>
            <p:ph type="dt" idx="10"/>
          </p:nvPr>
        </p:nvSpPr>
        <p:spPr>
          <a:xfrm>
            <a:off x="503189" y="6887599"/>
            <a:ext cx="2346077" cy="519190"/>
          </a:xfrm>
        </p:spPr>
        <p:txBody>
          <a:bodyPr/>
          <a:lstStyle>
            <a:lvl1pPr>
              <a:defRPr/>
            </a:lvl1pPr>
          </a:lstStyle>
          <a:p>
            <a:pPr>
              <a:defRPr/>
            </a:pPr>
            <a:endParaRPr lang="fr-BE" altLang="fr-FR"/>
          </a:p>
        </p:txBody>
      </p:sp>
      <p:sp>
        <p:nvSpPr>
          <p:cNvPr id="4" name="Espace réservé du pied de page 3"/>
          <p:cNvSpPr>
            <a:spLocks noGrp="1"/>
          </p:cNvSpPr>
          <p:nvPr>
            <p:ph type="ftr" idx="11"/>
          </p:nvPr>
        </p:nvSpPr>
        <p:spPr>
          <a:xfrm>
            <a:off x="3447691" y="6887599"/>
            <a:ext cx="3193715" cy="519190"/>
          </a:xfrm>
        </p:spPr>
        <p:txBody>
          <a:bodyPr/>
          <a:lstStyle>
            <a:lvl1pPr>
              <a:defRPr/>
            </a:lvl1pPr>
          </a:lstStyle>
          <a:p>
            <a:pPr>
              <a:defRPr/>
            </a:pPr>
            <a:endParaRPr lang="fr-BE" altLang="fr-FR"/>
          </a:p>
        </p:txBody>
      </p:sp>
      <p:sp>
        <p:nvSpPr>
          <p:cNvPr id="5" name="Espace réservé du numéro de diapositive 4"/>
          <p:cNvSpPr>
            <a:spLocks noGrp="1"/>
          </p:cNvSpPr>
          <p:nvPr>
            <p:ph type="sldNum" idx="12"/>
          </p:nvPr>
        </p:nvSpPr>
        <p:spPr>
          <a:xfrm>
            <a:off x="7227135" y="6887599"/>
            <a:ext cx="2346077" cy="519190"/>
          </a:xfrm>
        </p:spPr>
        <p:txBody>
          <a:bodyPr/>
          <a:lstStyle>
            <a:lvl1pPr>
              <a:defRPr/>
            </a:lvl1pPr>
          </a:lstStyle>
          <a:p>
            <a:pPr>
              <a:defRPr/>
            </a:pPr>
            <a:fld id="{7AC04A55-137B-4535-AC14-A3F51182506D}" type="slidenum">
              <a:rPr lang="fr-BE" altLang="fr-FR"/>
              <a:pPr>
                <a:defRPr/>
              </a:pPr>
              <a:t>‹N°›</a:t>
            </a:fld>
            <a:endParaRPr lang="fr-BE" altLang="fr-FR"/>
          </a:p>
        </p:txBody>
      </p:sp>
    </p:spTree>
    <p:extLst>
      <p:ext uri="{BB962C8B-B14F-4D97-AF65-F5344CB8AC3E}">
        <p14:creationId xmlns:p14="http://schemas.microsoft.com/office/powerpoint/2010/main" val="14888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33832" y="3321887"/>
            <a:ext cx="12850099" cy="2292151"/>
          </a:xfrm>
        </p:spPr>
        <p:txBody>
          <a:bodyPr/>
          <a:lstStyle/>
          <a:p>
            <a:r>
              <a:rPr lang="fr-FR" smtClean="0"/>
              <a:t>Modifiez le style du titre</a:t>
            </a:r>
            <a:endParaRPr lang="fr-BE"/>
          </a:p>
        </p:txBody>
      </p:sp>
      <p:sp>
        <p:nvSpPr>
          <p:cNvPr id="3" name="Sous-titre 2"/>
          <p:cNvSpPr>
            <a:spLocks noGrp="1"/>
          </p:cNvSpPr>
          <p:nvPr>
            <p:ph type="subTitle" idx="1"/>
          </p:nvPr>
        </p:nvSpPr>
        <p:spPr>
          <a:xfrm>
            <a:off x="2267667" y="6059593"/>
            <a:ext cx="10582434" cy="2732758"/>
          </a:xfrm>
        </p:spPr>
        <p:txBody>
          <a:bodyPr/>
          <a:lstStyle>
            <a:lvl1pPr marL="0" indent="0" algn="ctr">
              <a:buNone/>
              <a:defRPr>
                <a:solidFill>
                  <a:schemeClr val="tx1">
                    <a:tint val="75000"/>
                  </a:schemeClr>
                </a:solidFill>
              </a:defRPr>
            </a:lvl1pPr>
            <a:lvl2pPr marL="737162" indent="0" algn="ctr">
              <a:buNone/>
              <a:defRPr>
                <a:solidFill>
                  <a:schemeClr val="tx1">
                    <a:tint val="75000"/>
                  </a:schemeClr>
                </a:solidFill>
              </a:defRPr>
            </a:lvl2pPr>
            <a:lvl3pPr marL="1474324" indent="0" algn="ctr">
              <a:buNone/>
              <a:defRPr>
                <a:solidFill>
                  <a:schemeClr val="tx1">
                    <a:tint val="75000"/>
                  </a:schemeClr>
                </a:solidFill>
              </a:defRPr>
            </a:lvl3pPr>
            <a:lvl4pPr marL="2211486" indent="0" algn="ctr">
              <a:buNone/>
              <a:defRPr>
                <a:solidFill>
                  <a:schemeClr val="tx1">
                    <a:tint val="75000"/>
                  </a:schemeClr>
                </a:solidFill>
              </a:defRPr>
            </a:lvl4pPr>
            <a:lvl5pPr marL="2948650" indent="0" algn="ctr">
              <a:buNone/>
              <a:defRPr>
                <a:solidFill>
                  <a:schemeClr val="tx1">
                    <a:tint val="75000"/>
                  </a:schemeClr>
                </a:solidFill>
              </a:defRPr>
            </a:lvl5pPr>
            <a:lvl6pPr marL="3685809" indent="0" algn="ctr">
              <a:buNone/>
              <a:defRPr>
                <a:solidFill>
                  <a:schemeClr val="tx1">
                    <a:tint val="75000"/>
                  </a:schemeClr>
                </a:solidFill>
              </a:defRPr>
            </a:lvl6pPr>
            <a:lvl7pPr marL="4422972" indent="0" algn="ctr">
              <a:buNone/>
              <a:defRPr>
                <a:solidFill>
                  <a:schemeClr val="tx1">
                    <a:tint val="75000"/>
                  </a:schemeClr>
                </a:solidFill>
              </a:defRPr>
            </a:lvl7pPr>
            <a:lvl8pPr marL="5160134" indent="0" algn="ctr">
              <a:buNone/>
              <a:defRPr>
                <a:solidFill>
                  <a:schemeClr val="tx1">
                    <a:tint val="75000"/>
                  </a:schemeClr>
                </a:solidFill>
              </a:defRPr>
            </a:lvl8pPr>
            <a:lvl9pPr marL="5897296"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B9A76CE-9966-4EB2-AC63-F40F08542E17}"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62641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2A0D091-4EDE-4F77-B5B0-191A15A53574}"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385320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94200" y="6871504"/>
            <a:ext cx="12850099" cy="2123828"/>
          </a:xfrm>
        </p:spPr>
        <p:txBody>
          <a:bodyPr anchor="t"/>
          <a:lstStyle>
            <a:lvl1pPr algn="l">
              <a:defRPr sz="6500" b="1" cap="all"/>
            </a:lvl1pPr>
          </a:lstStyle>
          <a:p>
            <a:r>
              <a:rPr lang="fr-FR" smtClean="0"/>
              <a:t>Modifiez le style du titre</a:t>
            </a:r>
            <a:endParaRPr lang="fr-BE"/>
          </a:p>
        </p:txBody>
      </p:sp>
      <p:sp>
        <p:nvSpPr>
          <p:cNvPr id="3" name="Espace réservé du texte 2"/>
          <p:cNvSpPr>
            <a:spLocks noGrp="1"/>
          </p:cNvSpPr>
          <p:nvPr>
            <p:ph type="body" idx="1"/>
          </p:nvPr>
        </p:nvSpPr>
        <p:spPr>
          <a:xfrm>
            <a:off x="1194200" y="4532324"/>
            <a:ext cx="12850099" cy="2339179"/>
          </a:xfrm>
        </p:spPr>
        <p:txBody>
          <a:bodyPr anchor="b"/>
          <a:lstStyle>
            <a:lvl1pPr marL="0" indent="0">
              <a:buNone/>
              <a:defRPr sz="3200">
                <a:solidFill>
                  <a:schemeClr val="tx1">
                    <a:tint val="75000"/>
                  </a:schemeClr>
                </a:solidFill>
              </a:defRPr>
            </a:lvl1pPr>
            <a:lvl2pPr marL="737162" indent="0">
              <a:buNone/>
              <a:defRPr sz="2900">
                <a:solidFill>
                  <a:schemeClr val="tx1">
                    <a:tint val="75000"/>
                  </a:schemeClr>
                </a:solidFill>
              </a:defRPr>
            </a:lvl2pPr>
            <a:lvl3pPr marL="1474324" indent="0">
              <a:buNone/>
              <a:defRPr sz="2600">
                <a:solidFill>
                  <a:schemeClr val="tx1">
                    <a:tint val="75000"/>
                  </a:schemeClr>
                </a:solidFill>
              </a:defRPr>
            </a:lvl3pPr>
            <a:lvl4pPr marL="2211486" indent="0">
              <a:buNone/>
              <a:defRPr sz="2300">
                <a:solidFill>
                  <a:schemeClr val="tx1">
                    <a:tint val="75000"/>
                  </a:schemeClr>
                </a:solidFill>
              </a:defRPr>
            </a:lvl4pPr>
            <a:lvl5pPr marL="2948650" indent="0">
              <a:buNone/>
              <a:defRPr sz="2300">
                <a:solidFill>
                  <a:schemeClr val="tx1">
                    <a:tint val="75000"/>
                  </a:schemeClr>
                </a:solidFill>
              </a:defRPr>
            </a:lvl5pPr>
            <a:lvl6pPr marL="3685809" indent="0">
              <a:buNone/>
              <a:defRPr sz="2300">
                <a:solidFill>
                  <a:schemeClr val="tx1">
                    <a:tint val="75000"/>
                  </a:schemeClr>
                </a:solidFill>
              </a:defRPr>
            </a:lvl6pPr>
            <a:lvl7pPr marL="4422972" indent="0">
              <a:buNone/>
              <a:defRPr sz="2300">
                <a:solidFill>
                  <a:schemeClr val="tx1">
                    <a:tint val="75000"/>
                  </a:schemeClr>
                </a:solidFill>
              </a:defRPr>
            </a:lvl7pPr>
            <a:lvl8pPr marL="5160134" indent="0">
              <a:buNone/>
              <a:defRPr sz="2300">
                <a:solidFill>
                  <a:schemeClr val="tx1">
                    <a:tint val="75000"/>
                  </a:schemeClr>
                </a:solidFill>
              </a:defRPr>
            </a:lvl8pPr>
            <a:lvl9pPr marL="5897296" indent="0">
              <a:buNone/>
              <a:defRPr sz="23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77FD00A-349C-4A12-8D5E-3DE2690A3526}"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96009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1249320" y="3891209"/>
            <a:ext cx="11123104" cy="11000341"/>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2624385" y="3891209"/>
            <a:ext cx="11123104" cy="11000341"/>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D071E81-BA8E-43FE-84FD-58F809A17907}"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576839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55891" y="428233"/>
            <a:ext cx="13605987" cy="1782234"/>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755889" y="2393642"/>
            <a:ext cx="6679638" cy="997555"/>
          </a:xfrm>
        </p:spPr>
        <p:txBody>
          <a:bodyPr anchor="b"/>
          <a:lstStyle>
            <a:lvl1pPr marL="0" indent="0">
              <a:buNone/>
              <a:defRPr sz="3800" b="1"/>
            </a:lvl1pPr>
            <a:lvl2pPr marL="737162" indent="0">
              <a:buNone/>
              <a:defRPr sz="3200" b="1"/>
            </a:lvl2pPr>
            <a:lvl3pPr marL="1474324" indent="0">
              <a:buNone/>
              <a:defRPr sz="2900" b="1"/>
            </a:lvl3pPr>
            <a:lvl4pPr marL="2211486" indent="0">
              <a:buNone/>
              <a:defRPr sz="2600" b="1"/>
            </a:lvl4pPr>
            <a:lvl5pPr marL="2948650" indent="0">
              <a:buNone/>
              <a:defRPr sz="2600" b="1"/>
            </a:lvl5pPr>
            <a:lvl6pPr marL="3685809" indent="0">
              <a:buNone/>
              <a:defRPr sz="2600" b="1"/>
            </a:lvl6pPr>
            <a:lvl7pPr marL="4422972" indent="0">
              <a:buNone/>
              <a:defRPr sz="2600" b="1"/>
            </a:lvl7pPr>
            <a:lvl8pPr marL="5160134" indent="0">
              <a:buNone/>
              <a:defRPr sz="2600" b="1"/>
            </a:lvl8pPr>
            <a:lvl9pPr marL="5897296" indent="0">
              <a:buNone/>
              <a:defRPr sz="2600" b="1"/>
            </a:lvl9pPr>
          </a:lstStyle>
          <a:p>
            <a:pPr lvl="0"/>
            <a:r>
              <a:rPr lang="fr-FR" smtClean="0"/>
              <a:t>Modifiez les styles du texte du masque</a:t>
            </a:r>
          </a:p>
        </p:txBody>
      </p:sp>
      <p:sp>
        <p:nvSpPr>
          <p:cNvPr id="4" name="Espace réservé du contenu 3"/>
          <p:cNvSpPr>
            <a:spLocks noGrp="1"/>
          </p:cNvSpPr>
          <p:nvPr>
            <p:ph sz="half" idx="2"/>
          </p:nvPr>
        </p:nvSpPr>
        <p:spPr>
          <a:xfrm>
            <a:off x="755889" y="3391194"/>
            <a:ext cx="6679638" cy="616108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7679618" y="2393642"/>
            <a:ext cx="6682261" cy="997555"/>
          </a:xfrm>
        </p:spPr>
        <p:txBody>
          <a:bodyPr anchor="b"/>
          <a:lstStyle>
            <a:lvl1pPr marL="0" indent="0">
              <a:buNone/>
              <a:defRPr sz="3800" b="1"/>
            </a:lvl1pPr>
            <a:lvl2pPr marL="737162" indent="0">
              <a:buNone/>
              <a:defRPr sz="3200" b="1"/>
            </a:lvl2pPr>
            <a:lvl3pPr marL="1474324" indent="0">
              <a:buNone/>
              <a:defRPr sz="2900" b="1"/>
            </a:lvl3pPr>
            <a:lvl4pPr marL="2211486" indent="0">
              <a:buNone/>
              <a:defRPr sz="2600" b="1"/>
            </a:lvl4pPr>
            <a:lvl5pPr marL="2948650" indent="0">
              <a:buNone/>
              <a:defRPr sz="2600" b="1"/>
            </a:lvl5pPr>
            <a:lvl6pPr marL="3685809" indent="0">
              <a:buNone/>
              <a:defRPr sz="2600" b="1"/>
            </a:lvl6pPr>
            <a:lvl7pPr marL="4422972" indent="0">
              <a:buNone/>
              <a:defRPr sz="2600" b="1"/>
            </a:lvl7pPr>
            <a:lvl8pPr marL="5160134" indent="0">
              <a:buNone/>
              <a:defRPr sz="2600" b="1"/>
            </a:lvl8pPr>
            <a:lvl9pPr marL="5897296" indent="0">
              <a:buNone/>
              <a:defRPr sz="2600" b="1"/>
            </a:lvl9pPr>
          </a:lstStyle>
          <a:p>
            <a:pPr lvl="0"/>
            <a:r>
              <a:rPr lang="fr-FR" smtClean="0"/>
              <a:t>Modifiez les styles du texte du masque</a:t>
            </a:r>
          </a:p>
        </p:txBody>
      </p:sp>
      <p:sp>
        <p:nvSpPr>
          <p:cNvPr id="6" name="Espace réservé du contenu 5"/>
          <p:cNvSpPr>
            <a:spLocks noGrp="1"/>
          </p:cNvSpPr>
          <p:nvPr>
            <p:ph sz="quarter" idx="4"/>
          </p:nvPr>
        </p:nvSpPr>
        <p:spPr>
          <a:xfrm>
            <a:off x="7679618" y="3391194"/>
            <a:ext cx="6682261" cy="616108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01B08C6-384A-4927-B8FD-2978D52A3580}"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3653198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0A36A50-853D-417A-8542-5FF7E23BC7F6}"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342206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6BDC37F-A18F-4D6E-A893-ACF9C8F5A10F}" type="datetimeFigureOut">
              <a:rPr lang="fr-BE" smtClean="0"/>
              <a:pPr/>
              <a:t>2/09/2014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208367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56FB2555-10D0-444D-964E-C5ADA04C8128}"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21314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5892" y="425756"/>
            <a:ext cx="4973641" cy="1811937"/>
          </a:xfrm>
        </p:spPr>
        <p:txBody>
          <a:bodyPr anchor="b"/>
          <a:lstStyle>
            <a:lvl1pPr algn="l">
              <a:defRPr sz="3200" b="1"/>
            </a:lvl1pPr>
          </a:lstStyle>
          <a:p>
            <a:r>
              <a:rPr lang="fr-FR" smtClean="0"/>
              <a:t>Modifiez le style du titre</a:t>
            </a:r>
            <a:endParaRPr lang="fr-BE"/>
          </a:p>
        </p:txBody>
      </p:sp>
      <p:sp>
        <p:nvSpPr>
          <p:cNvPr id="3" name="Espace réservé du contenu 2"/>
          <p:cNvSpPr>
            <a:spLocks noGrp="1"/>
          </p:cNvSpPr>
          <p:nvPr>
            <p:ph idx="1"/>
          </p:nvPr>
        </p:nvSpPr>
        <p:spPr>
          <a:xfrm>
            <a:off x="5910627" y="425756"/>
            <a:ext cx="8451251" cy="9126520"/>
          </a:xfrm>
        </p:spPr>
        <p:txBody>
          <a:bodyPr/>
          <a:lstStyle>
            <a:lvl1pPr>
              <a:defRPr sz="52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755892" y="2237695"/>
            <a:ext cx="4973641" cy="7314584"/>
          </a:xfrm>
        </p:spPr>
        <p:txBody>
          <a:bodyPr/>
          <a:lstStyle>
            <a:lvl1pPr marL="0" indent="0">
              <a:buNone/>
              <a:defRPr sz="2300"/>
            </a:lvl1pPr>
            <a:lvl2pPr marL="737162" indent="0">
              <a:buNone/>
              <a:defRPr sz="1800"/>
            </a:lvl2pPr>
            <a:lvl3pPr marL="1474324" indent="0">
              <a:buNone/>
              <a:defRPr sz="1500"/>
            </a:lvl3pPr>
            <a:lvl4pPr marL="2211486" indent="0">
              <a:buNone/>
              <a:defRPr sz="1500"/>
            </a:lvl4pPr>
            <a:lvl5pPr marL="2948650" indent="0">
              <a:buNone/>
              <a:defRPr sz="1500"/>
            </a:lvl5pPr>
            <a:lvl6pPr marL="3685809" indent="0">
              <a:buNone/>
              <a:defRPr sz="1500"/>
            </a:lvl6pPr>
            <a:lvl7pPr marL="4422972" indent="0">
              <a:buNone/>
              <a:defRPr sz="1500"/>
            </a:lvl7pPr>
            <a:lvl8pPr marL="5160134" indent="0">
              <a:buNone/>
              <a:defRPr sz="1500"/>
            </a:lvl8pPr>
            <a:lvl9pPr marL="5897296" indent="0">
              <a:buNone/>
              <a:defRPr sz="15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39CF45F-EA1E-415D-AEC5-746D80E7B590}"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1250046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63187" y="7485381"/>
            <a:ext cx="9070658" cy="883691"/>
          </a:xfrm>
        </p:spPr>
        <p:txBody>
          <a:bodyPr anchor="b"/>
          <a:lstStyle>
            <a:lvl1pPr algn="l">
              <a:defRPr sz="3200" b="1"/>
            </a:lvl1pPr>
          </a:lstStyle>
          <a:p>
            <a:r>
              <a:rPr lang="fr-FR" smtClean="0"/>
              <a:t>Modifiez le style du titre</a:t>
            </a:r>
            <a:endParaRPr lang="fr-BE"/>
          </a:p>
        </p:txBody>
      </p:sp>
      <p:sp>
        <p:nvSpPr>
          <p:cNvPr id="3" name="Espace réservé pour une image  2"/>
          <p:cNvSpPr>
            <a:spLocks noGrp="1"/>
          </p:cNvSpPr>
          <p:nvPr>
            <p:ph type="pic" idx="1"/>
          </p:nvPr>
        </p:nvSpPr>
        <p:spPr>
          <a:xfrm>
            <a:off x="2963187" y="955475"/>
            <a:ext cx="9070658" cy="6416040"/>
          </a:xfrm>
        </p:spPr>
        <p:txBody>
          <a:bodyPr rtlCol="0">
            <a:normAutofit/>
          </a:bodyPr>
          <a:lstStyle>
            <a:lvl1pPr marL="0" indent="0">
              <a:buNone/>
              <a:defRPr sz="5200"/>
            </a:lvl1pPr>
            <a:lvl2pPr marL="737162" indent="0">
              <a:buNone/>
              <a:defRPr sz="4500"/>
            </a:lvl2pPr>
            <a:lvl3pPr marL="1474324" indent="0">
              <a:buNone/>
              <a:defRPr sz="3800"/>
            </a:lvl3pPr>
            <a:lvl4pPr marL="2211486" indent="0">
              <a:buNone/>
              <a:defRPr sz="3200"/>
            </a:lvl4pPr>
            <a:lvl5pPr marL="2948650" indent="0">
              <a:buNone/>
              <a:defRPr sz="3200"/>
            </a:lvl5pPr>
            <a:lvl6pPr marL="3685809" indent="0">
              <a:buNone/>
              <a:defRPr sz="3200"/>
            </a:lvl6pPr>
            <a:lvl7pPr marL="4422972" indent="0">
              <a:buNone/>
              <a:defRPr sz="3200"/>
            </a:lvl7pPr>
            <a:lvl8pPr marL="5160134" indent="0">
              <a:buNone/>
              <a:defRPr sz="3200"/>
            </a:lvl8pPr>
            <a:lvl9pPr marL="5897296" indent="0">
              <a:buNone/>
              <a:defRPr sz="3200"/>
            </a:lvl9pPr>
          </a:lstStyle>
          <a:p>
            <a:pPr lvl="0"/>
            <a:endParaRPr lang="fr-BE" noProof="0" smtClean="0"/>
          </a:p>
        </p:txBody>
      </p:sp>
      <p:sp>
        <p:nvSpPr>
          <p:cNvPr id="4" name="Espace réservé du texte 3"/>
          <p:cNvSpPr>
            <a:spLocks noGrp="1"/>
          </p:cNvSpPr>
          <p:nvPr>
            <p:ph type="body" sz="half" idx="2"/>
          </p:nvPr>
        </p:nvSpPr>
        <p:spPr>
          <a:xfrm>
            <a:off x="2963187" y="8369072"/>
            <a:ext cx="9070658" cy="1254988"/>
          </a:xfrm>
        </p:spPr>
        <p:txBody>
          <a:bodyPr/>
          <a:lstStyle>
            <a:lvl1pPr marL="0" indent="0">
              <a:buNone/>
              <a:defRPr sz="2300"/>
            </a:lvl1pPr>
            <a:lvl2pPr marL="737162" indent="0">
              <a:buNone/>
              <a:defRPr sz="1800"/>
            </a:lvl2pPr>
            <a:lvl3pPr marL="1474324" indent="0">
              <a:buNone/>
              <a:defRPr sz="1500"/>
            </a:lvl3pPr>
            <a:lvl4pPr marL="2211486" indent="0">
              <a:buNone/>
              <a:defRPr sz="1500"/>
            </a:lvl4pPr>
            <a:lvl5pPr marL="2948650" indent="0">
              <a:buNone/>
              <a:defRPr sz="1500"/>
            </a:lvl5pPr>
            <a:lvl6pPr marL="3685809" indent="0">
              <a:buNone/>
              <a:defRPr sz="1500"/>
            </a:lvl6pPr>
            <a:lvl7pPr marL="4422972" indent="0">
              <a:buNone/>
              <a:defRPr sz="1500"/>
            </a:lvl7pPr>
            <a:lvl8pPr marL="5160134" indent="0">
              <a:buNone/>
              <a:defRPr sz="1500"/>
            </a:lvl8pPr>
            <a:lvl9pPr marL="5897296" indent="0">
              <a:buNone/>
              <a:defRPr sz="15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C78F06F-06D3-4B77-B8B5-91FE42F06BF1}"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327486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3A98B1F-A8B1-4828-A147-AC5DB1ED567B}"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76010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8122947" y="668343"/>
            <a:ext cx="5624542" cy="14223212"/>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1249316" y="668343"/>
            <a:ext cx="16621665" cy="142232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D09FBF5-D962-421F-9D27-053D3398D26D}"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2200498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184" y="301672"/>
            <a:ext cx="9068436" cy="1260663"/>
          </a:xfrm>
        </p:spPr>
        <p:txBody>
          <a:bodyPr/>
          <a:lstStyle/>
          <a:p>
            <a:r>
              <a:rPr lang="fr-FR" smtClean="0"/>
              <a:t>Modifiez le style du titre</a:t>
            </a:r>
            <a:endParaRPr lang="fr-BE"/>
          </a:p>
        </p:txBody>
      </p:sp>
      <p:sp>
        <p:nvSpPr>
          <p:cNvPr id="3" name="Espace réservé de la date 2"/>
          <p:cNvSpPr>
            <a:spLocks noGrp="1"/>
          </p:cNvSpPr>
          <p:nvPr>
            <p:ph type="dt" idx="10"/>
          </p:nvPr>
        </p:nvSpPr>
        <p:spPr>
          <a:xfrm>
            <a:off x="503186" y="6887598"/>
            <a:ext cx="2346079" cy="519190"/>
          </a:xfrm>
        </p:spPr>
        <p:txBody>
          <a:bodyPr/>
          <a:lstStyle>
            <a:lvl1pPr>
              <a:defRPr/>
            </a:lvl1pPr>
          </a:lstStyle>
          <a:p>
            <a:pPr>
              <a:defRPr/>
            </a:pPr>
            <a:endParaRPr lang="fr-BE" altLang="fr-FR">
              <a:solidFill>
                <a:prstClr val="black">
                  <a:tint val="75000"/>
                </a:prstClr>
              </a:solidFill>
            </a:endParaRPr>
          </a:p>
        </p:txBody>
      </p:sp>
      <p:sp>
        <p:nvSpPr>
          <p:cNvPr id="4" name="Espace réservé du pied de page 3"/>
          <p:cNvSpPr>
            <a:spLocks noGrp="1"/>
          </p:cNvSpPr>
          <p:nvPr>
            <p:ph type="ftr" idx="11"/>
          </p:nvPr>
        </p:nvSpPr>
        <p:spPr>
          <a:xfrm>
            <a:off x="3447688" y="6887598"/>
            <a:ext cx="3193715" cy="519190"/>
          </a:xfrm>
        </p:spPr>
        <p:txBody>
          <a:bodyPr/>
          <a:lstStyle>
            <a:lvl1pPr>
              <a:defRPr/>
            </a:lvl1pPr>
          </a:lstStyle>
          <a:p>
            <a:pPr>
              <a:defRPr/>
            </a:pPr>
            <a:endParaRPr lang="fr-BE" altLang="fr-FR">
              <a:solidFill>
                <a:prstClr val="black">
                  <a:tint val="75000"/>
                </a:prstClr>
              </a:solidFill>
            </a:endParaRPr>
          </a:p>
        </p:txBody>
      </p:sp>
      <p:sp>
        <p:nvSpPr>
          <p:cNvPr id="5" name="Espace réservé du numéro de diapositive 4"/>
          <p:cNvSpPr>
            <a:spLocks noGrp="1"/>
          </p:cNvSpPr>
          <p:nvPr>
            <p:ph type="sldNum" idx="12"/>
          </p:nvPr>
        </p:nvSpPr>
        <p:spPr>
          <a:xfrm>
            <a:off x="7227130" y="6887598"/>
            <a:ext cx="2346079" cy="519190"/>
          </a:xfrm>
        </p:spPr>
        <p:txBody>
          <a:bodyPr/>
          <a:lstStyle>
            <a:lvl1pPr>
              <a:defRPr/>
            </a:lvl1pPr>
          </a:lstStyle>
          <a:p>
            <a:pPr>
              <a:defRPr/>
            </a:pPr>
            <a:fld id="{7AC04A55-137B-4535-AC14-A3F51182506D}"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425676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503184" y="301672"/>
            <a:ext cx="9068436" cy="1260663"/>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503186" y="1768741"/>
            <a:ext cx="4457231" cy="578253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quarter" idx="2"/>
          </p:nvPr>
        </p:nvSpPr>
        <p:spPr>
          <a:xfrm>
            <a:off x="5112805" y="1768737"/>
            <a:ext cx="4458819" cy="2815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contenu 4"/>
          <p:cNvSpPr>
            <a:spLocks noGrp="1"/>
          </p:cNvSpPr>
          <p:nvPr>
            <p:ph sz="quarter" idx="3"/>
          </p:nvPr>
        </p:nvSpPr>
        <p:spPr>
          <a:xfrm>
            <a:off x="5112805" y="4736217"/>
            <a:ext cx="4458819" cy="2815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e la date 5"/>
          <p:cNvSpPr>
            <a:spLocks noGrp="1"/>
          </p:cNvSpPr>
          <p:nvPr>
            <p:ph type="dt" idx="10"/>
          </p:nvPr>
        </p:nvSpPr>
        <p:spPr>
          <a:xfrm>
            <a:off x="503186" y="6887598"/>
            <a:ext cx="2346079" cy="519190"/>
          </a:xfrm>
        </p:spPr>
        <p:txBody>
          <a:bodyPr/>
          <a:lstStyle>
            <a:lvl1pPr>
              <a:defRPr/>
            </a:lvl1pPr>
          </a:lstStyle>
          <a:p>
            <a:pPr>
              <a:defRPr/>
            </a:pPr>
            <a:endParaRPr lang="fr-BE" altLang="fr-FR">
              <a:solidFill>
                <a:prstClr val="black">
                  <a:tint val="75000"/>
                </a:prstClr>
              </a:solidFill>
            </a:endParaRPr>
          </a:p>
        </p:txBody>
      </p:sp>
      <p:sp>
        <p:nvSpPr>
          <p:cNvPr id="7" name="Espace réservé du pied de page 6"/>
          <p:cNvSpPr>
            <a:spLocks noGrp="1"/>
          </p:cNvSpPr>
          <p:nvPr>
            <p:ph type="ftr" idx="11"/>
          </p:nvPr>
        </p:nvSpPr>
        <p:spPr>
          <a:xfrm>
            <a:off x="3447688" y="6887598"/>
            <a:ext cx="3193715" cy="519190"/>
          </a:xfrm>
        </p:spPr>
        <p:txBody>
          <a:bodyPr/>
          <a:lstStyle>
            <a:lvl1pPr>
              <a:defRPr/>
            </a:lvl1pPr>
          </a:lstStyle>
          <a:p>
            <a:pPr>
              <a:defRPr/>
            </a:pPr>
            <a:endParaRPr lang="fr-BE" altLang="fr-FR">
              <a:solidFill>
                <a:prstClr val="black">
                  <a:tint val="75000"/>
                </a:prstClr>
              </a:solidFill>
            </a:endParaRPr>
          </a:p>
        </p:txBody>
      </p:sp>
      <p:sp>
        <p:nvSpPr>
          <p:cNvPr id="8" name="Espace réservé du numéro de diapositive 7"/>
          <p:cNvSpPr>
            <a:spLocks noGrp="1"/>
          </p:cNvSpPr>
          <p:nvPr>
            <p:ph type="sldNum" idx="12"/>
          </p:nvPr>
        </p:nvSpPr>
        <p:spPr>
          <a:xfrm>
            <a:off x="7227130" y="6887598"/>
            <a:ext cx="2346079" cy="519190"/>
          </a:xfrm>
        </p:spPr>
        <p:txBody>
          <a:bodyPr/>
          <a:lstStyle>
            <a:lvl1pPr>
              <a:defRPr/>
            </a:lvl1pPr>
          </a:lstStyle>
          <a:p>
            <a:pPr>
              <a:defRPr/>
            </a:pPr>
            <a:fld id="{D7452B85-D1F6-4FF9-8594-77BAAC5ADDB7}" type="slidenum">
              <a:rPr lang="fr-BE" altLang="fr-FR">
                <a:solidFill>
                  <a:prstClr val="black">
                    <a:tint val="75000"/>
                  </a:prstClr>
                </a:solidFill>
              </a:rPr>
              <a:pPr>
                <a:defRPr/>
              </a:pPr>
              <a:t>‹N°›</a:t>
            </a:fld>
            <a:endParaRPr lang="fr-BE" altLang="fr-FR">
              <a:solidFill>
                <a:prstClr val="black">
                  <a:tint val="75000"/>
                </a:prstClr>
              </a:solidFill>
            </a:endParaRPr>
          </a:p>
        </p:txBody>
      </p:sp>
    </p:spTree>
    <p:extLst>
      <p:ext uri="{BB962C8B-B14F-4D97-AF65-F5344CB8AC3E}">
        <p14:creationId xmlns:p14="http://schemas.microsoft.com/office/powerpoint/2010/main" val="76832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94201" y="6871504"/>
            <a:ext cx="12850099" cy="2123828"/>
          </a:xfrm>
        </p:spPr>
        <p:txBody>
          <a:bodyPr anchor="t"/>
          <a:lstStyle>
            <a:lvl1pPr algn="l">
              <a:defRPr sz="6200" b="1" cap="all"/>
            </a:lvl1pPr>
          </a:lstStyle>
          <a:p>
            <a:r>
              <a:rPr lang="fr-FR" smtClean="0"/>
              <a:t>Modifiez le style du titre</a:t>
            </a:r>
            <a:endParaRPr lang="fr-BE"/>
          </a:p>
        </p:txBody>
      </p:sp>
      <p:sp>
        <p:nvSpPr>
          <p:cNvPr id="3" name="Espace réservé du texte 2"/>
          <p:cNvSpPr>
            <a:spLocks noGrp="1"/>
          </p:cNvSpPr>
          <p:nvPr>
            <p:ph type="body" idx="1"/>
          </p:nvPr>
        </p:nvSpPr>
        <p:spPr>
          <a:xfrm>
            <a:off x="1194201" y="4532322"/>
            <a:ext cx="12850099" cy="2339180"/>
          </a:xfrm>
        </p:spPr>
        <p:txBody>
          <a:bodyPr anchor="b"/>
          <a:lstStyle>
            <a:lvl1pPr marL="0" indent="0">
              <a:buNone/>
              <a:defRPr sz="3100">
                <a:solidFill>
                  <a:schemeClr val="tx1">
                    <a:tint val="75000"/>
                  </a:schemeClr>
                </a:solidFill>
              </a:defRPr>
            </a:lvl1pPr>
            <a:lvl2pPr marL="703819" indent="0">
              <a:buNone/>
              <a:defRPr sz="2800">
                <a:solidFill>
                  <a:schemeClr val="tx1">
                    <a:tint val="75000"/>
                  </a:schemeClr>
                </a:solidFill>
              </a:defRPr>
            </a:lvl2pPr>
            <a:lvl3pPr marL="1407638" indent="0">
              <a:buNone/>
              <a:defRPr sz="2500">
                <a:solidFill>
                  <a:schemeClr val="tx1">
                    <a:tint val="75000"/>
                  </a:schemeClr>
                </a:solidFill>
              </a:defRPr>
            </a:lvl3pPr>
            <a:lvl4pPr marL="2111455" indent="0">
              <a:buNone/>
              <a:defRPr sz="2200">
                <a:solidFill>
                  <a:schemeClr val="tx1">
                    <a:tint val="75000"/>
                  </a:schemeClr>
                </a:solidFill>
              </a:defRPr>
            </a:lvl4pPr>
            <a:lvl5pPr marL="2815274" indent="0">
              <a:buNone/>
              <a:defRPr sz="2200">
                <a:solidFill>
                  <a:schemeClr val="tx1">
                    <a:tint val="75000"/>
                  </a:schemeClr>
                </a:solidFill>
              </a:defRPr>
            </a:lvl5pPr>
            <a:lvl6pPr marL="3519091" indent="0">
              <a:buNone/>
              <a:defRPr sz="2200">
                <a:solidFill>
                  <a:schemeClr val="tx1">
                    <a:tint val="75000"/>
                  </a:schemeClr>
                </a:solidFill>
              </a:defRPr>
            </a:lvl6pPr>
            <a:lvl7pPr marL="4222912" indent="0">
              <a:buNone/>
              <a:defRPr sz="2200">
                <a:solidFill>
                  <a:schemeClr val="tx1">
                    <a:tint val="75000"/>
                  </a:schemeClr>
                </a:solidFill>
              </a:defRPr>
            </a:lvl7pPr>
            <a:lvl8pPr marL="4926729" indent="0">
              <a:buNone/>
              <a:defRPr sz="2200">
                <a:solidFill>
                  <a:schemeClr val="tx1">
                    <a:tint val="75000"/>
                  </a:schemeClr>
                </a:solidFill>
              </a:defRPr>
            </a:lvl8pPr>
            <a:lvl9pPr marL="5630548" indent="0">
              <a:buNone/>
              <a:defRPr sz="2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BDC37F-A18F-4D6E-A893-ACF9C8F5A10F}" type="datetimeFigureOut">
              <a:rPr lang="fr-BE" smtClean="0"/>
              <a:pPr/>
              <a:t>2/09/2014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253605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755888" y="2495132"/>
            <a:ext cx="6677012" cy="7057150"/>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7684866" y="2495132"/>
            <a:ext cx="6677012" cy="7057150"/>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46BDC37F-A18F-4D6E-A893-ACF9C8F5A10F}" type="datetimeFigureOut">
              <a:rPr lang="fr-BE" smtClean="0"/>
              <a:pPr/>
              <a:t>2/09/2014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76169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755890" y="2393641"/>
            <a:ext cx="6679637" cy="997555"/>
          </a:xfrm>
        </p:spPr>
        <p:txBody>
          <a:bodyPr anchor="b"/>
          <a:lstStyle>
            <a:lvl1pPr marL="0" indent="0">
              <a:buNone/>
              <a:defRPr sz="3700" b="1"/>
            </a:lvl1pPr>
            <a:lvl2pPr marL="703819" indent="0">
              <a:buNone/>
              <a:defRPr sz="3100" b="1"/>
            </a:lvl2pPr>
            <a:lvl3pPr marL="1407638" indent="0">
              <a:buNone/>
              <a:defRPr sz="2800" b="1"/>
            </a:lvl3pPr>
            <a:lvl4pPr marL="2111455" indent="0">
              <a:buNone/>
              <a:defRPr sz="2500" b="1"/>
            </a:lvl4pPr>
            <a:lvl5pPr marL="2815274" indent="0">
              <a:buNone/>
              <a:defRPr sz="2500" b="1"/>
            </a:lvl5pPr>
            <a:lvl6pPr marL="3519091" indent="0">
              <a:buNone/>
              <a:defRPr sz="2500" b="1"/>
            </a:lvl6pPr>
            <a:lvl7pPr marL="4222912" indent="0">
              <a:buNone/>
              <a:defRPr sz="2500" b="1"/>
            </a:lvl7pPr>
            <a:lvl8pPr marL="4926729" indent="0">
              <a:buNone/>
              <a:defRPr sz="2500" b="1"/>
            </a:lvl8pPr>
            <a:lvl9pPr marL="5630548" indent="0">
              <a:buNone/>
              <a:defRPr sz="2500" b="1"/>
            </a:lvl9pPr>
          </a:lstStyle>
          <a:p>
            <a:pPr lvl="0"/>
            <a:r>
              <a:rPr lang="fr-FR" smtClean="0"/>
              <a:t>Modifiez les styles du texte du masque</a:t>
            </a:r>
          </a:p>
        </p:txBody>
      </p:sp>
      <p:sp>
        <p:nvSpPr>
          <p:cNvPr id="4" name="Espace réservé du contenu 3"/>
          <p:cNvSpPr>
            <a:spLocks noGrp="1"/>
          </p:cNvSpPr>
          <p:nvPr>
            <p:ph sz="half" idx="2"/>
          </p:nvPr>
        </p:nvSpPr>
        <p:spPr>
          <a:xfrm>
            <a:off x="755890" y="3391194"/>
            <a:ext cx="6679637" cy="6161082"/>
          </a:xfrm>
        </p:spPr>
        <p:txBody>
          <a:bodyPr/>
          <a:lstStyle>
            <a:lvl1pPr>
              <a:defRPr sz="37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7679614" y="2393641"/>
            <a:ext cx="6682262" cy="997555"/>
          </a:xfrm>
        </p:spPr>
        <p:txBody>
          <a:bodyPr anchor="b"/>
          <a:lstStyle>
            <a:lvl1pPr marL="0" indent="0">
              <a:buNone/>
              <a:defRPr sz="3700" b="1"/>
            </a:lvl1pPr>
            <a:lvl2pPr marL="703819" indent="0">
              <a:buNone/>
              <a:defRPr sz="3100" b="1"/>
            </a:lvl2pPr>
            <a:lvl3pPr marL="1407638" indent="0">
              <a:buNone/>
              <a:defRPr sz="2800" b="1"/>
            </a:lvl3pPr>
            <a:lvl4pPr marL="2111455" indent="0">
              <a:buNone/>
              <a:defRPr sz="2500" b="1"/>
            </a:lvl4pPr>
            <a:lvl5pPr marL="2815274" indent="0">
              <a:buNone/>
              <a:defRPr sz="2500" b="1"/>
            </a:lvl5pPr>
            <a:lvl6pPr marL="3519091" indent="0">
              <a:buNone/>
              <a:defRPr sz="2500" b="1"/>
            </a:lvl6pPr>
            <a:lvl7pPr marL="4222912" indent="0">
              <a:buNone/>
              <a:defRPr sz="2500" b="1"/>
            </a:lvl7pPr>
            <a:lvl8pPr marL="4926729" indent="0">
              <a:buNone/>
              <a:defRPr sz="2500" b="1"/>
            </a:lvl8pPr>
            <a:lvl9pPr marL="5630548" indent="0">
              <a:buNone/>
              <a:defRPr sz="2500" b="1"/>
            </a:lvl9pPr>
          </a:lstStyle>
          <a:p>
            <a:pPr lvl="0"/>
            <a:r>
              <a:rPr lang="fr-FR" smtClean="0"/>
              <a:t>Modifiez les styles du texte du masque</a:t>
            </a:r>
          </a:p>
        </p:txBody>
      </p:sp>
      <p:sp>
        <p:nvSpPr>
          <p:cNvPr id="6" name="Espace réservé du contenu 5"/>
          <p:cNvSpPr>
            <a:spLocks noGrp="1"/>
          </p:cNvSpPr>
          <p:nvPr>
            <p:ph sz="quarter" idx="4"/>
          </p:nvPr>
        </p:nvSpPr>
        <p:spPr>
          <a:xfrm>
            <a:off x="7679614" y="3391194"/>
            <a:ext cx="6682262" cy="6161082"/>
          </a:xfrm>
        </p:spPr>
        <p:txBody>
          <a:bodyPr/>
          <a:lstStyle>
            <a:lvl1pPr>
              <a:defRPr sz="37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6BDC37F-A18F-4D6E-A893-ACF9C8F5A10F}" type="datetimeFigureOut">
              <a:rPr lang="fr-BE" smtClean="0"/>
              <a:pPr/>
              <a:t>2/09/2014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31875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46BDC37F-A18F-4D6E-A893-ACF9C8F5A10F}" type="datetimeFigureOut">
              <a:rPr lang="fr-BE" smtClean="0"/>
              <a:pPr/>
              <a:t>2/09/2014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393572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BDC37F-A18F-4D6E-A893-ACF9C8F5A10F}" type="datetimeFigureOut">
              <a:rPr lang="fr-BE" smtClean="0"/>
              <a:pPr/>
              <a:t>2/09/2014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158330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5888" y="425756"/>
            <a:ext cx="4973640" cy="1811937"/>
          </a:xfrm>
        </p:spPr>
        <p:txBody>
          <a:bodyPr anchor="b"/>
          <a:lstStyle>
            <a:lvl1pPr algn="l">
              <a:defRPr sz="3100" b="1"/>
            </a:lvl1pPr>
          </a:lstStyle>
          <a:p>
            <a:r>
              <a:rPr lang="fr-FR" smtClean="0"/>
              <a:t>Modifiez le style du titre</a:t>
            </a:r>
            <a:endParaRPr lang="fr-BE"/>
          </a:p>
        </p:txBody>
      </p:sp>
      <p:sp>
        <p:nvSpPr>
          <p:cNvPr id="3" name="Espace réservé du contenu 2"/>
          <p:cNvSpPr>
            <a:spLocks noGrp="1"/>
          </p:cNvSpPr>
          <p:nvPr>
            <p:ph idx="1"/>
          </p:nvPr>
        </p:nvSpPr>
        <p:spPr>
          <a:xfrm>
            <a:off x="5910628" y="425760"/>
            <a:ext cx="8451249" cy="9126521"/>
          </a:xfrm>
        </p:spPr>
        <p:txBody>
          <a:bodyPr/>
          <a:lstStyle>
            <a:lvl1pPr>
              <a:defRPr sz="49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755888" y="2237699"/>
            <a:ext cx="4973640" cy="7314583"/>
          </a:xfrm>
        </p:spPr>
        <p:txBody>
          <a:bodyPr/>
          <a:lstStyle>
            <a:lvl1pPr marL="0" indent="0">
              <a:buNone/>
              <a:defRPr sz="2200"/>
            </a:lvl1pPr>
            <a:lvl2pPr marL="703819" indent="0">
              <a:buNone/>
              <a:defRPr sz="1800"/>
            </a:lvl2pPr>
            <a:lvl3pPr marL="1407638" indent="0">
              <a:buNone/>
              <a:defRPr sz="1500"/>
            </a:lvl3pPr>
            <a:lvl4pPr marL="2111455" indent="0">
              <a:buNone/>
              <a:defRPr sz="1400"/>
            </a:lvl4pPr>
            <a:lvl5pPr marL="2815274" indent="0">
              <a:buNone/>
              <a:defRPr sz="1400"/>
            </a:lvl5pPr>
            <a:lvl6pPr marL="3519091" indent="0">
              <a:buNone/>
              <a:defRPr sz="1400"/>
            </a:lvl6pPr>
            <a:lvl7pPr marL="4222912" indent="0">
              <a:buNone/>
              <a:defRPr sz="1400"/>
            </a:lvl7pPr>
            <a:lvl8pPr marL="4926729" indent="0">
              <a:buNone/>
              <a:defRPr sz="1400"/>
            </a:lvl8pPr>
            <a:lvl9pPr marL="5630548" indent="0">
              <a:buNone/>
              <a:defRPr sz="14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BDC37F-A18F-4D6E-A893-ACF9C8F5A10F}" type="datetimeFigureOut">
              <a:rPr lang="fr-BE" smtClean="0"/>
              <a:pPr/>
              <a:t>2/09/2014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374017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63187" y="7485382"/>
            <a:ext cx="9070658" cy="883691"/>
          </a:xfrm>
        </p:spPr>
        <p:txBody>
          <a:bodyPr anchor="b"/>
          <a:lstStyle>
            <a:lvl1pPr algn="l">
              <a:defRPr sz="3100" b="1"/>
            </a:lvl1pPr>
          </a:lstStyle>
          <a:p>
            <a:r>
              <a:rPr lang="fr-FR" smtClean="0"/>
              <a:t>Modifiez le style du titre</a:t>
            </a:r>
            <a:endParaRPr lang="fr-BE"/>
          </a:p>
        </p:txBody>
      </p:sp>
      <p:sp>
        <p:nvSpPr>
          <p:cNvPr id="3" name="Espace réservé pour une image  2"/>
          <p:cNvSpPr>
            <a:spLocks noGrp="1"/>
          </p:cNvSpPr>
          <p:nvPr>
            <p:ph type="pic" idx="1"/>
          </p:nvPr>
        </p:nvSpPr>
        <p:spPr>
          <a:xfrm>
            <a:off x="2963187" y="955477"/>
            <a:ext cx="9070658" cy="6416040"/>
          </a:xfrm>
        </p:spPr>
        <p:txBody>
          <a:bodyPr/>
          <a:lstStyle>
            <a:lvl1pPr marL="0" indent="0">
              <a:buNone/>
              <a:defRPr sz="4900"/>
            </a:lvl1pPr>
            <a:lvl2pPr marL="703819" indent="0">
              <a:buNone/>
              <a:defRPr sz="4300"/>
            </a:lvl2pPr>
            <a:lvl3pPr marL="1407638" indent="0">
              <a:buNone/>
              <a:defRPr sz="3700"/>
            </a:lvl3pPr>
            <a:lvl4pPr marL="2111455" indent="0">
              <a:buNone/>
              <a:defRPr sz="3100"/>
            </a:lvl4pPr>
            <a:lvl5pPr marL="2815274" indent="0">
              <a:buNone/>
              <a:defRPr sz="3100"/>
            </a:lvl5pPr>
            <a:lvl6pPr marL="3519091" indent="0">
              <a:buNone/>
              <a:defRPr sz="3100"/>
            </a:lvl6pPr>
            <a:lvl7pPr marL="4222912" indent="0">
              <a:buNone/>
              <a:defRPr sz="3100"/>
            </a:lvl7pPr>
            <a:lvl8pPr marL="4926729" indent="0">
              <a:buNone/>
              <a:defRPr sz="3100"/>
            </a:lvl8pPr>
            <a:lvl9pPr marL="5630548" indent="0">
              <a:buNone/>
              <a:defRPr sz="3100"/>
            </a:lvl9pPr>
          </a:lstStyle>
          <a:p>
            <a:endParaRPr lang="fr-BE"/>
          </a:p>
        </p:txBody>
      </p:sp>
      <p:sp>
        <p:nvSpPr>
          <p:cNvPr id="4" name="Espace réservé du texte 3"/>
          <p:cNvSpPr>
            <a:spLocks noGrp="1"/>
          </p:cNvSpPr>
          <p:nvPr>
            <p:ph type="body" sz="half" idx="2"/>
          </p:nvPr>
        </p:nvSpPr>
        <p:spPr>
          <a:xfrm>
            <a:off x="2963187" y="8369073"/>
            <a:ext cx="9070658" cy="1254989"/>
          </a:xfrm>
        </p:spPr>
        <p:txBody>
          <a:bodyPr/>
          <a:lstStyle>
            <a:lvl1pPr marL="0" indent="0">
              <a:buNone/>
              <a:defRPr sz="2200"/>
            </a:lvl1pPr>
            <a:lvl2pPr marL="703819" indent="0">
              <a:buNone/>
              <a:defRPr sz="1800"/>
            </a:lvl2pPr>
            <a:lvl3pPr marL="1407638" indent="0">
              <a:buNone/>
              <a:defRPr sz="1500"/>
            </a:lvl3pPr>
            <a:lvl4pPr marL="2111455" indent="0">
              <a:buNone/>
              <a:defRPr sz="1400"/>
            </a:lvl4pPr>
            <a:lvl5pPr marL="2815274" indent="0">
              <a:buNone/>
              <a:defRPr sz="1400"/>
            </a:lvl5pPr>
            <a:lvl6pPr marL="3519091" indent="0">
              <a:buNone/>
              <a:defRPr sz="1400"/>
            </a:lvl6pPr>
            <a:lvl7pPr marL="4222912" indent="0">
              <a:buNone/>
              <a:defRPr sz="1400"/>
            </a:lvl7pPr>
            <a:lvl8pPr marL="4926729" indent="0">
              <a:buNone/>
              <a:defRPr sz="1400"/>
            </a:lvl8pPr>
            <a:lvl9pPr marL="5630548" indent="0">
              <a:buNone/>
              <a:defRPr sz="14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BDC37F-A18F-4D6E-A893-ACF9C8F5A10F}" type="datetimeFigureOut">
              <a:rPr lang="fr-BE" smtClean="0"/>
              <a:pPr/>
              <a:t>2/09/2014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A4C73B-5B04-4B0D-9F89-CFF7634D9A5E}" type="slidenum">
              <a:rPr lang="fr-BE" smtClean="0"/>
              <a:pPr/>
              <a:t>‹N°›</a:t>
            </a:fld>
            <a:endParaRPr lang="fr-BE"/>
          </a:p>
        </p:txBody>
      </p:sp>
    </p:spTree>
    <p:extLst>
      <p:ext uri="{BB962C8B-B14F-4D97-AF65-F5344CB8AC3E}">
        <p14:creationId xmlns:p14="http://schemas.microsoft.com/office/powerpoint/2010/main" val="81393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55890" y="428234"/>
            <a:ext cx="13605987" cy="1782234"/>
          </a:xfrm>
          <a:prstGeom prst="rect">
            <a:avLst/>
          </a:prstGeom>
        </p:spPr>
        <p:txBody>
          <a:bodyPr vert="horz" lIns="140764" tIns="70381" rIns="140764" bIns="70381"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755890" y="2495132"/>
            <a:ext cx="13605987" cy="7057150"/>
          </a:xfrm>
          <a:prstGeom prst="rect">
            <a:avLst/>
          </a:prstGeom>
        </p:spPr>
        <p:txBody>
          <a:bodyPr vert="horz" lIns="140764" tIns="70381" rIns="140764" bIns="70381"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755888" y="9911202"/>
            <a:ext cx="3527478" cy="569325"/>
          </a:xfrm>
          <a:prstGeom prst="rect">
            <a:avLst/>
          </a:prstGeom>
        </p:spPr>
        <p:txBody>
          <a:bodyPr vert="horz" lIns="140764" tIns="70381" rIns="140764" bIns="70381" rtlCol="0" anchor="ctr"/>
          <a:lstStyle>
            <a:lvl1pPr algn="l">
              <a:defRPr sz="1800">
                <a:solidFill>
                  <a:schemeClr val="tx1">
                    <a:tint val="75000"/>
                  </a:schemeClr>
                </a:solidFill>
              </a:defRPr>
            </a:lvl1pPr>
          </a:lstStyle>
          <a:p>
            <a:fld id="{46BDC37F-A18F-4D6E-A893-ACF9C8F5A10F}" type="datetimeFigureOut">
              <a:rPr lang="fr-BE" smtClean="0"/>
              <a:pPr/>
              <a:t>2/09/2014</a:t>
            </a:fld>
            <a:endParaRPr lang="fr-BE"/>
          </a:p>
        </p:txBody>
      </p:sp>
      <p:sp>
        <p:nvSpPr>
          <p:cNvPr id="5" name="Espace réservé du pied de page 4"/>
          <p:cNvSpPr>
            <a:spLocks noGrp="1"/>
          </p:cNvSpPr>
          <p:nvPr>
            <p:ph type="ftr" sz="quarter" idx="3"/>
          </p:nvPr>
        </p:nvSpPr>
        <p:spPr>
          <a:xfrm>
            <a:off x="5165236" y="9911202"/>
            <a:ext cx="4787292" cy="569325"/>
          </a:xfrm>
          <a:prstGeom prst="rect">
            <a:avLst/>
          </a:prstGeom>
        </p:spPr>
        <p:txBody>
          <a:bodyPr vert="horz" lIns="140764" tIns="70381" rIns="140764" bIns="70381" rtlCol="0" anchor="ctr"/>
          <a:lstStyle>
            <a:lvl1pPr algn="ctr">
              <a:defRPr sz="18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0834398" y="9911202"/>
            <a:ext cx="3527478" cy="569325"/>
          </a:xfrm>
          <a:prstGeom prst="rect">
            <a:avLst/>
          </a:prstGeom>
        </p:spPr>
        <p:txBody>
          <a:bodyPr vert="horz" lIns="140764" tIns="70381" rIns="140764" bIns="70381" rtlCol="0" anchor="ctr"/>
          <a:lstStyle>
            <a:lvl1pPr algn="r">
              <a:defRPr sz="1800">
                <a:solidFill>
                  <a:schemeClr val="tx1">
                    <a:tint val="75000"/>
                  </a:schemeClr>
                </a:solidFill>
              </a:defRPr>
            </a:lvl1pPr>
          </a:lstStyle>
          <a:p>
            <a:fld id="{B9A4C73B-5B04-4B0D-9F89-CFF7634D9A5E}" type="slidenum">
              <a:rPr lang="fr-BE" smtClean="0"/>
              <a:pPr/>
              <a:t>‹N°›</a:t>
            </a:fld>
            <a:endParaRPr lang="fr-BE"/>
          </a:p>
        </p:txBody>
      </p:sp>
    </p:spTree>
    <p:extLst>
      <p:ext uri="{BB962C8B-B14F-4D97-AF65-F5344CB8AC3E}">
        <p14:creationId xmlns:p14="http://schemas.microsoft.com/office/powerpoint/2010/main" val="479732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407638" rtl="0" eaLnBrk="1" latinLnBrk="0" hangingPunct="1">
        <a:spcBef>
          <a:spcPct val="0"/>
        </a:spcBef>
        <a:buNone/>
        <a:defRPr sz="6800" kern="1200">
          <a:solidFill>
            <a:schemeClr val="tx1"/>
          </a:solidFill>
          <a:latin typeface="+mj-lt"/>
          <a:ea typeface="+mj-ea"/>
          <a:cs typeface="+mj-cs"/>
        </a:defRPr>
      </a:lvl1pPr>
    </p:titleStyle>
    <p:bodyStyle>
      <a:lvl1pPr marL="527864" indent="-527864" algn="l" defTabSz="1407638" rtl="0" eaLnBrk="1" latinLnBrk="0" hangingPunct="1">
        <a:spcBef>
          <a:spcPct val="20000"/>
        </a:spcBef>
        <a:buFont typeface="Arial" panose="020B0604020202020204" pitchFamily="34" charset="0"/>
        <a:buChar char="•"/>
        <a:defRPr sz="4900" kern="1200">
          <a:solidFill>
            <a:schemeClr val="tx1"/>
          </a:solidFill>
          <a:latin typeface="+mn-lt"/>
          <a:ea typeface="+mn-ea"/>
          <a:cs typeface="+mn-cs"/>
        </a:defRPr>
      </a:lvl1pPr>
      <a:lvl2pPr marL="1143704" indent="-439887" algn="l" defTabSz="1407638"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2pPr>
      <a:lvl3pPr marL="1759547" indent="-351909" algn="l" defTabSz="1407638"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3pPr>
      <a:lvl4pPr marL="2463365" indent="-351909" algn="l" defTabSz="14076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4pPr>
      <a:lvl5pPr marL="3167184" indent="-351909" algn="l" defTabSz="14076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5pPr>
      <a:lvl6pPr marL="3871002" indent="-351909" algn="l" defTabSz="14076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6pPr>
      <a:lvl7pPr marL="4574820" indent="-351909" algn="l" defTabSz="14076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7pPr>
      <a:lvl8pPr marL="5278639" indent="-351909" algn="l" defTabSz="14076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8pPr>
      <a:lvl9pPr marL="5982456" indent="-351909" algn="l" defTabSz="140763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9pPr>
    </p:bodyStyle>
    <p:otherStyle>
      <a:defPPr>
        <a:defRPr lang="fr-FR"/>
      </a:defPPr>
      <a:lvl1pPr marL="0" algn="l" defTabSz="1407638" rtl="0" eaLnBrk="1" latinLnBrk="0" hangingPunct="1">
        <a:defRPr sz="2800" kern="1200">
          <a:solidFill>
            <a:schemeClr val="tx1"/>
          </a:solidFill>
          <a:latin typeface="+mn-lt"/>
          <a:ea typeface="+mn-ea"/>
          <a:cs typeface="+mn-cs"/>
        </a:defRPr>
      </a:lvl1pPr>
      <a:lvl2pPr marL="703819" algn="l" defTabSz="1407638" rtl="0" eaLnBrk="1" latinLnBrk="0" hangingPunct="1">
        <a:defRPr sz="2800" kern="1200">
          <a:solidFill>
            <a:schemeClr val="tx1"/>
          </a:solidFill>
          <a:latin typeface="+mn-lt"/>
          <a:ea typeface="+mn-ea"/>
          <a:cs typeface="+mn-cs"/>
        </a:defRPr>
      </a:lvl2pPr>
      <a:lvl3pPr marL="1407638" algn="l" defTabSz="1407638" rtl="0" eaLnBrk="1" latinLnBrk="0" hangingPunct="1">
        <a:defRPr sz="2800" kern="1200">
          <a:solidFill>
            <a:schemeClr val="tx1"/>
          </a:solidFill>
          <a:latin typeface="+mn-lt"/>
          <a:ea typeface="+mn-ea"/>
          <a:cs typeface="+mn-cs"/>
        </a:defRPr>
      </a:lvl3pPr>
      <a:lvl4pPr marL="2111455" algn="l" defTabSz="1407638" rtl="0" eaLnBrk="1" latinLnBrk="0" hangingPunct="1">
        <a:defRPr sz="2800" kern="1200">
          <a:solidFill>
            <a:schemeClr val="tx1"/>
          </a:solidFill>
          <a:latin typeface="+mn-lt"/>
          <a:ea typeface="+mn-ea"/>
          <a:cs typeface="+mn-cs"/>
        </a:defRPr>
      </a:lvl4pPr>
      <a:lvl5pPr marL="2815274" algn="l" defTabSz="1407638" rtl="0" eaLnBrk="1" latinLnBrk="0" hangingPunct="1">
        <a:defRPr sz="2800" kern="1200">
          <a:solidFill>
            <a:schemeClr val="tx1"/>
          </a:solidFill>
          <a:latin typeface="+mn-lt"/>
          <a:ea typeface="+mn-ea"/>
          <a:cs typeface="+mn-cs"/>
        </a:defRPr>
      </a:lvl5pPr>
      <a:lvl6pPr marL="3519091" algn="l" defTabSz="1407638" rtl="0" eaLnBrk="1" latinLnBrk="0" hangingPunct="1">
        <a:defRPr sz="2800" kern="1200">
          <a:solidFill>
            <a:schemeClr val="tx1"/>
          </a:solidFill>
          <a:latin typeface="+mn-lt"/>
          <a:ea typeface="+mn-ea"/>
          <a:cs typeface="+mn-cs"/>
        </a:defRPr>
      </a:lvl6pPr>
      <a:lvl7pPr marL="4222912" algn="l" defTabSz="1407638" rtl="0" eaLnBrk="1" latinLnBrk="0" hangingPunct="1">
        <a:defRPr sz="2800" kern="1200">
          <a:solidFill>
            <a:schemeClr val="tx1"/>
          </a:solidFill>
          <a:latin typeface="+mn-lt"/>
          <a:ea typeface="+mn-ea"/>
          <a:cs typeface="+mn-cs"/>
        </a:defRPr>
      </a:lvl7pPr>
      <a:lvl8pPr marL="4926729" algn="l" defTabSz="1407638" rtl="0" eaLnBrk="1" latinLnBrk="0" hangingPunct="1">
        <a:defRPr sz="2800" kern="1200">
          <a:solidFill>
            <a:schemeClr val="tx1"/>
          </a:solidFill>
          <a:latin typeface="+mn-lt"/>
          <a:ea typeface="+mn-ea"/>
          <a:cs typeface="+mn-cs"/>
        </a:defRPr>
      </a:lvl8pPr>
      <a:lvl9pPr marL="5630548" algn="l" defTabSz="140763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755571" y="428689"/>
            <a:ext cx="13606622" cy="178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32" tIns="73716" rIns="147432" bIns="73716" numCol="1" anchor="ctr" anchorCtr="0" compatLnSpc="1">
            <a:prstTxWarp prst="textNoShape">
              <a:avLst/>
            </a:prstTxWarp>
          </a:bodyPr>
          <a:lstStyle/>
          <a:p>
            <a:pPr lvl="0"/>
            <a:r>
              <a:rPr lang="fr-FR" altLang="fr-FR" smtClean="0"/>
              <a:t>Modifiez le style du titre</a:t>
            </a:r>
            <a:endParaRPr lang="fr-BE" altLang="fr-FR" smtClean="0"/>
          </a:p>
        </p:txBody>
      </p:sp>
      <p:sp>
        <p:nvSpPr>
          <p:cNvPr id="1027" name="Espace réservé du texte 2"/>
          <p:cNvSpPr>
            <a:spLocks noGrp="1"/>
          </p:cNvSpPr>
          <p:nvPr>
            <p:ph type="body" idx="1"/>
          </p:nvPr>
        </p:nvSpPr>
        <p:spPr bwMode="auto">
          <a:xfrm>
            <a:off x="755571" y="2494334"/>
            <a:ext cx="13606622" cy="70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32" tIns="73716" rIns="147432" bIns="73716"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BE" altLang="fr-FR" smtClean="0"/>
          </a:p>
        </p:txBody>
      </p:sp>
      <p:sp>
        <p:nvSpPr>
          <p:cNvPr id="4" name="Espace réservé de la date 3"/>
          <p:cNvSpPr>
            <a:spLocks noGrp="1"/>
          </p:cNvSpPr>
          <p:nvPr>
            <p:ph type="dt" sz="half" idx="2"/>
          </p:nvPr>
        </p:nvSpPr>
        <p:spPr>
          <a:xfrm>
            <a:off x="755571" y="9910646"/>
            <a:ext cx="3527055" cy="569998"/>
          </a:xfrm>
          <a:prstGeom prst="rect">
            <a:avLst/>
          </a:prstGeom>
        </p:spPr>
        <p:txBody>
          <a:bodyPr vert="horz" lIns="147432" tIns="73716" rIns="147432" bIns="73716" rtlCol="0" anchor="ctr"/>
          <a:lstStyle>
            <a:lvl1pPr algn="l" defTabSz="449106">
              <a:buFont typeface="Times New Roman" pitchFamily="16" charset="0"/>
              <a:buNone/>
              <a:defRPr sz="1800">
                <a:solidFill>
                  <a:schemeClr val="tx1">
                    <a:tint val="75000"/>
                  </a:schemeClr>
                </a:solidFill>
              </a:defRPr>
            </a:lvl1pPr>
          </a:lstStyle>
          <a:p>
            <a:pPr fontAlgn="base" hangingPunct="0">
              <a:lnSpc>
                <a:spcPct val="93000"/>
              </a:lnSpc>
              <a:spcBef>
                <a:spcPct val="0"/>
              </a:spcBef>
              <a:spcAft>
                <a:spcPct val="0"/>
              </a:spcAft>
              <a:buClr>
                <a:srgbClr val="000000"/>
              </a:buClr>
              <a:buSzPct val="100000"/>
              <a:defRPr/>
            </a:pPr>
            <a:endParaRPr lang="fr-BE" altLang="fr-FR">
              <a:solidFill>
                <a:prstClr val="black">
                  <a:tint val="75000"/>
                </a:prstClr>
              </a:solidFill>
              <a:latin typeface="Arial" charset="0"/>
            </a:endParaRPr>
          </a:p>
        </p:txBody>
      </p:sp>
      <p:sp>
        <p:nvSpPr>
          <p:cNvPr id="5" name="Espace réservé du pied de page 4"/>
          <p:cNvSpPr>
            <a:spLocks noGrp="1"/>
          </p:cNvSpPr>
          <p:nvPr>
            <p:ph type="ftr" sz="quarter" idx="3"/>
          </p:nvPr>
        </p:nvSpPr>
        <p:spPr>
          <a:xfrm>
            <a:off x="5165183" y="9910646"/>
            <a:ext cx="4787397" cy="569998"/>
          </a:xfrm>
          <a:prstGeom prst="rect">
            <a:avLst/>
          </a:prstGeom>
        </p:spPr>
        <p:txBody>
          <a:bodyPr vert="horz" lIns="147432" tIns="73716" rIns="147432" bIns="73716" rtlCol="0" anchor="ctr"/>
          <a:lstStyle>
            <a:lvl1pPr algn="ctr" defTabSz="449106">
              <a:buFont typeface="Times New Roman" pitchFamily="16" charset="0"/>
              <a:buNone/>
              <a:defRPr sz="1800">
                <a:solidFill>
                  <a:schemeClr val="tx1">
                    <a:tint val="75000"/>
                  </a:schemeClr>
                </a:solidFill>
              </a:defRPr>
            </a:lvl1pPr>
          </a:lstStyle>
          <a:p>
            <a:pPr fontAlgn="base" hangingPunct="0">
              <a:lnSpc>
                <a:spcPct val="93000"/>
              </a:lnSpc>
              <a:spcBef>
                <a:spcPct val="0"/>
              </a:spcBef>
              <a:spcAft>
                <a:spcPct val="0"/>
              </a:spcAft>
              <a:buClr>
                <a:srgbClr val="000000"/>
              </a:buClr>
              <a:buSzPct val="100000"/>
              <a:defRPr/>
            </a:pPr>
            <a:endParaRPr lang="fr-BE" altLang="fr-FR">
              <a:solidFill>
                <a:prstClr val="black">
                  <a:tint val="75000"/>
                </a:prstClr>
              </a:solidFill>
              <a:latin typeface="Arial" charset="0"/>
            </a:endParaRPr>
          </a:p>
        </p:txBody>
      </p:sp>
      <p:sp>
        <p:nvSpPr>
          <p:cNvPr id="6" name="Espace réservé du numéro de diapositive 5"/>
          <p:cNvSpPr>
            <a:spLocks noGrp="1"/>
          </p:cNvSpPr>
          <p:nvPr>
            <p:ph type="sldNum" sz="quarter" idx="4"/>
          </p:nvPr>
        </p:nvSpPr>
        <p:spPr>
          <a:xfrm>
            <a:off x="10835138" y="9910646"/>
            <a:ext cx="3527055" cy="569998"/>
          </a:xfrm>
          <a:prstGeom prst="rect">
            <a:avLst/>
          </a:prstGeom>
        </p:spPr>
        <p:txBody>
          <a:bodyPr vert="horz" lIns="147432" tIns="73716" rIns="147432" bIns="73716" rtlCol="0" anchor="ctr"/>
          <a:lstStyle>
            <a:lvl1pPr algn="r" defTabSz="449106">
              <a:buFont typeface="Times New Roman" pitchFamily="16" charset="0"/>
              <a:buNone/>
              <a:defRPr sz="1800">
                <a:solidFill>
                  <a:schemeClr val="tx1">
                    <a:tint val="75000"/>
                  </a:schemeClr>
                </a:solidFill>
              </a:defRPr>
            </a:lvl1pPr>
          </a:lstStyle>
          <a:p>
            <a:pPr fontAlgn="base" hangingPunct="0">
              <a:lnSpc>
                <a:spcPct val="93000"/>
              </a:lnSpc>
              <a:spcBef>
                <a:spcPct val="0"/>
              </a:spcBef>
              <a:spcAft>
                <a:spcPct val="0"/>
              </a:spcAft>
              <a:buClr>
                <a:srgbClr val="000000"/>
              </a:buClr>
              <a:buSzPct val="100000"/>
              <a:defRPr/>
            </a:pPr>
            <a:fld id="{2F2A3580-571D-4503-ADE1-43CD38E26E76}" type="slidenum">
              <a:rPr lang="fr-BE" altLang="fr-FR">
                <a:solidFill>
                  <a:prstClr val="black">
                    <a:tint val="75000"/>
                  </a:prstClr>
                </a:solidFill>
                <a:latin typeface="Arial" charset="0"/>
              </a:rPr>
              <a:pPr fontAlgn="base" hangingPunct="0">
                <a:lnSpc>
                  <a:spcPct val="93000"/>
                </a:lnSpc>
                <a:spcBef>
                  <a:spcPct val="0"/>
                </a:spcBef>
                <a:spcAft>
                  <a:spcPct val="0"/>
                </a:spcAft>
                <a:buClr>
                  <a:srgbClr val="000000"/>
                </a:buClr>
                <a:buSzPct val="100000"/>
                <a:defRPr/>
              </a:pPr>
              <a:t>‹N°›</a:t>
            </a:fld>
            <a:endParaRPr lang="fr-BE" altLang="fr-FR">
              <a:solidFill>
                <a:prstClr val="black">
                  <a:tint val="75000"/>
                </a:prstClr>
              </a:solidFill>
              <a:latin typeface="Arial" charset="0"/>
            </a:endParaRPr>
          </a:p>
        </p:txBody>
      </p:sp>
    </p:spTree>
    <p:extLst>
      <p:ext uri="{BB962C8B-B14F-4D97-AF65-F5344CB8AC3E}">
        <p14:creationId xmlns:p14="http://schemas.microsoft.com/office/powerpoint/2010/main" val="14182856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1473200" rtl="0" eaLnBrk="0" fontAlgn="base" hangingPunct="0">
        <a:spcBef>
          <a:spcPct val="0"/>
        </a:spcBef>
        <a:spcAft>
          <a:spcPct val="0"/>
        </a:spcAft>
        <a:defRPr sz="7100" kern="1200">
          <a:solidFill>
            <a:schemeClr val="tx1"/>
          </a:solidFill>
          <a:latin typeface="+mj-lt"/>
          <a:ea typeface="+mj-ea"/>
          <a:cs typeface="+mj-cs"/>
        </a:defRPr>
      </a:lvl1pPr>
      <a:lvl2pPr algn="ctr" defTabSz="1473200" rtl="0" eaLnBrk="0" fontAlgn="base" hangingPunct="0">
        <a:spcBef>
          <a:spcPct val="0"/>
        </a:spcBef>
        <a:spcAft>
          <a:spcPct val="0"/>
        </a:spcAft>
        <a:defRPr sz="7100">
          <a:solidFill>
            <a:schemeClr val="tx1"/>
          </a:solidFill>
          <a:latin typeface="Calibri" pitchFamily="34" charset="0"/>
        </a:defRPr>
      </a:lvl2pPr>
      <a:lvl3pPr algn="ctr" defTabSz="1473200" rtl="0" eaLnBrk="0" fontAlgn="base" hangingPunct="0">
        <a:spcBef>
          <a:spcPct val="0"/>
        </a:spcBef>
        <a:spcAft>
          <a:spcPct val="0"/>
        </a:spcAft>
        <a:defRPr sz="7100">
          <a:solidFill>
            <a:schemeClr val="tx1"/>
          </a:solidFill>
          <a:latin typeface="Calibri" pitchFamily="34" charset="0"/>
        </a:defRPr>
      </a:lvl3pPr>
      <a:lvl4pPr algn="ctr" defTabSz="1473200" rtl="0" eaLnBrk="0" fontAlgn="base" hangingPunct="0">
        <a:spcBef>
          <a:spcPct val="0"/>
        </a:spcBef>
        <a:spcAft>
          <a:spcPct val="0"/>
        </a:spcAft>
        <a:defRPr sz="7100">
          <a:solidFill>
            <a:schemeClr val="tx1"/>
          </a:solidFill>
          <a:latin typeface="Calibri" pitchFamily="34" charset="0"/>
        </a:defRPr>
      </a:lvl4pPr>
      <a:lvl5pPr algn="ctr" defTabSz="1473200" rtl="0" eaLnBrk="0" fontAlgn="base" hangingPunct="0">
        <a:spcBef>
          <a:spcPct val="0"/>
        </a:spcBef>
        <a:spcAft>
          <a:spcPct val="0"/>
        </a:spcAft>
        <a:defRPr sz="7100">
          <a:solidFill>
            <a:schemeClr val="tx1"/>
          </a:solidFill>
          <a:latin typeface="Calibri" pitchFamily="34" charset="0"/>
        </a:defRPr>
      </a:lvl5pPr>
      <a:lvl6pPr marL="457200" algn="ctr" defTabSz="1473200" rtl="0" fontAlgn="base">
        <a:spcBef>
          <a:spcPct val="0"/>
        </a:spcBef>
        <a:spcAft>
          <a:spcPct val="0"/>
        </a:spcAft>
        <a:defRPr sz="7100">
          <a:solidFill>
            <a:schemeClr val="tx1"/>
          </a:solidFill>
          <a:latin typeface="Calibri" pitchFamily="34" charset="0"/>
        </a:defRPr>
      </a:lvl6pPr>
      <a:lvl7pPr marL="914400" algn="ctr" defTabSz="1473200" rtl="0" fontAlgn="base">
        <a:spcBef>
          <a:spcPct val="0"/>
        </a:spcBef>
        <a:spcAft>
          <a:spcPct val="0"/>
        </a:spcAft>
        <a:defRPr sz="7100">
          <a:solidFill>
            <a:schemeClr val="tx1"/>
          </a:solidFill>
          <a:latin typeface="Calibri" pitchFamily="34" charset="0"/>
        </a:defRPr>
      </a:lvl7pPr>
      <a:lvl8pPr marL="1371600" algn="ctr" defTabSz="1473200" rtl="0" fontAlgn="base">
        <a:spcBef>
          <a:spcPct val="0"/>
        </a:spcBef>
        <a:spcAft>
          <a:spcPct val="0"/>
        </a:spcAft>
        <a:defRPr sz="7100">
          <a:solidFill>
            <a:schemeClr val="tx1"/>
          </a:solidFill>
          <a:latin typeface="Calibri" pitchFamily="34" charset="0"/>
        </a:defRPr>
      </a:lvl8pPr>
      <a:lvl9pPr marL="1828800" algn="ctr" defTabSz="1473200" rtl="0" fontAlgn="base">
        <a:spcBef>
          <a:spcPct val="0"/>
        </a:spcBef>
        <a:spcAft>
          <a:spcPct val="0"/>
        </a:spcAft>
        <a:defRPr sz="7100">
          <a:solidFill>
            <a:schemeClr val="tx1"/>
          </a:solidFill>
          <a:latin typeface="Calibri" pitchFamily="34" charset="0"/>
        </a:defRPr>
      </a:lvl9pPr>
    </p:titleStyle>
    <p:bodyStyle>
      <a:lvl1pPr marL="552450" indent="-552450" algn="l" defTabSz="1473200" rtl="0" eaLnBrk="0" fontAlgn="base" hangingPunct="0">
        <a:spcBef>
          <a:spcPct val="20000"/>
        </a:spcBef>
        <a:spcAft>
          <a:spcPct val="0"/>
        </a:spcAft>
        <a:buFont typeface="Arial" charset="0"/>
        <a:buChar char="•"/>
        <a:defRPr sz="5200" kern="1200">
          <a:solidFill>
            <a:schemeClr val="tx1"/>
          </a:solidFill>
          <a:latin typeface="+mn-lt"/>
          <a:ea typeface="+mn-ea"/>
          <a:cs typeface="+mn-cs"/>
        </a:defRPr>
      </a:lvl1pPr>
      <a:lvl2pPr marL="1196975" indent="-460375" algn="l" defTabSz="1473200"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41500" indent="-368300" algn="l" defTabSz="1473200"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79688" indent="-368300" algn="l" defTabSz="1473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316288" indent="-368300" algn="l" defTabSz="1473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54390" indent="-368582" algn="l" defTabSz="147432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91554" indent="-368582" algn="l" defTabSz="147432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528714" indent="-368582" algn="l" defTabSz="147432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65876" indent="-368582" algn="l" defTabSz="147432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fr-FR"/>
      </a:defPPr>
      <a:lvl1pPr marL="0" algn="l" defTabSz="1474324" rtl="0" eaLnBrk="1" latinLnBrk="0" hangingPunct="1">
        <a:defRPr sz="2900" kern="1200">
          <a:solidFill>
            <a:schemeClr val="tx1"/>
          </a:solidFill>
          <a:latin typeface="+mn-lt"/>
          <a:ea typeface="+mn-ea"/>
          <a:cs typeface="+mn-cs"/>
        </a:defRPr>
      </a:lvl1pPr>
      <a:lvl2pPr marL="737162" algn="l" defTabSz="1474324" rtl="0" eaLnBrk="1" latinLnBrk="0" hangingPunct="1">
        <a:defRPr sz="2900" kern="1200">
          <a:solidFill>
            <a:schemeClr val="tx1"/>
          </a:solidFill>
          <a:latin typeface="+mn-lt"/>
          <a:ea typeface="+mn-ea"/>
          <a:cs typeface="+mn-cs"/>
        </a:defRPr>
      </a:lvl2pPr>
      <a:lvl3pPr marL="1474324" algn="l" defTabSz="1474324" rtl="0" eaLnBrk="1" latinLnBrk="0" hangingPunct="1">
        <a:defRPr sz="2900" kern="1200">
          <a:solidFill>
            <a:schemeClr val="tx1"/>
          </a:solidFill>
          <a:latin typeface="+mn-lt"/>
          <a:ea typeface="+mn-ea"/>
          <a:cs typeface="+mn-cs"/>
        </a:defRPr>
      </a:lvl3pPr>
      <a:lvl4pPr marL="2211486" algn="l" defTabSz="1474324" rtl="0" eaLnBrk="1" latinLnBrk="0" hangingPunct="1">
        <a:defRPr sz="2900" kern="1200">
          <a:solidFill>
            <a:schemeClr val="tx1"/>
          </a:solidFill>
          <a:latin typeface="+mn-lt"/>
          <a:ea typeface="+mn-ea"/>
          <a:cs typeface="+mn-cs"/>
        </a:defRPr>
      </a:lvl4pPr>
      <a:lvl5pPr marL="2948650" algn="l" defTabSz="1474324" rtl="0" eaLnBrk="1" latinLnBrk="0" hangingPunct="1">
        <a:defRPr sz="2900" kern="1200">
          <a:solidFill>
            <a:schemeClr val="tx1"/>
          </a:solidFill>
          <a:latin typeface="+mn-lt"/>
          <a:ea typeface="+mn-ea"/>
          <a:cs typeface="+mn-cs"/>
        </a:defRPr>
      </a:lvl5pPr>
      <a:lvl6pPr marL="3685809" algn="l" defTabSz="1474324" rtl="0" eaLnBrk="1" latinLnBrk="0" hangingPunct="1">
        <a:defRPr sz="2900" kern="1200">
          <a:solidFill>
            <a:schemeClr val="tx1"/>
          </a:solidFill>
          <a:latin typeface="+mn-lt"/>
          <a:ea typeface="+mn-ea"/>
          <a:cs typeface="+mn-cs"/>
        </a:defRPr>
      </a:lvl6pPr>
      <a:lvl7pPr marL="4422972" algn="l" defTabSz="1474324" rtl="0" eaLnBrk="1" latinLnBrk="0" hangingPunct="1">
        <a:defRPr sz="2900" kern="1200">
          <a:solidFill>
            <a:schemeClr val="tx1"/>
          </a:solidFill>
          <a:latin typeface="+mn-lt"/>
          <a:ea typeface="+mn-ea"/>
          <a:cs typeface="+mn-cs"/>
        </a:defRPr>
      </a:lvl7pPr>
      <a:lvl8pPr marL="5160134" algn="l" defTabSz="1474324" rtl="0" eaLnBrk="1" latinLnBrk="0" hangingPunct="1">
        <a:defRPr sz="2900" kern="1200">
          <a:solidFill>
            <a:schemeClr val="tx1"/>
          </a:solidFill>
          <a:latin typeface="+mn-lt"/>
          <a:ea typeface="+mn-ea"/>
          <a:cs typeface="+mn-cs"/>
        </a:defRPr>
      </a:lvl8pPr>
      <a:lvl9pPr marL="5897296" algn="l" defTabSz="14743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notesSlide" Target="../notesSlides/notesSlide9.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9" Type="http://schemas.openxmlformats.org/officeDocument/2006/relationships/tags" Target="../tags/tag82.xml"/><Relationship Id="rId21" Type="http://schemas.openxmlformats.org/officeDocument/2006/relationships/tags" Target="../tags/tag64.xml"/><Relationship Id="rId34" Type="http://schemas.openxmlformats.org/officeDocument/2006/relationships/tags" Target="../tags/tag77.xml"/><Relationship Id="rId42" Type="http://schemas.openxmlformats.org/officeDocument/2006/relationships/tags" Target="../tags/tag85.xml"/><Relationship Id="rId47" Type="http://schemas.openxmlformats.org/officeDocument/2006/relationships/tags" Target="../tags/tag90.xml"/><Relationship Id="rId50" Type="http://schemas.openxmlformats.org/officeDocument/2006/relationships/tags" Target="../tags/tag93.xml"/><Relationship Id="rId55" Type="http://schemas.openxmlformats.org/officeDocument/2006/relationships/tags" Target="../tags/tag98.xml"/><Relationship Id="rId63" Type="http://schemas.openxmlformats.org/officeDocument/2006/relationships/tags" Target="../tags/tag106.xml"/><Relationship Id="rId68" Type="http://schemas.openxmlformats.org/officeDocument/2006/relationships/tags" Target="../tags/tag111.xml"/><Relationship Id="rId76" Type="http://schemas.openxmlformats.org/officeDocument/2006/relationships/tags" Target="../tags/tag119.xml"/><Relationship Id="rId84" Type="http://schemas.openxmlformats.org/officeDocument/2006/relationships/tags" Target="../tags/tag127.xml"/><Relationship Id="rId89" Type="http://schemas.openxmlformats.org/officeDocument/2006/relationships/tags" Target="../tags/tag132.xml"/><Relationship Id="rId7" Type="http://schemas.openxmlformats.org/officeDocument/2006/relationships/tags" Target="../tags/tag50.xml"/><Relationship Id="rId71" Type="http://schemas.openxmlformats.org/officeDocument/2006/relationships/tags" Target="../tags/tag114.xml"/><Relationship Id="rId92" Type="http://schemas.openxmlformats.org/officeDocument/2006/relationships/slideLayout" Target="../slideLayouts/slideLayout25.xml"/><Relationship Id="rId2" Type="http://schemas.openxmlformats.org/officeDocument/2006/relationships/tags" Target="../tags/tag45.xml"/><Relationship Id="rId16" Type="http://schemas.openxmlformats.org/officeDocument/2006/relationships/tags" Target="../tags/tag59.xml"/><Relationship Id="rId29" Type="http://schemas.openxmlformats.org/officeDocument/2006/relationships/tags" Target="../tags/tag72.xml"/><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tags" Target="../tags/tag75.xml"/><Relationship Id="rId37" Type="http://schemas.openxmlformats.org/officeDocument/2006/relationships/tags" Target="../tags/tag80.xml"/><Relationship Id="rId40" Type="http://schemas.openxmlformats.org/officeDocument/2006/relationships/tags" Target="../tags/tag83.xml"/><Relationship Id="rId45" Type="http://schemas.openxmlformats.org/officeDocument/2006/relationships/tags" Target="../tags/tag88.xml"/><Relationship Id="rId53" Type="http://schemas.openxmlformats.org/officeDocument/2006/relationships/tags" Target="../tags/tag96.xml"/><Relationship Id="rId58" Type="http://schemas.openxmlformats.org/officeDocument/2006/relationships/tags" Target="../tags/tag101.xml"/><Relationship Id="rId66" Type="http://schemas.openxmlformats.org/officeDocument/2006/relationships/tags" Target="../tags/tag109.xml"/><Relationship Id="rId74" Type="http://schemas.openxmlformats.org/officeDocument/2006/relationships/tags" Target="../tags/tag117.xml"/><Relationship Id="rId79" Type="http://schemas.openxmlformats.org/officeDocument/2006/relationships/tags" Target="../tags/tag122.xml"/><Relationship Id="rId87" Type="http://schemas.openxmlformats.org/officeDocument/2006/relationships/tags" Target="../tags/tag130.xml"/><Relationship Id="rId5" Type="http://schemas.openxmlformats.org/officeDocument/2006/relationships/tags" Target="../tags/tag48.xml"/><Relationship Id="rId61" Type="http://schemas.openxmlformats.org/officeDocument/2006/relationships/tags" Target="../tags/tag104.xml"/><Relationship Id="rId82" Type="http://schemas.openxmlformats.org/officeDocument/2006/relationships/tags" Target="../tags/tag125.xml"/><Relationship Id="rId90" Type="http://schemas.openxmlformats.org/officeDocument/2006/relationships/tags" Target="../tags/tag133.xml"/><Relationship Id="rId19" Type="http://schemas.openxmlformats.org/officeDocument/2006/relationships/tags" Target="../tags/tag6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tags" Target="../tags/tag70.xml"/><Relationship Id="rId30" Type="http://schemas.openxmlformats.org/officeDocument/2006/relationships/tags" Target="../tags/tag73.xml"/><Relationship Id="rId35" Type="http://schemas.openxmlformats.org/officeDocument/2006/relationships/tags" Target="../tags/tag78.xml"/><Relationship Id="rId43" Type="http://schemas.openxmlformats.org/officeDocument/2006/relationships/tags" Target="../tags/tag86.xml"/><Relationship Id="rId48" Type="http://schemas.openxmlformats.org/officeDocument/2006/relationships/tags" Target="../tags/tag91.xml"/><Relationship Id="rId56" Type="http://schemas.openxmlformats.org/officeDocument/2006/relationships/tags" Target="../tags/tag99.xml"/><Relationship Id="rId64" Type="http://schemas.openxmlformats.org/officeDocument/2006/relationships/tags" Target="../tags/tag107.xml"/><Relationship Id="rId69" Type="http://schemas.openxmlformats.org/officeDocument/2006/relationships/tags" Target="../tags/tag112.xml"/><Relationship Id="rId77" Type="http://schemas.openxmlformats.org/officeDocument/2006/relationships/tags" Target="../tags/tag120.xml"/><Relationship Id="rId8" Type="http://schemas.openxmlformats.org/officeDocument/2006/relationships/tags" Target="../tags/tag51.xml"/><Relationship Id="rId51" Type="http://schemas.openxmlformats.org/officeDocument/2006/relationships/tags" Target="../tags/tag94.xml"/><Relationship Id="rId72" Type="http://schemas.openxmlformats.org/officeDocument/2006/relationships/tags" Target="../tags/tag115.xml"/><Relationship Id="rId80" Type="http://schemas.openxmlformats.org/officeDocument/2006/relationships/tags" Target="../tags/tag123.xml"/><Relationship Id="rId85" Type="http://schemas.openxmlformats.org/officeDocument/2006/relationships/tags" Target="../tags/tag128.xml"/><Relationship Id="rId93" Type="http://schemas.openxmlformats.org/officeDocument/2006/relationships/notesSlide" Target="../notesSlides/notesSlide10.xml"/><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tags" Target="../tags/tag76.xml"/><Relationship Id="rId38" Type="http://schemas.openxmlformats.org/officeDocument/2006/relationships/tags" Target="../tags/tag81.xml"/><Relationship Id="rId46" Type="http://schemas.openxmlformats.org/officeDocument/2006/relationships/tags" Target="../tags/tag89.xml"/><Relationship Id="rId59" Type="http://schemas.openxmlformats.org/officeDocument/2006/relationships/tags" Target="../tags/tag102.xml"/><Relationship Id="rId67" Type="http://schemas.openxmlformats.org/officeDocument/2006/relationships/tags" Target="../tags/tag110.xml"/><Relationship Id="rId20" Type="http://schemas.openxmlformats.org/officeDocument/2006/relationships/tags" Target="../tags/tag63.xml"/><Relationship Id="rId41" Type="http://schemas.openxmlformats.org/officeDocument/2006/relationships/tags" Target="../tags/tag84.xml"/><Relationship Id="rId54" Type="http://schemas.openxmlformats.org/officeDocument/2006/relationships/tags" Target="../tags/tag97.xml"/><Relationship Id="rId62" Type="http://schemas.openxmlformats.org/officeDocument/2006/relationships/tags" Target="../tags/tag105.xml"/><Relationship Id="rId70" Type="http://schemas.openxmlformats.org/officeDocument/2006/relationships/tags" Target="../tags/tag113.xml"/><Relationship Id="rId75" Type="http://schemas.openxmlformats.org/officeDocument/2006/relationships/tags" Target="../tags/tag118.xml"/><Relationship Id="rId83" Type="http://schemas.openxmlformats.org/officeDocument/2006/relationships/tags" Target="../tags/tag126.xml"/><Relationship Id="rId88" Type="http://schemas.openxmlformats.org/officeDocument/2006/relationships/tags" Target="../tags/tag131.xml"/><Relationship Id="rId91" Type="http://schemas.openxmlformats.org/officeDocument/2006/relationships/tags" Target="../tags/tag134.xml"/><Relationship Id="rId1" Type="http://schemas.openxmlformats.org/officeDocument/2006/relationships/tags" Target="../tags/tag44.xml"/><Relationship Id="rId6" Type="http://schemas.openxmlformats.org/officeDocument/2006/relationships/tags" Target="../tags/tag49.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tags" Target="../tags/tag71.xml"/><Relationship Id="rId36" Type="http://schemas.openxmlformats.org/officeDocument/2006/relationships/tags" Target="../tags/tag79.xml"/><Relationship Id="rId49" Type="http://schemas.openxmlformats.org/officeDocument/2006/relationships/tags" Target="../tags/tag92.xml"/><Relationship Id="rId57" Type="http://schemas.openxmlformats.org/officeDocument/2006/relationships/tags" Target="../tags/tag100.xml"/><Relationship Id="rId10" Type="http://schemas.openxmlformats.org/officeDocument/2006/relationships/tags" Target="../tags/tag53.xml"/><Relationship Id="rId31" Type="http://schemas.openxmlformats.org/officeDocument/2006/relationships/tags" Target="../tags/tag74.xml"/><Relationship Id="rId44" Type="http://schemas.openxmlformats.org/officeDocument/2006/relationships/tags" Target="../tags/tag87.xml"/><Relationship Id="rId52" Type="http://schemas.openxmlformats.org/officeDocument/2006/relationships/tags" Target="../tags/tag95.xml"/><Relationship Id="rId60" Type="http://schemas.openxmlformats.org/officeDocument/2006/relationships/tags" Target="../tags/tag103.xml"/><Relationship Id="rId65" Type="http://schemas.openxmlformats.org/officeDocument/2006/relationships/tags" Target="../tags/tag108.xml"/><Relationship Id="rId73" Type="http://schemas.openxmlformats.org/officeDocument/2006/relationships/tags" Target="../tags/tag116.xml"/><Relationship Id="rId78" Type="http://schemas.openxmlformats.org/officeDocument/2006/relationships/tags" Target="../tags/tag121.xml"/><Relationship Id="rId81" Type="http://schemas.openxmlformats.org/officeDocument/2006/relationships/tags" Target="../tags/tag124.xml"/><Relationship Id="rId86" Type="http://schemas.openxmlformats.org/officeDocument/2006/relationships/tags" Target="../tags/tag129.xml"/><Relationship Id="rId4" Type="http://schemas.openxmlformats.org/officeDocument/2006/relationships/tags" Target="../tags/tag47.xml"/><Relationship Id="rId9" Type="http://schemas.openxmlformats.org/officeDocument/2006/relationships/tags" Target="../tags/tag52.xml"/></Relationships>
</file>

<file path=ppt/slides/_rels/slide13.xml.rels><?xml version="1.0" encoding="UTF-8" standalone="yes"?>
<Relationships xmlns="http://schemas.openxmlformats.org/package/2006/relationships"><Relationship Id="rId13" Type="http://schemas.openxmlformats.org/officeDocument/2006/relationships/tags" Target="../tags/tag147.xml"/><Relationship Id="rId18" Type="http://schemas.openxmlformats.org/officeDocument/2006/relationships/tags" Target="../tags/tag152.xml"/><Relationship Id="rId26" Type="http://schemas.openxmlformats.org/officeDocument/2006/relationships/tags" Target="../tags/tag160.xml"/><Relationship Id="rId39" Type="http://schemas.openxmlformats.org/officeDocument/2006/relationships/tags" Target="../tags/tag173.xml"/><Relationship Id="rId21" Type="http://schemas.openxmlformats.org/officeDocument/2006/relationships/tags" Target="../tags/tag155.xml"/><Relationship Id="rId34" Type="http://schemas.openxmlformats.org/officeDocument/2006/relationships/tags" Target="../tags/tag168.xml"/><Relationship Id="rId42" Type="http://schemas.openxmlformats.org/officeDocument/2006/relationships/tags" Target="../tags/tag176.xml"/><Relationship Id="rId47" Type="http://schemas.openxmlformats.org/officeDocument/2006/relationships/tags" Target="../tags/tag181.xml"/><Relationship Id="rId50" Type="http://schemas.openxmlformats.org/officeDocument/2006/relationships/tags" Target="../tags/tag184.xml"/><Relationship Id="rId55" Type="http://schemas.openxmlformats.org/officeDocument/2006/relationships/tags" Target="../tags/tag189.xml"/><Relationship Id="rId63" Type="http://schemas.openxmlformats.org/officeDocument/2006/relationships/image" Target="../media/image19.wmf"/><Relationship Id="rId68" Type="http://schemas.openxmlformats.org/officeDocument/2006/relationships/image" Target="../media/image24.wmf"/><Relationship Id="rId76" Type="http://schemas.openxmlformats.org/officeDocument/2006/relationships/image" Target="../media/image32.wmf"/><Relationship Id="rId7" Type="http://schemas.openxmlformats.org/officeDocument/2006/relationships/tags" Target="../tags/tag141.xml"/><Relationship Id="rId71" Type="http://schemas.openxmlformats.org/officeDocument/2006/relationships/image" Target="../media/image27.wmf"/><Relationship Id="rId2" Type="http://schemas.openxmlformats.org/officeDocument/2006/relationships/tags" Target="../tags/tag136.xml"/><Relationship Id="rId16" Type="http://schemas.openxmlformats.org/officeDocument/2006/relationships/tags" Target="../tags/tag150.xml"/><Relationship Id="rId29" Type="http://schemas.openxmlformats.org/officeDocument/2006/relationships/tags" Target="../tags/tag163.xml"/><Relationship Id="rId11" Type="http://schemas.openxmlformats.org/officeDocument/2006/relationships/tags" Target="../tags/tag145.xml"/><Relationship Id="rId24" Type="http://schemas.openxmlformats.org/officeDocument/2006/relationships/tags" Target="../tags/tag158.xml"/><Relationship Id="rId32" Type="http://schemas.openxmlformats.org/officeDocument/2006/relationships/tags" Target="../tags/tag166.xml"/><Relationship Id="rId37" Type="http://schemas.openxmlformats.org/officeDocument/2006/relationships/tags" Target="../tags/tag171.xml"/><Relationship Id="rId40" Type="http://schemas.openxmlformats.org/officeDocument/2006/relationships/tags" Target="../tags/tag174.xml"/><Relationship Id="rId45" Type="http://schemas.openxmlformats.org/officeDocument/2006/relationships/tags" Target="../tags/tag179.xml"/><Relationship Id="rId53" Type="http://schemas.openxmlformats.org/officeDocument/2006/relationships/tags" Target="../tags/tag187.xml"/><Relationship Id="rId58" Type="http://schemas.openxmlformats.org/officeDocument/2006/relationships/tags" Target="../tags/tag192.xml"/><Relationship Id="rId66" Type="http://schemas.openxmlformats.org/officeDocument/2006/relationships/image" Target="../media/image22.wmf"/><Relationship Id="rId74" Type="http://schemas.openxmlformats.org/officeDocument/2006/relationships/image" Target="../media/image30.wmf"/><Relationship Id="rId5" Type="http://schemas.openxmlformats.org/officeDocument/2006/relationships/tags" Target="../tags/tag139.xml"/><Relationship Id="rId15" Type="http://schemas.openxmlformats.org/officeDocument/2006/relationships/tags" Target="../tags/tag149.xml"/><Relationship Id="rId23" Type="http://schemas.openxmlformats.org/officeDocument/2006/relationships/tags" Target="../tags/tag157.xml"/><Relationship Id="rId28" Type="http://schemas.openxmlformats.org/officeDocument/2006/relationships/tags" Target="../tags/tag162.xml"/><Relationship Id="rId36" Type="http://schemas.openxmlformats.org/officeDocument/2006/relationships/tags" Target="../tags/tag170.xml"/><Relationship Id="rId49" Type="http://schemas.openxmlformats.org/officeDocument/2006/relationships/tags" Target="../tags/tag183.xml"/><Relationship Id="rId57" Type="http://schemas.openxmlformats.org/officeDocument/2006/relationships/tags" Target="../tags/tag191.xml"/><Relationship Id="rId61" Type="http://schemas.openxmlformats.org/officeDocument/2006/relationships/image" Target="../media/image17.wmf"/><Relationship Id="rId10" Type="http://schemas.openxmlformats.org/officeDocument/2006/relationships/tags" Target="../tags/tag144.xml"/><Relationship Id="rId19" Type="http://schemas.openxmlformats.org/officeDocument/2006/relationships/tags" Target="../tags/tag153.xml"/><Relationship Id="rId31" Type="http://schemas.openxmlformats.org/officeDocument/2006/relationships/tags" Target="../tags/tag165.xml"/><Relationship Id="rId44" Type="http://schemas.openxmlformats.org/officeDocument/2006/relationships/tags" Target="../tags/tag178.xml"/><Relationship Id="rId52" Type="http://schemas.openxmlformats.org/officeDocument/2006/relationships/tags" Target="../tags/tag186.xml"/><Relationship Id="rId60" Type="http://schemas.openxmlformats.org/officeDocument/2006/relationships/image" Target="../media/image16.wmf"/><Relationship Id="rId65" Type="http://schemas.openxmlformats.org/officeDocument/2006/relationships/image" Target="../media/image21.wmf"/><Relationship Id="rId73" Type="http://schemas.openxmlformats.org/officeDocument/2006/relationships/image" Target="../media/image29.wmf"/><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tags" Target="../tags/tag156.xml"/><Relationship Id="rId27" Type="http://schemas.openxmlformats.org/officeDocument/2006/relationships/tags" Target="../tags/tag161.xml"/><Relationship Id="rId30" Type="http://schemas.openxmlformats.org/officeDocument/2006/relationships/tags" Target="../tags/tag164.xml"/><Relationship Id="rId35" Type="http://schemas.openxmlformats.org/officeDocument/2006/relationships/tags" Target="../tags/tag169.xml"/><Relationship Id="rId43" Type="http://schemas.openxmlformats.org/officeDocument/2006/relationships/tags" Target="../tags/tag177.xml"/><Relationship Id="rId48" Type="http://schemas.openxmlformats.org/officeDocument/2006/relationships/tags" Target="../tags/tag182.xml"/><Relationship Id="rId56" Type="http://schemas.openxmlformats.org/officeDocument/2006/relationships/tags" Target="../tags/tag190.xml"/><Relationship Id="rId64" Type="http://schemas.openxmlformats.org/officeDocument/2006/relationships/image" Target="../media/image20.wmf"/><Relationship Id="rId69" Type="http://schemas.openxmlformats.org/officeDocument/2006/relationships/image" Target="../media/image25.wmf"/><Relationship Id="rId77" Type="http://schemas.openxmlformats.org/officeDocument/2006/relationships/image" Target="../media/image33.wmf"/><Relationship Id="rId8" Type="http://schemas.openxmlformats.org/officeDocument/2006/relationships/tags" Target="../tags/tag142.xml"/><Relationship Id="rId51" Type="http://schemas.openxmlformats.org/officeDocument/2006/relationships/tags" Target="../tags/tag185.xml"/><Relationship Id="rId72" Type="http://schemas.openxmlformats.org/officeDocument/2006/relationships/image" Target="../media/image28.wmf"/><Relationship Id="rId3" Type="http://schemas.openxmlformats.org/officeDocument/2006/relationships/tags" Target="../tags/tag137.xml"/><Relationship Id="rId12" Type="http://schemas.openxmlformats.org/officeDocument/2006/relationships/tags" Target="../tags/tag146.xml"/><Relationship Id="rId17" Type="http://schemas.openxmlformats.org/officeDocument/2006/relationships/tags" Target="../tags/tag151.xml"/><Relationship Id="rId25" Type="http://schemas.openxmlformats.org/officeDocument/2006/relationships/tags" Target="../tags/tag159.xml"/><Relationship Id="rId33" Type="http://schemas.openxmlformats.org/officeDocument/2006/relationships/tags" Target="../tags/tag167.xml"/><Relationship Id="rId38" Type="http://schemas.openxmlformats.org/officeDocument/2006/relationships/tags" Target="../tags/tag172.xml"/><Relationship Id="rId46" Type="http://schemas.openxmlformats.org/officeDocument/2006/relationships/tags" Target="../tags/tag180.xml"/><Relationship Id="rId59" Type="http://schemas.openxmlformats.org/officeDocument/2006/relationships/slideLayout" Target="../slideLayouts/slideLayout20.xml"/><Relationship Id="rId67" Type="http://schemas.openxmlformats.org/officeDocument/2006/relationships/image" Target="../media/image23.wmf"/><Relationship Id="rId20" Type="http://schemas.openxmlformats.org/officeDocument/2006/relationships/tags" Target="../tags/tag154.xml"/><Relationship Id="rId41" Type="http://schemas.openxmlformats.org/officeDocument/2006/relationships/tags" Target="../tags/tag175.xml"/><Relationship Id="rId54" Type="http://schemas.openxmlformats.org/officeDocument/2006/relationships/tags" Target="../tags/tag188.xml"/><Relationship Id="rId62" Type="http://schemas.openxmlformats.org/officeDocument/2006/relationships/image" Target="../media/image18.wmf"/><Relationship Id="rId70" Type="http://schemas.openxmlformats.org/officeDocument/2006/relationships/image" Target="../media/image26.wmf"/><Relationship Id="rId75" Type="http://schemas.openxmlformats.org/officeDocument/2006/relationships/image" Target="../media/image31.wmf"/><Relationship Id="rId1" Type="http://schemas.openxmlformats.org/officeDocument/2006/relationships/tags" Target="../tags/tag135.xml"/><Relationship Id="rId6" Type="http://schemas.openxmlformats.org/officeDocument/2006/relationships/tags" Target="../tags/tag140.xml"/></Relationships>
</file>

<file path=ppt/slides/_rels/slide14.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notesSlide" Target="../notesSlides/notesSlide11.xml"/><Relationship Id="rId2" Type="http://schemas.openxmlformats.org/officeDocument/2006/relationships/tags" Target="../tags/tag194.xml"/><Relationship Id="rId16" Type="http://schemas.openxmlformats.org/officeDocument/2006/relationships/slideLayout" Target="../slideLayouts/slideLayout7.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tags" Target="../tags/tag20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1.pn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34.jpeg"/><Relationship Id="rId5" Type="http://schemas.openxmlformats.org/officeDocument/2006/relationships/tags" Target="../tags/tag220.xml"/><Relationship Id="rId10" Type="http://schemas.openxmlformats.org/officeDocument/2006/relationships/notesSlide" Target="../notesSlides/notesSlide15.xml"/><Relationship Id="rId4" Type="http://schemas.openxmlformats.org/officeDocument/2006/relationships/tags" Target="../tags/tag219.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image" Target="../media/image3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3.xml"/><Relationship Id="rId1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7.xml"/><Relationship Id="rId17" Type="http://schemas.openxmlformats.org/officeDocument/2006/relationships/image" Target="../media/image5.jpeg"/><Relationship Id="rId2" Type="http://schemas.openxmlformats.org/officeDocument/2006/relationships/tags" Target="../tags/tag6.xml"/><Relationship Id="rId16" Type="http://schemas.openxmlformats.org/officeDocument/2006/relationships/image" Target="../media/image4.jpe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3.jpeg"/><Relationship Id="rId10" Type="http://schemas.openxmlformats.org/officeDocument/2006/relationships/tags" Target="../tags/tag14.xml"/><Relationship Id="rId19" Type="http://schemas.openxmlformats.org/officeDocument/2006/relationships/image" Target="../media/image7.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800000" y="4452015"/>
            <a:ext cx="3370434" cy="2268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3"/>
          <p:cNvSpPr txBox="1">
            <a:spLocks noChangeArrowheads="1"/>
          </p:cNvSpPr>
          <p:nvPr>
            <p:custDataLst>
              <p:tags r:id="rId2"/>
            </p:custDataLst>
          </p:nvPr>
        </p:nvSpPr>
        <p:spPr bwMode="auto">
          <a:xfrm>
            <a:off x="1800000" y="7147199"/>
            <a:ext cx="11808824" cy="1260348"/>
          </a:xfrm>
          <a:prstGeom prst="rect">
            <a:avLst/>
          </a:prstGeom>
          <a:solidFill>
            <a:srgbClr val="8EB610"/>
          </a:solidFill>
          <a:ln>
            <a:noFill/>
          </a:ln>
          <a:effectLst/>
          <a:extLst/>
        </p:spPr>
        <p:txBody>
          <a:bodyPr lIns="85839" tIns="63110" rIns="85839" bIns="4292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eaLnBrk="1">
              <a:spcBef>
                <a:spcPts val="1145"/>
              </a:spcBef>
            </a:pPr>
            <a:r>
              <a:rPr lang="fr-BE" altLang="fr-FR" sz="2300" b="1" dirty="0">
                <a:solidFill>
                  <a:schemeClr val="bg1"/>
                </a:solidFill>
                <a:latin typeface="Arial" panose="020B0604020202020204" pitchFamily="34" charset="0"/>
                <a:ea typeface="Microsoft YaHei" charset="-122"/>
                <a:cs typeface="Arial" panose="020B0604020202020204" pitchFamily="34" charset="0"/>
              </a:rPr>
              <a:t>Faculté d’Architecture</a:t>
            </a:r>
          </a:p>
          <a:p>
            <a:pPr eaLnBrk="1">
              <a:spcBef>
                <a:spcPts val="1145"/>
              </a:spcBef>
            </a:pPr>
            <a:r>
              <a:rPr lang="fr-BE" altLang="fr-FR" sz="2300" b="1" dirty="0">
                <a:solidFill>
                  <a:schemeClr val="bg1"/>
                </a:solidFill>
                <a:ea typeface="Microsoft YaHei" charset="-122"/>
              </a:rPr>
              <a:t>CERDA </a:t>
            </a:r>
            <a:r>
              <a:rPr lang="fr-BE" altLang="fr-FR" sz="1800" b="1" dirty="0">
                <a:solidFill>
                  <a:schemeClr val="bg1"/>
                </a:solidFill>
                <a:ea typeface="Microsoft YaHei" charset="-122"/>
              </a:rPr>
              <a:t>- Cellule de Réflexion en Didactique de l’Architecture</a:t>
            </a:r>
            <a:endParaRPr lang="fr-BE" altLang="fr-FR" sz="1800" b="1" dirty="0">
              <a:ea typeface="Microsoft YaHei" charset="-122"/>
            </a:endParaRPr>
          </a:p>
          <a:p>
            <a:pPr eaLnBrk="1"/>
            <a:r>
              <a:rPr lang="fr-BE" altLang="fr-FR" sz="1500" dirty="0" smtClean="0">
                <a:solidFill>
                  <a:schemeClr val="bg1"/>
                </a:solidFill>
                <a:ea typeface="Microsoft YaHei" charset="-122"/>
              </a:rPr>
              <a:t>patricia.scheffers@ulg.ac.be</a:t>
            </a:r>
            <a:endParaRPr lang="fr-BE" altLang="fr-FR" sz="1500" dirty="0">
              <a:solidFill>
                <a:schemeClr val="bg1"/>
              </a:solidFill>
              <a:ea typeface="Microsoft YaHei" charset="-122"/>
            </a:endParaRPr>
          </a:p>
        </p:txBody>
      </p:sp>
    </p:spTree>
    <p:extLst>
      <p:ext uri="{BB962C8B-B14F-4D97-AF65-F5344CB8AC3E}">
        <p14:creationId xmlns:p14="http://schemas.microsoft.com/office/powerpoint/2010/main" val="711812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custDataLst>
              <p:tags r:id="rId1"/>
            </p:custDataLst>
          </p:nvPr>
        </p:nvSpPr>
        <p:spPr>
          <a:xfrm>
            <a:off x="1800038" y="360000"/>
            <a:ext cx="13317725" cy="1665535"/>
          </a:xfrm>
        </p:spPr>
        <p:txBody>
          <a:bodyPr tIns="33656">
            <a:normAutofit/>
          </a:bodyPr>
          <a:lstStyle/>
          <a:p>
            <a:pPr algn="l">
              <a:spcAft>
                <a:spcPts val="1359"/>
              </a:spcAft>
              <a:tabLst>
                <a:tab pos="689290" algn="l"/>
                <a:tab pos="1380093" algn="l"/>
                <a:tab pos="2070896" algn="l"/>
                <a:tab pos="2761701" algn="l"/>
                <a:tab pos="3452504" algn="l"/>
                <a:tab pos="4143308" algn="l"/>
                <a:tab pos="4832597" algn="l"/>
                <a:tab pos="5523401" algn="l"/>
                <a:tab pos="6214203" algn="l"/>
                <a:tab pos="6905007" algn="l"/>
                <a:tab pos="7595811" algn="l"/>
                <a:tab pos="8286615" algn="l"/>
                <a:tab pos="8975903" algn="l"/>
                <a:tab pos="9666708" algn="l"/>
                <a:tab pos="10357511" algn="l"/>
                <a:tab pos="11048316" algn="l"/>
                <a:tab pos="11739119" algn="l"/>
                <a:tab pos="12429922" algn="l"/>
                <a:tab pos="13119210" algn="l"/>
              </a:tabLst>
            </a:pPr>
            <a:r>
              <a:rPr lang="fr-BE" altLang="fr-FR" sz="4000" dirty="0"/>
              <a:t>Enjeux du point de vue des étudiants</a:t>
            </a:r>
          </a:p>
        </p:txBody>
      </p:sp>
      <p:sp>
        <p:nvSpPr>
          <p:cNvPr id="8195" name="Text Box 2"/>
          <p:cNvSpPr txBox="1">
            <a:spLocks noChangeArrowheads="1"/>
          </p:cNvSpPr>
          <p:nvPr>
            <p:custDataLst>
              <p:tags r:id="rId2"/>
            </p:custDataLst>
          </p:nvPr>
        </p:nvSpPr>
        <p:spPr bwMode="auto">
          <a:xfrm>
            <a:off x="1798081" y="1800000"/>
            <a:ext cx="12960948" cy="4483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54" tIns="42927" rIns="85854" bIns="42927"/>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eaLnBrk="1">
              <a:lnSpc>
                <a:spcPct val="200000"/>
              </a:lnSpc>
              <a:spcAft>
                <a:spcPts val="548"/>
              </a:spcAft>
              <a:buSzPct val="45000"/>
              <a:buFont typeface="Wingdings" pitchFamily="2" charset="2"/>
              <a:buChar char="q"/>
            </a:pPr>
            <a:r>
              <a:rPr lang="fr-BE" altLang="fr-FR" sz="2400" dirty="0">
                <a:solidFill>
                  <a:srgbClr val="000000"/>
                </a:solidFill>
                <a:ea typeface="Microsoft YaHei" charset="-122"/>
              </a:rPr>
              <a:t>Être placé au centre de sa formation en tant </a:t>
            </a:r>
            <a:r>
              <a:rPr lang="fr-BE" altLang="fr-FR" sz="2400" dirty="0" smtClean="0">
                <a:solidFill>
                  <a:srgbClr val="000000"/>
                </a:solidFill>
                <a:ea typeface="Microsoft YaHei" charset="-122"/>
              </a:rPr>
              <a:t>qu'acteur-responsable</a:t>
            </a:r>
          </a:p>
          <a:p>
            <a:pPr marL="0" lvl="1" eaLnBrk="1">
              <a:lnSpc>
                <a:spcPct val="200000"/>
              </a:lnSpc>
              <a:spcAft>
                <a:spcPts val="548"/>
              </a:spcAft>
              <a:buSzPct val="45000"/>
              <a:buFont typeface="Wingdings" pitchFamily="2" charset="2"/>
              <a:buChar char="q"/>
            </a:pPr>
            <a:r>
              <a:rPr lang="fr-BE" altLang="fr-FR" sz="2400" dirty="0" smtClean="0">
                <a:solidFill>
                  <a:srgbClr val="000000"/>
                </a:solidFill>
                <a:ea typeface="Microsoft YaHei" charset="-122"/>
              </a:rPr>
              <a:t>Connaître </a:t>
            </a:r>
            <a:r>
              <a:rPr lang="fr-BE" altLang="fr-FR" sz="2400" dirty="0">
                <a:solidFill>
                  <a:srgbClr val="000000"/>
                </a:solidFill>
                <a:ea typeface="Microsoft YaHei" charset="-122"/>
              </a:rPr>
              <a:t>et comprendre le projet de formation </a:t>
            </a:r>
            <a:endParaRPr lang="fr-BE" altLang="fr-FR" sz="2400" dirty="0" smtClean="0">
              <a:solidFill>
                <a:srgbClr val="000000"/>
              </a:solidFill>
              <a:ea typeface="Microsoft YaHei" charset="-122"/>
            </a:endParaRPr>
          </a:p>
          <a:p>
            <a:pPr marL="0" lvl="1" eaLnBrk="1">
              <a:lnSpc>
                <a:spcPct val="200000"/>
              </a:lnSpc>
              <a:spcAft>
                <a:spcPts val="548"/>
              </a:spcAft>
              <a:buSzPct val="45000"/>
              <a:buFont typeface="Wingdings" pitchFamily="2" charset="2"/>
              <a:buChar char="q"/>
            </a:pPr>
            <a:r>
              <a:rPr lang="fr-BE" altLang="fr-FR" sz="2400" dirty="0" smtClean="0">
                <a:solidFill>
                  <a:srgbClr val="000000"/>
                </a:solidFill>
                <a:ea typeface="Microsoft YaHei" charset="-122"/>
              </a:rPr>
              <a:t>Créer </a:t>
            </a:r>
            <a:r>
              <a:rPr lang="fr-BE" altLang="fr-FR" sz="2400" dirty="0">
                <a:solidFill>
                  <a:srgbClr val="000000"/>
                </a:solidFill>
                <a:ea typeface="Microsoft YaHei" charset="-122"/>
              </a:rPr>
              <a:t>un outil de navigation et d'auto-évaluation dans la </a:t>
            </a:r>
            <a:r>
              <a:rPr lang="fr-BE" altLang="fr-FR" sz="2400" dirty="0" smtClean="0">
                <a:solidFill>
                  <a:srgbClr val="000000"/>
                </a:solidFill>
                <a:ea typeface="Microsoft YaHei" charset="-122"/>
              </a:rPr>
              <a:t>formation</a:t>
            </a:r>
          </a:p>
          <a:p>
            <a:pPr marL="0" lvl="1" eaLnBrk="1">
              <a:lnSpc>
                <a:spcPct val="200000"/>
              </a:lnSpc>
              <a:spcAft>
                <a:spcPts val="548"/>
              </a:spcAft>
              <a:buSzPct val="45000"/>
              <a:buFont typeface="Wingdings" pitchFamily="2" charset="2"/>
              <a:buChar char="q"/>
            </a:pPr>
            <a:r>
              <a:rPr lang="fr-BE" altLang="fr-FR" sz="2400" dirty="0" smtClean="0">
                <a:solidFill>
                  <a:srgbClr val="000000"/>
                </a:solidFill>
                <a:ea typeface="Microsoft YaHei" charset="-122"/>
              </a:rPr>
              <a:t>Comprendre </a:t>
            </a:r>
            <a:r>
              <a:rPr lang="fr-BE" altLang="fr-FR" sz="2400" dirty="0">
                <a:solidFill>
                  <a:srgbClr val="000000"/>
                </a:solidFill>
                <a:ea typeface="Microsoft YaHei" charset="-122"/>
              </a:rPr>
              <a:t>les liens entre les différents contenus de cours au service de la formation</a:t>
            </a:r>
          </a:p>
        </p:txBody>
      </p:sp>
    </p:spTree>
    <p:extLst>
      <p:ext uri="{BB962C8B-B14F-4D97-AF65-F5344CB8AC3E}">
        <p14:creationId xmlns:p14="http://schemas.microsoft.com/office/powerpoint/2010/main" val="4063456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custDataLst>
              <p:tags r:id="rId1"/>
            </p:custDataLst>
          </p:nvPr>
        </p:nvSpPr>
        <p:spPr>
          <a:xfrm>
            <a:off x="5723420" y="3906500"/>
            <a:ext cx="3672510" cy="5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808080"/>
            </a:solidFill>
            <a:prstDash val="solid"/>
          </a:ln>
        </p:spPr>
        <p:txBody>
          <a:bodyPr vert="horz" wrap="none" lIns="108000" tIns="63000" rIns="108000" bIns="63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sp>
        <p:nvSpPr>
          <p:cNvPr id="3" name="Forme libre 2"/>
          <p:cNvSpPr/>
          <p:nvPr>
            <p:custDataLst>
              <p:tags r:id="rId2"/>
            </p:custDataLst>
          </p:nvPr>
        </p:nvSpPr>
        <p:spPr>
          <a:xfrm>
            <a:off x="8311781" y="5562730"/>
            <a:ext cx="1620000" cy="5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808080"/>
            </a:solidFill>
            <a:prstDash val="solid"/>
          </a:ln>
        </p:spPr>
        <p:txBody>
          <a:bodyPr vert="horz" wrap="none" lIns="108000" tIns="63000" rIns="108000" bIns="63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sp>
        <p:nvSpPr>
          <p:cNvPr id="4" name="Forme libre 3"/>
          <p:cNvSpPr/>
          <p:nvPr>
            <p:custDataLst>
              <p:tags r:id="rId3"/>
            </p:custDataLst>
          </p:nvPr>
        </p:nvSpPr>
        <p:spPr>
          <a:xfrm>
            <a:off x="4390441" y="5562730"/>
            <a:ext cx="3632800" cy="5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808080"/>
            </a:solidFill>
            <a:prstDash val="solid"/>
          </a:ln>
        </p:spPr>
        <p:txBody>
          <a:bodyPr vert="horz" wrap="none" lIns="108000" tIns="63000" rIns="108000" bIns="63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sp>
        <p:nvSpPr>
          <p:cNvPr id="5" name="Forme libre 4"/>
          <p:cNvSpPr/>
          <p:nvPr>
            <p:custDataLst>
              <p:tags r:id="rId4"/>
            </p:custDataLst>
          </p:nvPr>
        </p:nvSpPr>
        <p:spPr>
          <a:xfrm>
            <a:off x="3670341" y="6282830"/>
            <a:ext cx="4284120" cy="5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sp>
        <p:nvSpPr>
          <p:cNvPr id="6" name="ZoneTexte 5"/>
          <p:cNvSpPr txBox="1"/>
          <p:nvPr>
            <p:custDataLst>
              <p:tags r:id="rId5"/>
            </p:custDataLst>
          </p:nvPr>
        </p:nvSpPr>
        <p:spPr>
          <a:xfrm>
            <a:off x="1800000" y="3600000"/>
            <a:ext cx="9575676" cy="5046082"/>
          </a:xfrm>
          <a:prstGeom prst="rect">
            <a:avLst/>
          </a:prstGeom>
          <a:noFill/>
          <a:ln>
            <a:noFill/>
          </a:ln>
        </p:spPr>
        <p:txBody>
          <a:bodyPr vert="horz"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R="0" lvl="0" indent="0" algn="l" rtl="0" hangingPunct="0">
              <a:lnSpc>
                <a:spcPct val="200000"/>
              </a:lnSpc>
              <a:spcBef>
                <a:spcPts val="0"/>
              </a:spcBef>
              <a:spcAft>
                <a:spcPts val="0"/>
              </a:spcAft>
              <a:buNone/>
              <a:tabLst>
                <a:tab pos="2250359" algn="l"/>
              </a:tabLst>
            </a:pPr>
            <a:r>
              <a:rPr lang="fr-BE" sz="2800" b="0" i="0" u="none" strike="noStrike" kern="1200" dirty="0">
                <a:ln>
                  <a:noFill/>
                </a:ln>
                <a:latin typeface="Arial" pitchFamily="18"/>
                <a:ea typeface="Microsoft YaHei" pitchFamily="2"/>
                <a:cs typeface="Mangal" pitchFamily="2"/>
              </a:rPr>
              <a:t>« La compétence est un </a:t>
            </a:r>
            <a:r>
              <a:rPr lang="fr-BE" sz="2800" b="1" i="0" u="none" strike="noStrike" kern="1200" dirty="0">
                <a:ln>
                  <a:noFill/>
                </a:ln>
                <a:latin typeface="Arial" pitchFamily="18"/>
                <a:ea typeface="Microsoft YaHei" pitchFamily="2"/>
                <a:cs typeface="Mangal" pitchFamily="2"/>
              </a:rPr>
              <a:t>savoir-agir complexe</a:t>
            </a:r>
          </a:p>
          <a:p>
            <a:pPr marR="0" lvl="0" indent="0" algn="l" rtl="0" hangingPunct="0">
              <a:lnSpc>
                <a:spcPct val="200000"/>
              </a:lnSpc>
              <a:spcBef>
                <a:spcPts val="0"/>
              </a:spcBef>
              <a:spcAft>
                <a:spcPts val="0"/>
              </a:spcAft>
              <a:buNone/>
              <a:tabLst>
                <a:tab pos="2250359" algn="l"/>
              </a:tabLst>
            </a:pPr>
            <a:r>
              <a:rPr lang="fr-BE" sz="2800" b="0" i="0" u="none" strike="noStrike" kern="1200" dirty="0">
                <a:ln>
                  <a:noFill/>
                </a:ln>
                <a:latin typeface="Arial" pitchFamily="18"/>
                <a:ea typeface="Microsoft YaHei" pitchFamily="2"/>
                <a:cs typeface="Mangal" pitchFamily="2"/>
              </a:rPr>
              <a:t>prenant appui sur la mobilisation et la combinaison efficace</a:t>
            </a:r>
          </a:p>
          <a:p>
            <a:pPr marR="0" lvl="0" indent="0" algn="l" rtl="0" hangingPunct="0">
              <a:lnSpc>
                <a:spcPct val="200000"/>
              </a:lnSpc>
              <a:spcBef>
                <a:spcPts val="0"/>
              </a:spcBef>
              <a:spcAft>
                <a:spcPts val="0"/>
              </a:spcAft>
              <a:buNone/>
              <a:tabLst>
                <a:tab pos="2250359" algn="l"/>
              </a:tabLst>
            </a:pPr>
            <a:r>
              <a:rPr lang="fr-BE" sz="2800" i="0" u="none" strike="noStrike" kern="1200" dirty="0">
                <a:ln>
                  <a:noFill/>
                </a:ln>
                <a:latin typeface="Arial" pitchFamily="18"/>
                <a:ea typeface="Microsoft YaHei" pitchFamily="2"/>
                <a:cs typeface="Mangal" pitchFamily="2"/>
              </a:rPr>
              <a:t>d'une variété de </a:t>
            </a:r>
            <a:r>
              <a:rPr lang="fr-BE" sz="2800" b="1" i="0" u="none" strike="noStrike" kern="1200" dirty="0">
                <a:ln>
                  <a:noFill/>
                </a:ln>
                <a:latin typeface="Arial" pitchFamily="18"/>
                <a:ea typeface="Microsoft YaHei" pitchFamily="2"/>
                <a:cs typeface="Mangal" pitchFamily="2"/>
              </a:rPr>
              <a:t>ressources internes et externes</a:t>
            </a:r>
          </a:p>
          <a:p>
            <a:pPr marR="0" lvl="0" indent="0" rtl="0" hangingPunct="0">
              <a:lnSpc>
                <a:spcPct val="200000"/>
              </a:lnSpc>
              <a:spcBef>
                <a:spcPts val="0"/>
              </a:spcBef>
              <a:spcAft>
                <a:spcPts val="0"/>
              </a:spcAft>
              <a:buNone/>
              <a:tabLst>
                <a:tab pos="2250359" algn="l"/>
              </a:tabLst>
            </a:pPr>
            <a:r>
              <a:rPr lang="fr-BE" sz="2800" b="0" i="0" u="none" strike="noStrike" kern="1200" dirty="0">
                <a:ln>
                  <a:noFill/>
                </a:ln>
                <a:latin typeface="Arial" pitchFamily="18"/>
                <a:ea typeface="Microsoft YaHei" pitchFamily="2"/>
                <a:cs typeface="Mangal" pitchFamily="2"/>
              </a:rPr>
              <a:t>à l'intérieur d'une famille de situations. »</a:t>
            </a:r>
          </a:p>
          <a:p>
            <a:pPr marL="1800000" marR="0" lvl="0" indent="0" algn="l" rtl="0" hangingPunct="0">
              <a:lnSpc>
                <a:spcPct val="200000"/>
              </a:lnSpc>
              <a:spcBef>
                <a:spcPts val="0"/>
              </a:spcBef>
              <a:spcAft>
                <a:spcPts val="0"/>
              </a:spcAft>
              <a:buNone/>
              <a:tabLst>
                <a:tab pos="2250359" algn="l"/>
              </a:tabLst>
            </a:pPr>
            <a:endParaRPr lang="fr-BE" sz="2800" b="0" i="0" u="none" strike="noStrike" kern="1200" dirty="0">
              <a:ln>
                <a:noFill/>
              </a:ln>
              <a:latin typeface="Arial" pitchFamily="18"/>
              <a:ea typeface="Microsoft YaHei" pitchFamily="2"/>
              <a:cs typeface="Mangal" pitchFamily="2"/>
            </a:endParaRPr>
          </a:p>
          <a:p>
            <a:pPr marL="1800000" marR="0" lvl="0" indent="0" algn="l" rtl="0" hangingPunct="0">
              <a:lnSpc>
                <a:spcPct val="200000"/>
              </a:lnSpc>
              <a:spcBef>
                <a:spcPts val="0"/>
              </a:spcBef>
              <a:spcAft>
                <a:spcPts val="0"/>
              </a:spcAft>
              <a:buNone/>
              <a:tabLst>
                <a:tab pos="2250359" algn="l"/>
              </a:tabLst>
            </a:pPr>
            <a:endParaRPr lang="fr-BE" sz="2800" b="0" i="0" u="none" strike="noStrike" kern="1200" dirty="0">
              <a:ln>
                <a:noFill/>
              </a:ln>
              <a:latin typeface="Arial" pitchFamily="18"/>
              <a:ea typeface="Microsoft YaHei" pitchFamily="2"/>
              <a:cs typeface="Mangal" pitchFamily="2"/>
            </a:endParaRPr>
          </a:p>
        </p:txBody>
      </p:sp>
      <p:sp>
        <p:nvSpPr>
          <p:cNvPr id="7" name="ZoneTexte 6"/>
          <p:cNvSpPr txBox="1"/>
          <p:nvPr>
            <p:custDataLst>
              <p:tags r:id="rId6"/>
            </p:custDataLst>
          </p:nvPr>
        </p:nvSpPr>
        <p:spPr>
          <a:xfrm>
            <a:off x="360000" y="9649440"/>
            <a:ext cx="14400000" cy="682200"/>
          </a:xfrm>
          <a:prstGeom prst="rect">
            <a:avLst/>
          </a:prstGeom>
          <a:noFill/>
          <a:ln>
            <a:noFill/>
          </a:ln>
        </p:spPr>
        <p:txBody>
          <a:bodyPr vert="horz"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800000" marR="0" lvl="0" indent="0" algn="l" rtl="0" hangingPunct="0">
              <a:lnSpc>
                <a:spcPct val="100000"/>
              </a:lnSpc>
              <a:spcBef>
                <a:spcPts val="0"/>
              </a:spcBef>
              <a:spcAft>
                <a:spcPts val="0"/>
              </a:spcAft>
              <a:buNone/>
              <a:tabLst>
                <a:tab pos="2527559" algn="l"/>
              </a:tabLst>
            </a:pPr>
            <a:r>
              <a:rPr lang="fr-BE" sz="1000" b="0" i="0" u="none" strike="noStrike" kern="1200">
                <a:ln>
                  <a:noFill/>
                </a:ln>
                <a:latin typeface="Arial" pitchFamily="18"/>
                <a:ea typeface="Microsoft YaHei" pitchFamily="2"/>
                <a:cs typeface="Mangal" pitchFamily="2"/>
              </a:rPr>
              <a:t>Jacques Tardif : « L'évaluation des compétences, documenter le parcours de développement », Montréal, 2006, Chenelière Éducation</a:t>
            </a:r>
          </a:p>
        </p:txBody>
      </p:sp>
      <p:sp>
        <p:nvSpPr>
          <p:cNvPr id="9" name="Forme libre 8"/>
          <p:cNvSpPr/>
          <p:nvPr>
            <p:custDataLst>
              <p:tags r:id="rId7"/>
            </p:custDataLst>
          </p:nvPr>
        </p:nvSpPr>
        <p:spPr>
          <a:xfrm>
            <a:off x="7846921" y="7146950"/>
            <a:ext cx="3240000" cy="1800000"/>
          </a:xfrm>
          <a:custGeom>
            <a:avLst>
              <a:gd name="f0" fmla="val 789"/>
              <a:gd name="f1" fmla="val -13209"/>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610"/>
          </a:solidFill>
          <a:ln>
            <a:no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fr-BE" sz="1800" b="1" dirty="0">
                <a:solidFill>
                  <a:schemeClr val="bg1"/>
                </a:solidFill>
                <a:latin typeface="Arial" pitchFamily="18"/>
                <a:ea typeface="Microsoft YaHei" pitchFamily="2"/>
                <a:cs typeface="Mangal" pitchFamily="2"/>
              </a:rPr>
              <a:t>Issues l'étudiant lui-même :</a:t>
            </a:r>
          </a:p>
          <a:p>
            <a:pPr algn="ctr" hangingPunct="0">
              <a:buNone/>
            </a:pPr>
            <a:r>
              <a:rPr lang="fr-BE" sz="1800" b="1" dirty="0">
                <a:solidFill>
                  <a:schemeClr val="bg1"/>
                </a:solidFill>
                <a:latin typeface="Arial" pitchFamily="18"/>
                <a:ea typeface="Microsoft YaHei" pitchFamily="2"/>
                <a:cs typeface="Mangal" pitchFamily="2"/>
              </a:rPr>
              <a:t> Background</a:t>
            </a:r>
          </a:p>
          <a:p>
            <a:pPr algn="ctr" hangingPunct="0">
              <a:buNone/>
            </a:pPr>
            <a:r>
              <a:rPr lang="fr-BE" sz="1800" b="1" dirty="0">
                <a:solidFill>
                  <a:schemeClr val="bg1"/>
                </a:solidFill>
                <a:latin typeface="Arial" pitchFamily="18"/>
                <a:ea typeface="Microsoft YaHei" pitchFamily="2"/>
                <a:cs typeface="Mangal" pitchFamily="2"/>
              </a:rPr>
              <a:t> Culture générale</a:t>
            </a:r>
          </a:p>
          <a:p>
            <a:pPr algn="ctr" hangingPunct="0">
              <a:buNone/>
            </a:pPr>
            <a:r>
              <a:rPr lang="fr-BE" sz="1800" b="1" dirty="0">
                <a:solidFill>
                  <a:schemeClr val="bg1"/>
                </a:solidFill>
                <a:latin typeface="Arial" pitchFamily="18"/>
                <a:ea typeface="Microsoft YaHei" pitchFamily="2"/>
                <a:cs typeface="Mangal" pitchFamily="2"/>
              </a:rPr>
              <a:t> Éducation</a:t>
            </a:r>
          </a:p>
          <a:p>
            <a:pPr algn="ctr" hangingPunct="0">
              <a:buNone/>
            </a:pPr>
            <a:r>
              <a:rPr lang="fr-BE" sz="1800" b="1" dirty="0">
                <a:solidFill>
                  <a:schemeClr val="bg1"/>
                </a:solidFill>
                <a:latin typeface="Arial" pitchFamily="18"/>
                <a:ea typeface="Microsoft YaHei" pitchFamily="2"/>
                <a:cs typeface="Mangal" pitchFamily="2"/>
              </a:rPr>
              <a:t> Expériences de vie...</a:t>
            </a:r>
          </a:p>
        </p:txBody>
      </p:sp>
      <p:sp>
        <p:nvSpPr>
          <p:cNvPr id="10" name="Forme libre 9"/>
          <p:cNvSpPr/>
          <p:nvPr>
            <p:custDataLst>
              <p:tags r:id="rId8"/>
            </p:custDataLst>
          </p:nvPr>
        </p:nvSpPr>
        <p:spPr>
          <a:xfrm>
            <a:off x="11879481" y="5778760"/>
            <a:ext cx="2880000" cy="1980000"/>
          </a:xfrm>
          <a:custGeom>
            <a:avLst>
              <a:gd name="f0" fmla="val -14534"/>
              <a:gd name="f1" fmla="val 559"/>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610"/>
          </a:solidFill>
          <a:ln>
            <a:no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 Cours</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 Voyage</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 Pairs</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 Professionnels</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 Bibliothèques</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Web...</a:t>
            </a:r>
          </a:p>
        </p:txBody>
      </p:sp>
      <p:sp>
        <p:nvSpPr>
          <p:cNvPr id="11" name="Forme libre 10"/>
          <p:cNvSpPr/>
          <p:nvPr>
            <p:custDataLst>
              <p:tags r:id="rId9"/>
            </p:custDataLst>
          </p:nvPr>
        </p:nvSpPr>
        <p:spPr>
          <a:xfrm>
            <a:off x="1800000" y="2808000"/>
            <a:ext cx="4140000" cy="900000"/>
          </a:xfrm>
          <a:custGeom>
            <a:avLst>
              <a:gd name="f0" fmla="val 28070"/>
              <a:gd name="f1" fmla="val 26186"/>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610"/>
          </a:solidFill>
          <a:ln>
            <a:no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BE" sz="1800" b="1" i="0" u="none" strike="noStrike" kern="1200" dirty="0">
                <a:ln>
                  <a:noFill/>
                </a:ln>
                <a:solidFill>
                  <a:schemeClr val="bg1"/>
                </a:solidFill>
                <a:latin typeface="Arial" pitchFamily="18"/>
                <a:ea typeface="Microsoft YaHei" pitchFamily="2"/>
                <a:cs typeface="Mangal" pitchFamily="2"/>
              </a:rPr>
              <a:t>Démarche </a:t>
            </a:r>
            <a:r>
              <a:rPr lang="fr-BE" sz="1800" b="1" i="0" u="none" strike="noStrike" kern="1200" dirty="0" err="1">
                <a:ln>
                  <a:noFill/>
                </a:ln>
                <a:solidFill>
                  <a:schemeClr val="bg1"/>
                </a:solidFill>
                <a:latin typeface="Arial" pitchFamily="18"/>
                <a:ea typeface="Microsoft YaHei" pitchFamily="2"/>
                <a:cs typeface="Mangal" pitchFamily="2"/>
              </a:rPr>
              <a:t>pro-active</a:t>
            </a:r>
            <a:r>
              <a:rPr lang="fr-BE" sz="1800" b="1" i="0" u="none" strike="noStrike" kern="1200" dirty="0">
                <a:ln>
                  <a:noFill/>
                </a:ln>
                <a:solidFill>
                  <a:schemeClr val="bg1"/>
                </a:solidFill>
                <a:latin typeface="Arial" pitchFamily="18"/>
                <a:ea typeface="Microsoft YaHei" pitchFamily="2"/>
                <a:cs typeface="Mangal" pitchFamily="2"/>
              </a:rPr>
              <a:t> combinant</a:t>
            </a:r>
          </a:p>
          <a:p>
            <a:pPr marL="0" marR="0" lvl="0" indent="0" algn="ctr" rtl="0" hangingPunct="0">
              <a:lnSpc>
                <a:spcPct val="100000"/>
              </a:lnSpc>
              <a:spcBef>
                <a:spcPts val="0"/>
              </a:spcBef>
              <a:spcAft>
                <a:spcPts val="0"/>
              </a:spcAft>
              <a:buNone/>
              <a:tabLst/>
            </a:pPr>
            <a:r>
              <a:rPr lang="fr-BE" sz="1800" b="1" i="0" u="none" strike="noStrike" kern="1200" dirty="0">
                <a:ln>
                  <a:noFill/>
                </a:ln>
                <a:solidFill>
                  <a:schemeClr val="bg1"/>
                </a:solidFill>
                <a:latin typeface="Arial" pitchFamily="18"/>
                <a:ea typeface="Microsoft YaHei" pitchFamily="2"/>
                <a:cs typeface="Mangal" pitchFamily="2"/>
              </a:rPr>
              <a:t>savoirs, savoir-faire, savoir-être</a:t>
            </a:r>
          </a:p>
          <a:p>
            <a:pPr marL="0" marR="0" lvl="0" indent="0" algn="ctr" rtl="0" hangingPunct="0">
              <a:lnSpc>
                <a:spcPct val="100000"/>
              </a:lnSpc>
              <a:spcBef>
                <a:spcPts val="0"/>
              </a:spcBef>
              <a:spcAft>
                <a:spcPts val="0"/>
              </a:spcAft>
              <a:buNone/>
              <a:tabLst/>
            </a:pPr>
            <a:r>
              <a:rPr lang="fr-BE" sz="1800" b="1" i="0" u="none" strike="noStrike" kern="1200" dirty="0">
                <a:ln>
                  <a:noFill/>
                </a:ln>
                <a:solidFill>
                  <a:schemeClr val="bg1"/>
                </a:solidFill>
                <a:latin typeface="Arial" pitchFamily="18"/>
                <a:ea typeface="Microsoft YaHei" pitchFamily="2"/>
                <a:cs typeface="Mangal" pitchFamily="2"/>
              </a:rPr>
              <a:t>dans une démarche non procédurale</a:t>
            </a:r>
          </a:p>
        </p:txBody>
      </p:sp>
      <p:sp>
        <p:nvSpPr>
          <p:cNvPr id="12" name="Forme libre 11"/>
          <p:cNvSpPr/>
          <p:nvPr>
            <p:custDataLst>
              <p:tags r:id="rId10"/>
            </p:custDataLst>
          </p:nvPr>
        </p:nvSpPr>
        <p:spPr>
          <a:xfrm>
            <a:off x="1798081" y="8011070"/>
            <a:ext cx="4680000" cy="936130"/>
          </a:xfrm>
          <a:custGeom>
            <a:avLst>
              <a:gd name="f0" fmla="val 20234"/>
              <a:gd name="f1" fmla="val -27289"/>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610"/>
          </a:solidFill>
          <a:ln>
            <a:no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Peut-on regrouper en sous-ensemble des</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 situations professionnelles</a:t>
            </a:r>
          </a:p>
          <a:p>
            <a:pPr marR="0" lvl="0" indent="0" algn="ctr" hangingPunct="0">
              <a:lnSpc>
                <a:spcPct val="100000"/>
              </a:lnSpc>
              <a:spcBef>
                <a:spcPts val="0"/>
              </a:spcBef>
              <a:spcAft>
                <a:spcPts val="0"/>
              </a:spcAft>
              <a:buNone/>
              <a:tabLst/>
            </a:pPr>
            <a:r>
              <a:rPr lang="fr-BE" sz="1800" b="1" dirty="0">
                <a:solidFill>
                  <a:schemeClr val="bg1"/>
                </a:solidFill>
                <a:latin typeface="Arial" pitchFamily="18"/>
                <a:ea typeface="Microsoft YaHei" pitchFamily="2"/>
                <a:cs typeface="Mangal" pitchFamily="2"/>
              </a:rPr>
              <a:t>problématiques similaires » ?</a:t>
            </a:r>
          </a:p>
        </p:txBody>
      </p:sp>
      <p:sp>
        <p:nvSpPr>
          <p:cNvPr id="13" name="Forme libre 12"/>
          <p:cNvSpPr/>
          <p:nvPr>
            <p:custDataLst>
              <p:tags r:id="rId11"/>
            </p:custDataLst>
          </p:nvPr>
        </p:nvSpPr>
        <p:spPr>
          <a:xfrm>
            <a:off x="11879481" y="2826350"/>
            <a:ext cx="2880000" cy="1800000"/>
          </a:xfrm>
          <a:custGeom>
            <a:avLst>
              <a:gd name="f0" fmla="val -11827"/>
              <a:gd name="f1" fmla="val 21764"/>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610"/>
          </a:solidFill>
          <a:ln>
            <a:no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fr-BE" sz="1800" b="1" dirty="0">
                <a:solidFill>
                  <a:schemeClr val="bg1"/>
                </a:solidFill>
                <a:latin typeface="Arial" pitchFamily="18"/>
                <a:ea typeface="Microsoft YaHei" pitchFamily="2"/>
                <a:cs typeface="Mangal" pitchFamily="2"/>
              </a:rPr>
              <a:t>Fait appel à :</a:t>
            </a:r>
          </a:p>
          <a:p>
            <a:pPr algn="ctr" hangingPunct="0">
              <a:buNone/>
            </a:pPr>
            <a:r>
              <a:rPr lang="fr-BE" sz="1800" b="1" dirty="0">
                <a:solidFill>
                  <a:schemeClr val="bg1"/>
                </a:solidFill>
                <a:latin typeface="Arial" pitchFamily="18"/>
                <a:ea typeface="Microsoft YaHei" pitchFamily="2"/>
                <a:cs typeface="Mangal" pitchFamily="2"/>
              </a:rPr>
              <a:t> La transversalité</a:t>
            </a:r>
          </a:p>
          <a:p>
            <a:pPr algn="ctr" hangingPunct="0">
              <a:buNone/>
            </a:pPr>
            <a:r>
              <a:rPr lang="fr-BE" sz="1800" b="1" dirty="0">
                <a:solidFill>
                  <a:schemeClr val="bg1"/>
                </a:solidFill>
                <a:latin typeface="Arial" pitchFamily="18"/>
                <a:ea typeface="Microsoft YaHei" pitchFamily="2"/>
                <a:cs typeface="Mangal" pitchFamily="2"/>
              </a:rPr>
              <a:t> L'autonomie</a:t>
            </a:r>
          </a:p>
          <a:p>
            <a:pPr algn="ctr" hangingPunct="0">
              <a:buNone/>
            </a:pPr>
            <a:r>
              <a:rPr lang="fr-BE" sz="1800" b="1" dirty="0">
                <a:solidFill>
                  <a:schemeClr val="bg1"/>
                </a:solidFill>
                <a:latin typeface="Arial" pitchFamily="18"/>
                <a:ea typeface="Microsoft YaHei" pitchFamily="2"/>
                <a:cs typeface="Mangal" pitchFamily="2"/>
              </a:rPr>
              <a:t> L'adaptabilité</a:t>
            </a:r>
          </a:p>
          <a:p>
            <a:pPr algn="ctr" hangingPunct="0">
              <a:buNone/>
            </a:pPr>
            <a:r>
              <a:rPr lang="fr-BE" sz="1800" b="1" dirty="0">
                <a:solidFill>
                  <a:schemeClr val="bg1"/>
                </a:solidFill>
                <a:latin typeface="Arial" pitchFamily="18"/>
                <a:ea typeface="Microsoft YaHei" pitchFamily="2"/>
                <a:cs typeface="Mangal" pitchFamily="2"/>
              </a:rPr>
              <a:t> L'esprit critique</a:t>
            </a:r>
          </a:p>
          <a:p>
            <a:pPr algn="ctr" hangingPunct="0">
              <a:buNone/>
            </a:pPr>
            <a:r>
              <a:rPr lang="fr-BE" sz="1800" b="1" dirty="0">
                <a:solidFill>
                  <a:schemeClr val="bg1"/>
                </a:solidFill>
                <a:latin typeface="Arial" pitchFamily="18"/>
                <a:ea typeface="Microsoft YaHei" pitchFamily="2"/>
                <a:cs typeface="Mangal" pitchFamily="2"/>
              </a:rPr>
              <a:t> Le choix...</a:t>
            </a:r>
          </a:p>
        </p:txBody>
      </p:sp>
      <p:sp>
        <p:nvSpPr>
          <p:cNvPr id="14" name="Forme libre 13"/>
          <p:cNvSpPr/>
          <p:nvPr>
            <p:custDataLst>
              <p:tags r:id="rId12"/>
            </p:custDataLst>
          </p:nvPr>
        </p:nvSpPr>
        <p:spPr>
          <a:xfrm>
            <a:off x="5038531" y="4626600"/>
            <a:ext cx="6624920" cy="5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808080"/>
            </a:solidFill>
            <a:prstDash val="solid"/>
          </a:ln>
        </p:spPr>
        <p:txBody>
          <a:bodyPr vert="horz" wrap="none" lIns="108000" tIns="63000" rIns="108000" bIns="63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sp>
        <p:nvSpPr>
          <p:cNvPr id="17" name="Rectangle 1"/>
          <p:cNvSpPr txBox="1">
            <a:spLocks noChangeArrowheads="1"/>
          </p:cNvSpPr>
          <p:nvPr>
            <p:custDataLst>
              <p:tags r:id="rId13"/>
            </p:custDataLst>
          </p:nvPr>
        </p:nvSpPr>
        <p:spPr>
          <a:xfrm>
            <a:off x="1800038" y="360000"/>
            <a:ext cx="13317725" cy="1665535"/>
          </a:xfrm>
          <a:prstGeom prst="rect">
            <a:avLst/>
          </a:prstGeom>
        </p:spPr>
        <p:txBody>
          <a:bodyPr tIns="33656" anchor="ctr">
            <a:normAutofit/>
          </a:bodyPr>
          <a:lstStyle/>
          <a:p>
            <a:pPr lvl="0">
              <a:spcBef>
                <a:spcPct val="0"/>
              </a:spcBef>
              <a:spcAft>
                <a:spcPts val="1417"/>
              </a:spcAft>
              <a:buSzPct val="45000"/>
              <a:defRPr/>
            </a:pPr>
            <a:r>
              <a:rPr lang="fr-BE" sz="4000" dirty="0" smtClean="0"/>
              <a:t>Le cadre théorique pédagogique donné par </a:t>
            </a:r>
            <a:r>
              <a:rPr lang="fr-BE" sz="4000" dirty="0" err="1" smtClean="0"/>
              <a:t>l’ULg</a:t>
            </a:r>
            <a:endParaRPr lang="fr-BE"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Class="entr"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reeform 1"/>
          <p:cNvSpPr>
            <a:spLocks noChangeArrowheads="1"/>
          </p:cNvSpPr>
          <p:nvPr>
            <p:custDataLst>
              <p:tags r:id="rId1"/>
            </p:custDataLst>
          </p:nvPr>
        </p:nvSpPr>
        <p:spPr bwMode="auto">
          <a:xfrm>
            <a:off x="3060380" y="716069"/>
            <a:ext cx="7379513" cy="9005637"/>
          </a:xfrm>
          <a:custGeom>
            <a:avLst/>
            <a:gdLst>
              <a:gd name="T0" fmla="*/ 388792607 w 20501"/>
              <a:gd name="T1" fmla="*/ 0 h 25011"/>
              <a:gd name="T2" fmla="*/ 388792607 w 20501"/>
              <a:gd name="T3" fmla="*/ 1362457766 h 25011"/>
              <a:gd name="T4" fmla="*/ 1684767364 w 20501"/>
              <a:gd name="T5" fmla="*/ 1362328161 h 25011"/>
              <a:gd name="T6" fmla="*/ 1684767364 w 20501"/>
              <a:gd name="T7" fmla="*/ 2147483647 h 25011"/>
              <a:gd name="T8" fmla="*/ 0 w 20501"/>
              <a:gd name="T9" fmla="*/ 2147483647 h 25011"/>
              <a:gd name="T10" fmla="*/ 0 w 20501"/>
              <a:gd name="T11" fmla="*/ 2147483647 h 25011"/>
              <a:gd name="T12" fmla="*/ 323993599 w 20501"/>
              <a:gd name="T13" fmla="*/ 2147483647 h 25011"/>
              <a:gd name="T14" fmla="*/ 323993599 w 20501"/>
              <a:gd name="T15" fmla="*/ 2147483647 h 25011"/>
              <a:gd name="T16" fmla="*/ 2147483647 w 20501"/>
              <a:gd name="T17" fmla="*/ 2147483647 h 25011"/>
              <a:gd name="T18" fmla="*/ 2147483647 w 20501"/>
              <a:gd name="T19" fmla="*/ 2147483647 h 250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01" h="25011">
                <a:moveTo>
                  <a:pt x="3000" y="0"/>
                </a:moveTo>
                <a:lnTo>
                  <a:pt x="3000" y="10512"/>
                </a:lnTo>
                <a:lnTo>
                  <a:pt x="13000" y="10511"/>
                </a:lnTo>
                <a:lnTo>
                  <a:pt x="13000" y="17563"/>
                </a:lnTo>
                <a:lnTo>
                  <a:pt x="0" y="17510"/>
                </a:lnTo>
                <a:lnTo>
                  <a:pt x="0" y="20510"/>
                </a:lnTo>
                <a:lnTo>
                  <a:pt x="2500" y="22511"/>
                </a:lnTo>
                <a:lnTo>
                  <a:pt x="2500" y="25010"/>
                </a:lnTo>
                <a:lnTo>
                  <a:pt x="20500" y="25010"/>
                </a:lnTo>
                <a:lnTo>
                  <a:pt x="20500" y="21010"/>
                </a:lnTo>
              </a:path>
            </a:pathLst>
          </a:custGeom>
          <a:noFill/>
          <a:ln w="36000">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5362" name="Freeform 2"/>
          <p:cNvSpPr>
            <a:spLocks noChangeArrowheads="1"/>
          </p:cNvSpPr>
          <p:nvPr>
            <p:custDataLst>
              <p:tags r:id="rId2"/>
            </p:custDataLst>
          </p:nvPr>
        </p:nvSpPr>
        <p:spPr bwMode="auto">
          <a:xfrm>
            <a:off x="3060380" y="716069"/>
            <a:ext cx="5760433" cy="9005637"/>
          </a:xfrm>
          <a:custGeom>
            <a:avLst/>
            <a:gdLst>
              <a:gd name="T0" fmla="*/ 0 w 16001"/>
              <a:gd name="T1" fmla="*/ 0 h 25011"/>
              <a:gd name="T2" fmla="*/ 0 w 16001"/>
              <a:gd name="T3" fmla="*/ 1232718587 h 25011"/>
              <a:gd name="T4" fmla="*/ 2074088534 w 16001"/>
              <a:gd name="T5" fmla="*/ 1232718587 h 25011"/>
              <a:gd name="T6" fmla="*/ 2074088534 w 16001"/>
              <a:gd name="T7" fmla="*/ 2075052473 h 25011"/>
              <a:gd name="T8" fmla="*/ 324076300 w 16001"/>
              <a:gd name="T9" fmla="*/ 2075052473 h 25011"/>
              <a:gd name="T10" fmla="*/ 324076300 w 16001"/>
              <a:gd name="T11" fmla="*/ 2147483647 h 25011"/>
              <a:gd name="T12" fmla="*/ 0 w 16001"/>
              <a:gd name="T13" fmla="*/ 2147483647 h 25011"/>
              <a:gd name="T14" fmla="*/ 0 w 16001"/>
              <a:gd name="T15" fmla="*/ 2147483647 h 25011"/>
              <a:gd name="T16" fmla="*/ 777783335 w 16001"/>
              <a:gd name="T17" fmla="*/ 2147483647 h 25011"/>
              <a:gd name="T18" fmla="*/ 777783335 w 16001"/>
              <a:gd name="T19" fmla="*/ 2147483647 h 250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01" h="25011">
                <a:moveTo>
                  <a:pt x="0" y="0"/>
                </a:moveTo>
                <a:lnTo>
                  <a:pt x="0" y="9511"/>
                </a:lnTo>
                <a:lnTo>
                  <a:pt x="16000" y="9511"/>
                </a:lnTo>
                <a:lnTo>
                  <a:pt x="16000" y="16010"/>
                </a:lnTo>
                <a:lnTo>
                  <a:pt x="2500" y="16010"/>
                </a:lnTo>
                <a:lnTo>
                  <a:pt x="2500" y="20010"/>
                </a:lnTo>
                <a:lnTo>
                  <a:pt x="0" y="22511"/>
                </a:lnTo>
                <a:lnTo>
                  <a:pt x="0" y="25010"/>
                </a:lnTo>
                <a:lnTo>
                  <a:pt x="6000" y="25010"/>
                </a:lnTo>
                <a:lnTo>
                  <a:pt x="6000" y="22010"/>
                </a:lnTo>
              </a:path>
            </a:pathLst>
          </a:custGeom>
          <a:noFill/>
          <a:ln w="360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5363" name="Freeform 3"/>
          <p:cNvSpPr>
            <a:spLocks noChangeArrowheads="1"/>
          </p:cNvSpPr>
          <p:nvPr>
            <p:custDataLst>
              <p:tags r:id="rId3"/>
            </p:custDataLst>
          </p:nvPr>
        </p:nvSpPr>
        <p:spPr bwMode="auto">
          <a:xfrm>
            <a:off x="3600072" y="716071"/>
            <a:ext cx="10979585" cy="8284805"/>
          </a:xfrm>
          <a:custGeom>
            <a:avLst/>
            <a:gdLst>
              <a:gd name="T0" fmla="*/ 0 w 30501"/>
              <a:gd name="T1" fmla="*/ 0 h 23011"/>
              <a:gd name="T2" fmla="*/ 0 w 30501"/>
              <a:gd name="T3" fmla="*/ 643922592 h 23011"/>
              <a:gd name="T4" fmla="*/ 2147483647 w 30501"/>
              <a:gd name="T5" fmla="*/ 649365179 h 23011"/>
              <a:gd name="T6" fmla="*/ 2147483647 w 30501"/>
              <a:gd name="T7" fmla="*/ 1102923219 h 23011"/>
              <a:gd name="T8" fmla="*/ 2147483647 w 30501"/>
              <a:gd name="T9" fmla="*/ 1102793625 h 23011"/>
              <a:gd name="T10" fmla="*/ 2147483647 w 30501"/>
              <a:gd name="T11" fmla="*/ 2147483647 h 23011"/>
              <a:gd name="T12" fmla="*/ 2147483647 w 30501"/>
              <a:gd name="T13" fmla="*/ 2147483647 h 23011"/>
              <a:gd name="T14" fmla="*/ 2147483647 w 30501"/>
              <a:gd name="T15" fmla="*/ 2147483647 h 23011"/>
              <a:gd name="T16" fmla="*/ 2147483647 w 30501"/>
              <a:gd name="T17" fmla="*/ 2147483647 h 23011"/>
              <a:gd name="T18" fmla="*/ 1814525103 w 30501"/>
              <a:gd name="T19" fmla="*/ 2147483647 h 23011"/>
              <a:gd name="T20" fmla="*/ 1814525103 w 30501"/>
              <a:gd name="T21" fmla="*/ 2147483647 h 23011"/>
              <a:gd name="T22" fmla="*/ 1814525103 w 30501"/>
              <a:gd name="T23" fmla="*/ 2147483647 h 230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501" h="23011">
                <a:moveTo>
                  <a:pt x="0" y="0"/>
                </a:moveTo>
                <a:lnTo>
                  <a:pt x="0" y="4969"/>
                </a:lnTo>
                <a:lnTo>
                  <a:pt x="25000" y="5011"/>
                </a:lnTo>
                <a:lnTo>
                  <a:pt x="25000" y="8511"/>
                </a:lnTo>
                <a:lnTo>
                  <a:pt x="30500" y="8510"/>
                </a:lnTo>
                <a:lnTo>
                  <a:pt x="30500" y="23010"/>
                </a:lnTo>
                <a:lnTo>
                  <a:pt x="24000" y="23010"/>
                </a:lnTo>
                <a:lnTo>
                  <a:pt x="24000" y="21010"/>
                </a:lnTo>
                <a:lnTo>
                  <a:pt x="24000" y="23010"/>
                </a:lnTo>
                <a:lnTo>
                  <a:pt x="14000" y="23010"/>
                </a:lnTo>
                <a:lnTo>
                  <a:pt x="14000" y="21010"/>
                </a:lnTo>
                <a:lnTo>
                  <a:pt x="14000" y="23010"/>
                </a:lnTo>
              </a:path>
            </a:pathLst>
          </a:custGeom>
          <a:noFill/>
          <a:ln w="360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5364" name="Freeform 4"/>
          <p:cNvSpPr>
            <a:spLocks noChangeArrowheads="1"/>
          </p:cNvSpPr>
          <p:nvPr>
            <p:custDataLst>
              <p:tags r:id="rId4"/>
            </p:custDataLst>
          </p:nvPr>
        </p:nvSpPr>
        <p:spPr bwMode="auto">
          <a:xfrm>
            <a:off x="2160361" y="716069"/>
            <a:ext cx="11879603" cy="9545467"/>
          </a:xfrm>
          <a:custGeom>
            <a:avLst/>
            <a:gdLst>
              <a:gd name="T0" fmla="*/ 129610746 w 33001"/>
              <a:gd name="T1" fmla="*/ 0 h 26511"/>
              <a:gd name="T2" fmla="*/ 129610746 w 33001"/>
              <a:gd name="T3" fmla="*/ 1491853708 h 26511"/>
              <a:gd name="T4" fmla="*/ 0 w 33001"/>
              <a:gd name="T5" fmla="*/ 1491853708 h 26511"/>
              <a:gd name="T6" fmla="*/ 0 w 33001"/>
              <a:gd name="T7" fmla="*/ 1945332704 h 26511"/>
              <a:gd name="T8" fmla="*/ 0 w 33001"/>
              <a:gd name="T9" fmla="*/ 2147483647 h 26511"/>
              <a:gd name="T10" fmla="*/ 0 w 33001"/>
              <a:gd name="T11" fmla="*/ 2147483647 h 26511"/>
              <a:gd name="T12" fmla="*/ 972080051 w 33001"/>
              <a:gd name="T13" fmla="*/ 2147483647 h 26511"/>
              <a:gd name="T14" fmla="*/ 972080051 w 33001"/>
              <a:gd name="T15" fmla="*/ 2147483647 h 26511"/>
              <a:gd name="T16" fmla="*/ 972080051 w 33001"/>
              <a:gd name="T17" fmla="*/ 2147483647 h 26511"/>
              <a:gd name="T18" fmla="*/ 2147483647 w 33001"/>
              <a:gd name="T19" fmla="*/ 2147483647 h 26511"/>
              <a:gd name="T20" fmla="*/ 2147483647 w 33001"/>
              <a:gd name="T21" fmla="*/ 2147483647 h 26511"/>
              <a:gd name="T22" fmla="*/ 2147483647 w 33001"/>
              <a:gd name="T23" fmla="*/ 2147483647 h 265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001" h="26511">
                <a:moveTo>
                  <a:pt x="1000" y="0"/>
                </a:moveTo>
                <a:lnTo>
                  <a:pt x="1000" y="11511"/>
                </a:lnTo>
                <a:lnTo>
                  <a:pt x="0" y="11511"/>
                </a:lnTo>
                <a:lnTo>
                  <a:pt x="0" y="15010"/>
                </a:lnTo>
                <a:lnTo>
                  <a:pt x="0" y="20010"/>
                </a:lnTo>
                <a:lnTo>
                  <a:pt x="0" y="26510"/>
                </a:lnTo>
                <a:lnTo>
                  <a:pt x="7500" y="26510"/>
                </a:lnTo>
                <a:lnTo>
                  <a:pt x="7500" y="22010"/>
                </a:lnTo>
                <a:lnTo>
                  <a:pt x="7500" y="24010"/>
                </a:lnTo>
                <a:lnTo>
                  <a:pt x="31500" y="24010"/>
                </a:lnTo>
                <a:lnTo>
                  <a:pt x="33000" y="24010"/>
                </a:lnTo>
                <a:lnTo>
                  <a:pt x="33000" y="21010"/>
                </a:lnTo>
              </a:path>
            </a:pathLst>
          </a:custGeom>
          <a:noFill/>
          <a:ln w="360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18" name="Rectangle 5"/>
          <p:cNvSpPr>
            <a:spLocks noChangeArrowheads="1"/>
          </p:cNvSpPr>
          <p:nvPr>
            <p:custDataLst>
              <p:tags r:id="rId5"/>
            </p:custDataLst>
          </p:nvPr>
        </p:nvSpPr>
        <p:spPr bwMode="auto">
          <a:xfrm>
            <a:off x="1800038" y="716071"/>
            <a:ext cx="3236573" cy="360415"/>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communs : 60 crédits</a:t>
            </a:r>
          </a:p>
        </p:txBody>
      </p:sp>
      <p:sp>
        <p:nvSpPr>
          <p:cNvPr id="13319" name="Text Box 6"/>
          <p:cNvSpPr txBox="1">
            <a:spLocks noChangeArrowheads="1"/>
          </p:cNvSpPr>
          <p:nvPr>
            <p:custDataLst>
              <p:tags r:id="rId6"/>
            </p:custDataLst>
          </p:nvPr>
        </p:nvSpPr>
        <p:spPr bwMode="auto">
          <a:xfrm>
            <a:off x="1800036" y="360418"/>
            <a:ext cx="3600072" cy="35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Bachelier – 3 ans (180 crédits)</a:t>
            </a:r>
          </a:p>
        </p:txBody>
      </p:sp>
      <p:sp>
        <p:nvSpPr>
          <p:cNvPr id="13320" name="Rectangle 7"/>
          <p:cNvSpPr>
            <a:spLocks noChangeArrowheads="1"/>
          </p:cNvSpPr>
          <p:nvPr>
            <p:custDataLst>
              <p:tags r:id="rId7"/>
            </p:custDataLst>
          </p:nvPr>
        </p:nvSpPr>
        <p:spPr bwMode="auto">
          <a:xfrm>
            <a:off x="1803212" y="1800494"/>
            <a:ext cx="2155599"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 pos="1447800" algn="l"/>
              </a:tabLst>
              <a:defRPr>
                <a:solidFill>
                  <a:schemeClr val="tx1"/>
                </a:solidFill>
                <a:latin typeface="Arial" charset="0"/>
              </a:defRPr>
            </a:lvl1pPr>
            <a:lvl2pPr eaLnBrk="0">
              <a:tabLst>
                <a:tab pos="723900" algn="l"/>
                <a:tab pos="1447800" algn="l"/>
              </a:tabLst>
              <a:defRPr>
                <a:solidFill>
                  <a:schemeClr val="tx1"/>
                </a:solidFill>
                <a:latin typeface="Arial" charset="0"/>
              </a:defRPr>
            </a:lvl2pPr>
            <a:lvl3pPr eaLnBrk="0">
              <a:tabLst>
                <a:tab pos="723900" algn="l"/>
                <a:tab pos="1447800" algn="l"/>
              </a:tabLst>
              <a:defRPr>
                <a:solidFill>
                  <a:schemeClr val="tx1"/>
                </a:solidFill>
                <a:latin typeface="Arial" charset="0"/>
              </a:defRPr>
            </a:lvl3pPr>
            <a:lvl4pPr eaLnBrk="0">
              <a:tabLst>
                <a:tab pos="723900" algn="l"/>
                <a:tab pos="1447800" algn="l"/>
              </a:tabLst>
              <a:defRPr>
                <a:solidFill>
                  <a:schemeClr val="tx1"/>
                </a:solidFill>
                <a:latin typeface="Arial" charset="0"/>
              </a:defRPr>
            </a:lvl4pPr>
            <a:lvl5pPr eaLnBrk="0">
              <a:tabLst>
                <a:tab pos="723900" algn="l"/>
                <a:tab pos="14478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communs : 58 crédits</a:t>
            </a:r>
          </a:p>
        </p:txBody>
      </p:sp>
      <p:sp>
        <p:nvSpPr>
          <p:cNvPr id="13321" name="Rectangle 8"/>
          <p:cNvSpPr>
            <a:spLocks noChangeArrowheads="1"/>
          </p:cNvSpPr>
          <p:nvPr>
            <p:custDataLst>
              <p:tags r:id="rId8"/>
            </p:custDataLst>
          </p:nvPr>
        </p:nvSpPr>
        <p:spPr bwMode="auto">
          <a:xfrm>
            <a:off x="1803212" y="1265426"/>
            <a:ext cx="3236573" cy="360415"/>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communs : 60 crédits</a:t>
            </a:r>
          </a:p>
        </p:txBody>
      </p:sp>
      <p:sp>
        <p:nvSpPr>
          <p:cNvPr id="13322" name="Rectangle 9"/>
          <p:cNvSpPr>
            <a:spLocks noChangeArrowheads="1"/>
          </p:cNvSpPr>
          <p:nvPr>
            <p:custDataLst>
              <p:tags r:id="rId9"/>
            </p:custDataLst>
          </p:nvPr>
        </p:nvSpPr>
        <p:spPr bwMode="auto">
          <a:xfrm>
            <a:off x="3958809" y="1800494"/>
            <a:ext cx="1080975"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à choix :</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2 crédits</a:t>
            </a:r>
          </a:p>
        </p:txBody>
      </p:sp>
      <p:sp>
        <p:nvSpPr>
          <p:cNvPr id="13323" name="Oval 10"/>
          <p:cNvSpPr>
            <a:spLocks noChangeArrowheads="1"/>
          </p:cNvSpPr>
          <p:nvPr>
            <p:custDataLst>
              <p:tags r:id="rId10"/>
            </p:custDataLst>
          </p:nvPr>
        </p:nvSpPr>
        <p:spPr bwMode="auto">
          <a:xfrm>
            <a:off x="1260344" y="703369"/>
            <a:ext cx="360325" cy="360415"/>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1</a:t>
            </a:r>
          </a:p>
        </p:txBody>
      </p:sp>
      <p:sp>
        <p:nvSpPr>
          <p:cNvPr id="13324" name="Oval 11"/>
          <p:cNvSpPr>
            <a:spLocks noChangeArrowheads="1"/>
          </p:cNvSpPr>
          <p:nvPr>
            <p:custDataLst>
              <p:tags r:id="rId11"/>
            </p:custDataLst>
          </p:nvPr>
        </p:nvSpPr>
        <p:spPr bwMode="auto">
          <a:xfrm>
            <a:off x="1260344" y="1236848"/>
            <a:ext cx="360325" cy="360415"/>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2</a:t>
            </a:r>
          </a:p>
        </p:txBody>
      </p:sp>
      <p:sp>
        <p:nvSpPr>
          <p:cNvPr id="13325" name="Oval 12"/>
          <p:cNvSpPr>
            <a:spLocks noChangeArrowheads="1"/>
          </p:cNvSpPr>
          <p:nvPr>
            <p:custDataLst>
              <p:tags r:id="rId12"/>
            </p:custDataLst>
          </p:nvPr>
        </p:nvSpPr>
        <p:spPr bwMode="auto">
          <a:xfrm>
            <a:off x="1260344" y="1771915"/>
            <a:ext cx="360325" cy="360416"/>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3</a:t>
            </a:r>
          </a:p>
        </p:txBody>
      </p:sp>
      <p:sp>
        <p:nvSpPr>
          <p:cNvPr id="13326" name="Text Box 13"/>
          <p:cNvSpPr txBox="1">
            <a:spLocks noChangeArrowheads="1"/>
          </p:cNvSpPr>
          <p:nvPr>
            <p:custDataLst>
              <p:tags r:id="rId13"/>
            </p:custDataLst>
          </p:nvPr>
        </p:nvSpPr>
        <p:spPr bwMode="auto">
          <a:xfrm>
            <a:off x="1800036" y="2505449"/>
            <a:ext cx="3238160" cy="360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Master – 2 ans (120 crédits)</a:t>
            </a:r>
          </a:p>
        </p:txBody>
      </p:sp>
      <p:sp>
        <p:nvSpPr>
          <p:cNvPr id="13327" name="Rectangle 14"/>
          <p:cNvSpPr>
            <a:spLocks noChangeArrowheads="1"/>
          </p:cNvSpPr>
          <p:nvPr>
            <p:custDataLst>
              <p:tags r:id="rId14"/>
            </p:custDataLst>
          </p:nvPr>
        </p:nvSpPr>
        <p:spPr bwMode="auto">
          <a:xfrm>
            <a:off x="1798449" y="3600985"/>
            <a:ext cx="1441299"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communs</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44 crédits</a:t>
            </a:r>
          </a:p>
        </p:txBody>
      </p:sp>
      <p:sp>
        <p:nvSpPr>
          <p:cNvPr id="13328" name="Rectangle 15"/>
          <p:cNvSpPr>
            <a:spLocks noChangeArrowheads="1"/>
          </p:cNvSpPr>
          <p:nvPr>
            <p:custDataLst>
              <p:tags r:id="rId15"/>
            </p:custDataLst>
          </p:nvPr>
        </p:nvSpPr>
        <p:spPr bwMode="auto">
          <a:xfrm>
            <a:off x="4139767" y="3600985"/>
            <a:ext cx="900019"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à choix</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4 crédits</a:t>
            </a:r>
          </a:p>
        </p:txBody>
      </p:sp>
      <p:sp>
        <p:nvSpPr>
          <p:cNvPr id="13329" name="Rectangle 16"/>
          <p:cNvSpPr>
            <a:spLocks noChangeArrowheads="1"/>
          </p:cNvSpPr>
          <p:nvPr>
            <p:custDataLst>
              <p:tags r:id="rId16"/>
            </p:custDataLst>
          </p:nvPr>
        </p:nvSpPr>
        <p:spPr bwMode="auto">
          <a:xfrm>
            <a:off x="2879424" y="5050588"/>
            <a:ext cx="720649" cy="107966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036"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Conservation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du patrimoine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Culturel</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 Immobilier</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(120crédits)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 </a:t>
            </a:r>
            <a:r>
              <a:rPr lang="fr-BE" altLang="fr-FR" sz="800" i="1">
                <a:solidFill>
                  <a:srgbClr val="000000"/>
                </a:solidFill>
                <a:latin typeface="Arial" charset="0"/>
                <a:ea typeface="Microsoft YaHei" charset="-122"/>
              </a:rPr>
              <a:t> </a:t>
            </a:r>
          </a:p>
        </p:txBody>
      </p:sp>
      <p:sp>
        <p:nvSpPr>
          <p:cNvPr id="13330" name="Text Box 17"/>
          <p:cNvSpPr txBox="1">
            <a:spLocks noChangeArrowheads="1"/>
          </p:cNvSpPr>
          <p:nvPr>
            <p:custDataLst>
              <p:tags r:id="rId17"/>
            </p:custDataLst>
          </p:nvPr>
        </p:nvSpPr>
        <p:spPr bwMode="auto">
          <a:xfrm>
            <a:off x="2879424" y="4501231"/>
            <a:ext cx="3492133" cy="36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Masters complémentaires</a:t>
            </a:r>
          </a:p>
        </p:txBody>
      </p:sp>
      <p:sp>
        <p:nvSpPr>
          <p:cNvPr id="13331" name="Rectangle 18"/>
          <p:cNvSpPr>
            <a:spLocks noChangeArrowheads="1"/>
          </p:cNvSpPr>
          <p:nvPr>
            <p:custDataLst>
              <p:tags r:id="rId18"/>
            </p:custDataLst>
          </p:nvPr>
        </p:nvSpPr>
        <p:spPr bwMode="auto">
          <a:xfrm>
            <a:off x="7379515" y="5056940"/>
            <a:ext cx="720649" cy="533479"/>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036"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Urbanisme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Et A.du 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(60crédits)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ULg , UCL, </a:t>
            </a:r>
          </a:p>
        </p:txBody>
      </p:sp>
      <p:sp>
        <p:nvSpPr>
          <p:cNvPr id="13332" name="Text Box 19"/>
          <p:cNvSpPr txBox="1">
            <a:spLocks noChangeArrowheads="1"/>
          </p:cNvSpPr>
          <p:nvPr>
            <p:custDataLst>
              <p:tags r:id="rId19"/>
            </p:custDataLst>
          </p:nvPr>
        </p:nvSpPr>
        <p:spPr bwMode="auto">
          <a:xfrm>
            <a:off x="1619081" y="4501231"/>
            <a:ext cx="1260343" cy="36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Doctorat</a:t>
            </a:r>
          </a:p>
          <a:p>
            <a:pPr defTabSz="447675" eaLnBrk="1" fontAlgn="base" hangingPunct="0">
              <a:lnSpc>
                <a:spcPct val="93000"/>
              </a:lnSpc>
              <a:spcBef>
                <a:spcPct val="0"/>
              </a:spcBef>
              <a:spcAft>
                <a:spcPct val="0"/>
              </a:spcAft>
              <a:buClr>
                <a:srgbClr val="000000"/>
              </a:buClr>
              <a:buSzPct val="100000"/>
              <a:buFont typeface="Times New Roman" pitchFamily="18" charset="0"/>
              <a:buNone/>
            </a:pPr>
            <a:endParaRPr lang="fr-BE" altLang="fr-FR" sz="1800" b="1">
              <a:solidFill>
                <a:srgbClr val="808080"/>
              </a:solidFill>
              <a:ea typeface="Microsoft YaHei" charset="-122"/>
            </a:endParaRPr>
          </a:p>
        </p:txBody>
      </p:sp>
      <p:sp>
        <p:nvSpPr>
          <p:cNvPr id="13333" name="Rectangle 20"/>
          <p:cNvSpPr>
            <a:spLocks noChangeArrowheads="1"/>
          </p:cNvSpPr>
          <p:nvPr>
            <p:custDataLst>
              <p:tags r:id="rId20"/>
            </p:custDataLst>
          </p:nvPr>
        </p:nvSpPr>
        <p:spPr bwMode="auto">
          <a:xfrm>
            <a:off x="1800038" y="5050587"/>
            <a:ext cx="720649" cy="144007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036"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Durée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minimale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3 ans</a:t>
            </a:r>
          </a:p>
        </p:txBody>
      </p:sp>
      <p:sp>
        <p:nvSpPr>
          <p:cNvPr id="13334" name="Rectangle 21"/>
          <p:cNvSpPr>
            <a:spLocks noChangeArrowheads="1"/>
          </p:cNvSpPr>
          <p:nvPr>
            <p:custDataLst>
              <p:tags r:id="rId21"/>
            </p:custDataLst>
          </p:nvPr>
        </p:nvSpPr>
        <p:spPr bwMode="auto">
          <a:xfrm>
            <a:off x="5579479" y="5050588"/>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Creative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Projects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Managment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(60crédits)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 </a:t>
            </a:r>
            <a:r>
              <a:rPr lang="fr-BE" altLang="fr-FR" sz="800" i="1">
                <a:solidFill>
                  <a:srgbClr val="000000"/>
                </a:solidFill>
                <a:latin typeface="Arial" charset="0"/>
                <a:ea typeface="Microsoft YaHei" charset="-122"/>
              </a:rPr>
              <a:t> </a:t>
            </a:r>
          </a:p>
        </p:txBody>
      </p:sp>
      <p:sp>
        <p:nvSpPr>
          <p:cNvPr id="13335" name="Rectangle 22"/>
          <p:cNvSpPr>
            <a:spLocks noChangeArrowheads="1"/>
          </p:cNvSpPr>
          <p:nvPr>
            <p:custDataLst>
              <p:tags r:id="rId22"/>
            </p:custDataLst>
          </p:nvPr>
        </p:nvSpPr>
        <p:spPr bwMode="auto">
          <a:xfrm>
            <a:off x="8458902" y="5050588"/>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Dév. durable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et conception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Architecturale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(30crédits)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a:t>
            </a:r>
          </a:p>
        </p:txBody>
      </p:sp>
      <p:sp>
        <p:nvSpPr>
          <p:cNvPr id="13336" name="Text Box 23"/>
          <p:cNvSpPr txBox="1">
            <a:spLocks noChangeArrowheads="1"/>
          </p:cNvSpPr>
          <p:nvPr>
            <p:custDataLst>
              <p:tags r:id="rId23"/>
            </p:custDataLst>
          </p:nvPr>
        </p:nvSpPr>
        <p:spPr bwMode="auto">
          <a:xfrm>
            <a:off x="8279531" y="4501231"/>
            <a:ext cx="2952440" cy="36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Certificats universitaires</a:t>
            </a:r>
          </a:p>
        </p:txBody>
      </p:sp>
      <p:sp>
        <p:nvSpPr>
          <p:cNvPr id="13337" name="Rectangle 24"/>
          <p:cNvSpPr>
            <a:spLocks noChangeArrowheads="1"/>
          </p:cNvSpPr>
          <p:nvPr>
            <p:custDataLst>
              <p:tags r:id="rId24"/>
            </p:custDataLst>
          </p:nvPr>
        </p:nvSpPr>
        <p:spPr bwMode="auto">
          <a:xfrm>
            <a:off x="9358919" y="5760305"/>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Gouvernance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D'entreprise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(11crédits)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 </a:t>
            </a:r>
          </a:p>
        </p:txBody>
      </p:sp>
      <p:sp>
        <p:nvSpPr>
          <p:cNvPr id="13338" name="Rectangle 25"/>
          <p:cNvSpPr>
            <a:spLocks noChangeArrowheads="1"/>
          </p:cNvSpPr>
          <p:nvPr>
            <p:custDataLst>
              <p:tags r:id="rId25"/>
            </p:custDataLst>
          </p:nvPr>
        </p:nvSpPr>
        <p:spPr bwMode="auto">
          <a:xfrm>
            <a:off x="10258938" y="5760305"/>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Préparation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Au projet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Doctoral</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(8crédites)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a:t>
            </a:r>
          </a:p>
        </p:txBody>
      </p:sp>
      <p:sp>
        <p:nvSpPr>
          <p:cNvPr id="13339" name="Rectangle 26"/>
          <p:cNvSpPr>
            <a:spLocks noChangeArrowheads="1"/>
          </p:cNvSpPr>
          <p:nvPr>
            <p:custDataLst>
              <p:tags r:id="rId26"/>
            </p:custDataLst>
          </p:nvPr>
        </p:nvSpPr>
        <p:spPr bwMode="auto">
          <a:xfrm>
            <a:off x="5579479"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PEB</a:t>
            </a:r>
          </a:p>
        </p:txBody>
      </p:sp>
      <p:sp>
        <p:nvSpPr>
          <p:cNvPr id="13340" name="Text Box 27"/>
          <p:cNvSpPr txBox="1">
            <a:spLocks noChangeArrowheads="1"/>
          </p:cNvSpPr>
          <p:nvPr>
            <p:custDataLst>
              <p:tags r:id="rId27"/>
            </p:custDataLst>
          </p:nvPr>
        </p:nvSpPr>
        <p:spPr bwMode="auto">
          <a:xfrm>
            <a:off x="5939801" y="7020967"/>
            <a:ext cx="5327091" cy="539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 pos="2895600" algn="l"/>
                <a:tab pos="3619500" algn="l"/>
                <a:tab pos="4343400" algn="l"/>
                <a:tab pos="50673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Formations professionnelles complémentaires</a:t>
            </a:r>
          </a:p>
        </p:txBody>
      </p:sp>
      <p:sp>
        <p:nvSpPr>
          <p:cNvPr id="13341" name="Rectangle 28"/>
          <p:cNvSpPr>
            <a:spLocks noChangeArrowheads="1"/>
          </p:cNvSpPr>
          <p:nvPr>
            <p:custDataLst>
              <p:tags r:id="rId28"/>
            </p:custDataLst>
          </p:nvPr>
        </p:nvSpPr>
        <p:spPr bwMode="auto">
          <a:xfrm>
            <a:off x="6479496"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Coordination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santé-sécurité</a:t>
            </a:r>
          </a:p>
        </p:txBody>
      </p:sp>
      <p:sp>
        <p:nvSpPr>
          <p:cNvPr id="13342" name="Rectangle 29"/>
          <p:cNvSpPr>
            <a:spLocks noChangeArrowheads="1"/>
          </p:cNvSpPr>
          <p:nvPr>
            <p:custDataLst>
              <p:tags r:id="rId29"/>
            </p:custDataLst>
          </p:nvPr>
        </p:nvSpPr>
        <p:spPr bwMode="auto">
          <a:xfrm>
            <a:off x="7379515"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Architectes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stagiaires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(80h)</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Ordre des A.</a:t>
            </a:r>
          </a:p>
        </p:txBody>
      </p:sp>
      <p:sp>
        <p:nvSpPr>
          <p:cNvPr id="13343" name="Rectangle 30"/>
          <p:cNvSpPr>
            <a:spLocks noChangeArrowheads="1"/>
          </p:cNvSpPr>
          <p:nvPr>
            <p:custDataLst>
              <p:tags r:id="rId30"/>
            </p:custDataLst>
          </p:nvPr>
        </p:nvSpPr>
        <p:spPr bwMode="auto">
          <a:xfrm>
            <a:off x="8279533" y="7567150"/>
            <a:ext cx="720649" cy="714481"/>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CAO</a:t>
            </a:r>
          </a:p>
        </p:txBody>
      </p:sp>
      <p:sp>
        <p:nvSpPr>
          <p:cNvPr id="13344" name="Oval 31"/>
          <p:cNvSpPr>
            <a:spLocks noChangeArrowheads="1"/>
          </p:cNvSpPr>
          <p:nvPr>
            <p:custDataLst>
              <p:tags r:id="rId31"/>
            </p:custDataLst>
          </p:nvPr>
        </p:nvSpPr>
        <p:spPr bwMode="auto">
          <a:xfrm>
            <a:off x="1260344" y="3061155"/>
            <a:ext cx="360325" cy="360416"/>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4</a:t>
            </a:r>
          </a:p>
        </p:txBody>
      </p:sp>
      <p:sp>
        <p:nvSpPr>
          <p:cNvPr id="13345" name="Oval 32"/>
          <p:cNvSpPr>
            <a:spLocks noChangeArrowheads="1"/>
          </p:cNvSpPr>
          <p:nvPr>
            <p:custDataLst>
              <p:tags r:id="rId32"/>
            </p:custDataLst>
          </p:nvPr>
        </p:nvSpPr>
        <p:spPr bwMode="auto">
          <a:xfrm>
            <a:off x="1260344" y="3594634"/>
            <a:ext cx="360325" cy="360416"/>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5</a:t>
            </a:r>
          </a:p>
        </p:txBody>
      </p:sp>
      <p:sp>
        <p:nvSpPr>
          <p:cNvPr id="13346" name="Oval 33"/>
          <p:cNvSpPr>
            <a:spLocks noChangeArrowheads="1"/>
          </p:cNvSpPr>
          <p:nvPr>
            <p:custDataLst>
              <p:tags r:id="rId33"/>
            </p:custDataLst>
          </p:nvPr>
        </p:nvSpPr>
        <p:spPr bwMode="auto">
          <a:xfrm>
            <a:off x="1260344" y="5050589"/>
            <a:ext cx="360325" cy="360415"/>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6</a:t>
            </a:r>
          </a:p>
        </p:txBody>
      </p:sp>
      <p:sp>
        <p:nvSpPr>
          <p:cNvPr id="13347" name="Oval 34"/>
          <p:cNvSpPr>
            <a:spLocks noChangeArrowheads="1"/>
          </p:cNvSpPr>
          <p:nvPr>
            <p:custDataLst>
              <p:tags r:id="rId34"/>
            </p:custDataLst>
          </p:nvPr>
        </p:nvSpPr>
        <p:spPr bwMode="auto">
          <a:xfrm>
            <a:off x="1260344" y="5584068"/>
            <a:ext cx="360325" cy="360415"/>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7</a:t>
            </a:r>
          </a:p>
        </p:txBody>
      </p:sp>
      <p:sp>
        <p:nvSpPr>
          <p:cNvPr id="13348" name="Oval 35"/>
          <p:cNvSpPr>
            <a:spLocks noChangeArrowheads="1"/>
          </p:cNvSpPr>
          <p:nvPr>
            <p:custDataLst>
              <p:tags r:id="rId35"/>
            </p:custDataLst>
          </p:nvPr>
        </p:nvSpPr>
        <p:spPr bwMode="auto">
          <a:xfrm>
            <a:off x="1260344" y="6119135"/>
            <a:ext cx="360325" cy="360416"/>
          </a:xfrm>
          <a:prstGeom prst="ellipse">
            <a:avLst/>
          </a:prstGeom>
          <a:solidFill>
            <a:srgbClr val="FFFFFF"/>
          </a:solidFill>
          <a:ln w="36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7963" tIns="78849" rIns="107963" bIns="62979"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latin typeface="Arial" charset="0"/>
                <a:ea typeface="Microsoft YaHei" charset="-122"/>
              </a:rPr>
              <a:t>8</a:t>
            </a:r>
          </a:p>
        </p:txBody>
      </p:sp>
      <p:sp>
        <p:nvSpPr>
          <p:cNvPr id="13349" name="Rectangle 36"/>
          <p:cNvSpPr>
            <a:spLocks noChangeArrowheads="1"/>
          </p:cNvSpPr>
          <p:nvPr>
            <p:custDataLst>
              <p:tags r:id="rId36"/>
            </p:custDataLst>
          </p:nvPr>
        </p:nvSpPr>
        <p:spPr bwMode="auto">
          <a:xfrm>
            <a:off x="9177963" y="7567150"/>
            <a:ext cx="720649" cy="714481"/>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Formation de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base à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L'expertise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judiciaire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ULg</a:t>
            </a:r>
          </a:p>
        </p:txBody>
      </p:sp>
      <p:sp>
        <p:nvSpPr>
          <p:cNvPr id="13350" name="Text Box 37"/>
          <p:cNvSpPr txBox="1">
            <a:spLocks noChangeArrowheads="1"/>
          </p:cNvSpPr>
          <p:nvPr>
            <p:custDataLst>
              <p:tags r:id="rId37"/>
            </p:custDataLst>
          </p:nvPr>
        </p:nvSpPr>
        <p:spPr bwMode="auto">
          <a:xfrm>
            <a:off x="360325" y="7741801"/>
            <a:ext cx="1439711" cy="360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57327" rIns="89968" bIns="44984"/>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500" b="1">
                <a:solidFill>
                  <a:srgbClr val="808080"/>
                </a:solidFill>
                <a:ea typeface="Microsoft YaHei" charset="-122"/>
              </a:rPr>
              <a:t>Secteurs d'activités</a:t>
            </a:r>
          </a:p>
        </p:txBody>
      </p:sp>
      <p:sp>
        <p:nvSpPr>
          <p:cNvPr id="13351" name="Rectangle 38"/>
          <p:cNvSpPr>
            <a:spLocks noChangeArrowheads="1"/>
          </p:cNvSpPr>
          <p:nvPr>
            <p:custDataLst>
              <p:tags r:id="rId38"/>
            </p:custDataLst>
          </p:nvPr>
        </p:nvSpPr>
        <p:spPr bwMode="auto">
          <a:xfrm>
            <a:off x="1800038" y="7567150"/>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Public</a:t>
            </a:r>
          </a:p>
        </p:txBody>
      </p:sp>
      <p:sp>
        <p:nvSpPr>
          <p:cNvPr id="13352" name="Rectangle 39"/>
          <p:cNvSpPr>
            <a:spLocks noChangeArrowheads="1"/>
          </p:cNvSpPr>
          <p:nvPr>
            <p:custDataLst>
              <p:tags r:id="rId39"/>
            </p:custDataLst>
          </p:nvPr>
        </p:nvSpPr>
        <p:spPr bwMode="auto">
          <a:xfrm>
            <a:off x="2700056"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Privé</a:t>
            </a:r>
          </a:p>
        </p:txBody>
      </p:sp>
      <p:sp>
        <p:nvSpPr>
          <p:cNvPr id="13353" name="Rectangle 40"/>
          <p:cNvSpPr>
            <a:spLocks noChangeArrowheads="1"/>
          </p:cNvSpPr>
          <p:nvPr>
            <p:custDataLst>
              <p:tags r:id="rId40"/>
            </p:custDataLst>
          </p:nvPr>
        </p:nvSpPr>
        <p:spPr bwMode="auto">
          <a:xfrm>
            <a:off x="3600074"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Associatif</a:t>
            </a:r>
          </a:p>
        </p:txBody>
      </p:sp>
      <p:sp>
        <p:nvSpPr>
          <p:cNvPr id="13354" name="Rectangle 41"/>
          <p:cNvSpPr>
            <a:spLocks noChangeArrowheads="1"/>
          </p:cNvSpPr>
          <p:nvPr>
            <p:custDataLst>
              <p:tags r:id="rId41"/>
            </p:custDataLst>
          </p:nvPr>
        </p:nvSpPr>
        <p:spPr bwMode="auto">
          <a:xfrm>
            <a:off x="6479496" y="5050588"/>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036"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Pédagogie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Univsitaire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Et ens. Sup.</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(60crédits)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 </a:t>
            </a:r>
          </a:p>
        </p:txBody>
      </p:sp>
      <p:sp>
        <p:nvSpPr>
          <p:cNvPr id="13355" name="Line 42"/>
          <p:cNvSpPr>
            <a:spLocks noChangeShapeType="1"/>
          </p:cNvSpPr>
          <p:nvPr>
            <p:custDataLst>
              <p:tags r:id="rId42"/>
            </p:custDataLst>
          </p:nvPr>
        </p:nvSpPr>
        <p:spPr bwMode="auto">
          <a:xfrm>
            <a:off x="2663545" y="5050587"/>
            <a:ext cx="1588" cy="1440076"/>
          </a:xfrm>
          <a:prstGeom prst="line">
            <a:avLst/>
          </a:prstGeom>
          <a:noFill/>
          <a:ln w="360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56" name="Line 43"/>
          <p:cNvSpPr>
            <a:spLocks noChangeShapeType="1"/>
          </p:cNvSpPr>
          <p:nvPr>
            <p:custDataLst>
              <p:tags r:id="rId43"/>
            </p:custDataLst>
          </p:nvPr>
        </p:nvSpPr>
        <p:spPr bwMode="auto">
          <a:xfrm>
            <a:off x="8279531" y="5050587"/>
            <a:ext cx="1588" cy="1440076"/>
          </a:xfrm>
          <a:prstGeom prst="line">
            <a:avLst/>
          </a:prstGeom>
          <a:noFill/>
          <a:ln w="360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57" name="Rectangle 44"/>
          <p:cNvSpPr>
            <a:spLocks noChangeArrowheads="1"/>
          </p:cNvSpPr>
          <p:nvPr>
            <p:custDataLst>
              <p:tags r:id="rId44"/>
            </p:custDataLst>
          </p:nvPr>
        </p:nvSpPr>
        <p:spPr bwMode="auto">
          <a:xfrm>
            <a:off x="10079569"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Formations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en construction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bois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ULg </a:t>
            </a:r>
          </a:p>
        </p:txBody>
      </p:sp>
      <p:sp>
        <p:nvSpPr>
          <p:cNvPr id="13358" name="Rectangle 45"/>
          <p:cNvSpPr>
            <a:spLocks noChangeArrowheads="1"/>
          </p:cNvSpPr>
          <p:nvPr>
            <p:custDataLst>
              <p:tags r:id="rId45"/>
            </p:custDataLst>
          </p:nvPr>
        </p:nvSpPr>
        <p:spPr bwMode="auto">
          <a:xfrm>
            <a:off x="10979587"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Formations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en construction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ULg</a:t>
            </a:r>
          </a:p>
        </p:txBody>
      </p:sp>
      <p:sp>
        <p:nvSpPr>
          <p:cNvPr id="13359" name="Rectangle 46"/>
          <p:cNvSpPr>
            <a:spLocks noChangeArrowheads="1"/>
          </p:cNvSpPr>
          <p:nvPr>
            <p:custDataLst>
              <p:tags r:id="rId46"/>
            </p:custDataLst>
          </p:nvPr>
        </p:nvSpPr>
        <p:spPr bwMode="auto">
          <a:xfrm>
            <a:off x="11914526"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Intégration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des données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 Topographiques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dans Google Earth</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ULg </a:t>
            </a:r>
          </a:p>
        </p:txBody>
      </p:sp>
      <p:sp>
        <p:nvSpPr>
          <p:cNvPr id="13360" name="Rectangle 47"/>
          <p:cNvSpPr>
            <a:spLocks noChangeArrowheads="1"/>
          </p:cNvSpPr>
          <p:nvPr>
            <p:custDataLst>
              <p:tags r:id="rId47"/>
            </p:custDataLst>
          </p:nvPr>
        </p:nvSpPr>
        <p:spPr bwMode="auto">
          <a:xfrm>
            <a:off x="12778035"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Détermination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de la résistance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au feu</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des structures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ULg </a:t>
            </a:r>
          </a:p>
        </p:txBody>
      </p:sp>
      <p:sp>
        <p:nvSpPr>
          <p:cNvPr id="13361" name="Rectangle 48"/>
          <p:cNvSpPr>
            <a:spLocks noChangeArrowheads="1"/>
          </p:cNvSpPr>
          <p:nvPr>
            <p:custDataLst>
              <p:tags r:id="rId48"/>
            </p:custDataLst>
          </p:nvPr>
        </p:nvSpPr>
        <p:spPr bwMode="auto">
          <a:xfrm>
            <a:off x="3242922" y="3600985"/>
            <a:ext cx="900018"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Orientation</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12 crédits</a:t>
            </a:r>
          </a:p>
        </p:txBody>
      </p:sp>
      <p:sp>
        <p:nvSpPr>
          <p:cNvPr id="13362" name="Rectangle 49"/>
          <p:cNvSpPr>
            <a:spLocks noChangeArrowheads="1"/>
          </p:cNvSpPr>
          <p:nvPr>
            <p:custDataLst>
              <p:tags r:id="rId49"/>
            </p:custDataLst>
          </p:nvPr>
        </p:nvSpPr>
        <p:spPr bwMode="auto">
          <a:xfrm>
            <a:off x="1798449" y="3061155"/>
            <a:ext cx="1441299"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communs</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44 crédits</a:t>
            </a:r>
          </a:p>
        </p:txBody>
      </p:sp>
      <p:sp>
        <p:nvSpPr>
          <p:cNvPr id="13363" name="Rectangle 50"/>
          <p:cNvSpPr>
            <a:spLocks noChangeArrowheads="1"/>
          </p:cNvSpPr>
          <p:nvPr>
            <p:custDataLst>
              <p:tags r:id="rId50"/>
            </p:custDataLst>
          </p:nvPr>
        </p:nvSpPr>
        <p:spPr bwMode="auto">
          <a:xfrm>
            <a:off x="4138178" y="3061155"/>
            <a:ext cx="900018"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Cours à choix</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4 crédits</a:t>
            </a:r>
          </a:p>
        </p:txBody>
      </p:sp>
      <p:sp>
        <p:nvSpPr>
          <p:cNvPr id="13364" name="Rectangle 51"/>
          <p:cNvSpPr>
            <a:spLocks noChangeArrowheads="1"/>
          </p:cNvSpPr>
          <p:nvPr>
            <p:custDataLst>
              <p:tags r:id="rId51"/>
            </p:custDataLst>
          </p:nvPr>
        </p:nvSpPr>
        <p:spPr bwMode="auto">
          <a:xfrm>
            <a:off x="3241336" y="3061155"/>
            <a:ext cx="900019" cy="360416"/>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279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Orientation</a:t>
            </a:r>
          </a:p>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ea typeface="Microsoft YaHei" charset="-122"/>
              </a:rPr>
              <a:t>12 crédits</a:t>
            </a:r>
          </a:p>
        </p:txBody>
      </p:sp>
      <p:sp>
        <p:nvSpPr>
          <p:cNvPr id="13365" name="Rectangle 52"/>
          <p:cNvSpPr>
            <a:spLocks noChangeArrowheads="1"/>
          </p:cNvSpPr>
          <p:nvPr>
            <p:custDataLst>
              <p:tags r:id="rId52"/>
            </p:custDataLst>
          </p:nvPr>
        </p:nvSpPr>
        <p:spPr bwMode="auto">
          <a:xfrm>
            <a:off x="3779443" y="5050588"/>
            <a:ext cx="720649" cy="107966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036"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Sciences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de gestion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à finalité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Spécialisée en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management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a:solidFill>
                  <a:srgbClr val="000000"/>
                </a:solidFill>
                <a:latin typeface="Arial" charset="0"/>
                <a:ea typeface="Microsoft YaHei" charset="-122"/>
              </a:rPr>
              <a:t>Général</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a:t>
            </a:r>
            <a:r>
              <a:rPr lang="fr-BE" altLang="fr-FR" sz="800" i="1">
                <a:solidFill>
                  <a:srgbClr val="000000"/>
                </a:solidFill>
                <a:latin typeface="Arial" charset="0"/>
                <a:ea typeface="Microsoft YaHei" charset="-122"/>
              </a:rPr>
              <a:t>, Solvay</a:t>
            </a:r>
          </a:p>
        </p:txBody>
      </p:sp>
      <p:sp>
        <p:nvSpPr>
          <p:cNvPr id="13366" name="Rectangle 53"/>
          <p:cNvSpPr>
            <a:spLocks noChangeArrowheads="1"/>
          </p:cNvSpPr>
          <p:nvPr>
            <p:custDataLst>
              <p:tags r:id="rId53"/>
            </p:custDataLst>
          </p:nvPr>
        </p:nvSpPr>
        <p:spPr bwMode="auto">
          <a:xfrm>
            <a:off x="4679460" y="5050589"/>
            <a:ext cx="720649" cy="530304"/>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Développement,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Environnement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et sociétés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(60crédits)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Ulg,UCL,Fucam</a:t>
            </a:r>
          </a:p>
        </p:txBody>
      </p:sp>
      <p:sp>
        <p:nvSpPr>
          <p:cNvPr id="13367" name="Line 54"/>
          <p:cNvSpPr>
            <a:spLocks noChangeShapeType="1"/>
          </p:cNvSpPr>
          <p:nvPr>
            <p:custDataLst>
              <p:tags r:id="rId54"/>
            </p:custDataLst>
          </p:nvPr>
        </p:nvSpPr>
        <p:spPr bwMode="auto">
          <a:xfrm>
            <a:off x="1260344" y="6851081"/>
            <a:ext cx="9898611" cy="1587"/>
          </a:xfrm>
          <a:prstGeom prst="line">
            <a:avLst/>
          </a:prstGeom>
          <a:noFill/>
          <a:ln w="180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68" name="Rectangle 55"/>
          <p:cNvSpPr>
            <a:spLocks noChangeArrowheads="1"/>
          </p:cNvSpPr>
          <p:nvPr>
            <p:custDataLst>
              <p:tags r:id="rId55"/>
            </p:custDataLst>
          </p:nvPr>
        </p:nvSpPr>
        <p:spPr bwMode="auto">
          <a:xfrm>
            <a:off x="1800037" y="8461044"/>
            <a:ext cx="719063"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Chercheur</a:t>
            </a:r>
          </a:p>
        </p:txBody>
      </p:sp>
      <p:sp>
        <p:nvSpPr>
          <p:cNvPr id="13369" name="Rectangle 56"/>
          <p:cNvSpPr>
            <a:spLocks noChangeArrowheads="1"/>
          </p:cNvSpPr>
          <p:nvPr>
            <p:custDataLst>
              <p:tags r:id="rId56"/>
            </p:custDataLst>
          </p:nvPr>
        </p:nvSpPr>
        <p:spPr bwMode="auto">
          <a:xfrm>
            <a:off x="2700056" y="8456280"/>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Maître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d'Oeuvre</a:t>
            </a:r>
          </a:p>
        </p:txBody>
      </p:sp>
      <p:sp>
        <p:nvSpPr>
          <p:cNvPr id="13370" name="Rectangle 57"/>
          <p:cNvSpPr>
            <a:spLocks noChangeArrowheads="1"/>
          </p:cNvSpPr>
          <p:nvPr>
            <p:custDataLst>
              <p:tags r:id="rId57"/>
            </p:custDataLst>
          </p:nvPr>
        </p:nvSpPr>
        <p:spPr bwMode="auto">
          <a:xfrm>
            <a:off x="3600074" y="8456280"/>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Conseil</a:t>
            </a:r>
          </a:p>
        </p:txBody>
      </p:sp>
      <p:sp>
        <p:nvSpPr>
          <p:cNvPr id="13371" name="Rectangle 58"/>
          <p:cNvSpPr>
            <a:spLocks noChangeArrowheads="1"/>
          </p:cNvSpPr>
          <p:nvPr>
            <p:custDataLst>
              <p:tags r:id="rId58"/>
            </p:custDataLst>
          </p:nvPr>
        </p:nvSpPr>
        <p:spPr bwMode="auto">
          <a:xfrm>
            <a:off x="1800038" y="9361291"/>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Urbanisme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Paysage</a:t>
            </a:r>
          </a:p>
        </p:txBody>
      </p:sp>
      <p:sp>
        <p:nvSpPr>
          <p:cNvPr id="13372" name="Rectangle 59"/>
          <p:cNvSpPr>
            <a:spLocks noChangeArrowheads="1"/>
          </p:cNvSpPr>
          <p:nvPr>
            <p:custDataLst>
              <p:tags r:id="rId59"/>
            </p:custDataLst>
          </p:nvPr>
        </p:nvSpPr>
        <p:spPr bwMode="auto">
          <a:xfrm>
            <a:off x="2700056" y="9354940"/>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Patrimoine</a:t>
            </a:r>
          </a:p>
        </p:txBody>
      </p:sp>
      <p:sp>
        <p:nvSpPr>
          <p:cNvPr id="13373" name="Rectangle 60"/>
          <p:cNvSpPr>
            <a:spLocks noChangeArrowheads="1"/>
          </p:cNvSpPr>
          <p:nvPr>
            <p:custDataLst>
              <p:tags r:id="rId60"/>
            </p:custDataLst>
          </p:nvPr>
        </p:nvSpPr>
        <p:spPr bwMode="auto">
          <a:xfrm>
            <a:off x="3600074" y="9354940"/>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Traditionnel</a:t>
            </a:r>
          </a:p>
        </p:txBody>
      </p:sp>
      <p:sp>
        <p:nvSpPr>
          <p:cNvPr id="13374" name="Rectangle 61"/>
          <p:cNvSpPr>
            <a:spLocks noChangeArrowheads="1"/>
          </p:cNvSpPr>
          <p:nvPr>
            <p:custDataLst>
              <p:tags r:id="rId61"/>
            </p:custDataLst>
          </p:nvPr>
        </p:nvSpPr>
        <p:spPr bwMode="auto">
          <a:xfrm>
            <a:off x="13678054" y="7560799"/>
            <a:ext cx="720649" cy="720832"/>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Mesures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De bruit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ULg </a:t>
            </a:r>
          </a:p>
        </p:txBody>
      </p:sp>
      <p:sp>
        <p:nvSpPr>
          <p:cNvPr id="13375" name="Line 62"/>
          <p:cNvSpPr>
            <a:spLocks noChangeShapeType="1"/>
          </p:cNvSpPr>
          <p:nvPr>
            <p:custDataLst>
              <p:tags r:id="rId62"/>
            </p:custDataLst>
          </p:nvPr>
        </p:nvSpPr>
        <p:spPr bwMode="auto">
          <a:xfrm>
            <a:off x="1079387" y="539832"/>
            <a:ext cx="1588" cy="6120721"/>
          </a:xfrm>
          <a:prstGeom prst="line">
            <a:avLst/>
          </a:prstGeom>
          <a:noFill/>
          <a:ln w="180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76" name="Rectangle 63"/>
          <p:cNvSpPr>
            <a:spLocks noChangeArrowheads="1"/>
          </p:cNvSpPr>
          <p:nvPr>
            <p:custDataLst>
              <p:tags r:id="rId63"/>
            </p:custDataLst>
          </p:nvPr>
        </p:nvSpPr>
        <p:spPr bwMode="auto">
          <a:xfrm>
            <a:off x="12958991" y="5041061"/>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Médiation civile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Et commerciale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(10crédites)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a:t>
            </a:r>
            <a:r>
              <a:rPr lang="fr-BE" altLang="fr-FR" sz="600">
                <a:solidFill>
                  <a:srgbClr val="000000"/>
                </a:solidFill>
                <a:latin typeface="Arial" charset="0"/>
                <a:ea typeface="Microsoft YaHei" charset="-122"/>
              </a:rPr>
              <a:t> </a:t>
            </a:r>
          </a:p>
        </p:txBody>
      </p:sp>
      <p:sp>
        <p:nvSpPr>
          <p:cNvPr id="13377" name="Rectangle 64"/>
          <p:cNvSpPr>
            <a:spLocks noChangeArrowheads="1"/>
          </p:cNvSpPr>
          <p:nvPr>
            <p:custDataLst>
              <p:tags r:id="rId64"/>
            </p:custDataLst>
          </p:nvPr>
        </p:nvSpPr>
        <p:spPr bwMode="auto">
          <a:xfrm>
            <a:off x="12058974" y="5050588"/>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Expertise judiciaire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en construction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(10crédits)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 </a:t>
            </a:r>
          </a:p>
        </p:txBody>
      </p:sp>
      <p:sp>
        <p:nvSpPr>
          <p:cNvPr id="13378" name="Rectangle 65"/>
          <p:cNvSpPr>
            <a:spLocks noChangeArrowheads="1"/>
          </p:cNvSpPr>
          <p:nvPr>
            <p:custDataLst>
              <p:tags r:id="rId65"/>
            </p:custDataLst>
          </p:nvPr>
        </p:nvSpPr>
        <p:spPr bwMode="auto">
          <a:xfrm>
            <a:off x="12058974" y="5760305"/>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Performance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énergétique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et environ.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des cstts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(96heures)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 , Umons</a:t>
            </a:r>
          </a:p>
        </p:txBody>
      </p:sp>
      <p:sp>
        <p:nvSpPr>
          <p:cNvPr id="13379" name="Rectangle 66"/>
          <p:cNvSpPr>
            <a:spLocks noChangeArrowheads="1"/>
          </p:cNvSpPr>
          <p:nvPr>
            <p:custDataLst>
              <p:tags r:id="rId66"/>
            </p:custDataLst>
          </p:nvPr>
        </p:nvSpPr>
        <p:spPr bwMode="auto">
          <a:xfrm>
            <a:off x="11338324" y="2700739"/>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Master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Ingénieur industriel</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Construction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HE Prov. Lg.</a:t>
            </a:r>
          </a:p>
        </p:txBody>
      </p:sp>
      <p:cxnSp>
        <p:nvCxnSpPr>
          <p:cNvPr id="13380" name="AutoShape 67"/>
          <p:cNvCxnSpPr>
            <a:cxnSpLocks noChangeShapeType="1"/>
            <a:stCxn id="13321" idx="2"/>
            <a:endCxn id="13321" idx="2"/>
          </p:cNvCxnSpPr>
          <p:nvPr>
            <p:custDataLst>
              <p:tags r:id="rId67"/>
            </p:custDataLst>
          </p:nvPr>
        </p:nvCxnSpPr>
        <p:spPr bwMode="auto">
          <a:xfrm>
            <a:off x="3420705" y="1625841"/>
            <a:ext cx="1587" cy="1588"/>
          </a:xfrm>
          <a:prstGeom prst="bentConnector3">
            <a:avLst>
              <a:gd name="adj1" fmla="val 50000"/>
            </a:avLst>
          </a:prstGeom>
          <a:noFill/>
          <a:ln w="180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81" name="AutoShape 68"/>
          <p:cNvCxnSpPr>
            <a:cxnSpLocks noChangeShapeType="1"/>
          </p:cNvCxnSpPr>
          <p:nvPr>
            <p:custDataLst>
              <p:tags r:id="rId68"/>
            </p:custDataLst>
          </p:nvPr>
        </p:nvCxnSpPr>
        <p:spPr bwMode="auto">
          <a:xfrm>
            <a:off x="3420705" y="1625841"/>
            <a:ext cx="1587" cy="1588"/>
          </a:xfrm>
          <a:prstGeom prst="bentConnector3">
            <a:avLst>
              <a:gd name="adj1" fmla="val 50000"/>
            </a:avLst>
          </a:prstGeom>
          <a:noFill/>
          <a:ln w="180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82" name="Text Box 69"/>
          <p:cNvSpPr txBox="1">
            <a:spLocks noChangeArrowheads="1"/>
          </p:cNvSpPr>
          <p:nvPr>
            <p:custDataLst>
              <p:tags r:id="rId69"/>
            </p:custDataLst>
          </p:nvPr>
        </p:nvSpPr>
        <p:spPr bwMode="auto">
          <a:xfrm>
            <a:off x="360325" y="8642047"/>
            <a:ext cx="1441299" cy="36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57327" rIns="89968" bIns="44984"/>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500" b="1">
                <a:solidFill>
                  <a:srgbClr val="808080"/>
                </a:solidFill>
                <a:ea typeface="Microsoft YaHei" charset="-122"/>
              </a:rPr>
              <a:t>Type d'activités</a:t>
            </a:r>
          </a:p>
        </p:txBody>
      </p:sp>
      <p:sp>
        <p:nvSpPr>
          <p:cNvPr id="13383" name="Text Box 70"/>
          <p:cNvSpPr txBox="1">
            <a:spLocks noChangeArrowheads="1"/>
          </p:cNvSpPr>
          <p:nvPr>
            <p:custDataLst>
              <p:tags r:id="rId70"/>
            </p:custDataLst>
          </p:nvPr>
        </p:nvSpPr>
        <p:spPr bwMode="auto">
          <a:xfrm>
            <a:off x="360325" y="9540704"/>
            <a:ext cx="1439711" cy="36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57327" rIns="89968" bIns="44984"/>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500" b="1">
                <a:solidFill>
                  <a:srgbClr val="808080"/>
                </a:solidFill>
                <a:ea typeface="Microsoft YaHei" charset="-122"/>
              </a:rPr>
              <a:t>Domaines d'activités</a:t>
            </a:r>
          </a:p>
        </p:txBody>
      </p:sp>
      <p:sp>
        <p:nvSpPr>
          <p:cNvPr id="13384" name="Rectangle 71"/>
          <p:cNvSpPr>
            <a:spLocks noChangeArrowheads="1"/>
          </p:cNvSpPr>
          <p:nvPr>
            <p:custDataLst>
              <p:tags r:id="rId71"/>
            </p:custDataLst>
          </p:nvPr>
        </p:nvSpPr>
        <p:spPr bwMode="auto">
          <a:xfrm>
            <a:off x="12238342" y="2700739"/>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Master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Ingénieur industriel</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Géomètre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HE Prov. Lg.</a:t>
            </a:r>
          </a:p>
        </p:txBody>
      </p:sp>
      <p:sp>
        <p:nvSpPr>
          <p:cNvPr id="13385" name="Line 72"/>
          <p:cNvSpPr>
            <a:spLocks noChangeShapeType="1"/>
          </p:cNvSpPr>
          <p:nvPr>
            <p:custDataLst>
              <p:tags r:id="rId72"/>
            </p:custDataLst>
          </p:nvPr>
        </p:nvSpPr>
        <p:spPr bwMode="auto">
          <a:xfrm>
            <a:off x="1260343" y="4320231"/>
            <a:ext cx="12778034" cy="1587"/>
          </a:xfrm>
          <a:prstGeom prst="line">
            <a:avLst/>
          </a:prstGeom>
          <a:noFill/>
          <a:ln w="180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86" name="Line 73"/>
          <p:cNvSpPr>
            <a:spLocks noChangeShapeType="1"/>
          </p:cNvSpPr>
          <p:nvPr>
            <p:custDataLst>
              <p:tags r:id="rId73"/>
            </p:custDataLst>
          </p:nvPr>
        </p:nvSpPr>
        <p:spPr bwMode="auto">
          <a:xfrm>
            <a:off x="14038376" y="2519737"/>
            <a:ext cx="1588" cy="1079660"/>
          </a:xfrm>
          <a:prstGeom prst="line">
            <a:avLst/>
          </a:prstGeom>
          <a:noFill/>
          <a:ln w="180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87" name="Line 74"/>
          <p:cNvSpPr>
            <a:spLocks noChangeShapeType="1"/>
          </p:cNvSpPr>
          <p:nvPr>
            <p:custDataLst>
              <p:tags r:id="rId74"/>
            </p:custDataLst>
          </p:nvPr>
        </p:nvSpPr>
        <p:spPr bwMode="auto">
          <a:xfrm>
            <a:off x="4500092" y="7560799"/>
            <a:ext cx="1587" cy="2519737"/>
          </a:xfrm>
          <a:prstGeom prst="line">
            <a:avLst/>
          </a:prstGeom>
          <a:noFill/>
          <a:ln w="360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88" name="Line 75"/>
          <p:cNvSpPr>
            <a:spLocks noChangeShapeType="1"/>
          </p:cNvSpPr>
          <p:nvPr>
            <p:custDataLst>
              <p:tags r:id="rId75"/>
            </p:custDataLst>
          </p:nvPr>
        </p:nvSpPr>
        <p:spPr bwMode="auto">
          <a:xfrm>
            <a:off x="1260343" y="2340322"/>
            <a:ext cx="8819224" cy="1588"/>
          </a:xfrm>
          <a:prstGeom prst="line">
            <a:avLst/>
          </a:prstGeom>
          <a:noFill/>
          <a:ln w="180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89" name="Text Box 76"/>
          <p:cNvSpPr txBox="1">
            <a:spLocks noChangeArrowheads="1"/>
          </p:cNvSpPr>
          <p:nvPr>
            <p:custDataLst>
              <p:tags r:id="rId76"/>
            </p:custDataLst>
          </p:nvPr>
        </p:nvSpPr>
        <p:spPr bwMode="auto">
          <a:xfrm>
            <a:off x="11338323" y="2160910"/>
            <a:ext cx="2519098" cy="36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Lst>
              <a:defRPr>
                <a:solidFill>
                  <a:schemeClr val="tx1"/>
                </a:solidFill>
                <a:latin typeface="Arial" charset="0"/>
              </a:defRPr>
            </a:lvl1pPr>
            <a:lvl2pPr eaLnBrk="0">
              <a:tabLst>
                <a:tab pos="723900" algn="l"/>
                <a:tab pos="1447800" algn="l"/>
                <a:tab pos="2171700" algn="l"/>
              </a:tabLst>
              <a:defRPr>
                <a:solidFill>
                  <a:schemeClr val="tx1"/>
                </a:solidFill>
                <a:latin typeface="Arial" charset="0"/>
              </a:defRPr>
            </a:lvl2pPr>
            <a:lvl3pPr eaLnBrk="0">
              <a:tabLst>
                <a:tab pos="723900" algn="l"/>
                <a:tab pos="1447800" algn="l"/>
                <a:tab pos="2171700" algn="l"/>
              </a:tabLst>
              <a:defRPr>
                <a:solidFill>
                  <a:schemeClr val="tx1"/>
                </a:solidFill>
                <a:latin typeface="Arial" charset="0"/>
              </a:defRPr>
            </a:lvl3pPr>
            <a:lvl4pPr eaLnBrk="0">
              <a:tabLst>
                <a:tab pos="723900" algn="l"/>
                <a:tab pos="1447800" algn="l"/>
                <a:tab pos="2171700" algn="l"/>
              </a:tabLst>
              <a:defRPr>
                <a:solidFill>
                  <a:schemeClr val="tx1"/>
                </a:solidFill>
                <a:latin typeface="Arial" charset="0"/>
              </a:defRPr>
            </a:lvl4pPr>
            <a:lvl5pPr eaLnBrk="0">
              <a:tabLst>
                <a:tab pos="723900" algn="l"/>
                <a:tab pos="1447800" algn="l"/>
                <a:tab pos="21717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808080"/>
                </a:solidFill>
                <a:ea typeface="Microsoft YaHei" charset="-122"/>
              </a:rPr>
              <a:t>Passerelles</a:t>
            </a:r>
          </a:p>
        </p:txBody>
      </p:sp>
      <p:sp>
        <p:nvSpPr>
          <p:cNvPr id="13390" name="Line 77"/>
          <p:cNvSpPr>
            <a:spLocks noChangeShapeType="1"/>
          </p:cNvSpPr>
          <p:nvPr>
            <p:custDataLst>
              <p:tags r:id="rId77"/>
            </p:custDataLst>
          </p:nvPr>
        </p:nvSpPr>
        <p:spPr bwMode="auto">
          <a:xfrm>
            <a:off x="14038376" y="1260662"/>
            <a:ext cx="1588" cy="1079660"/>
          </a:xfrm>
          <a:prstGeom prst="line">
            <a:avLst/>
          </a:prstGeom>
          <a:noFill/>
          <a:ln w="180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pPr defTabSz="447675" fontAlgn="base" hangingPunct="0">
              <a:lnSpc>
                <a:spcPct val="93000"/>
              </a:lnSpc>
              <a:spcBef>
                <a:spcPct val="0"/>
              </a:spcBef>
              <a:spcAft>
                <a:spcPct val="0"/>
              </a:spcAft>
              <a:buClr>
                <a:srgbClr val="000000"/>
              </a:buClr>
              <a:buSzPct val="100000"/>
              <a:buFont typeface="Times New Roman" pitchFamily="18" charset="0"/>
              <a:buNone/>
            </a:pPr>
            <a:endParaRPr lang="fr-BE" sz="1800">
              <a:solidFill>
                <a:prstClr val="black"/>
              </a:solidFill>
              <a:latin typeface="Arial" charset="0"/>
            </a:endParaRPr>
          </a:p>
        </p:txBody>
      </p:sp>
      <p:sp>
        <p:nvSpPr>
          <p:cNvPr id="13391" name="Rectangle 78"/>
          <p:cNvSpPr>
            <a:spLocks noChangeArrowheads="1"/>
          </p:cNvSpPr>
          <p:nvPr>
            <p:custDataLst>
              <p:tags r:id="rId78"/>
            </p:custDataLst>
          </p:nvPr>
        </p:nvSpPr>
        <p:spPr bwMode="auto">
          <a:xfrm>
            <a:off x="12238342" y="1619490"/>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Bachelier</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En immobilier</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HE Charlemagne</a:t>
            </a:r>
          </a:p>
        </p:txBody>
      </p:sp>
      <p:sp>
        <p:nvSpPr>
          <p:cNvPr id="13392" name="Rectangle 79"/>
          <p:cNvSpPr>
            <a:spLocks noChangeArrowheads="1"/>
          </p:cNvSpPr>
          <p:nvPr>
            <p:custDataLst>
              <p:tags r:id="rId79"/>
            </p:custDataLst>
          </p:nvPr>
        </p:nvSpPr>
        <p:spPr bwMode="auto">
          <a:xfrm>
            <a:off x="13138360" y="1619490"/>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Bachelier</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Géomètre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ICET Lg.</a:t>
            </a:r>
          </a:p>
        </p:txBody>
      </p:sp>
      <p:sp>
        <p:nvSpPr>
          <p:cNvPr id="13393" name="Rectangle 80"/>
          <p:cNvSpPr>
            <a:spLocks noChangeArrowheads="1"/>
          </p:cNvSpPr>
          <p:nvPr>
            <p:custDataLst>
              <p:tags r:id="rId80"/>
            </p:custDataLst>
          </p:nvPr>
        </p:nvSpPr>
        <p:spPr bwMode="auto">
          <a:xfrm>
            <a:off x="11338324" y="1619490"/>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Bachelier</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En construction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HE Prov. Lg.</a:t>
            </a:r>
          </a:p>
        </p:txBody>
      </p:sp>
      <p:cxnSp>
        <p:nvCxnSpPr>
          <p:cNvPr id="13394" name="AutoShape 81"/>
          <p:cNvCxnSpPr>
            <a:cxnSpLocks noChangeShapeType="1"/>
          </p:cNvCxnSpPr>
          <p:nvPr>
            <p:custDataLst>
              <p:tags r:id="rId81"/>
            </p:custDataLst>
          </p:nvPr>
        </p:nvCxnSpPr>
        <p:spPr bwMode="auto">
          <a:xfrm flipV="1">
            <a:off x="10079568" y="1811609"/>
            <a:ext cx="1084149" cy="528715"/>
          </a:xfrm>
          <a:prstGeom prst="bentConnector3">
            <a:avLst>
              <a:gd name="adj1" fmla="val 50000"/>
            </a:avLst>
          </a:prstGeom>
          <a:noFill/>
          <a:ln w="18000">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95" name="AutoShape 82"/>
          <p:cNvCxnSpPr>
            <a:cxnSpLocks noChangeShapeType="1"/>
          </p:cNvCxnSpPr>
          <p:nvPr>
            <p:custDataLst>
              <p:tags r:id="rId82"/>
            </p:custDataLst>
          </p:nvPr>
        </p:nvCxnSpPr>
        <p:spPr bwMode="auto">
          <a:xfrm>
            <a:off x="10079568" y="2340324"/>
            <a:ext cx="1074625" cy="709718"/>
          </a:xfrm>
          <a:prstGeom prst="bentConnector3">
            <a:avLst>
              <a:gd name="adj1" fmla="val 50000"/>
            </a:avLst>
          </a:prstGeom>
          <a:noFill/>
          <a:ln w="18000">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96" name="Rectangle 83"/>
          <p:cNvSpPr>
            <a:spLocks noChangeArrowheads="1"/>
          </p:cNvSpPr>
          <p:nvPr>
            <p:custDataLst>
              <p:tags r:id="rId83"/>
            </p:custDataLst>
          </p:nvPr>
        </p:nvSpPr>
        <p:spPr bwMode="auto">
          <a:xfrm>
            <a:off x="7558883" y="360418"/>
            <a:ext cx="7198557" cy="720832"/>
          </a:xfrm>
          <a:prstGeom prst="rect">
            <a:avLst/>
          </a:prstGeom>
          <a:solidFill>
            <a:srgbClr val="C0C0C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8" tIns="60854" rIns="89968" bIns="44984" anchor="ctr"/>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9pPr>
          </a:lstStyle>
          <a:p>
            <a:pPr algn="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ea typeface="Microsoft YaHei" charset="-122"/>
              </a:rPr>
              <a:t>TABLEAU SYNOPTIQUE DES FILIERES D'ENSEIGNEMENT</a:t>
            </a:r>
          </a:p>
          <a:p>
            <a:pPr algn="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a:solidFill>
                  <a:srgbClr val="000000"/>
                </a:solidFill>
                <a:ea typeface="Microsoft YaHei" charset="-122"/>
              </a:rPr>
              <a:t>DANS LE DOMAINE DE L'ARCHITECTURE</a:t>
            </a:r>
          </a:p>
        </p:txBody>
      </p:sp>
      <p:sp>
        <p:nvSpPr>
          <p:cNvPr id="13397" name="Rectangle 84"/>
          <p:cNvSpPr>
            <a:spLocks noChangeArrowheads="1"/>
          </p:cNvSpPr>
          <p:nvPr>
            <p:custDataLst>
              <p:tags r:id="rId84"/>
            </p:custDataLst>
          </p:nvPr>
        </p:nvSpPr>
        <p:spPr bwMode="auto">
          <a:xfrm>
            <a:off x="11158955" y="5041061"/>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Management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Des entreprises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Sociales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(18crédits)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i="1">
                <a:solidFill>
                  <a:srgbClr val="000000"/>
                </a:solidFill>
                <a:latin typeface="Arial" charset="0"/>
                <a:ea typeface="Microsoft YaHei" charset="-122"/>
              </a:rPr>
              <a:t>ULg</a:t>
            </a:r>
          </a:p>
        </p:txBody>
      </p:sp>
      <p:sp>
        <p:nvSpPr>
          <p:cNvPr id="13398" name="Rectangle 85"/>
          <p:cNvSpPr>
            <a:spLocks noChangeArrowheads="1"/>
          </p:cNvSpPr>
          <p:nvPr>
            <p:custDataLst>
              <p:tags r:id="rId85"/>
            </p:custDataLst>
          </p:nvPr>
        </p:nvSpPr>
        <p:spPr bwMode="auto">
          <a:xfrm>
            <a:off x="10258938" y="5041061"/>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Aptitude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Pédagogique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Appropriée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À l'ens.sup.</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(30crédits)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 </a:t>
            </a:r>
          </a:p>
        </p:txBody>
      </p:sp>
      <p:sp>
        <p:nvSpPr>
          <p:cNvPr id="13399" name="Rectangle 86"/>
          <p:cNvSpPr>
            <a:spLocks noChangeArrowheads="1"/>
          </p:cNvSpPr>
          <p:nvPr>
            <p:custDataLst>
              <p:tags r:id="rId86"/>
            </p:custDataLst>
          </p:nvPr>
        </p:nvSpPr>
        <p:spPr bwMode="auto">
          <a:xfrm>
            <a:off x="8458902" y="5760305"/>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Auscultation et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Réparation des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Ouvrages en béton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(8crédites)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800" i="1">
                <a:solidFill>
                  <a:srgbClr val="000000"/>
                </a:solidFill>
                <a:latin typeface="Arial" charset="0"/>
                <a:ea typeface="Microsoft YaHei" charset="-122"/>
              </a:rPr>
              <a:t>Ulg,</a:t>
            </a:r>
          </a:p>
        </p:txBody>
      </p:sp>
      <p:sp>
        <p:nvSpPr>
          <p:cNvPr id="13400" name="Rectangle 87"/>
          <p:cNvSpPr>
            <a:spLocks noChangeArrowheads="1"/>
          </p:cNvSpPr>
          <p:nvPr>
            <p:custDataLst>
              <p:tags r:id="rId87"/>
            </p:custDataLst>
          </p:nvPr>
        </p:nvSpPr>
        <p:spPr bwMode="auto">
          <a:xfrm>
            <a:off x="9358919" y="5041061"/>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Conseiller</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en prévention</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Niveau 1</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(28crédits)</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 CIFoP</a:t>
            </a:r>
          </a:p>
        </p:txBody>
      </p:sp>
      <p:sp>
        <p:nvSpPr>
          <p:cNvPr id="13401" name="Rectangle 88"/>
          <p:cNvSpPr>
            <a:spLocks noChangeArrowheads="1"/>
          </p:cNvSpPr>
          <p:nvPr>
            <p:custDataLst>
              <p:tags r:id="rId88"/>
            </p:custDataLst>
          </p:nvPr>
        </p:nvSpPr>
        <p:spPr bwMode="auto">
          <a:xfrm>
            <a:off x="11158955" y="5760305"/>
            <a:ext cx="720649" cy="53983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0152"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Urbanisme et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Développement</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durable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(8crédits) </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600">
                <a:solidFill>
                  <a:srgbClr val="000000"/>
                </a:solidFill>
                <a:latin typeface="Arial" charset="0"/>
                <a:ea typeface="Microsoft YaHei" charset="-122"/>
              </a:rPr>
              <a:t>ULg , Umons</a:t>
            </a:r>
          </a:p>
        </p:txBody>
      </p:sp>
      <p:sp>
        <p:nvSpPr>
          <p:cNvPr id="13402" name="Rectangle 89"/>
          <p:cNvSpPr>
            <a:spLocks noChangeArrowheads="1"/>
          </p:cNvSpPr>
          <p:nvPr>
            <p:custDataLst>
              <p:tags r:id="rId89"/>
            </p:custDataLst>
          </p:nvPr>
        </p:nvSpPr>
        <p:spPr bwMode="auto">
          <a:xfrm>
            <a:off x="4679460" y="7560797"/>
            <a:ext cx="720649" cy="1079660"/>
          </a:xfrm>
          <a:prstGeom prst="rect">
            <a:avLst/>
          </a:prstGeom>
          <a:solidFill>
            <a:srgbClr val="FFFFFF"/>
          </a:solidFill>
          <a:ln w="180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1915" rIns="98965" bIns="53981" anchor="ctr"/>
          <a:lstStyle/>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Stage</a:t>
            </a:r>
          </a:p>
          <a:p>
            <a:pPr algn="ctr" defTabSz="447675" fontAlgn="base" hangingPunct="0">
              <a:lnSpc>
                <a:spcPct val="93000"/>
              </a:lnSpc>
              <a:spcBef>
                <a:spcPct val="0"/>
              </a:spcBef>
              <a:spcAft>
                <a:spcPct val="0"/>
              </a:spcAft>
              <a:buClr>
                <a:srgbClr val="000000"/>
              </a:buClr>
              <a:buSzPct val="100000"/>
              <a:buFont typeface="Times New Roman" pitchFamily="18" charset="0"/>
              <a:buNone/>
            </a:pPr>
            <a:r>
              <a:rPr lang="fr-BE" altLang="fr-FR" sz="900">
                <a:solidFill>
                  <a:srgbClr val="000000"/>
                </a:solidFill>
                <a:latin typeface="Arial" charset="0"/>
                <a:ea typeface="Microsoft YaHei" charset="-122"/>
              </a:rPr>
              <a:t>2 ans</a:t>
            </a:r>
          </a:p>
        </p:txBody>
      </p:sp>
      <p:sp>
        <p:nvSpPr>
          <p:cNvPr id="13403" name="Text Box 90"/>
          <p:cNvSpPr txBox="1">
            <a:spLocks noChangeArrowheads="1"/>
          </p:cNvSpPr>
          <p:nvPr>
            <p:custDataLst>
              <p:tags r:id="rId90"/>
            </p:custDataLst>
          </p:nvPr>
        </p:nvSpPr>
        <p:spPr bwMode="auto">
          <a:xfrm>
            <a:off x="1625429" y="7020967"/>
            <a:ext cx="5327091" cy="539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 pos="2895600" algn="l"/>
                <a:tab pos="3619500" algn="l"/>
                <a:tab pos="4343400" algn="l"/>
                <a:tab pos="50673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defRPr>
            </a:lvl9pPr>
          </a:lstStyle>
          <a:p>
            <a:pPr defTabSz="447675" eaLnBrk="1" fontAlgn="base" hangingPunct="0">
              <a:lnSpc>
                <a:spcPct val="93000"/>
              </a:lnSpc>
              <a:spcBef>
                <a:spcPct val="0"/>
              </a:spcBef>
              <a:spcAft>
                <a:spcPct val="0"/>
              </a:spcAft>
              <a:buClr>
                <a:srgbClr val="000000"/>
              </a:buClr>
              <a:buSzPct val="100000"/>
              <a:buFont typeface="Times New Roman" pitchFamily="18" charset="0"/>
              <a:buNone/>
            </a:pPr>
            <a:r>
              <a:rPr lang="fr-BE" altLang="fr-FR" sz="1800" b="1">
                <a:solidFill>
                  <a:srgbClr val="000000"/>
                </a:solidFill>
                <a:ea typeface="Microsoft YaHei" charset="-122"/>
              </a:rPr>
              <a:t>Pratiques professionnelles</a:t>
            </a:r>
          </a:p>
        </p:txBody>
      </p:sp>
      <p:sp>
        <p:nvSpPr>
          <p:cNvPr id="92" name="Rectangle à coins arrondis 91"/>
          <p:cNvSpPr/>
          <p:nvPr>
            <p:custDataLst>
              <p:tags r:id="rId91"/>
            </p:custDataLst>
          </p:nvPr>
        </p:nvSpPr>
        <p:spPr>
          <a:xfrm>
            <a:off x="357881" y="7362980"/>
            <a:ext cx="4248590" cy="3024420"/>
          </a:xfrm>
          <a:prstGeom prst="roundRect">
            <a:avLst/>
          </a:prstGeom>
          <a:noFill/>
          <a:ln w="76200">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453718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grpId="0" nodeType="clickEffect">
                                  <p:stCondLst>
                                    <p:cond delay="0"/>
                                  </p:stCondLst>
                                  <p:childTnLst>
                                    <p:set>
                                      <p:cBhvr additive="repl">
                                        <p:cTn id="14" dur="1" fill="hold">
                                          <p:stCondLst>
                                            <p:cond delay="0"/>
                                          </p:stCondLst>
                                        </p:cTn>
                                        <p:tgtEl>
                                          <p:spTgt spid="153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grpId="0" nodeType="clickEffect">
                                  <p:stCondLst>
                                    <p:cond delay="0"/>
                                  </p:stCondLst>
                                  <p:childTnLst>
                                    <p:set>
                                      <p:cBhvr additive="repl">
                                        <p:cTn id="18"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P spid="15362" grpId="0" animBg="1"/>
      <p:bldP spid="15363" grpId="0" animBg="1"/>
      <p:bldP spid="153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
          <p:cNvSpPr>
            <a:spLocks noChangeArrowheads="1"/>
          </p:cNvSpPr>
          <p:nvPr>
            <p:custDataLst>
              <p:tags r:id="rId1"/>
            </p:custDataLst>
          </p:nvPr>
        </p:nvSpPr>
        <p:spPr bwMode="auto">
          <a:xfrm rot="8100000">
            <a:off x="2470150" y="309563"/>
            <a:ext cx="10182225" cy="10182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21599" y="10789"/>
                </a:moveTo>
                <a:cubicBezTo>
                  <a:pt x="21599" y="10793"/>
                  <a:pt x="21600" y="10796"/>
                  <a:pt x="21600" y="10800"/>
                </a:cubicBezTo>
                <a:cubicBezTo>
                  <a:pt x="21600" y="16764"/>
                  <a:pt x="16764" y="21600"/>
                  <a:pt x="10800" y="21600"/>
                </a:cubicBezTo>
                <a:cubicBezTo>
                  <a:pt x="10778" y="21600"/>
                  <a:pt x="10757" y="21599"/>
                  <a:pt x="10736" y="21599"/>
                </a:cubicBezTo>
                <a:lnTo>
                  <a:pt x="10800" y="10800"/>
                </a:lnTo>
                <a:lnTo>
                  <a:pt x="21599" y="10789"/>
                </a:lnTo>
                <a:close/>
              </a:path>
            </a:pathLst>
          </a:custGeom>
          <a:solidFill>
            <a:srgbClr val="00AE00">
              <a:alpha val="25098"/>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4" name="AutoShape 2"/>
          <p:cNvSpPr>
            <a:spLocks noChangeArrowheads="1"/>
          </p:cNvSpPr>
          <p:nvPr>
            <p:custDataLst>
              <p:tags r:id="rId2"/>
            </p:custDataLst>
          </p:nvPr>
        </p:nvSpPr>
        <p:spPr bwMode="auto">
          <a:xfrm rot="2700000">
            <a:off x="2468563" y="307975"/>
            <a:ext cx="10182225" cy="10182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21599" y="10789"/>
                </a:moveTo>
                <a:cubicBezTo>
                  <a:pt x="21599" y="10793"/>
                  <a:pt x="21600" y="10796"/>
                  <a:pt x="21600" y="10800"/>
                </a:cubicBezTo>
                <a:cubicBezTo>
                  <a:pt x="21600" y="16764"/>
                  <a:pt x="16764" y="21600"/>
                  <a:pt x="10800" y="21600"/>
                </a:cubicBezTo>
                <a:cubicBezTo>
                  <a:pt x="10787" y="21600"/>
                  <a:pt x="10775" y="21599"/>
                  <a:pt x="10763" y="21599"/>
                </a:cubicBezTo>
                <a:lnTo>
                  <a:pt x="10800" y="10800"/>
                </a:lnTo>
                <a:lnTo>
                  <a:pt x="21599" y="10789"/>
                </a:lnTo>
                <a:close/>
              </a:path>
            </a:pathLst>
          </a:custGeom>
          <a:solidFill>
            <a:srgbClr val="FF6633">
              <a:alpha val="25098"/>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5" name="AutoShape 3"/>
          <p:cNvSpPr>
            <a:spLocks noChangeArrowheads="1"/>
          </p:cNvSpPr>
          <p:nvPr>
            <p:custDataLst>
              <p:tags r:id="rId3"/>
            </p:custDataLst>
          </p:nvPr>
        </p:nvSpPr>
        <p:spPr bwMode="auto">
          <a:xfrm rot="18900000">
            <a:off x="2468563" y="309563"/>
            <a:ext cx="10182225" cy="10182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21599" y="10789"/>
                </a:moveTo>
                <a:cubicBezTo>
                  <a:pt x="21599" y="10793"/>
                  <a:pt x="21600" y="10796"/>
                  <a:pt x="21600" y="10800"/>
                </a:cubicBezTo>
                <a:cubicBezTo>
                  <a:pt x="21600" y="16764"/>
                  <a:pt x="16764" y="21600"/>
                  <a:pt x="10800" y="21600"/>
                </a:cubicBezTo>
                <a:cubicBezTo>
                  <a:pt x="10787" y="21600"/>
                  <a:pt x="10775" y="21599"/>
                  <a:pt x="10763" y="21599"/>
                </a:cubicBezTo>
                <a:lnTo>
                  <a:pt x="10800" y="10800"/>
                </a:lnTo>
                <a:lnTo>
                  <a:pt x="21599" y="10789"/>
                </a:lnTo>
                <a:close/>
              </a:path>
            </a:pathLst>
          </a:custGeom>
          <a:solidFill>
            <a:srgbClr val="6B4794">
              <a:alpha val="25098"/>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6" name="AutoShape 4"/>
          <p:cNvSpPr>
            <a:spLocks noChangeArrowheads="1"/>
          </p:cNvSpPr>
          <p:nvPr>
            <p:custDataLst>
              <p:tags r:id="rId4"/>
            </p:custDataLst>
          </p:nvPr>
        </p:nvSpPr>
        <p:spPr bwMode="auto">
          <a:xfrm rot="2700000">
            <a:off x="2468563" y="307975"/>
            <a:ext cx="10182225" cy="101822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0" y="10749"/>
                </a:moveTo>
                <a:cubicBezTo>
                  <a:pt x="28" y="4807"/>
                  <a:pt x="4849" y="4"/>
                  <a:pt x="10791" y="0"/>
                </a:cubicBezTo>
                <a:lnTo>
                  <a:pt x="10800" y="10800"/>
                </a:lnTo>
                <a:lnTo>
                  <a:pt x="0" y="10749"/>
                </a:lnTo>
                <a:close/>
              </a:path>
            </a:pathLst>
          </a:custGeom>
          <a:solidFill>
            <a:srgbClr val="33A3A3">
              <a:alpha val="25098"/>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7" name="Oval 5"/>
          <p:cNvSpPr>
            <a:spLocks noChangeArrowheads="1"/>
          </p:cNvSpPr>
          <p:nvPr>
            <p:custDataLst>
              <p:tags r:id="rId5"/>
            </p:custDataLst>
          </p:nvPr>
        </p:nvSpPr>
        <p:spPr bwMode="auto">
          <a:xfrm>
            <a:off x="2519363" y="360363"/>
            <a:ext cx="10080625" cy="10080625"/>
          </a:xfrm>
          <a:prstGeom prst="ellipse">
            <a:avLst/>
          </a:prstGeom>
          <a:noFill/>
          <a:ln w="7200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8" name="AutoShape 6"/>
          <p:cNvSpPr>
            <a:spLocks noChangeArrowheads="1"/>
          </p:cNvSpPr>
          <p:nvPr>
            <p:custDataLst>
              <p:tags r:id="rId6"/>
            </p:custDataLst>
          </p:nvPr>
        </p:nvSpPr>
        <p:spPr bwMode="auto">
          <a:xfrm flipH="1">
            <a:off x="3960813" y="1762125"/>
            <a:ext cx="7199312" cy="7199313"/>
          </a:xfrm>
          <a:custGeom>
            <a:avLst/>
            <a:gdLst>
              <a:gd name="T0" fmla="*/ 0 w 21600"/>
              <a:gd name="T1" fmla="*/ 2147483647 h 21600"/>
              <a:gd name="T2" fmla="*/ 0 w 21600"/>
              <a:gd name="T3" fmla="*/ 2147483647 h 21600"/>
              <a:gd name="T4" fmla="*/ 2147483647 w 21600"/>
              <a:gd name="T5" fmla="*/ 0 h 21600"/>
              <a:gd name="T6" fmla="*/ 2147483647 w 21600"/>
              <a:gd name="T7" fmla="*/ 214748364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a:moveTo>
                  <a:pt x="0" y="10816"/>
                </a:moveTo>
                <a:cubicBezTo>
                  <a:pt x="0" y="10811"/>
                  <a:pt x="0" y="10805"/>
                  <a:pt x="0" y="10800"/>
                </a:cubicBezTo>
                <a:cubicBezTo>
                  <a:pt x="-1" y="4835"/>
                  <a:pt x="4834" y="0"/>
                  <a:pt x="10799" y="0"/>
                </a:cubicBezTo>
                <a:lnTo>
                  <a:pt x="10800" y="10800"/>
                </a:lnTo>
                <a:lnTo>
                  <a:pt x="0" y="10816"/>
                </a:lnTo>
                <a:close/>
              </a:path>
            </a:pathLst>
          </a:cu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9" name="AutoShape 7"/>
          <p:cNvSpPr>
            <a:spLocks noChangeArrowheads="1"/>
          </p:cNvSpPr>
          <p:nvPr>
            <p:custDataLst>
              <p:tags r:id="rId7"/>
            </p:custDataLst>
          </p:nvPr>
        </p:nvSpPr>
        <p:spPr bwMode="auto">
          <a:xfrm>
            <a:off x="3960813" y="1762125"/>
            <a:ext cx="7199312" cy="719931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a:moveTo>
                  <a:pt x="10845" y="21599"/>
                </a:moveTo>
                <a:cubicBezTo>
                  <a:pt x="10830" y="21599"/>
                  <a:pt x="10815" y="21599"/>
                  <a:pt x="10800" y="21600"/>
                </a:cubicBezTo>
                <a:cubicBezTo>
                  <a:pt x="4854" y="21600"/>
                  <a:pt x="27" y="16795"/>
                  <a:pt x="0" y="10849"/>
                </a:cubicBezTo>
                <a:lnTo>
                  <a:pt x="10800" y="10800"/>
                </a:lnTo>
                <a:lnTo>
                  <a:pt x="10845" y="21599"/>
                </a:lnTo>
                <a:close/>
              </a:path>
            </a:pathLst>
          </a:cu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10" name="AutoShape 8"/>
          <p:cNvSpPr>
            <a:spLocks noChangeArrowheads="1"/>
          </p:cNvSpPr>
          <p:nvPr>
            <p:custDataLst>
              <p:tags r:id="rId8"/>
            </p:custDataLst>
          </p:nvPr>
        </p:nvSpPr>
        <p:spPr bwMode="auto">
          <a:xfrm>
            <a:off x="3960813" y="1762125"/>
            <a:ext cx="7199312" cy="7199313"/>
          </a:xfrm>
          <a:custGeom>
            <a:avLst/>
            <a:gdLst>
              <a:gd name="T0" fmla="*/ 0 w 21600"/>
              <a:gd name="T1" fmla="*/ 2147483647 h 21600"/>
              <a:gd name="T2" fmla="*/ 0 w 21600"/>
              <a:gd name="T3" fmla="*/ 2147483647 h 21600"/>
              <a:gd name="T4" fmla="*/ 2147483647 w 21600"/>
              <a:gd name="T5" fmla="*/ 0 h 21600"/>
              <a:gd name="T6" fmla="*/ 2147483647 w 21600"/>
              <a:gd name="T7" fmla="*/ 214748364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a:moveTo>
                  <a:pt x="0" y="10849"/>
                </a:moveTo>
                <a:cubicBezTo>
                  <a:pt x="0" y="10833"/>
                  <a:pt x="0" y="10816"/>
                  <a:pt x="0" y="10800"/>
                </a:cubicBezTo>
                <a:cubicBezTo>
                  <a:pt x="-1" y="4835"/>
                  <a:pt x="4834" y="0"/>
                  <a:pt x="10799" y="0"/>
                </a:cubicBezTo>
                <a:lnTo>
                  <a:pt x="10800" y="10800"/>
                </a:lnTo>
                <a:lnTo>
                  <a:pt x="0" y="10849"/>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8" tIns="60854" rIns="89968" bIns="44984" anchor="ctr"/>
          <a:lstStyle>
            <a:lvl1pPr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5200">
                <a:solidFill>
                  <a:schemeClr val="tx1"/>
                </a:solidFill>
                <a:latin typeface="Calibri" pitchFamily="34" charset="0"/>
              </a:defRPr>
            </a:lvl1pPr>
            <a:lvl2pPr marL="1196975" indent="-460375"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4500">
                <a:solidFill>
                  <a:schemeClr val="tx1"/>
                </a:solidFill>
                <a:latin typeface="Calibri" pitchFamily="34" charset="0"/>
              </a:defRPr>
            </a:lvl2pPr>
            <a:lvl3pPr marL="1841500" indent="-368300"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3800">
                <a:solidFill>
                  <a:schemeClr val="tx1"/>
                </a:solidFill>
                <a:latin typeface="Calibri" pitchFamily="34" charset="0"/>
              </a:defRPr>
            </a:lvl3pPr>
            <a:lvl4pPr marL="2579688" indent="-368300"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4pPr>
            <a:lvl5pPr marL="3316288" indent="-368300"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5pPr>
            <a:lvl6pPr marL="37734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6pPr>
            <a:lvl7pPr marL="42306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7pPr>
            <a:lvl8pPr marL="46878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8pPr>
            <a:lvl9pPr marL="51450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9pPr>
          </a:lstStyle>
          <a:p>
            <a:pPr algn="ctr" eaLnBrk="1">
              <a:spcBef>
                <a:spcPct val="0"/>
              </a:spcBef>
              <a:buSzTx/>
              <a:buFont typeface="Times New Roman" pitchFamily="18" charset="0"/>
              <a:buNone/>
            </a:pPr>
            <a:r>
              <a:rPr lang="fr-BE" altLang="fr-FR" sz="1800">
                <a:solidFill>
                  <a:srgbClr val="000000"/>
                </a:solidFill>
                <a:latin typeface="Arial" charset="0"/>
                <a:ea typeface="Microsoft YaHei" charset="-122"/>
              </a:rPr>
              <a:t>Z²</a:t>
            </a:r>
          </a:p>
        </p:txBody>
      </p:sp>
      <p:sp>
        <p:nvSpPr>
          <p:cNvPr id="11" name="AutoShape 9"/>
          <p:cNvSpPr>
            <a:spLocks noChangeArrowheads="1"/>
          </p:cNvSpPr>
          <p:nvPr>
            <p:custDataLst>
              <p:tags r:id="rId9"/>
            </p:custDataLst>
          </p:nvPr>
        </p:nvSpPr>
        <p:spPr bwMode="auto">
          <a:xfrm>
            <a:off x="3960813" y="1762125"/>
            <a:ext cx="7199312" cy="7199313"/>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600" y="10800"/>
                </a:moveTo>
                <a:cubicBezTo>
                  <a:pt x="21600" y="16761"/>
                  <a:pt x="16770" y="21595"/>
                  <a:pt x="10809" y="21599"/>
                </a:cubicBezTo>
                <a:lnTo>
                  <a:pt x="10800" y="10800"/>
                </a:lnTo>
                <a:lnTo>
                  <a:pt x="21600" y="10800"/>
                </a:lnTo>
                <a:close/>
              </a:path>
            </a:pathLst>
          </a:cu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8" tIns="60854" rIns="89968" bIns="44984" anchor="ctr"/>
          <a:lstStyle>
            <a:lvl1pPr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5200">
                <a:solidFill>
                  <a:schemeClr val="tx1"/>
                </a:solidFill>
                <a:latin typeface="Calibri" pitchFamily="34" charset="0"/>
              </a:defRPr>
            </a:lvl1pPr>
            <a:lvl2pPr marL="1196975" indent="-460375"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4500">
                <a:solidFill>
                  <a:schemeClr val="tx1"/>
                </a:solidFill>
                <a:latin typeface="Calibri" pitchFamily="34" charset="0"/>
              </a:defRPr>
            </a:lvl2pPr>
            <a:lvl3pPr marL="1841500" indent="-368300"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3800">
                <a:solidFill>
                  <a:schemeClr val="tx1"/>
                </a:solidFill>
                <a:latin typeface="Calibri" pitchFamily="34" charset="0"/>
              </a:defRPr>
            </a:lvl3pPr>
            <a:lvl4pPr marL="2579688" indent="-368300"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4pPr>
            <a:lvl5pPr marL="3316288" indent="-368300" eaLnBrk="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5pPr>
            <a:lvl6pPr marL="37734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6pPr>
            <a:lvl7pPr marL="42306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7pPr>
            <a:lvl8pPr marL="46878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8pPr>
            <a:lvl9pPr marL="5145088" indent="-368300" defTabSz="447675"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itchFamily="34" charset="0"/>
              </a:defRPr>
            </a:lvl9pPr>
          </a:lstStyle>
          <a:p>
            <a:pPr algn="ctr" eaLnBrk="1">
              <a:spcBef>
                <a:spcPct val="0"/>
              </a:spcBef>
              <a:buSzTx/>
              <a:buFont typeface="Times New Roman" pitchFamily="18" charset="0"/>
              <a:buNone/>
            </a:pPr>
            <a:r>
              <a:rPr lang="zh-CN" altLang="fr-FR" sz="1800">
                <a:solidFill>
                  <a:srgbClr val="000000"/>
                </a:solidFill>
                <a:latin typeface="Arial" charset="0"/>
                <a:cs typeface="Microsoft YaHei" charset="-122"/>
              </a:rPr>
              <a:t>ﾲ</a:t>
            </a:r>
          </a:p>
        </p:txBody>
      </p:sp>
      <p:sp>
        <p:nvSpPr>
          <p:cNvPr id="12" name="Oval 10"/>
          <p:cNvSpPr>
            <a:spLocks noChangeArrowheads="1"/>
          </p:cNvSpPr>
          <p:nvPr>
            <p:custDataLst>
              <p:tags r:id="rId10"/>
            </p:custDataLst>
          </p:nvPr>
        </p:nvSpPr>
        <p:spPr bwMode="auto">
          <a:xfrm>
            <a:off x="3959225" y="4949825"/>
            <a:ext cx="900113" cy="900113"/>
          </a:xfrm>
          <a:prstGeom prst="ellipse">
            <a:avLst/>
          </a:pr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3" name="Oval 11"/>
          <p:cNvSpPr>
            <a:spLocks noChangeArrowheads="1"/>
          </p:cNvSpPr>
          <p:nvPr>
            <p:custDataLst>
              <p:tags r:id="rId11"/>
            </p:custDataLst>
          </p:nvPr>
        </p:nvSpPr>
        <p:spPr bwMode="auto">
          <a:xfrm>
            <a:off x="4860925" y="4949825"/>
            <a:ext cx="900113" cy="900113"/>
          </a:xfrm>
          <a:prstGeom prst="ellipse">
            <a:avLst/>
          </a:pr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4" name="Oval 12"/>
          <p:cNvSpPr>
            <a:spLocks noChangeArrowheads="1"/>
          </p:cNvSpPr>
          <p:nvPr>
            <p:custDataLst>
              <p:tags r:id="rId12"/>
            </p:custDataLst>
          </p:nvPr>
        </p:nvSpPr>
        <p:spPr bwMode="auto">
          <a:xfrm>
            <a:off x="9366250" y="4967288"/>
            <a:ext cx="900113" cy="900112"/>
          </a:xfrm>
          <a:prstGeom prst="ellipse">
            <a:avLst/>
          </a:pr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5" name="Oval 13"/>
          <p:cNvSpPr>
            <a:spLocks noChangeArrowheads="1"/>
          </p:cNvSpPr>
          <p:nvPr>
            <p:custDataLst>
              <p:tags r:id="rId13"/>
            </p:custDataLst>
          </p:nvPr>
        </p:nvSpPr>
        <p:spPr bwMode="auto">
          <a:xfrm>
            <a:off x="10260013" y="4932363"/>
            <a:ext cx="900112" cy="900112"/>
          </a:xfrm>
          <a:prstGeom prst="ellipse">
            <a:avLst/>
          </a:pr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6" name="Oval 14"/>
          <p:cNvSpPr>
            <a:spLocks noChangeArrowheads="1"/>
          </p:cNvSpPr>
          <p:nvPr>
            <p:custDataLst>
              <p:tags r:id="rId14"/>
            </p:custDataLst>
          </p:nvPr>
        </p:nvSpPr>
        <p:spPr bwMode="auto">
          <a:xfrm>
            <a:off x="7115175" y="7162800"/>
            <a:ext cx="900113" cy="900113"/>
          </a:xfrm>
          <a:prstGeom prst="ellipse">
            <a:avLst/>
          </a:pr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7" name="Oval 15"/>
          <p:cNvSpPr>
            <a:spLocks noChangeArrowheads="1"/>
          </p:cNvSpPr>
          <p:nvPr>
            <p:custDataLst>
              <p:tags r:id="rId15"/>
            </p:custDataLst>
          </p:nvPr>
        </p:nvSpPr>
        <p:spPr bwMode="auto">
          <a:xfrm>
            <a:off x="7110413" y="8062913"/>
            <a:ext cx="900112" cy="900112"/>
          </a:xfrm>
          <a:prstGeom prst="ellipse">
            <a:avLst/>
          </a:pr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8" name="Oval 16"/>
          <p:cNvSpPr>
            <a:spLocks noChangeArrowheads="1"/>
          </p:cNvSpPr>
          <p:nvPr>
            <p:custDataLst>
              <p:tags r:id="rId16"/>
            </p:custDataLst>
          </p:nvPr>
        </p:nvSpPr>
        <p:spPr bwMode="auto">
          <a:xfrm>
            <a:off x="7115175" y="1762125"/>
            <a:ext cx="900113" cy="900113"/>
          </a:xfrm>
          <a:prstGeom prst="ellipse">
            <a:avLst/>
          </a:pr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19" name="Oval 17"/>
          <p:cNvSpPr>
            <a:spLocks noChangeArrowheads="1"/>
          </p:cNvSpPr>
          <p:nvPr>
            <p:custDataLst>
              <p:tags r:id="rId17"/>
            </p:custDataLst>
          </p:nvPr>
        </p:nvSpPr>
        <p:spPr bwMode="auto">
          <a:xfrm>
            <a:off x="7110413" y="2662238"/>
            <a:ext cx="900112" cy="900112"/>
          </a:xfrm>
          <a:prstGeom prst="ellipse">
            <a:avLst/>
          </a:pr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20" name="AutoShape 18"/>
          <p:cNvSpPr>
            <a:spLocks noChangeArrowheads="1"/>
          </p:cNvSpPr>
          <p:nvPr>
            <p:custDataLst>
              <p:tags r:id="rId18"/>
            </p:custDataLst>
          </p:nvPr>
        </p:nvSpPr>
        <p:spPr bwMode="auto">
          <a:xfrm rot="18900000">
            <a:off x="5013325" y="2855913"/>
            <a:ext cx="5091113" cy="509111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996 w 21600"/>
              <a:gd name="T13" fmla="*/ 9897 h 21600"/>
              <a:gd name="T14" fmla="*/ 20604 w 21600"/>
              <a:gd name="T15" fmla="*/ 11703 h 21600"/>
            </a:gdLst>
            <a:ahLst/>
            <a:cxnLst>
              <a:cxn ang="T8">
                <a:pos x="T0" y="T1"/>
              </a:cxn>
              <a:cxn ang="T9">
                <a:pos x="T2" y="T3"/>
              </a:cxn>
              <a:cxn ang="T10">
                <a:pos x="T4" y="T5"/>
              </a:cxn>
              <a:cxn ang="T11">
                <a:pos x="T6" y="T7"/>
              </a:cxn>
            </a:cxnLst>
            <a:rect l="T12" t="T13" r="T14" b="T15"/>
            <a:pathLst>
              <a:path w="21600" h="21600">
                <a:moveTo>
                  <a:pt x="10800" y="0"/>
                </a:moveTo>
                <a:lnTo>
                  <a:pt x="8697" y="2319"/>
                </a:lnTo>
                <a:lnTo>
                  <a:pt x="9897" y="2319"/>
                </a:lnTo>
                <a:lnTo>
                  <a:pt x="9897" y="9897"/>
                </a:lnTo>
                <a:lnTo>
                  <a:pt x="2319" y="9897"/>
                </a:lnTo>
                <a:lnTo>
                  <a:pt x="2319" y="8697"/>
                </a:lnTo>
                <a:lnTo>
                  <a:pt x="0" y="10800"/>
                </a:lnTo>
                <a:lnTo>
                  <a:pt x="2319" y="12903"/>
                </a:lnTo>
                <a:lnTo>
                  <a:pt x="2319" y="11703"/>
                </a:lnTo>
                <a:lnTo>
                  <a:pt x="9897" y="11703"/>
                </a:lnTo>
                <a:lnTo>
                  <a:pt x="9897" y="19281"/>
                </a:lnTo>
                <a:lnTo>
                  <a:pt x="8697" y="19281"/>
                </a:lnTo>
                <a:lnTo>
                  <a:pt x="10800" y="21600"/>
                </a:lnTo>
                <a:lnTo>
                  <a:pt x="12903" y="19281"/>
                </a:lnTo>
                <a:lnTo>
                  <a:pt x="11703" y="19281"/>
                </a:lnTo>
                <a:lnTo>
                  <a:pt x="11703" y="11703"/>
                </a:lnTo>
                <a:lnTo>
                  <a:pt x="19281" y="11703"/>
                </a:lnTo>
                <a:lnTo>
                  <a:pt x="19281" y="12903"/>
                </a:lnTo>
                <a:lnTo>
                  <a:pt x="21600" y="10800"/>
                </a:lnTo>
                <a:lnTo>
                  <a:pt x="19281" y="8697"/>
                </a:lnTo>
                <a:lnTo>
                  <a:pt x="19281" y="9897"/>
                </a:lnTo>
                <a:lnTo>
                  <a:pt x="11703" y="9897"/>
                </a:lnTo>
                <a:lnTo>
                  <a:pt x="11703" y="2319"/>
                </a:lnTo>
                <a:lnTo>
                  <a:pt x="12903" y="2319"/>
                </a:lnTo>
                <a:lnTo>
                  <a:pt x="1080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21" name="AutoShape 19"/>
          <p:cNvSpPr>
            <a:spLocks noChangeArrowheads="1"/>
          </p:cNvSpPr>
          <p:nvPr>
            <p:custDataLst>
              <p:tags r:id="rId19"/>
            </p:custDataLst>
          </p:nvPr>
        </p:nvSpPr>
        <p:spPr bwMode="auto">
          <a:xfrm>
            <a:off x="6119813" y="3922713"/>
            <a:ext cx="2879725" cy="2879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01" y="10800"/>
                </a:moveTo>
                <a:cubicBezTo>
                  <a:pt x="1301" y="16046"/>
                  <a:pt x="5554" y="20299"/>
                  <a:pt x="10800" y="20299"/>
                </a:cubicBezTo>
                <a:cubicBezTo>
                  <a:pt x="16046" y="20299"/>
                  <a:pt x="20299" y="16046"/>
                  <a:pt x="20299" y="10800"/>
                </a:cubicBezTo>
                <a:cubicBezTo>
                  <a:pt x="20299" y="5554"/>
                  <a:pt x="16046" y="1301"/>
                  <a:pt x="10800" y="1301"/>
                </a:cubicBezTo>
                <a:cubicBezTo>
                  <a:pt x="5554" y="1301"/>
                  <a:pt x="1301" y="5554"/>
                  <a:pt x="1301" y="10800"/>
                </a:cubicBezTo>
                <a:close/>
              </a:path>
            </a:pathLst>
          </a:cu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22" name="AutoShape 20"/>
          <p:cNvSpPr>
            <a:spLocks noChangeArrowheads="1"/>
          </p:cNvSpPr>
          <p:nvPr>
            <p:custDataLst>
              <p:tags r:id="rId20"/>
            </p:custDataLst>
          </p:nvPr>
        </p:nvSpPr>
        <p:spPr bwMode="auto">
          <a:xfrm>
            <a:off x="6480175" y="4319588"/>
            <a:ext cx="2160588" cy="2159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87" y="10800"/>
                </a:moveTo>
                <a:cubicBezTo>
                  <a:pt x="1487" y="15943"/>
                  <a:pt x="5657" y="20113"/>
                  <a:pt x="10800" y="20113"/>
                </a:cubicBezTo>
                <a:cubicBezTo>
                  <a:pt x="15943" y="20113"/>
                  <a:pt x="20113" y="15943"/>
                  <a:pt x="20113" y="10800"/>
                </a:cubicBezTo>
                <a:cubicBezTo>
                  <a:pt x="20113" y="5657"/>
                  <a:pt x="15943" y="1487"/>
                  <a:pt x="10800" y="1487"/>
                </a:cubicBezTo>
                <a:cubicBezTo>
                  <a:pt x="5657" y="1487"/>
                  <a:pt x="1487" y="5657"/>
                  <a:pt x="1487" y="10800"/>
                </a:cubicBezTo>
                <a:close/>
              </a:path>
            </a:pathLst>
          </a:cu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23" name="AutoShape 21"/>
          <p:cNvSpPr>
            <a:spLocks noChangeArrowheads="1"/>
          </p:cNvSpPr>
          <p:nvPr>
            <p:custDataLst>
              <p:tags r:id="rId21"/>
            </p:custDataLst>
          </p:nvPr>
        </p:nvSpPr>
        <p:spPr bwMode="auto">
          <a:xfrm>
            <a:off x="6840538" y="4679950"/>
            <a:ext cx="1439862" cy="14398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86" y="10800"/>
                </a:moveTo>
                <a:cubicBezTo>
                  <a:pt x="1986" y="15668"/>
                  <a:pt x="5932" y="19614"/>
                  <a:pt x="10800" y="19614"/>
                </a:cubicBezTo>
                <a:cubicBezTo>
                  <a:pt x="15668" y="19614"/>
                  <a:pt x="19614" y="15668"/>
                  <a:pt x="19614" y="10800"/>
                </a:cubicBezTo>
                <a:cubicBezTo>
                  <a:pt x="19614" y="5932"/>
                  <a:pt x="15668" y="1986"/>
                  <a:pt x="10800" y="1986"/>
                </a:cubicBezTo>
                <a:cubicBezTo>
                  <a:pt x="5932" y="1986"/>
                  <a:pt x="1986" y="5932"/>
                  <a:pt x="1986" y="10800"/>
                </a:cubicBezTo>
                <a:close/>
              </a:path>
            </a:pathLst>
          </a:cu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24" name="AutoShape 22"/>
          <p:cNvSpPr>
            <a:spLocks noChangeArrowheads="1"/>
          </p:cNvSpPr>
          <p:nvPr>
            <p:custDataLst>
              <p:tags r:id="rId22"/>
            </p:custDataLst>
          </p:nvPr>
        </p:nvSpPr>
        <p:spPr bwMode="auto">
          <a:xfrm>
            <a:off x="5761038" y="3562350"/>
            <a:ext cx="3600450" cy="3600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91" y="10800"/>
                </a:moveTo>
                <a:cubicBezTo>
                  <a:pt x="991" y="16217"/>
                  <a:pt x="5383" y="20609"/>
                  <a:pt x="10800" y="20609"/>
                </a:cubicBezTo>
                <a:cubicBezTo>
                  <a:pt x="16217" y="20609"/>
                  <a:pt x="20609" y="16217"/>
                  <a:pt x="20609" y="10800"/>
                </a:cubicBezTo>
                <a:cubicBezTo>
                  <a:pt x="20609" y="5383"/>
                  <a:pt x="16217" y="991"/>
                  <a:pt x="10800" y="991"/>
                </a:cubicBezTo>
                <a:cubicBezTo>
                  <a:pt x="5383" y="991"/>
                  <a:pt x="991" y="5383"/>
                  <a:pt x="991" y="10800"/>
                </a:cubicBez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25" name="AutoShape 23"/>
          <p:cNvSpPr>
            <a:spLocks noChangeArrowheads="1"/>
          </p:cNvSpPr>
          <p:nvPr>
            <p:custDataLst>
              <p:tags r:id="rId23"/>
            </p:custDataLst>
          </p:nvPr>
        </p:nvSpPr>
        <p:spPr bwMode="auto">
          <a:xfrm rot="16200000">
            <a:off x="3509963" y="1350963"/>
            <a:ext cx="8099425" cy="80994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471 w 21600"/>
              <a:gd name="T13" fmla="*/ 10350 h 21600"/>
              <a:gd name="T14" fmla="*/ 21129 w 21600"/>
              <a:gd name="T15" fmla="*/ 11250 h 21600"/>
            </a:gdLst>
            <a:ahLst/>
            <a:cxnLst>
              <a:cxn ang="T8">
                <a:pos x="T0" y="T1"/>
              </a:cxn>
              <a:cxn ang="T9">
                <a:pos x="T2" y="T3"/>
              </a:cxn>
              <a:cxn ang="T10">
                <a:pos x="T4" y="T5"/>
              </a:cxn>
              <a:cxn ang="T11">
                <a:pos x="T6" y="T7"/>
              </a:cxn>
            </a:cxnLst>
            <a:rect l="T12" t="T13" r="T14" b="T15"/>
            <a:pathLst>
              <a:path w="21600" h="21600">
                <a:moveTo>
                  <a:pt x="10800" y="0"/>
                </a:moveTo>
                <a:lnTo>
                  <a:pt x="9853" y="992"/>
                </a:lnTo>
                <a:lnTo>
                  <a:pt x="10350" y="992"/>
                </a:lnTo>
                <a:lnTo>
                  <a:pt x="10350" y="10350"/>
                </a:lnTo>
                <a:lnTo>
                  <a:pt x="992" y="10350"/>
                </a:lnTo>
                <a:lnTo>
                  <a:pt x="992" y="9853"/>
                </a:lnTo>
                <a:lnTo>
                  <a:pt x="0" y="10800"/>
                </a:lnTo>
                <a:lnTo>
                  <a:pt x="992" y="11747"/>
                </a:lnTo>
                <a:lnTo>
                  <a:pt x="992" y="11250"/>
                </a:lnTo>
                <a:lnTo>
                  <a:pt x="10350" y="11250"/>
                </a:lnTo>
                <a:lnTo>
                  <a:pt x="10350" y="20608"/>
                </a:lnTo>
                <a:lnTo>
                  <a:pt x="9853" y="20608"/>
                </a:lnTo>
                <a:lnTo>
                  <a:pt x="10800" y="21600"/>
                </a:lnTo>
                <a:lnTo>
                  <a:pt x="11747" y="20608"/>
                </a:lnTo>
                <a:lnTo>
                  <a:pt x="11250" y="20608"/>
                </a:lnTo>
                <a:lnTo>
                  <a:pt x="11250" y="11250"/>
                </a:lnTo>
                <a:lnTo>
                  <a:pt x="20608" y="11250"/>
                </a:lnTo>
                <a:lnTo>
                  <a:pt x="20608" y="11747"/>
                </a:lnTo>
                <a:lnTo>
                  <a:pt x="21600" y="10800"/>
                </a:lnTo>
                <a:lnTo>
                  <a:pt x="20608" y="9853"/>
                </a:lnTo>
                <a:lnTo>
                  <a:pt x="20608" y="10350"/>
                </a:lnTo>
                <a:lnTo>
                  <a:pt x="11250" y="10350"/>
                </a:lnTo>
                <a:lnTo>
                  <a:pt x="11250" y="992"/>
                </a:lnTo>
                <a:lnTo>
                  <a:pt x="11747" y="992"/>
                </a:lnTo>
                <a:lnTo>
                  <a:pt x="10800" y="0"/>
                </a:lnTo>
                <a:close/>
              </a:path>
            </a:pathLst>
          </a:custGeom>
          <a:solidFill>
            <a:srgbClr val="CCCCCC">
              <a:alpha val="50195"/>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p>
        </p:txBody>
      </p:sp>
      <p:sp>
        <p:nvSpPr>
          <p:cNvPr id="26" name="Oval 24"/>
          <p:cNvSpPr>
            <a:spLocks noChangeArrowheads="1"/>
          </p:cNvSpPr>
          <p:nvPr>
            <p:custDataLst>
              <p:tags r:id="rId24"/>
            </p:custDataLst>
          </p:nvPr>
        </p:nvSpPr>
        <p:spPr bwMode="auto">
          <a:xfrm>
            <a:off x="7019925" y="4859338"/>
            <a:ext cx="1079500" cy="10795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pic>
        <p:nvPicPr>
          <p:cNvPr id="27" name="Picture 25"/>
          <p:cNvPicPr>
            <a:picLocks noChangeAspect="1" noChangeArrowheads="1"/>
          </p:cNvPicPr>
          <p:nvPr>
            <p:custDataLst>
              <p:tags r:id="rId25"/>
            </p:custDataLst>
          </p:nvPr>
        </p:nvPicPr>
        <p:blipFill>
          <a:blip r:embed="rId60" cstate="print">
            <a:extLst>
              <a:ext uri="{28A0092B-C50C-407E-A947-70E740481C1C}">
                <a14:useLocalDpi xmlns:a14="http://schemas.microsoft.com/office/drawing/2010/main" val="0"/>
              </a:ext>
            </a:extLst>
          </a:blip>
          <a:srcRect/>
          <a:stretch>
            <a:fillRect/>
          </a:stretch>
        </p:blipFill>
        <p:spPr bwMode="auto">
          <a:xfrm>
            <a:off x="4321175" y="2122488"/>
            <a:ext cx="3240088"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26"/>
          <p:cNvPicPr>
            <a:picLocks noChangeAspect="1" noChangeArrowheads="1"/>
          </p:cNvPicPr>
          <p:nvPr>
            <p:custDataLst>
              <p:tags r:id="rId26"/>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7559675" y="2122488"/>
            <a:ext cx="3241675"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27"/>
          <p:cNvPicPr>
            <a:picLocks noChangeAspect="1" noChangeArrowheads="1"/>
          </p:cNvPicPr>
          <p:nvPr>
            <p:custDataLst>
              <p:tags r:id="rId27"/>
            </p:custDataLst>
          </p:nvPr>
        </p:nvPicPr>
        <p:blipFill>
          <a:blip r:embed="rId62" cstate="print">
            <a:extLst>
              <a:ext uri="{28A0092B-C50C-407E-A947-70E740481C1C}">
                <a14:useLocalDpi xmlns:a14="http://schemas.microsoft.com/office/drawing/2010/main" val="0"/>
              </a:ext>
            </a:extLst>
          </a:blip>
          <a:srcRect/>
          <a:stretch>
            <a:fillRect/>
          </a:stretch>
        </p:blipFill>
        <p:spPr bwMode="auto">
          <a:xfrm>
            <a:off x="7385050" y="2301875"/>
            <a:ext cx="3241675"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28"/>
          <p:cNvPicPr>
            <a:picLocks noChangeAspect="1" noChangeArrowheads="1"/>
          </p:cNvPicPr>
          <p:nvPr>
            <p:custDataLst>
              <p:tags r:id="rId28"/>
            </p:custDataLst>
          </p:nvPr>
        </p:nvPicPr>
        <p:blipFill>
          <a:blip r:embed="rId63" cstate="print">
            <a:extLst>
              <a:ext uri="{28A0092B-C50C-407E-A947-70E740481C1C}">
                <a14:useLocalDpi xmlns:a14="http://schemas.microsoft.com/office/drawing/2010/main" val="0"/>
              </a:ext>
            </a:extLst>
          </a:blip>
          <a:srcRect/>
          <a:stretch>
            <a:fillRect/>
          </a:stretch>
        </p:blipFill>
        <p:spPr bwMode="auto">
          <a:xfrm>
            <a:off x="7385050" y="5181600"/>
            <a:ext cx="3241675"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29"/>
          <p:cNvPicPr>
            <a:picLocks noChangeAspect="1" noChangeArrowheads="1"/>
          </p:cNvPicPr>
          <p:nvPr>
            <p:custDataLst>
              <p:tags r:id="rId29"/>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7559675" y="5360988"/>
            <a:ext cx="3241675"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 name="Picture 30"/>
          <p:cNvPicPr>
            <a:picLocks noChangeAspect="1" noChangeArrowheads="1"/>
          </p:cNvPicPr>
          <p:nvPr>
            <p:custDataLst>
              <p:tags r:id="rId30"/>
            </p:custDataLst>
          </p:nvPr>
        </p:nvPicPr>
        <p:blipFill>
          <a:blip r:embed="rId65" cstate="print">
            <a:extLst>
              <a:ext uri="{28A0092B-C50C-407E-A947-70E740481C1C}">
                <a14:useLocalDpi xmlns:a14="http://schemas.microsoft.com/office/drawing/2010/main" val="0"/>
              </a:ext>
            </a:extLst>
          </a:blip>
          <a:srcRect/>
          <a:stretch>
            <a:fillRect/>
          </a:stretch>
        </p:blipFill>
        <p:spPr bwMode="auto">
          <a:xfrm>
            <a:off x="4498975" y="5181600"/>
            <a:ext cx="3241675"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Picture 31"/>
          <p:cNvPicPr>
            <a:picLocks noChangeAspect="1" noChangeArrowheads="1"/>
          </p:cNvPicPr>
          <p:nvPr>
            <p:custDataLst>
              <p:tags r:id="rId31"/>
            </p:custDataLst>
          </p:nvPr>
        </p:nvPicPr>
        <p:blipFill>
          <a:blip r:embed="rId66" cstate="print">
            <a:extLst>
              <a:ext uri="{28A0092B-C50C-407E-A947-70E740481C1C}">
                <a14:useLocalDpi xmlns:a14="http://schemas.microsoft.com/office/drawing/2010/main" val="0"/>
              </a:ext>
            </a:extLst>
          </a:blip>
          <a:srcRect/>
          <a:stretch>
            <a:fillRect/>
          </a:stretch>
        </p:blipFill>
        <p:spPr bwMode="auto">
          <a:xfrm>
            <a:off x="4319588" y="5362575"/>
            <a:ext cx="3241675"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32"/>
          <p:cNvPicPr>
            <a:picLocks noChangeAspect="1" noChangeArrowheads="1"/>
          </p:cNvPicPr>
          <p:nvPr>
            <p:custDataLst>
              <p:tags r:id="rId32"/>
            </p:custDataLst>
          </p:nvPr>
        </p:nvPicPr>
        <p:blipFill>
          <a:blip r:embed="rId67" cstate="print">
            <a:extLst>
              <a:ext uri="{28A0092B-C50C-407E-A947-70E740481C1C}">
                <a14:useLocalDpi xmlns:a14="http://schemas.microsoft.com/office/drawing/2010/main" val="0"/>
              </a:ext>
            </a:extLst>
          </a:blip>
          <a:srcRect/>
          <a:stretch>
            <a:fillRect/>
          </a:stretch>
        </p:blipFill>
        <p:spPr bwMode="auto">
          <a:xfrm>
            <a:off x="4500563" y="2301875"/>
            <a:ext cx="3240087" cy="324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33"/>
          <p:cNvPicPr>
            <a:picLocks noChangeAspect="1" noChangeArrowheads="1"/>
          </p:cNvPicPr>
          <p:nvPr>
            <p:custDataLst>
              <p:tags r:id="rId33"/>
            </p:custDataLst>
          </p:nvPr>
        </p:nvPicPr>
        <p:blipFill>
          <a:blip r:embed="rId68" cstate="print">
            <a:extLst>
              <a:ext uri="{28A0092B-C50C-407E-A947-70E740481C1C}">
                <a14:useLocalDpi xmlns:a14="http://schemas.microsoft.com/office/drawing/2010/main" val="0"/>
              </a:ext>
            </a:extLst>
          </a:blip>
          <a:srcRect/>
          <a:stretch>
            <a:fillRect/>
          </a:stretch>
        </p:blipFill>
        <p:spPr bwMode="auto">
          <a:xfrm>
            <a:off x="7019925" y="4859338"/>
            <a:ext cx="1081088" cy="53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 name="Picture 34"/>
          <p:cNvPicPr>
            <a:picLocks noChangeAspect="1" noChangeArrowheads="1"/>
          </p:cNvPicPr>
          <p:nvPr>
            <p:custDataLst>
              <p:tags r:id="rId34"/>
            </p:custDataLst>
          </p:nvPr>
        </p:nvPicPr>
        <p:blipFill>
          <a:blip r:embed="rId69" cstate="print">
            <a:extLst>
              <a:ext uri="{28A0092B-C50C-407E-A947-70E740481C1C}">
                <a14:useLocalDpi xmlns:a14="http://schemas.microsoft.com/office/drawing/2010/main" val="0"/>
              </a:ext>
            </a:extLst>
          </a:blip>
          <a:srcRect/>
          <a:stretch>
            <a:fillRect/>
          </a:stretch>
        </p:blipFill>
        <p:spPr bwMode="auto">
          <a:xfrm>
            <a:off x="7019925" y="5348288"/>
            <a:ext cx="1081088" cy="592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 name="Picture 35"/>
          <p:cNvPicPr>
            <a:picLocks noChangeAspect="1" noChangeArrowheads="1"/>
          </p:cNvPicPr>
          <p:nvPr>
            <p:custDataLst>
              <p:tags r:id="rId35"/>
            </p:custDataLst>
          </p:nvPr>
        </p:nvPicPr>
        <p:blipFill>
          <a:blip r:embed="rId70" cstate="print">
            <a:extLst>
              <a:ext uri="{28A0092B-C50C-407E-A947-70E740481C1C}">
                <a14:useLocalDpi xmlns:a14="http://schemas.microsoft.com/office/drawing/2010/main" val="0"/>
              </a:ext>
            </a:extLst>
          </a:blip>
          <a:srcRect/>
          <a:stretch>
            <a:fillRect/>
          </a:stretch>
        </p:blipFill>
        <p:spPr bwMode="auto">
          <a:xfrm>
            <a:off x="3060700" y="882650"/>
            <a:ext cx="9001125" cy="2611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36"/>
          <p:cNvPicPr>
            <a:picLocks noChangeAspect="1" noChangeArrowheads="1"/>
          </p:cNvPicPr>
          <p:nvPr>
            <p:custDataLst>
              <p:tags r:id="rId36"/>
            </p:custDataLst>
          </p:nvPr>
        </p:nvPicPr>
        <p:blipFill>
          <a:blip r:embed="rId71" cstate="print">
            <a:extLst>
              <a:ext uri="{28A0092B-C50C-407E-A947-70E740481C1C}">
                <a14:useLocalDpi xmlns:a14="http://schemas.microsoft.com/office/drawing/2010/main" val="0"/>
              </a:ext>
            </a:extLst>
          </a:blip>
          <a:srcRect/>
          <a:stretch>
            <a:fillRect/>
          </a:stretch>
        </p:blipFill>
        <p:spPr bwMode="auto">
          <a:xfrm>
            <a:off x="3060700" y="7289800"/>
            <a:ext cx="9001125" cy="2611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 name="Picture 37"/>
          <p:cNvPicPr>
            <a:picLocks noChangeAspect="1" noChangeArrowheads="1"/>
          </p:cNvPicPr>
          <p:nvPr>
            <p:custDataLst>
              <p:tags r:id="rId37"/>
            </p:custDataLst>
          </p:nvPr>
        </p:nvPicPr>
        <p:blipFill>
          <a:blip r:embed="rId72" cstate="print">
            <a:extLst>
              <a:ext uri="{28A0092B-C50C-407E-A947-70E740481C1C}">
                <a14:useLocalDpi xmlns:a14="http://schemas.microsoft.com/office/drawing/2010/main" val="0"/>
              </a:ext>
            </a:extLst>
          </a:blip>
          <a:srcRect/>
          <a:stretch>
            <a:fillRect/>
          </a:stretch>
        </p:blipFill>
        <p:spPr bwMode="auto">
          <a:xfrm>
            <a:off x="3060700" y="900113"/>
            <a:ext cx="2611438" cy="900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38"/>
          <p:cNvPicPr>
            <a:picLocks noChangeAspect="1" noChangeArrowheads="1"/>
          </p:cNvPicPr>
          <p:nvPr>
            <p:custDataLst>
              <p:tags r:id="rId38"/>
            </p:custDataLst>
          </p:nvPr>
        </p:nvPicPr>
        <p:blipFill>
          <a:blip r:embed="rId73" cstate="print">
            <a:extLst>
              <a:ext uri="{28A0092B-C50C-407E-A947-70E740481C1C}">
                <a14:useLocalDpi xmlns:a14="http://schemas.microsoft.com/office/drawing/2010/main" val="0"/>
              </a:ext>
            </a:extLst>
          </a:blip>
          <a:srcRect/>
          <a:stretch>
            <a:fillRect/>
          </a:stretch>
        </p:blipFill>
        <p:spPr bwMode="auto">
          <a:xfrm>
            <a:off x="9456738" y="889000"/>
            <a:ext cx="2611437" cy="900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39"/>
          <p:cNvPicPr>
            <a:picLocks noChangeAspect="1" noChangeArrowheads="1"/>
          </p:cNvPicPr>
          <p:nvPr>
            <p:custDataLst>
              <p:tags r:id="rId39"/>
            </p:custDataLst>
          </p:nvPr>
        </p:nvPicPr>
        <p:blipFill>
          <a:blip r:embed="rId74" cstate="print">
            <a:extLst>
              <a:ext uri="{28A0092B-C50C-407E-A947-70E740481C1C}">
                <a14:useLocalDpi xmlns:a14="http://schemas.microsoft.com/office/drawing/2010/main" val="0"/>
              </a:ext>
            </a:extLst>
          </a:blip>
          <a:srcRect/>
          <a:stretch>
            <a:fillRect/>
          </a:stretch>
        </p:blipFill>
        <p:spPr bwMode="auto">
          <a:xfrm>
            <a:off x="2882900" y="723900"/>
            <a:ext cx="6480175"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Picture 40"/>
          <p:cNvPicPr>
            <a:picLocks noChangeAspect="1" noChangeArrowheads="1"/>
          </p:cNvPicPr>
          <p:nvPr>
            <p:custDataLst>
              <p:tags r:id="rId40"/>
            </p:custDataLst>
          </p:nvPr>
        </p:nvPicPr>
        <p:blipFill>
          <a:blip r:embed="rId75" cstate="print">
            <a:extLst>
              <a:ext uri="{28A0092B-C50C-407E-A947-70E740481C1C}">
                <a14:useLocalDpi xmlns:a14="http://schemas.microsoft.com/office/drawing/2010/main" val="0"/>
              </a:ext>
            </a:extLst>
          </a:blip>
          <a:srcRect/>
          <a:stretch>
            <a:fillRect/>
          </a:stretch>
        </p:blipFill>
        <p:spPr bwMode="auto">
          <a:xfrm>
            <a:off x="5767388" y="723900"/>
            <a:ext cx="6480175"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 name="Picture 41"/>
          <p:cNvPicPr>
            <a:picLocks noChangeAspect="1" noChangeArrowheads="1"/>
          </p:cNvPicPr>
          <p:nvPr>
            <p:custDataLst>
              <p:tags r:id="rId41"/>
            </p:custDataLst>
          </p:nvPr>
        </p:nvPicPr>
        <p:blipFill>
          <a:blip r:embed="rId76" cstate="print">
            <a:extLst>
              <a:ext uri="{28A0092B-C50C-407E-A947-70E740481C1C}">
                <a14:useLocalDpi xmlns:a14="http://schemas.microsoft.com/office/drawing/2010/main" val="0"/>
              </a:ext>
            </a:extLst>
          </a:blip>
          <a:srcRect/>
          <a:stretch>
            <a:fillRect/>
          </a:stretch>
        </p:blipFill>
        <p:spPr bwMode="auto">
          <a:xfrm>
            <a:off x="5753100" y="3562350"/>
            <a:ext cx="6480175"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Picture 42"/>
          <p:cNvPicPr>
            <a:picLocks noChangeAspect="1" noChangeArrowheads="1"/>
          </p:cNvPicPr>
          <p:nvPr>
            <p:custDataLst>
              <p:tags r:id="rId42"/>
            </p:custDataLst>
          </p:nvPr>
        </p:nvPicPr>
        <p:blipFill>
          <a:blip r:embed="rId77" cstate="print">
            <a:extLst>
              <a:ext uri="{28A0092B-C50C-407E-A947-70E740481C1C}">
                <a14:useLocalDpi xmlns:a14="http://schemas.microsoft.com/office/drawing/2010/main" val="0"/>
              </a:ext>
            </a:extLst>
          </a:blip>
          <a:srcRect/>
          <a:stretch>
            <a:fillRect/>
          </a:stretch>
        </p:blipFill>
        <p:spPr bwMode="auto">
          <a:xfrm>
            <a:off x="2919413" y="3600450"/>
            <a:ext cx="6480175"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AutoShape 43"/>
          <p:cNvSpPr>
            <a:spLocks noChangeArrowheads="1"/>
          </p:cNvSpPr>
          <p:nvPr>
            <p:custDataLst>
              <p:tags r:id="rId43"/>
            </p:custDataLst>
          </p:nvPr>
        </p:nvSpPr>
        <p:spPr bwMode="auto">
          <a:xfrm rot="2700000">
            <a:off x="4514057" y="2307431"/>
            <a:ext cx="438150" cy="579437"/>
          </a:xfrm>
          <a:prstGeom prst="rightArrow">
            <a:avLst>
              <a:gd name="adj1" fmla="val 45491"/>
              <a:gd name="adj2" fmla="val 78861"/>
            </a:avLst>
          </a:pr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46" name="AutoShape 44"/>
          <p:cNvSpPr>
            <a:spLocks noChangeArrowheads="1"/>
          </p:cNvSpPr>
          <p:nvPr>
            <p:custDataLst>
              <p:tags r:id="rId44"/>
            </p:custDataLst>
          </p:nvPr>
        </p:nvSpPr>
        <p:spPr bwMode="auto">
          <a:xfrm rot="8100000">
            <a:off x="10169525" y="2284413"/>
            <a:ext cx="438150" cy="579437"/>
          </a:xfrm>
          <a:prstGeom prst="rightArrow">
            <a:avLst>
              <a:gd name="adj1" fmla="val 45491"/>
              <a:gd name="adj2" fmla="val 78861"/>
            </a:avLst>
          </a:pr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47" name="AutoShape 45"/>
          <p:cNvSpPr>
            <a:spLocks noChangeArrowheads="1"/>
          </p:cNvSpPr>
          <p:nvPr>
            <p:custDataLst>
              <p:tags r:id="rId45"/>
            </p:custDataLst>
          </p:nvPr>
        </p:nvSpPr>
        <p:spPr bwMode="auto">
          <a:xfrm rot="18900000">
            <a:off x="4562475" y="7915275"/>
            <a:ext cx="438150" cy="579438"/>
          </a:xfrm>
          <a:prstGeom prst="rightArrow">
            <a:avLst>
              <a:gd name="adj1" fmla="val 45491"/>
              <a:gd name="adj2" fmla="val 78861"/>
            </a:avLst>
          </a:pr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48" name="AutoShape 46"/>
          <p:cNvSpPr>
            <a:spLocks noChangeArrowheads="1"/>
          </p:cNvSpPr>
          <p:nvPr>
            <p:custDataLst>
              <p:tags r:id="rId46"/>
            </p:custDataLst>
          </p:nvPr>
        </p:nvSpPr>
        <p:spPr bwMode="auto">
          <a:xfrm rot="13500000">
            <a:off x="10113169" y="7892256"/>
            <a:ext cx="438150" cy="579438"/>
          </a:xfrm>
          <a:prstGeom prst="rightArrow">
            <a:avLst>
              <a:gd name="adj1" fmla="val 45491"/>
              <a:gd name="adj2" fmla="val 78861"/>
            </a:avLst>
          </a:pr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49" name="Text Box 47"/>
          <p:cNvSpPr txBox="1">
            <a:spLocks noChangeArrowheads="1"/>
          </p:cNvSpPr>
          <p:nvPr>
            <p:custDataLst>
              <p:tags r:id="rId47"/>
            </p:custDataLst>
          </p:nvPr>
        </p:nvSpPr>
        <p:spPr bwMode="auto">
          <a:xfrm>
            <a:off x="7380288" y="1800225"/>
            <a:ext cx="360362"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981" tIns="69922" rIns="53981" bIns="57580"/>
          <a:lstStyle/>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X</a:t>
            </a:r>
          </a:p>
          <a:p>
            <a:pPr algn="ctr"/>
            <a:r>
              <a:rPr lang="fr-BE" altLang="fr-FR" sz="1500">
                <a:solidFill>
                  <a:srgbClr val="808080"/>
                </a:solidFill>
                <a:ea typeface="Microsoft YaHei" charset="-122"/>
              </a:rPr>
              <a:t>P</a:t>
            </a:r>
          </a:p>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R</a:t>
            </a:r>
          </a:p>
          <a:p>
            <a:pPr algn="ctr"/>
            <a:r>
              <a:rPr lang="fr-BE" altLang="fr-FR" sz="1500">
                <a:solidFill>
                  <a:srgbClr val="808080"/>
                </a:solidFill>
                <a:ea typeface="Microsoft YaHei" charset="-122"/>
              </a:rPr>
              <a:t>T</a:t>
            </a:r>
          </a:p>
          <a:p>
            <a:pPr algn="ctr"/>
            <a:r>
              <a:rPr lang="fr-BE" altLang="fr-FR" sz="1500">
                <a:solidFill>
                  <a:srgbClr val="808080"/>
                </a:solidFill>
                <a:cs typeface="Arial" charset="0"/>
              </a:rPr>
              <a:t>▲</a:t>
            </a:r>
          </a:p>
          <a:p>
            <a:pPr algn="ctr"/>
            <a:r>
              <a:rPr lang="fr-BE" altLang="fr-FR" sz="1500">
                <a:solidFill>
                  <a:srgbClr val="808080"/>
                </a:solidFill>
                <a:cs typeface="Arial" charset="0"/>
              </a:rPr>
              <a:t>NOV</a:t>
            </a:r>
          </a:p>
          <a:p>
            <a:pPr algn="ctr"/>
            <a:r>
              <a:rPr lang="fr-BE" altLang="fr-FR" sz="1500">
                <a:solidFill>
                  <a:srgbClr val="808080"/>
                </a:solidFill>
                <a:cs typeface="Arial" charset="0"/>
              </a:rPr>
              <a:t>I</a:t>
            </a:r>
          </a:p>
          <a:p>
            <a:pPr algn="ctr"/>
            <a:r>
              <a:rPr lang="fr-BE" altLang="fr-FR" sz="1500">
                <a:solidFill>
                  <a:srgbClr val="808080"/>
                </a:solidFill>
                <a:cs typeface="Arial" charset="0"/>
              </a:rPr>
              <a:t>C</a:t>
            </a:r>
          </a:p>
          <a:p>
            <a:pPr algn="ctr"/>
            <a:r>
              <a:rPr lang="fr-BE" altLang="fr-FR" sz="1500">
                <a:solidFill>
                  <a:srgbClr val="808080"/>
                </a:solidFill>
                <a:cs typeface="Arial" charset="0"/>
              </a:rPr>
              <a:t>E</a:t>
            </a:r>
          </a:p>
        </p:txBody>
      </p:sp>
      <p:sp>
        <p:nvSpPr>
          <p:cNvPr id="50" name="Text Box 48"/>
          <p:cNvSpPr txBox="1">
            <a:spLocks noChangeArrowheads="1"/>
          </p:cNvSpPr>
          <p:nvPr>
            <p:custDataLst>
              <p:tags r:id="rId48"/>
            </p:custDataLst>
          </p:nvPr>
        </p:nvSpPr>
        <p:spPr bwMode="auto">
          <a:xfrm>
            <a:off x="3960813" y="5221288"/>
            <a:ext cx="306070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3981" tIns="69922" rIns="53981" bIns="57580"/>
          <a:lstStyle/>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X</a:t>
            </a:r>
          </a:p>
          <a:p>
            <a:pPr algn="ctr"/>
            <a:r>
              <a:rPr lang="fr-BE" altLang="fr-FR" sz="1500">
                <a:solidFill>
                  <a:srgbClr val="808080"/>
                </a:solidFill>
                <a:ea typeface="Microsoft YaHei" charset="-122"/>
              </a:rPr>
              <a:t>P</a:t>
            </a:r>
          </a:p>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R</a:t>
            </a:r>
          </a:p>
          <a:p>
            <a:pPr algn="ctr"/>
            <a:r>
              <a:rPr lang="fr-BE" altLang="fr-FR" sz="1500">
                <a:solidFill>
                  <a:srgbClr val="808080"/>
                </a:solidFill>
                <a:ea typeface="Microsoft YaHei" charset="-122"/>
              </a:rPr>
              <a:t>T</a:t>
            </a:r>
          </a:p>
          <a:p>
            <a:pPr algn="ctr"/>
            <a:r>
              <a:rPr lang="fr-BE" altLang="fr-FR" sz="1500">
                <a:solidFill>
                  <a:srgbClr val="808080"/>
                </a:solidFill>
                <a:cs typeface="Arial" charset="0"/>
              </a:rPr>
              <a:t>▲</a:t>
            </a:r>
          </a:p>
          <a:p>
            <a:pPr algn="ctr"/>
            <a:r>
              <a:rPr lang="fr-BE" altLang="fr-FR" sz="1500">
                <a:solidFill>
                  <a:srgbClr val="808080"/>
                </a:solidFill>
                <a:cs typeface="Arial" charset="0"/>
              </a:rPr>
              <a:t>NOV</a:t>
            </a:r>
          </a:p>
          <a:p>
            <a:pPr algn="ctr"/>
            <a:r>
              <a:rPr lang="fr-BE" altLang="fr-FR" sz="1500">
                <a:solidFill>
                  <a:srgbClr val="808080"/>
                </a:solidFill>
                <a:cs typeface="Arial" charset="0"/>
              </a:rPr>
              <a:t>I</a:t>
            </a:r>
          </a:p>
          <a:p>
            <a:pPr algn="ctr"/>
            <a:r>
              <a:rPr lang="fr-BE" altLang="fr-FR" sz="1500">
                <a:solidFill>
                  <a:srgbClr val="808080"/>
                </a:solidFill>
                <a:cs typeface="Arial" charset="0"/>
              </a:rPr>
              <a:t>C</a:t>
            </a:r>
          </a:p>
          <a:p>
            <a:pPr algn="ctr"/>
            <a:r>
              <a:rPr lang="fr-BE" altLang="fr-FR" sz="1500">
                <a:solidFill>
                  <a:srgbClr val="808080"/>
                </a:solidFill>
                <a:cs typeface="Arial" charset="0"/>
              </a:rPr>
              <a:t>E</a:t>
            </a:r>
          </a:p>
        </p:txBody>
      </p:sp>
      <p:sp>
        <p:nvSpPr>
          <p:cNvPr id="51" name="Text Box 49"/>
          <p:cNvSpPr txBox="1">
            <a:spLocks noChangeArrowheads="1"/>
          </p:cNvSpPr>
          <p:nvPr>
            <p:custDataLst>
              <p:tags r:id="rId49"/>
            </p:custDataLst>
          </p:nvPr>
        </p:nvSpPr>
        <p:spPr bwMode="auto">
          <a:xfrm>
            <a:off x="7381875" y="5938838"/>
            <a:ext cx="360363"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981" tIns="69922" rIns="53981" bIns="57580"/>
          <a:lstStyle/>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X</a:t>
            </a:r>
          </a:p>
          <a:p>
            <a:pPr algn="ctr"/>
            <a:r>
              <a:rPr lang="fr-BE" altLang="fr-FR" sz="1500">
                <a:solidFill>
                  <a:srgbClr val="808080"/>
                </a:solidFill>
                <a:ea typeface="Microsoft YaHei" charset="-122"/>
              </a:rPr>
              <a:t>P</a:t>
            </a:r>
          </a:p>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R</a:t>
            </a:r>
          </a:p>
          <a:p>
            <a:pPr algn="ctr"/>
            <a:r>
              <a:rPr lang="fr-BE" altLang="fr-FR" sz="1500">
                <a:solidFill>
                  <a:srgbClr val="808080"/>
                </a:solidFill>
                <a:ea typeface="Microsoft YaHei" charset="-122"/>
              </a:rPr>
              <a:t>T</a:t>
            </a:r>
          </a:p>
          <a:p>
            <a:pPr algn="ctr"/>
            <a:r>
              <a:rPr lang="fr-BE" altLang="fr-FR" sz="1500">
                <a:solidFill>
                  <a:srgbClr val="808080"/>
                </a:solidFill>
                <a:cs typeface="Arial" charset="0"/>
              </a:rPr>
              <a:t>▲</a:t>
            </a:r>
          </a:p>
          <a:p>
            <a:pPr algn="ctr"/>
            <a:r>
              <a:rPr lang="fr-BE" altLang="fr-FR" sz="1500">
                <a:solidFill>
                  <a:srgbClr val="808080"/>
                </a:solidFill>
                <a:cs typeface="Arial" charset="0"/>
              </a:rPr>
              <a:t>NOV</a:t>
            </a:r>
          </a:p>
          <a:p>
            <a:pPr algn="ctr"/>
            <a:r>
              <a:rPr lang="fr-BE" altLang="fr-FR" sz="1500">
                <a:solidFill>
                  <a:srgbClr val="808080"/>
                </a:solidFill>
                <a:cs typeface="Arial" charset="0"/>
              </a:rPr>
              <a:t>I</a:t>
            </a:r>
          </a:p>
          <a:p>
            <a:pPr algn="ctr"/>
            <a:r>
              <a:rPr lang="fr-BE" altLang="fr-FR" sz="1500">
                <a:solidFill>
                  <a:srgbClr val="808080"/>
                </a:solidFill>
                <a:cs typeface="Arial" charset="0"/>
              </a:rPr>
              <a:t>C</a:t>
            </a:r>
          </a:p>
          <a:p>
            <a:pPr algn="ctr"/>
            <a:r>
              <a:rPr lang="fr-BE" altLang="fr-FR" sz="1500">
                <a:solidFill>
                  <a:srgbClr val="808080"/>
                </a:solidFill>
                <a:cs typeface="Arial" charset="0"/>
              </a:rPr>
              <a:t>E</a:t>
            </a:r>
          </a:p>
        </p:txBody>
      </p:sp>
      <p:sp>
        <p:nvSpPr>
          <p:cNvPr id="52" name="Text Box 50"/>
          <p:cNvSpPr txBox="1">
            <a:spLocks noChangeArrowheads="1"/>
          </p:cNvSpPr>
          <p:nvPr>
            <p:custDataLst>
              <p:tags r:id="rId50"/>
            </p:custDataLst>
          </p:nvPr>
        </p:nvSpPr>
        <p:spPr bwMode="auto">
          <a:xfrm>
            <a:off x="8099425" y="5221288"/>
            <a:ext cx="306070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981" tIns="69922" rIns="53981" bIns="57580"/>
          <a:lstStyle/>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X</a:t>
            </a:r>
          </a:p>
          <a:p>
            <a:pPr algn="ctr"/>
            <a:r>
              <a:rPr lang="fr-BE" altLang="fr-FR" sz="1500">
                <a:solidFill>
                  <a:srgbClr val="808080"/>
                </a:solidFill>
                <a:ea typeface="Microsoft YaHei" charset="-122"/>
              </a:rPr>
              <a:t>P</a:t>
            </a:r>
          </a:p>
          <a:p>
            <a:pPr algn="ctr"/>
            <a:r>
              <a:rPr lang="fr-BE" altLang="fr-FR" sz="1500">
                <a:solidFill>
                  <a:srgbClr val="808080"/>
                </a:solidFill>
                <a:ea typeface="Microsoft YaHei" charset="-122"/>
              </a:rPr>
              <a:t>E</a:t>
            </a:r>
          </a:p>
          <a:p>
            <a:pPr algn="ctr"/>
            <a:r>
              <a:rPr lang="fr-BE" altLang="fr-FR" sz="1500">
                <a:solidFill>
                  <a:srgbClr val="808080"/>
                </a:solidFill>
                <a:ea typeface="Microsoft YaHei" charset="-122"/>
              </a:rPr>
              <a:t>R</a:t>
            </a:r>
          </a:p>
          <a:p>
            <a:pPr algn="ctr"/>
            <a:r>
              <a:rPr lang="fr-BE" altLang="fr-FR" sz="1500">
                <a:solidFill>
                  <a:srgbClr val="808080"/>
                </a:solidFill>
                <a:ea typeface="Microsoft YaHei" charset="-122"/>
              </a:rPr>
              <a:t>T</a:t>
            </a:r>
          </a:p>
          <a:p>
            <a:pPr algn="ctr"/>
            <a:r>
              <a:rPr lang="fr-BE" altLang="fr-FR" sz="1500">
                <a:solidFill>
                  <a:srgbClr val="808080"/>
                </a:solidFill>
                <a:cs typeface="Arial" charset="0"/>
              </a:rPr>
              <a:t>▲</a:t>
            </a:r>
          </a:p>
          <a:p>
            <a:pPr algn="ctr"/>
            <a:r>
              <a:rPr lang="fr-BE" altLang="fr-FR" sz="1500">
                <a:solidFill>
                  <a:srgbClr val="808080"/>
                </a:solidFill>
                <a:cs typeface="Arial" charset="0"/>
              </a:rPr>
              <a:t>NOV</a:t>
            </a:r>
          </a:p>
          <a:p>
            <a:pPr algn="ctr"/>
            <a:r>
              <a:rPr lang="fr-BE" altLang="fr-FR" sz="1500">
                <a:solidFill>
                  <a:srgbClr val="808080"/>
                </a:solidFill>
                <a:cs typeface="Arial" charset="0"/>
              </a:rPr>
              <a:t>I</a:t>
            </a:r>
          </a:p>
          <a:p>
            <a:pPr algn="ctr"/>
            <a:r>
              <a:rPr lang="fr-BE" altLang="fr-FR" sz="1500">
                <a:solidFill>
                  <a:srgbClr val="808080"/>
                </a:solidFill>
                <a:cs typeface="Arial" charset="0"/>
              </a:rPr>
              <a:t>C</a:t>
            </a:r>
          </a:p>
          <a:p>
            <a:pPr algn="ctr"/>
            <a:r>
              <a:rPr lang="fr-BE" altLang="fr-FR" sz="1500">
                <a:solidFill>
                  <a:srgbClr val="808080"/>
                </a:solidFill>
                <a:cs typeface="Arial" charset="0"/>
              </a:rPr>
              <a:t>E</a:t>
            </a:r>
          </a:p>
        </p:txBody>
      </p:sp>
      <p:sp>
        <p:nvSpPr>
          <p:cNvPr id="53" name="AutoShape 51"/>
          <p:cNvSpPr>
            <a:spLocks noChangeArrowheads="1"/>
          </p:cNvSpPr>
          <p:nvPr>
            <p:custDataLst>
              <p:tags r:id="rId51"/>
            </p:custDataLst>
          </p:nvPr>
        </p:nvSpPr>
        <p:spPr bwMode="auto">
          <a:xfrm rot="19800000">
            <a:off x="5340350" y="1258888"/>
            <a:ext cx="360363" cy="360362"/>
          </a:xfrm>
          <a:prstGeom prst="leftRightArrow">
            <a:avLst>
              <a:gd name="adj1" fmla="val 50000"/>
              <a:gd name="adj2" fmla="val 19907"/>
            </a:avLst>
          </a:pr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54" name="AutoShape 52"/>
          <p:cNvSpPr>
            <a:spLocks noChangeArrowheads="1"/>
          </p:cNvSpPr>
          <p:nvPr>
            <p:custDataLst>
              <p:tags r:id="rId52"/>
            </p:custDataLst>
          </p:nvPr>
        </p:nvSpPr>
        <p:spPr bwMode="auto">
          <a:xfrm rot="18000000">
            <a:off x="3424238" y="3176588"/>
            <a:ext cx="360362" cy="360362"/>
          </a:xfrm>
          <a:prstGeom prst="leftRightArrow">
            <a:avLst>
              <a:gd name="adj1" fmla="val 50000"/>
              <a:gd name="adj2" fmla="val 19907"/>
            </a:avLst>
          </a:pr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55" name="AutoShape 53"/>
          <p:cNvSpPr>
            <a:spLocks noChangeArrowheads="1"/>
          </p:cNvSpPr>
          <p:nvPr>
            <p:custDataLst>
              <p:tags r:id="rId53"/>
            </p:custDataLst>
          </p:nvPr>
        </p:nvSpPr>
        <p:spPr bwMode="auto">
          <a:xfrm rot="18000000">
            <a:off x="11318876" y="7196137"/>
            <a:ext cx="360362" cy="360363"/>
          </a:xfrm>
          <a:prstGeom prst="leftRightArrow">
            <a:avLst>
              <a:gd name="adj1" fmla="val 50000"/>
              <a:gd name="adj2" fmla="val 19907"/>
            </a:avLst>
          </a:pr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56" name="AutoShape 54"/>
          <p:cNvSpPr>
            <a:spLocks noChangeArrowheads="1"/>
          </p:cNvSpPr>
          <p:nvPr>
            <p:custDataLst>
              <p:tags r:id="rId54"/>
            </p:custDataLst>
          </p:nvPr>
        </p:nvSpPr>
        <p:spPr bwMode="auto">
          <a:xfrm rot="19800000">
            <a:off x="9464675" y="9144000"/>
            <a:ext cx="360363" cy="360363"/>
          </a:xfrm>
          <a:prstGeom prst="leftRightArrow">
            <a:avLst>
              <a:gd name="adj1" fmla="val 50000"/>
              <a:gd name="adj2" fmla="val 19907"/>
            </a:avLst>
          </a:pr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57" name="AutoShape 55"/>
          <p:cNvSpPr>
            <a:spLocks noChangeArrowheads="1"/>
          </p:cNvSpPr>
          <p:nvPr>
            <p:custDataLst>
              <p:tags r:id="rId55"/>
            </p:custDataLst>
          </p:nvPr>
        </p:nvSpPr>
        <p:spPr bwMode="auto">
          <a:xfrm rot="1800000" flipV="1">
            <a:off x="5326063" y="9174163"/>
            <a:ext cx="360362" cy="360362"/>
          </a:xfrm>
          <a:prstGeom prst="leftRightArrow">
            <a:avLst>
              <a:gd name="adj1" fmla="val 50000"/>
              <a:gd name="adj2" fmla="val 19907"/>
            </a:avLst>
          </a:prstGeom>
          <a:solidFill>
            <a:srgbClr val="FF66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58" name="AutoShape 56"/>
          <p:cNvSpPr>
            <a:spLocks noChangeArrowheads="1"/>
          </p:cNvSpPr>
          <p:nvPr>
            <p:custDataLst>
              <p:tags r:id="rId56"/>
            </p:custDataLst>
          </p:nvPr>
        </p:nvSpPr>
        <p:spPr bwMode="auto">
          <a:xfrm rot="3600000" flipV="1">
            <a:off x="3402012" y="7270751"/>
            <a:ext cx="360363" cy="360362"/>
          </a:xfrm>
          <a:prstGeom prst="leftRightArrow">
            <a:avLst>
              <a:gd name="adj1" fmla="val 50000"/>
              <a:gd name="adj2" fmla="val 19907"/>
            </a:avLst>
          </a:pr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59" name="AutoShape 57"/>
          <p:cNvSpPr>
            <a:spLocks noChangeArrowheads="1"/>
          </p:cNvSpPr>
          <p:nvPr>
            <p:custDataLst>
              <p:tags r:id="rId57"/>
            </p:custDataLst>
          </p:nvPr>
        </p:nvSpPr>
        <p:spPr bwMode="auto">
          <a:xfrm rot="1800000" flipV="1">
            <a:off x="9428163" y="1258888"/>
            <a:ext cx="360362" cy="360362"/>
          </a:xfrm>
          <a:prstGeom prst="leftRightArrow">
            <a:avLst>
              <a:gd name="adj1" fmla="val 50000"/>
              <a:gd name="adj2" fmla="val 19907"/>
            </a:avLst>
          </a:prstGeom>
          <a:solidFill>
            <a:srgbClr val="33A3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
        <p:nvSpPr>
          <p:cNvPr id="60" name="AutoShape 58"/>
          <p:cNvSpPr>
            <a:spLocks noChangeArrowheads="1"/>
          </p:cNvSpPr>
          <p:nvPr>
            <p:custDataLst>
              <p:tags r:id="rId58"/>
            </p:custDataLst>
          </p:nvPr>
        </p:nvSpPr>
        <p:spPr bwMode="auto">
          <a:xfrm rot="3600000" flipV="1">
            <a:off x="11309351" y="3195637"/>
            <a:ext cx="360362" cy="360363"/>
          </a:xfrm>
          <a:prstGeom prst="leftRightArrow">
            <a:avLst>
              <a:gd name="adj1" fmla="val 50000"/>
              <a:gd name="adj2" fmla="val 19907"/>
            </a:avLst>
          </a:prstGeom>
          <a:solidFill>
            <a:srgbClr val="6B479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9" tIns="45705" rIns="91409" bIns="45705" anchor="ctr"/>
          <a:lstStyle/>
          <a:p>
            <a:endParaRPr lang="fr-BE" altLang="fr-FR"/>
          </a:p>
        </p:txBody>
      </p:sp>
    </p:spTree>
    <p:extLst>
      <p:ext uri="{BB962C8B-B14F-4D97-AF65-F5344CB8AC3E}">
        <p14:creationId xmlns:p14="http://schemas.microsoft.com/office/powerpoint/2010/main" val="370059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26"/>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5"/>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0"/>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8"/>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33"/>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8"/>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9"/>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0"/>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1"/>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29"/>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30"/>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32"/>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34"/>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1"/>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4"/>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34"/>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grpId="0" nodeType="clickEffect">
                                  <p:stCondLst>
                                    <p:cond delay="0"/>
                                  </p:stCondLst>
                                  <p:childTnLst>
                                    <p:set>
                                      <p:cBhvr additive="repl">
                                        <p:cTn id="46" dur="1" fill="hold">
                                          <p:stCondLst>
                                            <p:cond delay="0"/>
                                          </p:stCondLst>
                                        </p:cTn>
                                        <p:tgtEl>
                                          <p:spTgt spid="13"/>
                                        </p:tgtEl>
                                        <p:attrNameLst>
                                          <p:attrName>style.visibility</p:attrName>
                                        </p:attrNameLst>
                                      </p:cBhvr>
                                      <p:to>
                                        <p:strVal val="visible"/>
                                      </p:to>
                                    </p:set>
                                  </p:childTnLst>
                                </p:cTn>
                              </p:par>
                              <p:par>
                                <p:cTn id="47" presetID="1" presetClass="entr" fill="hold" grpId="0" nodeType="withEffect">
                                  <p:stCondLst>
                                    <p:cond delay="0"/>
                                  </p:stCondLst>
                                  <p:childTnLst>
                                    <p:set>
                                      <p:cBhvr additive="repl">
                                        <p:cTn id="48" dur="1" fill="hold">
                                          <p:stCondLst>
                                            <p:cond delay="0"/>
                                          </p:stCondLst>
                                        </p:cTn>
                                        <p:tgtEl>
                                          <p:spTgt spid="14"/>
                                        </p:tgtEl>
                                        <p:attrNameLst>
                                          <p:attrName>style.visibility</p:attrName>
                                        </p:attrNameLst>
                                      </p:cBhvr>
                                      <p:to>
                                        <p:strVal val="visible"/>
                                      </p:to>
                                    </p:set>
                                  </p:childTnLst>
                                </p:cTn>
                              </p:par>
                              <p:par>
                                <p:cTn id="49" presetID="1" presetClass="entr" fill="hold" grpId="0" nodeType="withEffect">
                                  <p:stCondLst>
                                    <p:cond delay="0"/>
                                  </p:stCondLst>
                                  <p:childTnLst>
                                    <p:set>
                                      <p:cBhvr additive="repl">
                                        <p:cTn id="50" dur="1" fill="hold">
                                          <p:stCondLst>
                                            <p:cond delay="0"/>
                                          </p:stCondLst>
                                        </p:cTn>
                                        <p:tgtEl>
                                          <p:spTgt spid="16"/>
                                        </p:tgtEl>
                                        <p:attrNameLst>
                                          <p:attrName>style.visibility</p:attrName>
                                        </p:attrNameLst>
                                      </p:cBhvr>
                                      <p:to>
                                        <p:strVal val="visible"/>
                                      </p:to>
                                    </p:set>
                                  </p:childTnLst>
                                </p:cTn>
                              </p:par>
                              <p:par>
                                <p:cTn id="51" presetID="1" presetClass="entr" fill="hold" grpId="0" nodeType="withEffect">
                                  <p:stCondLst>
                                    <p:cond delay="0"/>
                                  </p:stCondLst>
                                  <p:childTnLst>
                                    <p:set>
                                      <p:cBhvr additive="repl">
                                        <p:cTn id="52" dur="1" fill="hold">
                                          <p:stCondLst>
                                            <p:cond delay="0"/>
                                          </p:stCondLst>
                                        </p:cTn>
                                        <p:tgtEl>
                                          <p:spTgt spid="18"/>
                                        </p:tgtEl>
                                        <p:attrNameLst>
                                          <p:attrName>style.visibility</p:attrName>
                                        </p:attrNameLst>
                                      </p:cBhvr>
                                      <p:to>
                                        <p:strVal val="visible"/>
                                      </p:to>
                                    </p:set>
                                  </p:childTnLst>
                                </p:cTn>
                              </p:par>
                              <p:par>
                                <p:cTn id="53" presetID="1" presetClass="entr" fill="hold" grpId="0" nodeType="withEffect">
                                  <p:stCondLst>
                                    <p:cond delay="0"/>
                                  </p:stCondLst>
                                  <p:childTnLst>
                                    <p:set>
                                      <p:cBhvr additive="repl">
                                        <p:cTn id="54" dur="1" fill="hold">
                                          <p:stCondLst>
                                            <p:cond delay="0"/>
                                          </p:stCondLst>
                                        </p:cTn>
                                        <p:tgtEl>
                                          <p:spTgt spid="19"/>
                                        </p:tgtEl>
                                        <p:attrNameLst>
                                          <p:attrName>style.visibility</p:attrName>
                                        </p:attrNameLst>
                                      </p:cBhvr>
                                      <p:to>
                                        <p:strVal val="visible"/>
                                      </p:to>
                                    </p:set>
                                  </p:childTnLst>
                                </p:cTn>
                              </p:par>
                              <p:par>
                                <p:cTn id="55" presetID="1" presetClass="entr" fill="hold" nodeType="withEffect">
                                  <p:stCondLst>
                                    <p:cond delay="0"/>
                                  </p:stCondLst>
                                  <p:childTnLst>
                                    <p:set>
                                      <p:cBhvr additive="repl">
                                        <p:cTn id="56" dur="1" fill="hold">
                                          <p:stCondLst>
                                            <p:cond delay="0"/>
                                          </p:stCondLst>
                                        </p:cTn>
                                        <p:tgtEl>
                                          <p:spTgt spid="29"/>
                                        </p:tgtEl>
                                        <p:attrNameLst>
                                          <p:attrName>style.visibility</p:attrName>
                                        </p:attrNameLst>
                                      </p:cBhvr>
                                      <p:to>
                                        <p:strVal val="visible"/>
                                      </p:to>
                                    </p:set>
                                  </p:childTnLst>
                                </p:cTn>
                              </p:par>
                              <p:par>
                                <p:cTn id="57" presetID="1" presetClass="entr" fill="hold" nodeType="withEffect">
                                  <p:stCondLst>
                                    <p:cond delay="0"/>
                                  </p:stCondLst>
                                  <p:childTnLst>
                                    <p:set>
                                      <p:cBhvr additive="repl">
                                        <p:cTn id="58" dur="1" fill="hold">
                                          <p:stCondLst>
                                            <p:cond delay="0"/>
                                          </p:stCondLst>
                                        </p:cTn>
                                        <p:tgtEl>
                                          <p:spTgt spid="30"/>
                                        </p:tgtEl>
                                        <p:attrNameLst>
                                          <p:attrName>style.visibility</p:attrName>
                                        </p:attrNameLst>
                                      </p:cBhvr>
                                      <p:to>
                                        <p:strVal val="visible"/>
                                      </p:to>
                                    </p:set>
                                  </p:childTnLst>
                                </p:cTn>
                              </p:par>
                              <p:par>
                                <p:cTn id="59" presetID="1" presetClass="entr" fill="hold" nodeType="withEffect">
                                  <p:stCondLst>
                                    <p:cond delay="0"/>
                                  </p:stCondLst>
                                  <p:childTnLst>
                                    <p:set>
                                      <p:cBhvr additive="repl">
                                        <p:cTn id="60" dur="1" fill="hold">
                                          <p:stCondLst>
                                            <p:cond delay="0"/>
                                          </p:stCondLst>
                                        </p:cTn>
                                        <p:tgtEl>
                                          <p:spTgt spid="32"/>
                                        </p:tgtEl>
                                        <p:attrNameLst>
                                          <p:attrName>style.visibility</p:attrName>
                                        </p:attrNameLst>
                                      </p:cBhvr>
                                      <p:to>
                                        <p:strVal val="visible"/>
                                      </p:to>
                                    </p:set>
                                  </p:childTnLst>
                                </p:cTn>
                              </p:par>
                              <p:par>
                                <p:cTn id="61" presetID="1" presetClass="entr" fill="hold" grpId="0" nodeType="withEffect">
                                  <p:stCondLst>
                                    <p:cond delay="0"/>
                                  </p:stCondLst>
                                  <p:childTnLst>
                                    <p:set>
                                      <p:cBhvr additive="repl">
                                        <p:cTn id="62" dur="1" fill="hold">
                                          <p:stCondLst>
                                            <p:cond delay="0"/>
                                          </p:stCondLst>
                                        </p:cTn>
                                        <p:tgtEl>
                                          <p:spTgt spid="12"/>
                                        </p:tgtEl>
                                        <p:attrNameLst>
                                          <p:attrName>style.visibility</p:attrName>
                                        </p:attrNameLst>
                                      </p:cBhvr>
                                      <p:to>
                                        <p:strVal val="visible"/>
                                      </p:to>
                                    </p:set>
                                  </p:childTnLst>
                                </p:cTn>
                              </p:par>
                              <p:par>
                                <p:cTn id="63" presetID="1" presetClass="entr" fill="hold" grpId="0" nodeType="withEffect">
                                  <p:stCondLst>
                                    <p:cond delay="0"/>
                                  </p:stCondLst>
                                  <p:childTnLst>
                                    <p:set>
                                      <p:cBhvr additive="repl">
                                        <p:cTn id="64" dur="1" fill="hold">
                                          <p:stCondLst>
                                            <p:cond delay="0"/>
                                          </p:stCondLst>
                                        </p:cTn>
                                        <p:tgtEl>
                                          <p:spTgt spid="15"/>
                                        </p:tgtEl>
                                        <p:attrNameLst>
                                          <p:attrName>style.visibility</p:attrName>
                                        </p:attrNameLst>
                                      </p:cBhvr>
                                      <p:to>
                                        <p:strVal val="visible"/>
                                      </p:to>
                                    </p:set>
                                  </p:childTnLst>
                                </p:cTn>
                              </p:par>
                              <p:par>
                                <p:cTn id="65" presetID="1" presetClass="entr" fill="hold" grpId="0" nodeType="withEffect">
                                  <p:stCondLst>
                                    <p:cond delay="0"/>
                                  </p:stCondLst>
                                  <p:childTnLst>
                                    <p:set>
                                      <p:cBhvr additive="repl">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grpId="0" nodeType="clickEffect">
                                  <p:stCondLst>
                                    <p:cond delay="0"/>
                                  </p:stCondLst>
                                  <p:childTnLst>
                                    <p:set>
                                      <p:cBhvr additive="repl">
                                        <p:cTn id="70" dur="1" fill="hold">
                                          <p:stCondLst>
                                            <p:cond delay="0"/>
                                          </p:stCondLst>
                                        </p:cTn>
                                        <p:tgtEl>
                                          <p:spTgt spid="21"/>
                                        </p:tgtEl>
                                        <p:attrNameLst>
                                          <p:attrName>style.visibility</p:attrName>
                                        </p:attrNameLst>
                                      </p:cBhvr>
                                      <p:to>
                                        <p:strVal val="visible"/>
                                      </p:to>
                                    </p:set>
                                  </p:childTnLst>
                                </p:cTn>
                              </p:par>
                              <p:par>
                                <p:cTn id="71" presetID="1" presetClass="entr" fill="hold" grpId="0" nodeType="withEffect">
                                  <p:stCondLst>
                                    <p:cond delay="0"/>
                                  </p:stCondLst>
                                  <p:childTnLst>
                                    <p:set>
                                      <p:cBhvr additive="repl">
                                        <p:cTn id="72" dur="1" fill="hold">
                                          <p:stCondLst>
                                            <p:cond delay="0"/>
                                          </p:stCondLst>
                                        </p:cTn>
                                        <p:tgtEl>
                                          <p:spTgt spid="23"/>
                                        </p:tgtEl>
                                        <p:attrNameLst>
                                          <p:attrName>style.visibility</p:attrName>
                                        </p:attrNameLst>
                                      </p:cBhvr>
                                      <p:to>
                                        <p:strVal val="visible"/>
                                      </p:to>
                                    </p:set>
                                  </p:childTnLst>
                                </p:cTn>
                              </p:par>
                              <p:par>
                                <p:cTn id="73" presetID="1" presetClass="entr" fill="hold" grpId="0" nodeType="withEffect">
                                  <p:stCondLst>
                                    <p:cond delay="0"/>
                                  </p:stCondLst>
                                  <p:childTnLst>
                                    <p:set>
                                      <p:cBhvr additive="repl">
                                        <p:cTn id="74" dur="1" fill="hold">
                                          <p:stCondLst>
                                            <p:cond delay="0"/>
                                          </p:stCondLst>
                                        </p:cTn>
                                        <p:tgtEl>
                                          <p:spTgt spid="24"/>
                                        </p:tgtEl>
                                        <p:attrNameLst>
                                          <p:attrName>style.visibility</p:attrName>
                                        </p:attrNameLst>
                                      </p:cBhvr>
                                      <p:to>
                                        <p:strVal val="visible"/>
                                      </p:to>
                                    </p:set>
                                  </p:childTnLst>
                                </p:cTn>
                              </p:par>
                              <p:par>
                                <p:cTn id="75" presetID="1" presetClass="entr" fill="hold" grpId="1" nodeType="withEffect">
                                  <p:stCondLst>
                                    <p:cond delay="0"/>
                                  </p:stCondLst>
                                  <p:childTnLst>
                                    <p:set>
                                      <p:cBhvr additive="repl">
                                        <p:cTn id="76" dur="1" fill="hold">
                                          <p:stCondLst>
                                            <p:cond delay="0"/>
                                          </p:stCondLst>
                                        </p:cTn>
                                        <p:tgtEl>
                                          <p:spTgt spid="26"/>
                                        </p:tgtEl>
                                        <p:attrNameLst>
                                          <p:attrName>style.visibility</p:attrName>
                                        </p:attrNameLst>
                                      </p:cBhvr>
                                      <p:to>
                                        <p:strVal val="visible"/>
                                      </p:to>
                                    </p:set>
                                  </p:childTnLst>
                                </p:cTn>
                              </p:par>
                              <p:par>
                                <p:cTn id="77" presetID="1" presetClass="entr" fill="hold" grpId="0" nodeType="withEffect">
                                  <p:stCondLst>
                                    <p:cond delay="0"/>
                                  </p:stCondLst>
                                  <p:childTnLst>
                                    <p:set>
                                      <p:cBhvr additive="repl">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grpId="0" nodeType="clickEffect">
                                  <p:stCondLst>
                                    <p:cond delay="0"/>
                                  </p:stCondLst>
                                  <p:childTnLst>
                                    <p:set>
                                      <p:cBhvr additive="repl">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grpId="0" nodeType="clickEffect">
                                  <p:stCondLst>
                                    <p:cond delay="0"/>
                                  </p:stCondLst>
                                  <p:childTnLst>
                                    <p:set>
                                      <p:cBhvr additive="repl">
                                        <p:cTn id="86" dur="1" fill="hold">
                                          <p:stCondLst>
                                            <p:cond delay="0"/>
                                          </p:stCondLst>
                                        </p:cTn>
                                        <p:tgtEl>
                                          <p:spTgt spid="25"/>
                                        </p:tgtEl>
                                        <p:attrNameLst>
                                          <p:attrName>style.visibility</p:attrName>
                                        </p:attrNameLst>
                                      </p:cBhvr>
                                      <p:to>
                                        <p:strVal val="visible"/>
                                      </p:to>
                                    </p:set>
                                  </p:childTnLst>
                                </p:cTn>
                              </p:par>
                              <p:par>
                                <p:cTn id="87" presetID="1" presetClass="entr" fill="hold" nodeType="withEffect">
                                  <p:stCondLst>
                                    <p:cond delay="0"/>
                                  </p:stCondLst>
                                  <p:childTnLst>
                                    <p:set>
                                      <p:cBhvr additive="repl">
                                        <p:cTn id="88" dur="1" fill="hold">
                                          <p:stCondLst>
                                            <p:cond delay="0"/>
                                          </p:stCondLst>
                                        </p:cTn>
                                        <p:tgtEl>
                                          <p:spTgt spid="49"/>
                                        </p:tgtEl>
                                        <p:attrNameLst>
                                          <p:attrName>style.visibility</p:attrName>
                                        </p:attrNameLst>
                                      </p:cBhvr>
                                      <p:to>
                                        <p:strVal val="visible"/>
                                      </p:to>
                                    </p:set>
                                  </p:childTnLst>
                                </p:cTn>
                              </p:par>
                              <p:par>
                                <p:cTn id="89" presetID="1" presetClass="entr" fill="hold" nodeType="withEffect">
                                  <p:stCondLst>
                                    <p:cond delay="0"/>
                                  </p:stCondLst>
                                  <p:childTnLst>
                                    <p:set>
                                      <p:cBhvr additive="repl">
                                        <p:cTn id="90" dur="1" fill="hold">
                                          <p:stCondLst>
                                            <p:cond delay="0"/>
                                          </p:stCondLst>
                                        </p:cTn>
                                        <p:tgtEl>
                                          <p:spTgt spid="50"/>
                                        </p:tgtEl>
                                        <p:attrNameLst>
                                          <p:attrName>style.visibility</p:attrName>
                                        </p:attrNameLst>
                                      </p:cBhvr>
                                      <p:to>
                                        <p:strVal val="visible"/>
                                      </p:to>
                                    </p:set>
                                  </p:childTnLst>
                                </p:cTn>
                              </p:par>
                              <p:par>
                                <p:cTn id="91" presetID="1" presetClass="entr" fill="hold" nodeType="withEffect">
                                  <p:stCondLst>
                                    <p:cond delay="0"/>
                                  </p:stCondLst>
                                  <p:childTnLst>
                                    <p:set>
                                      <p:cBhvr additive="repl">
                                        <p:cTn id="92" dur="1" fill="hold">
                                          <p:stCondLst>
                                            <p:cond delay="0"/>
                                          </p:stCondLst>
                                        </p:cTn>
                                        <p:tgtEl>
                                          <p:spTgt spid="51"/>
                                        </p:tgtEl>
                                        <p:attrNameLst>
                                          <p:attrName>style.visibility</p:attrName>
                                        </p:attrNameLst>
                                      </p:cBhvr>
                                      <p:to>
                                        <p:strVal val="visible"/>
                                      </p:to>
                                    </p:set>
                                  </p:childTnLst>
                                </p:cTn>
                              </p:par>
                              <p:par>
                                <p:cTn id="93" presetID="1" presetClass="entr" fill="hold" nodeType="withEffect">
                                  <p:stCondLst>
                                    <p:cond delay="0"/>
                                  </p:stCondLst>
                                  <p:childTnLst>
                                    <p:set>
                                      <p:cBhvr additive="repl">
                                        <p:cTn id="94" dur="1" fill="hold">
                                          <p:stCondLst>
                                            <p:cond delay="0"/>
                                          </p:stCondLst>
                                        </p:cTn>
                                        <p:tgtEl>
                                          <p:spTgt spid="5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additive="repl">
                                        <p:cTn id="98" dur="1" fill="hold">
                                          <p:stCondLst>
                                            <p:cond delay="0"/>
                                          </p:stCondLst>
                                        </p:cTn>
                                        <p:tgtEl>
                                          <p:spTgt spid="37"/>
                                        </p:tgtEl>
                                        <p:attrNameLst>
                                          <p:attrName>style.visibility</p:attrName>
                                        </p:attrNameLst>
                                      </p:cBhvr>
                                      <p:to>
                                        <p:strVal val="visible"/>
                                      </p:to>
                                    </p:set>
                                  </p:childTnLst>
                                </p:cTn>
                              </p:par>
                              <p:par>
                                <p:cTn id="99" presetID="1" presetClass="entr" fill="hold" nodeType="withEffect">
                                  <p:stCondLst>
                                    <p:cond delay="0"/>
                                  </p:stCondLst>
                                  <p:childTnLst>
                                    <p:set>
                                      <p:cBhvr additive="repl">
                                        <p:cTn id="100" dur="1" fill="hold">
                                          <p:stCondLst>
                                            <p:cond delay="0"/>
                                          </p:stCondLst>
                                        </p:cTn>
                                        <p:tgtEl>
                                          <p:spTgt spid="38"/>
                                        </p:tgtEl>
                                        <p:attrNameLst>
                                          <p:attrName>style.visibility</p:attrName>
                                        </p:attrNameLst>
                                      </p:cBhvr>
                                      <p:to>
                                        <p:strVal val="visible"/>
                                      </p:to>
                                    </p:set>
                                  </p:childTnLst>
                                </p:cTn>
                              </p:par>
                              <p:par>
                                <p:cTn id="101" presetID="1" presetClass="entr" fill="hold" nodeType="withEffect">
                                  <p:stCondLst>
                                    <p:cond delay="0"/>
                                  </p:stCondLst>
                                  <p:childTnLst>
                                    <p:set>
                                      <p:cBhvr additive="repl">
                                        <p:cTn id="102" dur="1" fill="hold">
                                          <p:stCondLst>
                                            <p:cond delay="0"/>
                                          </p:stCondLst>
                                        </p:cTn>
                                        <p:tgtEl>
                                          <p:spTgt spid="39"/>
                                        </p:tgtEl>
                                        <p:attrNameLst>
                                          <p:attrName>style.visibility</p:attrName>
                                        </p:attrNameLst>
                                      </p:cBhvr>
                                      <p:to>
                                        <p:strVal val="visible"/>
                                      </p:to>
                                    </p:set>
                                  </p:childTnLst>
                                </p:cTn>
                              </p:par>
                              <p:par>
                                <p:cTn id="103" presetID="1" presetClass="entr" fill="hold" nodeType="withEffect">
                                  <p:stCondLst>
                                    <p:cond delay="0"/>
                                  </p:stCondLst>
                                  <p:childTnLst>
                                    <p:set>
                                      <p:cBhvr additive="repl">
                                        <p:cTn id="104" dur="1" fill="hold">
                                          <p:stCondLst>
                                            <p:cond delay="0"/>
                                          </p:stCondLst>
                                        </p:cTn>
                                        <p:tgtEl>
                                          <p:spTgt spid="4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grpId="0" nodeType="clickEffect">
                                  <p:stCondLst>
                                    <p:cond delay="0"/>
                                  </p:stCondLst>
                                  <p:childTnLst>
                                    <p:set>
                                      <p:cBhvr additive="repl">
                                        <p:cTn id="108" dur="1" fill="hold">
                                          <p:stCondLst>
                                            <p:cond delay="0"/>
                                          </p:stCondLst>
                                        </p:cTn>
                                        <p:tgtEl>
                                          <p:spTgt spid="3"/>
                                        </p:tgtEl>
                                        <p:attrNameLst>
                                          <p:attrName>style.visibility</p:attrName>
                                        </p:attrNameLst>
                                      </p:cBhvr>
                                      <p:to>
                                        <p:strVal val="visible"/>
                                      </p:to>
                                    </p:set>
                                  </p:childTnLst>
                                </p:cTn>
                              </p:par>
                              <p:par>
                                <p:cTn id="109" presetID="1" presetClass="entr" fill="hold" grpId="0" nodeType="withEffect">
                                  <p:stCondLst>
                                    <p:cond delay="0"/>
                                  </p:stCondLst>
                                  <p:childTnLst>
                                    <p:set>
                                      <p:cBhvr additive="repl">
                                        <p:cTn id="110" dur="1" fill="hold">
                                          <p:stCondLst>
                                            <p:cond delay="0"/>
                                          </p:stCondLst>
                                        </p:cTn>
                                        <p:tgtEl>
                                          <p:spTgt spid="4"/>
                                        </p:tgtEl>
                                        <p:attrNameLst>
                                          <p:attrName>style.visibility</p:attrName>
                                        </p:attrNameLst>
                                      </p:cBhvr>
                                      <p:to>
                                        <p:strVal val="visible"/>
                                      </p:to>
                                    </p:set>
                                  </p:childTnLst>
                                </p:cTn>
                              </p:par>
                              <p:par>
                                <p:cTn id="111" presetID="1" presetClass="entr" fill="hold" grpId="0" nodeType="withEffect">
                                  <p:stCondLst>
                                    <p:cond delay="0"/>
                                  </p:stCondLst>
                                  <p:childTnLst>
                                    <p:set>
                                      <p:cBhvr additive="repl">
                                        <p:cTn id="112" dur="1" fill="hold">
                                          <p:stCondLst>
                                            <p:cond delay="0"/>
                                          </p:stCondLst>
                                        </p:cTn>
                                        <p:tgtEl>
                                          <p:spTgt spid="5"/>
                                        </p:tgtEl>
                                        <p:attrNameLst>
                                          <p:attrName>style.visibility</p:attrName>
                                        </p:attrNameLst>
                                      </p:cBhvr>
                                      <p:to>
                                        <p:strVal val="visible"/>
                                      </p:to>
                                    </p:set>
                                  </p:childTnLst>
                                </p:cTn>
                              </p:par>
                              <p:par>
                                <p:cTn id="113" presetID="1" presetClass="entr" fill="hold" grpId="0" nodeType="withEffect">
                                  <p:stCondLst>
                                    <p:cond delay="0"/>
                                  </p:stCondLst>
                                  <p:childTnLst>
                                    <p:set>
                                      <p:cBhvr additive="repl">
                                        <p:cTn id="114" dur="1" fill="hold">
                                          <p:stCondLst>
                                            <p:cond delay="0"/>
                                          </p:stCondLst>
                                        </p:cTn>
                                        <p:tgtEl>
                                          <p:spTgt spid="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grpId="0" nodeType="clickEffect">
                                  <p:stCondLst>
                                    <p:cond delay="0"/>
                                  </p:stCondLst>
                                  <p:childTnLst>
                                    <p:set>
                                      <p:cBhvr additive="repl">
                                        <p:cTn id="118" dur="1" fill="hold">
                                          <p:stCondLst>
                                            <p:cond delay="0"/>
                                          </p:stCondLst>
                                        </p:cTn>
                                        <p:tgtEl>
                                          <p:spTgt spid="45"/>
                                        </p:tgtEl>
                                        <p:attrNameLst>
                                          <p:attrName>style.visibility</p:attrName>
                                        </p:attrNameLst>
                                      </p:cBhvr>
                                      <p:to>
                                        <p:strVal val="visible"/>
                                      </p:to>
                                    </p:set>
                                  </p:childTnLst>
                                </p:cTn>
                              </p:par>
                              <p:par>
                                <p:cTn id="119" presetID="1" presetClass="entr" fill="hold" grpId="0" nodeType="withEffect">
                                  <p:stCondLst>
                                    <p:cond delay="0"/>
                                  </p:stCondLst>
                                  <p:childTnLst>
                                    <p:set>
                                      <p:cBhvr additive="repl">
                                        <p:cTn id="120" dur="1" fill="hold">
                                          <p:stCondLst>
                                            <p:cond delay="0"/>
                                          </p:stCondLst>
                                        </p:cTn>
                                        <p:tgtEl>
                                          <p:spTgt spid="53"/>
                                        </p:tgtEl>
                                        <p:attrNameLst>
                                          <p:attrName>style.visibility</p:attrName>
                                        </p:attrNameLst>
                                      </p:cBhvr>
                                      <p:to>
                                        <p:strVal val="visible"/>
                                      </p:to>
                                    </p:set>
                                  </p:childTnLst>
                                </p:cTn>
                              </p:par>
                              <p:par>
                                <p:cTn id="121" presetID="1" presetClass="entr" fill="hold" grpId="0" nodeType="withEffect">
                                  <p:stCondLst>
                                    <p:cond delay="0"/>
                                  </p:stCondLst>
                                  <p:childTnLst>
                                    <p:set>
                                      <p:cBhvr additive="repl">
                                        <p:cTn id="122" dur="1" fill="hold">
                                          <p:stCondLst>
                                            <p:cond delay="0"/>
                                          </p:stCondLst>
                                        </p:cTn>
                                        <p:tgtEl>
                                          <p:spTgt spid="54"/>
                                        </p:tgtEl>
                                        <p:attrNameLst>
                                          <p:attrName>style.visibility</p:attrName>
                                        </p:attrNameLst>
                                      </p:cBhvr>
                                      <p:to>
                                        <p:strVal val="visible"/>
                                      </p:to>
                                    </p:set>
                                  </p:childTnLst>
                                </p:cTn>
                              </p:par>
                              <p:par>
                                <p:cTn id="123" presetID="1" presetClass="entr" fill="hold" nodeType="withEffect">
                                  <p:stCondLst>
                                    <p:cond delay="0"/>
                                  </p:stCondLst>
                                  <p:childTnLst>
                                    <p:set>
                                      <p:cBhvr additive="repl">
                                        <p:cTn id="124" dur="1" fill="hold">
                                          <p:stCondLst>
                                            <p:cond delay="0"/>
                                          </p:stCondLst>
                                        </p:cTn>
                                        <p:tgtEl>
                                          <p:spTgt spid="41"/>
                                        </p:tgtEl>
                                        <p:attrNameLst>
                                          <p:attrName>style.visibility</p:attrName>
                                        </p:attrNameLst>
                                      </p:cBhvr>
                                      <p:to>
                                        <p:strVal val="visible"/>
                                      </p:to>
                                    </p:set>
                                  </p:childTnLst>
                                </p:cTn>
                              </p:par>
                              <p:par>
                                <p:cTn id="125" presetID="1" presetClass="entr" fill="hold" nodeType="withEffect">
                                  <p:stCondLst>
                                    <p:cond delay="0"/>
                                  </p:stCondLst>
                                  <p:childTnLst>
                                    <p:set>
                                      <p:cBhvr additive="repl">
                                        <p:cTn id="126" dur="1" fill="hold">
                                          <p:stCondLst>
                                            <p:cond delay="0"/>
                                          </p:stCondLst>
                                        </p:cTn>
                                        <p:tgtEl>
                                          <p:spTgt spid="42"/>
                                        </p:tgtEl>
                                        <p:attrNameLst>
                                          <p:attrName>style.visibility</p:attrName>
                                        </p:attrNameLst>
                                      </p:cBhvr>
                                      <p:to>
                                        <p:strVal val="visible"/>
                                      </p:to>
                                    </p:set>
                                  </p:childTnLst>
                                </p:cTn>
                              </p:par>
                              <p:par>
                                <p:cTn id="127" presetID="1" presetClass="entr" fill="hold" grpId="0" nodeType="withEffect">
                                  <p:stCondLst>
                                    <p:cond delay="0"/>
                                  </p:stCondLst>
                                  <p:childTnLst>
                                    <p:set>
                                      <p:cBhvr additive="repl">
                                        <p:cTn id="128" dur="1" fill="hold">
                                          <p:stCondLst>
                                            <p:cond delay="0"/>
                                          </p:stCondLst>
                                        </p:cTn>
                                        <p:tgtEl>
                                          <p:spTgt spid="46"/>
                                        </p:tgtEl>
                                        <p:attrNameLst>
                                          <p:attrName>style.visibility</p:attrName>
                                        </p:attrNameLst>
                                      </p:cBhvr>
                                      <p:to>
                                        <p:strVal val="visible"/>
                                      </p:to>
                                    </p:set>
                                  </p:childTnLst>
                                </p:cTn>
                              </p:par>
                              <p:par>
                                <p:cTn id="129" presetID="1" presetClass="entr" fill="hold" grpId="0" nodeType="withEffect">
                                  <p:stCondLst>
                                    <p:cond delay="0"/>
                                  </p:stCondLst>
                                  <p:childTnLst>
                                    <p:set>
                                      <p:cBhvr additive="repl">
                                        <p:cTn id="130" dur="1" fill="hold">
                                          <p:stCondLst>
                                            <p:cond delay="0"/>
                                          </p:stCondLst>
                                        </p:cTn>
                                        <p:tgtEl>
                                          <p:spTgt spid="59"/>
                                        </p:tgtEl>
                                        <p:attrNameLst>
                                          <p:attrName>style.visibility</p:attrName>
                                        </p:attrNameLst>
                                      </p:cBhvr>
                                      <p:to>
                                        <p:strVal val="visible"/>
                                      </p:to>
                                    </p:set>
                                  </p:childTnLst>
                                </p:cTn>
                              </p:par>
                              <p:par>
                                <p:cTn id="131" presetID="1" presetClass="entr" fill="hold" grpId="0" nodeType="withEffect">
                                  <p:stCondLst>
                                    <p:cond delay="0"/>
                                  </p:stCondLst>
                                  <p:childTnLst>
                                    <p:set>
                                      <p:cBhvr additive="repl">
                                        <p:cTn id="132" dur="1" fill="hold">
                                          <p:stCondLst>
                                            <p:cond delay="0"/>
                                          </p:stCondLst>
                                        </p:cTn>
                                        <p:tgtEl>
                                          <p:spTgt spid="60"/>
                                        </p:tgtEl>
                                        <p:attrNameLst>
                                          <p:attrName>style.visibility</p:attrName>
                                        </p:attrNameLst>
                                      </p:cBhvr>
                                      <p:to>
                                        <p:strVal val="visible"/>
                                      </p:to>
                                    </p:set>
                                  </p:childTnLst>
                                </p:cTn>
                              </p:par>
                              <p:par>
                                <p:cTn id="133" presetID="1" presetClass="entr" fill="hold" nodeType="withEffect">
                                  <p:stCondLst>
                                    <p:cond delay="0"/>
                                  </p:stCondLst>
                                  <p:childTnLst>
                                    <p:set>
                                      <p:cBhvr additive="repl">
                                        <p:cTn id="134" dur="1" fill="hold">
                                          <p:stCondLst>
                                            <p:cond delay="0"/>
                                          </p:stCondLst>
                                        </p:cTn>
                                        <p:tgtEl>
                                          <p:spTgt spid="43"/>
                                        </p:tgtEl>
                                        <p:attrNameLst>
                                          <p:attrName>style.visibility</p:attrName>
                                        </p:attrNameLst>
                                      </p:cBhvr>
                                      <p:to>
                                        <p:strVal val="visible"/>
                                      </p:to>
                                    </p:set>
                                  </p:childTnLst>
                                </p:cTn>
                              </p:par>
                              <p:par>
                                <p:cTn id="135" presetID="1" presetClass="entr" fill="hold" grpId="0" nodeType="withEffect">
                                  <p:stCondLst>
                                    <p:cond delay="0"/>
                                  </p:stCondLst>
                                  <p:childTnLst>
                                    <p:set>
                                      <p:cBhvr additive="repl">
                                        <p:cTn id="136" dur="1" fill="hold">
                                          <p:stCondLst>
                                            <p:cond delay="0"/>
                                          </p:stCondLst>
                                        </p:cTn>
                                        <p:tgtEl>
                                          <p:spTgt spid="48"/>
                                        </p:tgtEl>
                                        <p:attrNameLst>
                                          <p:attrName>style.visibility</p:attrName>
                                        </p:attrNameLst>
                                      </p:cBhvr>
                                      <p:to>
                                        <p:strVal val="visible"/>
                                      </p:to>
                                    </p:set>
                                  </p:childTnLst>
                                </p:cTn>
                              </p:par>
                              <p:par>
                                <p:cTn id="137" presetID="1" presetClass="entr" fill="hold" grpId="0" nodeType="withEffect">
                                  <p:stCondLst>
                                    <p:cond delay="0"/>
                                  </p:stCondLst>
                                  <p:childTnLst>
                                    <p:set>
                                      <p:cBhvr additive="repl">
                                        <p:cTn id="138" dur="1" fill="hold">
                                          <p:stCondLst>
                                            <p:cond delay="0"/>
                                          </p:stCondLst>
                                        </p:cTn>
                                        <p:tgtEl>
                                          <p:spTgt spid="55"/>
                                        </p:tgtEl>
                                        <p:attrNameLst>
                                          <p:attrName>style.visibility</p:attrName>
                                        </p:attrNameLst>
                                      </p:cBhvr>
                                      <p:to>
                                        <p:strVal val="visible"/>
                                      </p:to>
                                    </p:set>
                                  </p:childTnLst>
                                </p:cTn>
                              </p:par>
                              <p:par>
                                <p:cTn id="139" presetID="1" presetClass="entr" fill="hold" grpId="0" nodeType="withEffect">
                                  <p:stCondLst>
                                    <p:cond delay="0"/>
                                  </p:stCondLst>
                                  <p:childTnLst>
                                    <p:set>
                                      <p:cBhvr additive="repl">
                                        <p:cTn id="140" dur="1" fill="hold">
                                          <p:stCondLst>
                                            <p:cond delay="0"/>
                                          </p:stCondLst>
                                        </p:cTn>
                                        <p:tgtEl>
                                          <p:spTgt spid="56"/>
                                        </p:tgtEl>
                                        <p:attrNameLst>
                                          <p:attrName>style.visibility</p:attrName>
                                        </p:attrNameLst>
                                      </p:cBhvr>
                                      <p:to>
                                        <p:strVal val="visible"/>
                                      </p:to>
                                    </p:set>
                                  </p:childTnLst>
                                </p:cTn>
                              </p:par>
                              <p:par>
                                <p:cTn id="141" presetID="1" presetClass="entr" fill="hold" nodeType="withEffect">
                                  <p:stCondLst>
                                    <p:cond delay="0"/>
                                  </p:stCondLst>
                                  <p:childTnLst>
                                    <p:set>
                                      <p:cBhvr additive="repl">
                                        <p:cTn id="142" dur="1" fill="hold">
                                          <p:stCondLst>
                                            <p:cond delay="0"/>
                                          </p:stCondLst>
                                        </p:cTn>
                                        <p:tgtEl>
                                          <p:spTgt spid="44"/>
                                        </p:tgtEl>
                                        <p:attrNameLst>
                                          <p:attrName>style.visibility</p:attrName>
                                        </p:attrNameLst>
                                      </p:cBhvr>
                                      <p:to>
                                        <p:strVal val="visible"/>
                                      </p:to>
                                    </p:set>
                                  </p:childTnLst>
                                </p:cTn>
                              </p:par>
                              <p:par>
                                <p:cTn id="143" presetID="1" presetClass="entr" fill="hold" grpId="0" nodeType="withEffect">
                                  <p:stCondLst>
                                    <p:cond delay="0"/>
                                  </p:stCondLst>
                                  <p:childTnLst>
                                    <p:set>
                                      <p:cBhvr additive="repl">
                                        <p:cTn id="144" dur="1" fill="hold">
                                          <p:stCondLst>
                                            <p:cond delay="0"/>
                                          </p:stCondLst>
                                        </p:cTn>
                                        <p:tgtEl>
                                          <p:spTgt spid="47"/>
                                        </p:tgtEl>
                                        <p:attrNameLst>
                                          <p:attrName>style.visibility</p:attrName>
                                        </p:attrNameLst>
                                      </p:cBhvr>
                                      <p:to>
                                        <p:strVal val="visible"/>
                                      </p:to>
                                    </p:set>
                                  </p:childTnLst>
                                </p:cTn>
                              </p:par>
                              <p:par>
                                <p:cTn id="145" presetID="1" presetClass="entr" fill="hold" grpId="0" nodeType="withEffect">
                                  <p:stCondLst>
                                    <p:cond delay="0"/>
                                  </p:stCondLst>
                                  <p:childTnLst>
                                    <p:set>
                                      <p:cBhvr additive="repl">
                                        <p:cTn id="146" dur="1" fill="hold">
                                          <p:stCondLst>
                                            <p:cond delay="0"/>
                                          </p:stCondLst>
                                        </p:cTn>
                                        <p:tgtEl>
                                          <p:spTgt spid="57"/>
                                        </p:tgtEl>
                                        <p:attrNameLst>
                                          <p:attrName>style.visibility</p:attrName>
                                        </p:attrNameLst>
                                      </p:cBhvr>
                                      <p:to>
                                        <p:strVal val="visible"/>
                                      </p:to>
                                    </p:set>
                                  </p:childTnLst>
                                </p:cTn>
                              </p:par>
                              <p:par>
                                <p:cTn id="147" presetID="1" presetClass="entr" fill="hold" grpId="0" nodeType="withEffect">
                                  <p:stCondLst>
                                    <p:cond delay="0"/>
                                  </p:stCondLst>
                                  <p:childTnLst>
                                    <p:set>
                                      <p:cBhvr additive="repl">
                                        <p:cTn id="1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6" grpId="1" animBg="1"/>
      <p:bldP spid="45" grpId="0" animBg="1"/>
      <p:bldP spid="46" grpId="0" animBg="1"/>
      <p:bldP spid="47" grpId="0" animBg="1"/>
      <p:bldP spid="48"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custDataLst>
              <p:tags r:id="rId1"/>
            </p:custDataLst>
          </p:nvPr>
        </p:nvSpPr>
        <p:spPr bwMode="auto">
          <a:xfrm>
            <a:off x="10105446" y="1756040"/>
            <a:ext cx="4069563" cy="8061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74821" rIns="121464" bIns="60733"/>
          <a:lstStyle>
            <a:lvl1pPr marL="215900" indent="-20955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9pPr>
          </a:lstStyle>
          <a:p>
            <a:pPr algn="r">
              <a:buClrTx/>
              <a:buFontTx/>
              <a:buNone/>
            </a:pPr>
            <a:r>
              <a:rPr lang="fr-BE" altLang="fr-FR" sz="1500" b="1" dirty="0">
                <a:solidFill>
                  <a:srgbClr val="000000"/>
                </a:solidFill>
              </a:rPr>
              <a:t>Enseignants </a:t>
            </a:r>
          </a:p>
          <a:p>
            <a:pPr algn="r">
              <a:buClrTx/>
              <a:buFontTx/>
              <a:buNone/>
            </a:pPr>
            <a:r>
              <a:rPr lang="fr-BE" altLang="fr-FR" sz="1500" b="1" dirty="0">
                <a:solidFill>
                  <a:srgbClr val="000000"/>
                </a:solidFill>
              </a:rPr>
              <a:t>(citation par ordre alphabétique) :</a:t>
            </a:r>
          </a:p>
          <a:p>
            <a:pPr algn="r">
              <a:buClrTx/>
              <a:buFontTx/>
              <a:buNone/>
            </a:pPr>
            <a:endParaRPr lang="fr-BE" altLang="fr-FR" sz="1500" i="1" dirty="0">
              <a:solidFill>
                <a:srgbClr val="000000"/>
              </a:solidFill>
            </a:endParaRPr>
          </a:p>
          <a:p>
            <a:pPr algn="r">
              <a:buClrTx/>
              <a:buFontTx/>
              <a:buNone/>
            </a:pPr>
            <a:r>
              <a:rPr lang="fr-BE" altLang="fr-FR" sz="1500" i="1" dirty="0">
                <a:solidFill>
                  <a:srgbClr val="000000"/>
                </a:solidFill>
              </a:rPr>
              <a:t>Domaine des sciences et techniques:</a:t>
            </a:r>
          </a:p>
          <a:p>
            <a:pPr algn="r">
              <a:buClrTx/>
              <a:buFontTx/>
              <a:buNone/>
            </a:pPr>
            <a:r>
              <a:rPr lang="fr-BE" altLang="fr-FR" sz="1500" dirty="0">
                <a:solidFill>
                  <a:srgbClr val="000000"/>
                </a:solidFill>
              </a:rPr>
              <a:t>• </a:t>
            </a:r>
            <a:r>
              <a:rPr lang="fr-BE" altLang="fr-FR" sz="1500" b="1" dirty="0">
                <a:solidFill>
                  <a:srgbClr val="000000"/>
                </a:solidFill>
              </a:rPr>
              <a:t>Sylvie </a:t>
            </a:r>
            <a:r>
              <a:rPr lang="fr-BE" altLang="fr-FR" sz="1500" b="1" dirty="0" err="1">
                <a:solidFill>
                  <a:srgbClr val="000000"/>
                </a:solidFill>
              </a:rPr>
              <a:t>Jancart</a:t>
            </a:r>
            <a:endParaRPr lang="fr-BE" altLang="fr-FR" sz="1500" b="1" dirty="0">
              <a:solidFill>
                <a:srgbClr val="000000"/>
              </a:solidFill>
            </a:endParaRPr>
          </a:p>
          <a:p>
            <a:pPr algn="r">
              <a:buClrTx/>
              <a:buFontTx/>
              <a:buNone/>
            </a:pPr>
            <a:r>
              <a:rPr lang="fr-BE" altLang="fr-FR" sz="1500" dirty="0">
                <a:solidFill>
                  <a:srgbClr val="000000"/>
                </a:solidFill>
              </a:rPr>
              <a:t>• </a:t>
            </a:r>
            <a:r>
              <a:rPr lang="fr-BE" altLang="fr-FR" sz="1500" b="1" dirty="0">
                <a:solidFill>
                  <a:srgbClr val="000000"/>
                </a:solidFill>
              </a:rPr>
              <a:t>José </a:t>
            </a:r>
            <a:r>
              <a:rPr lang="fr-BE" altLang="fr-FR" sz="1500" b="1" dirty="0" err="1">
                <a:solidFill>
                  <a:srgbClr val="000000"/>
                </a:solidFill>
              </a:rPr>
              <a:t>Sterkendries</a:t>
            </a:r>
            <a:endParaRPr lang="fr-BE" altLang="fr-FR" sz="1500" b="1" dirty="0">
              <a:solidFill>
                <a:srgbClr val="000000"/>
              </a:solidFill>
            </a:endParaRPr>
          </a:p>
          <a:p>
            <a:pPr algn="r">
              <a:buClrTx/>
              <a:buFontTx/>
              <a:buNone/>
            </a:pPr>
            <a:endParaRPr lang="fr-BE" altLang="fr-FR" sz="1500" b="1" dirty="0">
              <a:solidFill>
                <a:srgbClr val="000000"/>
              </a:solidFill>
            </a:endParaRPr>
          </a:p>
          <a:p>
            <a:pPr algn="r">
              <a:buClrTx/>
              <a:buFontTx/>
              <a:buNone/>
            </a:pPr>
            <a:r>
              <a:rPr lang="fr-BE" altLang="fr-FR" sz="1500" i="1" dirty="0">
                <a:solidFill>
                  <a:srgbClr val="000000"/>
                </a:solidFill>
              </a:rPr>
              <a:t>Domaine des sciences humaines :</a:t>
            </a:r>
          </a:p>
          <a:p>
            <a:pPr algn="r">
              <a:buClrTx/>
              <a:buFontTx/>
              <a:buNone/>
            </a:pPr>
            <a:r>
              <a:rPr lang="fr-BE" altLang="fr-FR" sz="1500" dirty="0">
                <a:solidFill>
                  <a:srgbClr val="000000"/>
                </a:solidFill>
              </a:rPr>
              <a:t>• </a:t>
            </a:r>
            <a:r>
              <a:rPr lang="fr-BE" altLang="fr-FR" sz="1500" b="1" dirty="0">
                <a:solidFill>
                  <a:srgbClr val="000000"/>
                </a:solidFill>
              </a:rPr>
              <a:t>Stéphane </a:t>
            </a:r>
            <a:r>
              <a:rPr lang="fr-BE" altLang="fr-FR" sz="1500" b="1" dirty="0" err="1">
                <a:solidFill>
                  <a:srgbClr val="000000"/>
                </a:solidFill>
              </a:rPr>
              <a:t>Dawans</a:t>
            </a:r>
            <a:endParaRPr lang="fr-BE" altLang="fr-FR" sz="1500" b="1" dirty="0">
              <a:solidFill>
                <a:srgbClr val="000000"/>
              </a:solidFill>
            </a:endParaRPr>
          </a:p>
          <a:p>
            <a:pPr algn="r">
              <a:buClrTx/>
              <a:buFontTx/>
              <a:buNone/>
            </a:pPr>
            <a:r>
              <a:rPr lang="fr-BE" altLang="fr-FR" sz="1500" dirty="0">
                <a:solidFill>
                  <a:srgbClr val="000000"/>
                </a:solidFill>
              </a:rPr>
              <a:t>• </a:t>
            </a:r>
            <a:r>
              <a:rPr lang="fr-BE" altLang="fr-FR" sz="1500" b="1" dirty="0">
                <a:solidFill>
                  <a:srgbClr val="000000"/>
                </a:solidFill>
              </a:rPr>
              <a:t>Marie </a:t>
            </a:r>
            <a:r>
              <a:rPr lang="fr-BE" altLang="fr-FR" sz="1500" b="1" dirty="0" err="1">
                <a:solidFill>
                  <a:srgbClr val="000000"/>
                </a:solidFill>
              </a:rPr>
              <a:t>Roosen</a:t>
            </a:r>
            <a:endParaRPr lang="fr-BE" altLang="fr-FR" sz="1500" b="1" dirty="0">
              <a:solidFill>
                <a:srgbClr val="000000"/>
              </a:solidFill>
            </a:endParaRPr>
          </a:p>
          <a:p>
            <a:pPr algn="r">
              <a:buClrTx/>
              <a:buFontTx/>
              <a:buNone/>
            </a:pPr>
            <a:endParaRPr lang="fr-BE" altLang="fr-FR" sz="1500" dirty="0">
              <a:solidFill>
                <a:srgbClr val="000000"/>
              </a:solidFill>
            </a:endParaRPr>
          </a:p>
          <a:p>
            <a:pPr algn="r">
              <a:buClrTx/>
              <a:buFontTx/>
              <a:buNone/>
            </a:pPr>
            <a:r>
              <a:rPr lang="fr-BE" altLang="fr-FR" sz="1500" i="1" dirty="0">
                <a:solidFill>
                  <a:srgbClr val="000000"/>
                </a:solidFill>
              </a:rPr>
              <a:t>Domaine de l'architecture :</a:t>
            </a:r>
          </a:p>
          <a:p>
            <a:pPr algn="r">
              <a:buClrTx/>
              <a:buFontTx/>
              <a:buNone/>
            </a:pPr>
            <a:r>
              <a:rPr lang="fr-BE" altLang="fr-FR" sz="1500" dirty="0">
                <a:solidFill>
                  <a:srgbClr val="000000"/>
                </a:solidFill>
              </a:rPr>
              <a:t>• </a:t>
            </a:r>
            <a:r>
              <a:rPr lang="fr-BE" altLang="fr-FR" sz="1500" b="1" dirty="0" err="1">
                <a:solidFill>
                  <a:srgbClr val="000000"/>
                </a:solidFill>
              </a:rPr>
              <a:t>Abdelkadher</a:t>
            </a:r>
            <a:r>
              <a:rPr lang="fr-BE" altLang="fr-FR" sz="1500" b="1" dirty="0">
                <a:solidFill>
                  <a:srgbClr val="000000"/>
                </a:solidFill>
              </a:rPr>
              <a:t> </a:t>
            </a:r>
            <a:r>
              <a:rPr lang="fr-BE" altLang="fr-FR" sz="1500" b="1" dirty="0" err="1">
                <a:solidFill>
                  <a:srgbClr val="000000"/>
                </a:solidFill>
              </a:rPr>
              <a:t>Boutemadja</a:t>
            </a:r>
            <a:endParaRPr lang="fr-BE" altLang="fr-FR" sz="1500" b="1" dirty="0">
              <a:solidFill>
                <a:srgbClr val="000000"/>
              </a:solidFill>
            </a:endParaRPr>
          </a:p>
          <a:p>
            <a:pPr algn="r">
              <a:buClrTx/>
              <a:buFontTx/>
              <a:buNone/>
            </a:pPr>
            <a:r>
              <a:rPr lang="fr-BE" altLang="fr-FR" sz="1500" dirty="0">
                <a:solidFill>
                  <a:srgbClr val="000000"/>
                </a:solidFill>
              </a:rPr>
              <a:t>• </a:t>
            </a:r>
            <a:r>
              <a:rPr lang="fr-BE" altLang="fr-FR" sz="1500" b="1" dirty="0">
                <a:solidFill>
                  <a:srgbClr val="000000"/>
                </a:solidFill>
              </a:rPr>
              <a:t>Norbert Nelles</a:t>
            </a:r>
          </a:p>
          <a:p>
            <a:pPr algn="r">
              <a:buClrTx/>
              <a:buFontTx/>
              <a:buNone/>
            </a:pPr>
            <a:r>
              <a:rPr lang="fr-BE" altLang="fr-FR" sz="1500" dirty="0">
                <a:solidFill>
                  <a:srgbClr val="000000"/>
                </a:solidFill>
              </a:rPr>
              <a:t>• </a:t>
            </a:r>
            <a:r>
              <a:rPr lang="fr-BE" altLang="fr-FR" sz="1500" b="1" dirty="0">
                <a:solidFill>
                  <a:srgbClr val="000000"/>
                </a:solidFill>
              </a:rPr>
              <a:t>Jean-Philippe </a:t>
            </a:r>
            <a:r>
              <a:rPr lang="fr-BE" altLang="fr-FR" sz="1500" b="1" dirty="0" err="1">
                <a:solidFill>
                  <a:srgbClr val="000000"/>
                </a:solidFill>
              </a:rPr>
              <a:t>Possoz</a:t>
            </a:r>
            <a:endParaRPr lang="fr-BE" altLang="fr-FR" sz="1500" b="1" dirty="0">
              <a:solidFill>
                <a:srgbClr val="000000"/>
              </a:solidFill>
            </a:endParaRPr>
          </a:p>
          <a:p>
            <a:pPr algn="r">
              <a:buClrTx/>
              <a:buFontTx/>
              <a:buNone/>
            </a:pPr>
            <a:r>
              <a:rPr lang="fr-BE" altLang="fr-FR" sz="1500" dirty="0">
                <a:solidFill>
                  <a:srgbClr val="000000"/>
                </a:solidFill>
              </a:rPr>
              <a:t>• </a:t>
            </a:r>
            <a:r>
              <a:rPr lang="fr-BE" altLang="fr-FR" sz="1500" b="1" dirty="0">
                <a:solidFill>
                  <a:srgbClr val="000000"/>
                </a:solidFill>
              </a:rPr>
              <a:t>André Rouelle</a:t>
            </a:r>
          </a:p>
          <a:p>
            <a:pPr algn="r">
              <a:buClrTx/>
              <a:buFontTx/>
              <a:buNone/>
            </a:pPr>
            <a:r>
              <a:rPr lang="fr-BE" altLang="fr-FR" sz="1500" dirty="0">
                <a:solidFill>
                  <a:srgbClr val="000000"/>
                </a:solidFill>
              </a:rPr>
              <a:t>• </a:t>
            </a:r>
            <a:r>
              <a:rPr lang="fr-BE" altLang="fr-FR" sz="1500" b="1" dirty="0">
                <a:solidFill>
                  <a:srgbClr val="000000"/>
                </a:solidFill>
              </a:rPr>
              <a:t>José </a:t>
            </a:r>
            <a:r>
              <a:rPr lang="fr-BE" altLang="fr-FR" sz="1500" b="1" dirty="0" err="1">
                <a:solidFill>
                  <a:srgbClr val="000000"/>
                </a:solidFill>
              </a:rPr>
              <a:t>Sterkendries</a:t>
            </a:r>
            <a:endParaRPr lang="fr-BE" altLang="fr-FR" sz="1500" b="1" dirty="0">
              <a:solidFill>
                <a:srgbClr val="000000"/>
              </a:solidFill>
            </a:endParaRPr>
          </a:p>
          <a:p>
            <a:pPr algn="r">
              <a:buClrTx/>
              <a:buFontTx/>
              <a:buNone/>
            </a:pPr>
            <a:r>
              <a:rPr lang="fr-BE" altLang="fr-FR" sz="1500" dirty="0">
                <a:solidFill>
                  <a:srgbClr val="000000"/>
                </a:solidFill>
              </a:rPr>
              <a:t>• </a:t>
            </a:r>
            <a:r>
              <a:rPr lang="fr-BE" altLang="fr-FR" sz="1500" b="1" dirty="0">
                <a:solidFill>
                  <a:srgbClr val="000000"/>
                </a:solidFill>
              </a:rPr>
              <a:t>Patricia </a:t>
            </a:r>
            <a:r>
              <a:rPr lang="fr-BE" altLang="fr-FR" sz="1500" b="1" dirty="0" err="1">
                <a:solidFill>
                  <a:srgbClr val="000000"/>
                </a:solidFill>
              </a:rPr>
              <a:t>Scheffers</a:t>
            </a:r>
            <a:endParaRPr lang="fr-BE" altLang="fr-FR" sz="1500" b="1" dirty="0">
              <a:solidFill>
                <a:srgbClr val="000000"/>
              </a:solidFill>
            </a:endParaRPr>
          </a:p>
          <a:p>
            <a:pPr algn="r">
              <a:buClrTx/>
              <a:buFontTx/>
              <a:buNone/>
            </a:pPr>
            <a:endParaRPr lang="fr-BE" altLang="fr-FR" sz="1500" dirty="0">
              <a:solidFill>
                <a:srgbClr val="0000FF"/>
              </a:solidFill>
            </a:endParaRPr>
          </a:p>
          <a:p>
            <a:pPr algn="r">
              <a:buClrTx/>
              <a:buFontTx/>
              <a:buNone/>
            </a:pPr>
            <a:r>
              <a:rPr lang="fr-BE" altLang="fr-FR" sz="1500" i="1" dirty="0">
                <a:solidFill>
                  <a:srgbClr val="000000"/>
                </a:solidFill>
              </a:rPr>
              <a:t>Domaine des moyens d'expression : </a:t>
            </a:r>
          </a:p>
          <a:p>
            <a:pPr algn="r">
              <a:buClrTx/>
              <a:buFontTx/>
              <a:buNone/>
            </a:pPr>
            <a:r>
              <a:rPr lang="fr-BE" altLang="fr-FR" sz="1500" dirty="0">
                <a:solidFill>
                  <a:srgbClr val="000000"/>
                </a:solidFill>
              </a:rPr>
              <a:t>• </a:t>
            </a:r>
            <a:r>
              <a:rPr lang="fr-BE" altLang="fr-FR" sz="1500" b="1" dirty="0">
                <a:solidFill>
                  <a:srgbClr val="000000"/>
                </a:solidFill>
              </a:rPr>
              <a:t>Bénédicte Henry</a:t>
            </a:r>
          </a:p>
          <a:p>
            <a:pPr algn="r">
              <a:buClrTx/>
              <a:buFontTx/>
              <a:buNone/>
            </a:pPr>
            <a:r>
              <a:rPr lang="fr-BE" altLang="fr-FR" sz="1500" dirty="0">
                <a:solidFill>
                  <a:srgbClr val="000000"/>
                </a:solidFill>
              </a:rPr>
              <a:t>• </a:t>
            </a:r>
            <a:r>
              <a:rPr lang="fr-BE" altLang="fr-FR" sz="1500" b="1" dirty="0">
                <a:solidFill>
                  <a:srgbClr val="000000"/>
                </a:solidFill>
              </a:rPr>
              <a:t>Patricia </a:t>
            </a:r>
            <a:r>
              <a:rPr lang="fr-BE" altLang="fr-FR" sz="1500" b="1" dirty="0" err="1">
                <a:solidFill>
                  <a:srgbClr val="000000"/>
                </a:solidFill>
              </a:rPr>
              <a:t>Scheffers</a:t>
            </a:r>
            <a:endParaRPr lang="fr-BE" altLang="fr-FR" sz="1500" b="1" dirty="0">
              <a:solidFill>
                <a:srgbClr val="000000"/>
              </a:solidFill>
            </a:endParaRPr>
          </a:p>
          <a:p>
            <a:pPr algn="r">
              <a:buClrTx/>
              <a:buFontTx/>
              <a:buNone/>
            </a:pPr>
            <a:endParaRPr lang="fr-BE" altLang="fr-FR" sz="1500" b="1" i="1" dirty="0">
              <a:solidFill>
                <a:srgbClr val="000000"/>
              </a:solidFill>
            </a:endParaRPr>
          </a:p>
          <a:p>
            <a:pPr algn="r">
              <a:buClrTx/>
              <a:buFontTx/>
              <a:buNone/>
            </a:pPr>
            <a:r>
              <a:rPr lang="fr-BE" altLang="fr-FR" sz="1500" i="1" dirty="0">
                <a:solidFill>
                  <a:srgbClr val="000000"/>
                </a:solidFill>
              </a:rPr>
              <a:t>Relation avec les étudiants :</a:t>
            </a:r>
          </a:p>
          <a:p>
            <a:pPr algn="r">
              <a:buClrTx/>
              <a:buFontTx/>
              <a:buNone/>
            </a:pPr>
            <a:r>
              <a:rPr lang="fr-BE" altLang="fr-FR" sz="1500" dirty="0">
                <a:solidFill>
                  <a:srgbClr val="000000"/>
                </a:solidFill>
              </a:rPr>
              <a:t>• </a:t>
            </a:r>
            <a:r>
              <a:rPr lang="fr-BE" altLang="fr-FR" sz="1500" b="1" dirty="0">
                <a:solidFill>
                  <a:srgbClr val="000000"/>
                </a:solidFill>
              </a:rPr>
              <a:t>Pascale Rondelet</a:t>
            </a:r>
          </a:p>
          <a:p>
            <a:pPr algn="r">
              <a:buClrTx/>
              <a:buFontTx/>
              <a:buNone/>
            </a:pPr>
            <a:endParaRPr lang="fr-BE" altLang="fr-FR" sz="1500" dirty="0">
              <a:solidFill>
                <a:srgbClr val="000000"/>
              </a:solidFill>
            </a:endParaRPr>
          </a:p>
          <a:p>
            <a:pPr algn="r">
              <a:buClrTx/>
              <a:buFontTx/>
              <a:buNone/>
            </a:pPr>
            <a:r>
              <a:rPr lang="fr-BE" altLang="fr-FR" sz="1500" i="1" dirty="0">
                <a:solidFill>
                  <a:srgbClr val="000000"/>
                </a:solidFill>
              </a:rPr>
              <a:t>Aide administrative :</a:t>
            </a:r>
          </a:p>
          <a:p>
            <a:pPr algn="r">
              <a:buClrTx/>
              <a:buFontTx/>
              <a:buNone/>
            </a:pPr>
            <a:r>
              <a:rPr lang="fr-BE" altLang="fr-FR" sz="1500" dirty="0">
                <a:solidFill>
                  <a:srgbClr val="000000"/>
                </a:solidFill>
              </a:rPr>
              <a:t>• </a:t>
            </a:r>
            <a:r>
              <a:rPr lang="fr-BE" altLang="fr-FR" sz="1500" b="1" dirty="0">
                <a:solidFill>
                  <a:srgbClr val="000000"/>
                </a:solidFill>
              </a:rPr>
              <a:t>Carmen </a:t>
            </a:r>
            <a:r>
              <a:rPr lang="fr-BE" altLang="fr-FR" sz="1500" b="1" dirty="0" err="1">
                <a:solidFill>
                  <a:srgbClr val="000000"/>
                </a:solidFill>
              </a:rPr>
              <a:t>Valenti</a:t>
            </a:r>
            <a:endParaRPr lang="fr-BE" altLang="fr-FR" sz="1500" b="1" dirty="0">
              <a:solidFill>
                <a:srgbClr val="000000"/>
              </a:solidFill>
            </a:endParaRPr>
          </a:p>
          <a:p>
            <a:pPr algn="r">
              <a:buClrTx/>
              <a:buFontTx/>
              <a:buNone/>
            </a:pPr>
            <a:endParaRPr lang="fr-BE" altLang="fr-FR" sz="1500" b="1" dirty="0">
              <a:solidFill>
                <a:srgbClr val="000000"/>
              </a:solidFill>
            </a:endParaRPr>
          </a:p>
          <a:p>
            <a:pPr algn="r">
              <a:buClrTx/>
              <a:buFontTx/>
              <a:buNone/>
            </a:pPr>
            <a:r>
              <a:rPr lang="fr-BE" altLang="fr-FR" sz="1500" i="1" dirty="0">
                <a:solidFill>
                  <a:srgbClr val="000000"/>
                </a:solidFill>
              </a:rPr>
              <a:t>Personne ressource engagée  grâce </a:t>
            </a:r>
          </a:p>
          <a:p>
            <a:pPr algn="r">
              <a:buClrTx/>
              <a:buFontTx/>
              <a:buNone/>
            </a:pPr>
            <a:r>
              <a:rPr lang="fr-BE" altLang="fr-FR" sz="1500" i="1" dirty="0">
                <a:solidFill>
                  <a:srgbClr val="000000"/>
                </a:solidFill>
              </a:rPr>
              <a:t>au soutien financier du programme IFRES:</a:t>
            </a:r>
          </a:p>
          <a:p>
            <a:pPr algn="r">
              <a:buClrTx/>
              <a:buFontTx/>
              <a:buNone/>
            </a:pPr>
            <a:r>
              <a:rPr lang="fr-BE" altLang="fr-FR" sz="1500" dirty="0">
                <a:solidFill>
                  <a:srgbClr val="000000"/>
                </a:solidFill>
              </a:rPr>
              <a:t>• </a:t>
            </a:r>
            <a:r>
              <a:rPr lang="fr-BE" altLang="fr-FR" sz="1500" b="1" dirty="0">
                <a:solidFill>
                  <a:srgbClr val="000000"/>
                </a:solidFill>
              </a:rPr>
              <a:t>Myrtille </a:t>
            </a:r>
            <a:r>
              <a:rPr lang="fr-BE" altLang="fr-FR" sz="1500" b="1" dirty="0" err="1">
                <a:solidFill>
                  <a:srgbClr val="000000"/>
                </a:solidFill>
              </a:rPr>
              <a:t>Mélot</a:t>
            </a:r>
            <a:endParaRPr lang="fr-BE" altLang="fr-FR" sz="1500" b="1" dirty="0">
              <a:solidFill>
                <a:srgbClr val="000000"/>
              </a:solidFill>
            </a:endParaRPr>
          </a:p>
        </p:txBody>
      </p:sp>
      <p:sp>
        <p:nvSpPr>
          <p:cNvPr id="19467" name="Text Box 11"/>
          <p:cNvSpPr txBox="1">
            <a:spLocks noChangeArrowheads="1"/>
          </p:cNvSpPr>
          <p:nvPr>
            <p:custDataLst>
              <p:tags r:id="rId2"/>
            </p:custDataLst>
          </p:nvPr>
        </p:nvSpPr>
        <p:spPr bwMode="auto">
          <a:xfrm>
            <a:off x="4505030" y="9696371"/>
            <a:ext cx="9669980" cy="750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108345" rIns="121464" bIns="6073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r">
              <a:buClrTx/>
              <a:buFontTx/>
              <a:buNone/>
            </a:pPr>
            <a:endParaRPr lang="fr-BE" altLang="fr-FR" sz="4900" b="1" dirty="0">
              <a:solidFill>
                <a:srgbClr val="000000"/>
              </a:solidFill>
            </a:endParaRPr>
          </a:p>
        </p:txBody>
      </p:sp>
      <p:sp>
        <p:nvSpPr>
          <p:cNvPr id="19469" name="Text Box 13"/>
          <p:cNvSpPr txBox="1">
            <a:spLocks noChangeArrowheads="1"/>
          </p:cNvSpPr>
          <p:nvPr>
            <p:custDataLst>
              <p:tags r:id="rId3"/>
            </p:custDataLst>
          </p:nvPr>
        </p:nvSpPr>
        <p:spPr bwMode="auto">
          <a:xfrm rot="16200000">
            <a:off x="-1448436" y="5550072"/>
            <a:ext cx="9175396" cy="689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60733" rIns="121464" bIns="6073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ctr">
              <a:buClrTx/>
              <a:buFontTx/>
              <a:buNone/>
            </a:pPr>
            <a:r>
              <a:rPr lang="fr-BE" altLang="fr-FR" sz="3800" b="1" dirty="0"/>
              <a:t>COMPETENCES</a:t>
            </a:r>
          </a:p>
        </p:txBody>
      </p:sp>
      <p:sp>
        <p:nvSpPr>
          <p:cNvPr id="16" name="Rectangle 1"/>
          <p:cNvSpPr txBox="1">
            <a:spLocks noChangeArrowheads="1"/>
          </p:cNvSpPr>
          <p:nvPr>
            <p:custDataLst>
              <p:tags r:id="rId4"/>
            </p:custDataLst>
          </p:nvPr>
        </p:nvSpPr>
        <p:spPr>
          <a:xfrm>
            <a:off x="1800038" y="360000"/>
            <a:ext cx="13317725" cy="1665535"/>
          </a:xfrm>
          <a:prstGeom prst="rect">
            <a:avLst/>
          </a:prstGeom>
        </p:spPr>
        <p:txBody>
          <a:bodyPr tIns="33656" anchor="ctr">
            <a:normAutofit/>
          </a:bodyPr>
          <a:lstStyle>
            <a:lvl1pPr algn="ctr" defTabSz="1407638" rtl="0" eaLnBrk="1" latinLnBrk="0" hangingPunct="1">
              <a:spcBef>
                <a:spcPct val="0"/>
              </a:spcBef>
              <a:buNone/>
              <a:defRPr sz="6800" kern="1200">
                <a:solidFill>
                  <a:schemeClr val="tx1"/>
                </a:solidFill>
                <a:latin typeface="+mj-lt"/>
                <a:ea typeface="+mj-ea"/>
                <a:cs typeface="+mj-cs"/>
              </a:defRPr>
            </a:lvl1pPr>
          </a:lstStyle>
          <a:p>
            <a:pPr algn="l"/>
            <a:r>
              <a:rPr lang="fr-BE" altLang="fr-FR" sz="4000" dirty="0" smtClean="0">
                <a:solidFill>
                  <a:srgbClr val="000000"/>
                </a:solidFill>
              </a:rPr>
              <a:t>Le référentiel en 4 </a:t>
            </a:r>
            <a:r>
              <a:rPr lang="fr-BE" altLang="fr-FR" sz="4000" dirty="0">
                <a:solidFill>
                  <a:srgbClr val="000000"/>
                </a:solidFill>
              </a:rPr>
              <a:t>compétences</a:t>
            </a:r>
          </a:p>
        </p:txBody>
      </p:sp>
      <p:grpSp>
        <p:nvGrpSpPr>
          <p:cNvPr id="150" name="Groupe 149"/>
          <p:cNvGrpSpPr/>
          <p:nvPr>
            <p:custDataLst>
              <p:tags r:id="rId5"/>
            </p:custDataLst>
          </p:nvPr>
        </p:nvGrpSpPr>
        <p:grpSpPr>
          <a:xfrm>
            <a:off x="3600841" y="3915113"/>
            <a:ext cx="1642578" cy="5186382"/>
            <a:chOff x="2159838" y="3915113"/>
            <a:chExt cx="1642578" cy="5186382"/>
          </a:xfrm>
        </p:grpSpPr>
        <p:sp>
          <p:nvSpPr>
            <p:cNvPr id="152" name="ZoneTexte 151"/>
            <p:cNvSpPr txBox="1"/>
            <p:nvPr/>
          </p:nvSpPr>
          <p:spPr>
            <a:xfrm>
              <a:off x="2159838" y="3915113"/>
              <a:ext cx="1620000" cy="369332"/>
            </a:xfrm>
            <a:prstGeom prst="rect">
              <a:avLst/>
            </a:prstGeom>
            <a:noFill/>
            <a:ln w="38100">
              <a:solidFill>
                <a:srgbClr val="009999"/>
              </a:solidFill>
            </a:ln>
          </p:spPr>
          <p:txBody>
            <a:bodyPr wrap="square" rtlCol="0">
              <a:spAutoFit/>
            </a:bodyPr>
            <a:lstStyle/>
            <a:p>
              <a:r>
                <a:rPr lang="fr-BE" sz="1800" b="1" dirty="0" smtClean="0">
                  <a:solidFill>
                    <a:srgbClr val="008080"/>
                  </a:solidFill>
                </a:rPr>
                <a:t>Instruire</a:t>
              </a:r>
              <a:endParaRPr lang="fr-BE" sz="1800" b="1" dirty="0">
                <a:solidFill>
                  <a:srgbClr val="008080"/>
                </a:solidFill>
              </a:endParaRPr>
            </a:p>
          </p:txBody>
        </p:sp>
        <p:sp>
          <p:nvSpPr>
            <p:cNvPr id="153" name="ZoneTexte 152"/>
            <p:cNvSpPr txBox="1"/>
            <p:nvPr/>
          </p:nvSpPr>
          <p:spPr>
            <a:xfrm>
              <a:off x="2182416" y="5537209"/>
              <a:ext cx="1620000" cy="369332"/>
            </a:xfrm>
            <a:prstGeom prst="rect">
              <a:avLst/>
            </a:prstGeom>
            <a:noFill/>
            <a:ln w="38100">
              <a:solidFill>
                <a:srgbClr val="7030A0"/>
              </a:solidFill>
            </a:ln>
          </p:spPr>
          <p:txBody>
            <a:bodyPr wrap="square" rtlCol="0">
              <a:spAutoFit/>
            </a:bodyPr>
            <a:lstStyle/>
            <a:p>
              <a:r>
                <a:rPr lang="fr-BE" sz="1800" b="1" dirty="0" smtClean="0">
                  <a:solidFill>
                    <a:srgbClr val="7030A0"/>
                  </a:solidFill>
                </a:rPr>
                <a:t>Concevoir</a:t>
              </a:r>
              <a:endParaRPr lang="fr-BE" sz="1800" b="1" dirty="0">
                <a:solidFill>
                  <a:srgbClr val="7030A0"/>
                </a:solidFill>
              </a:endParaRPr>
            </a:p>
          </p:txBody>
        </p:sp>
        <p:sp>
          <p:nvSpPr>
            <p:cNvPr id="154" name="ZoneTexte 153"/>
            <p:cNvSpPr txBox="1"/>
            <p:nvPr/>
          </p:nvSpPr>
          <p:spPr>
            <a:xfrm>
              <a:off x="2159838" y="7126266"/>
              <a:ext cx="1620000" cy="646331"/>
            </a:xfrm>
            <a:prstGeom prst="rect">
              <a:avLst/>
            </a:prstGeom>
            <a:noFill/>
            <a:ln w="38100">
              <a:solidFill>
                <a:schemeClr val="accent6"/>
              </a:solidFill>
            </a:ln>
          </p:spPr>
          <p:txBody>
            <a:bodyPr wrap="square" rtlCol="0">
              <a:spAutoFit/>
            </a:bodyPr>
            <a:lstStyle/>
            <a:p>
              <a:r>
                <a:rPr lang="fr-BE" sz="1800" b="1" dirty="0" smtClean="0">
                  <a:solidFill>
                    <a:schemeClr val="accent6"/>
                  </a:solidFill>
                </a:rPr>
                <a:t>Mettre en œuvre</a:t>
              </a:r>
              <a:endParaRPr lang="fr-BE" sz="1800" b="1" dirty="0">
                <a:solidFill>
                  <a:schemeClr val="accent6"/>
                </a:solidFill>
              </a:endParaRPr>
            </a:p>
          </p:txBody>
        </p:sp>
        <p:sp>
          <p:nvSpPr>
            <p:cNvPr id="155" name="ZoneTexte 154"/>
            <p:cNvSpPr txBox="1"/>
            <p:nvPr/>
          </p:nvSpPr>
          <p:spPr>
            <a:xfrm>
              <a:off x="2159838" y="8732163"/>
              <a:ext cx="1620000" cy="369332"/>
            </a:xfrm>
            <a:prstGeom prst="rect">
              <a:avLst/>
            </a:prstGeom>
            <a:noFill/>
            <a:ln w="38100">
              <a:solidFill>
                <a:srgbClr val="92D050"/>
              </a:solidFill>
            </a:ln>
          </p:spPr>
          <p:txBody>
            <a:bodyPr wrap="square" rtlCol="0">
              <a:spAutoFit/>
            </a:bodyPr>
            <a:lstStyle/>
            <a:p>
              <a:r>
                <a:rPr lang="fr-BE" sz="1800" b="1" dirty="0" smtClean="0">
                  <a:solidFill>
                    <a:srgbClr val="8EB610"/>
                  </a:solidFill>
                </a:rPr>
                <a:t>Interagir</a:t>
              </a:r>
              <a:endParaRPr lang="fr-BE" sz="1800" b="1" dirty="0">
                <a:solidFill>
                  <a:srgbClr val="8EB610"/>
                </a:solidFill>
              </a:endParaRPr>
            </a:p>
          </p:txBody>
        </p:sp>
      </p:grpSp>
      <p:sp>
        <p:nvSpPr>
          <p:cNvPr id="151" name="Chevron 150"/>
          <p:cNvSpPr/>
          <p:nvPr>
            <p:custDataLst>
              <p:tags r:id="rId6"/>
            </p:custDataLst>
          </p:nvPr>
        </p:nvSpPr>
        <p:spPr>
          <a:xfrm>
            <a:off x="3600841" y="2688659"/>
            <a:ext cx="1800000" cy="349968"/>
          </a:xfrm>
          <a:prstGeom prst="chevron">
            <a:avLst/>
          </a:prstGeom>
          <a:noFill/>
          <a:ln w="38100">
            <a:solidFill>
              <a:srgbClr val="8EB610"/>
            </a:solidFill>
          </a:ln>
        </p:spPr>
        <p:txBody>
          <a:bodyPr wrap="square" rtlCol="0" anchor="ctr" anchorCtr="1">
            <a:noAutofit/>
          </a:bodyPr>
          <a:lstStyle/>
          <a:p>
            <a:r>
              <a:rPr lang="fr-BE" sz="1500" b="1" dirty="0" smtClean="0">
                <a:solidFill>
                  <a:schemeClr val="tx1"/>
                </a:solidFill>
                <a:latin typeface="Arial" charset="0"/>
              </a:rPr>
              <a:t>Compétences</a:t>
            </a:r>
            <a:endParaRPr lang="fr-BE" sz="1500" b="1" dirty="0">
              <a:solidFill>
                <a:schemeClr val="tx1"/>
              </a:solidFill>
              <a:latin typeface="Arial" charset="0"/>
            </a:endParaRPr>
          </a:p>
        </p:txBody>
      </p:sp>
      <p:sp>
        <p:nvSpPr>
          <p:cNvPr id="157" name="Flèche courbée vers le bas 156"/>
          <p:cNvSpPr/>
          <p:nvPr>
            <p:custDataLst>
              <p:tags r:id="rId7"/>
            </p:custDataLst>
          </p:nvPr>
        </p:nvSpPr>
        <p:spPr>
          <a:xfrm flipH="1" flipV="1">
            <a:off x="4140374" y="9846480"/>
            <a:ext cx="2206083" cy="618565"/>
          </a:xfrm>
          <a:prstGeom prst="curvedDownArrow">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solidFill>
                <a:schemeClr val="tx1"/>
              </a:solidFill>
            </a:endParaRPr>
          </a:p>
        </p:txBody>
      </p:sp>
      <p:sp>
        <p:nvSpPr>
          <p:cNvPr id="159" name="Flèche courbée vers le bas 158"/>
          <p:cNvSpPr/>
          <p:nvPr>
            <p:custDataLst>
              <p:tags r:id="rId8"/>
            </p:custDataLst>
          </p:nvPr>
        </p:nvSpPr>
        <p:spPr>
          <a:xfrm>
            <a:off x="2609758" y="1591497"/>
            <a:ext cx="3870598" cy="912214"/>
          </a:xfrm>
          <a:prstGeom prst="curvedDownArrow">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b="1" dirty="0" smtClean="0">
                <a:solidFill>
                  <a:srgbClr val="8EB610"/>
                </a:solidFill>
              </a:rPr>
              <a:t>ONT PERMIS DE DEFINIR</a:t>
            </a:r>
            <a:endParaRPr lang="fr-BE" sz="1800" b="1" dirty="0">
              <a:solidFill>
                <a:srgbClr val="8EB610"/>
              </a:solidFill>
            </a:endParaRPr>
          </a:p>
        </p:txBody>
      </p:sp>
      <p:grpSp>
        <p:nvGrpSpPr>
          <p:cNvPr id="3" name="Groupe 2"/>
          <p:cNvGrpSpPr/>
          <p:nvPr/>
        </p:nvGrpSpPr>
        <p:grpSpPr>
          <a:xfrm>
            <a:off x="5386309" y="2699529"/>
            <a:ext cx="1800000" cy="6690208"/>
            <a:chOff x="5386309" y="2699529"/>
            <a:chExt cx="1800000" cy="6690208"/>
          </a:xfrm>
        </p:grpSpPr>
        <p:grpSp>
          <p:nvGrpSpPr>
            <p:cNvPr id="161" name="Groupe 160"/>
            <p:cNvGrpSpPr/>
            <p:nvPr>
              <p:custDataLst>
                <p:tags r:id="rId14"/>
              </p:custDataLst>
            </p:nvPr>
          </p:nvGrpSpPr>
          <p:grpSpPr>
            <a:xfrm>
              <a:off x="5390295" y="3649357"/>
              <a:ext cx="1626991" cy="5740380"/>
              <a:chOff x="3949292" y="3649357"/>
              <a:chExt cx="1626991" cy="5740380"/>
            </a:xfrm>
          </p:grpSpPr>
          <p:sp>
            <p:nvSpPr>
              <p:cNvPr id="163" name="ZoneTexte 162"/>
              <p:cNvSpPr txBox="1"/>
              <p:nvPr/>
            </p:nvSpPr>
            <p:spPr>
              <a:xfrm>
                <a:off x="3951826" y="3649357"/>
                <a:ext cx="1620000" cy="923330"/>
              </a:xfrm>
              <a:prstGeom prst="rect">
                <a:avLst/>
              </a:prstGeom>
              <a:noFill/>
              <a:ln w="38100">
                <a:solidFill>
                  <a:srgbClr val="009999"/>
                </a:solidFill>
              </a:ln>
            </p:spPr>
            <p:txBody>
              <a:bodyPr wrap="square" rtlCol="0">
                <a:spAutoFit/>
              </a:bodyPr>
              <a:lstStyle>
                <a:defPPr>
                  <a:defRPr lang="en-GB"/>
                </a:defPPr>
              </a:lstStyle>
              <a:p>
                <a:r>
                  <a:rPr lang="fr-BE" sz="1800" dirty="0" smtClean="0"/>
                  <a:t>------------------------------------------------------</a:t>
                </a:r>
                <a:endParaRPr lang="fr-BE" sz="1800" dirty="0"/>
              </a:p>
            </p:txBody>
          </p:sp>
          <p:sp>
            <p:nvSpPr>
              <p:cNvPr id="164" name="ZoneTexte 163"/>
              <p:cNvSpPr txBox="1"/>
              <p:nvPr/>
            </p:nvSpPr>
            <p:spPr>
              <a:xfrm>
                <a:off x="3956283" y="5264776"/>
                <a:ext cx="1620000" cy="923330"/>
              </a:xfrm>
              <a:prstGeom prst="rect">
                <a:avLst/>
              </a:prstGeom>
              <a:noFill/>
              <a:ln w="38100">
                <a:solidFill>
                  <a:srgbClr val="7030A0"/>
                </a:solidFill>
              </a:ln>
            </p:spPr>
            <p:txBody>
              <a:bodyPr wrap="square" rtlCol="0">
                <a:spAutoFit/>
              </a:bodyPr>
              <a:lstStyle>
                <a:defPPr>
                  <a:defRPr lang="en-GB"/>
                </a:defPPr>
              </a:lstStyle>
              <a:p>
                <a:r>
                  <a:rPr lang="fr-BE" sz="1800" dirty="0" smtClean="0"/>
                  <a:t>------------------------------------------------------------</a:t>
                </a:r>
                <a:endParaRPr lang="fr-BE" sz="1800" dirty="0"/>
              </a:p>
            </p:txBody>
          </p:sp>
          <p:sp>
            <p:nvSpPr>
              <p:cNvPr id="165" name="ZoneTexte 164"/>
              <p:cNvSpPr txBox="1"/>
              <p:nvPr/>
            </p:nvSpPr>
            <p:spPr>
              <a:xfrm>
                <a:off x="3951825" y="6858287"/>
                <a:ext cx="1620000" cy="923330"/>
              </a:xfrm>
              <a:prstGeom prst="rect">
                <a:avLst/>
              </a:prstGeom>
              <a:noFill/>
              <a:ln w="38100">
                <a:solidFill>
                  <a:schemeClr val="accent6"/>
                </a:solidFill>
              </a:ln>
            </p:spPr>
            <p:txBody>
              <a:bodyPr wrap="square" rtlCol="0">
                <a:spAutoFit/>
              </a:bodyPr>
              <a:lstStyle>
                <a:defPPr>
                  <a:defRPr lang="en-GB"/>
                </a:defPPr>
              </a:lstStyle>
              <a:p>
                <a:r>
                  <a:rPr lang="fr-BE" sz="1800" dirty="0" smtClean="0"/>
                  <a:t>------------------------------------------------------------</a:t>
                </a:r>
                <a:endParaRPr lang="fr-BE" sz="1800" dirty="0"/>
              </a:p>
            </p:txBody>
          </p:sp>
          <p:sp>
            <p:nvSpPr>
              <p:cNvPr id="166" name="ZoneTexte 165"/>
              <p:cNvSpPr txBox="1"/>
              <p:nvPr/>
            </p:nvSpPr>
            <p:spPr>
              <a:xfrm>
                <a:off x="3949292" y="8466407"/>
                <a:ext cx="1620000" cy="923330"/>
              </a:xfrm>
              <a:prstGeom prst="rect">
                <a:avLst/>
              </a:prstGeom>
              <a:noFill/>
              <a:ln w="38100">
                <a:solidFill>
                  <a:srgbClr val="92D050"/>
                </a:solidFill>
              </a:ln>
            </p:spPr>
            <p:txBody>
              <a:bodyPr wrap="square" rtlCol="0">
                <a:spAutoFit/>
              </a:bodyPr>
              <a:lstStyle>
                <a:defPPr>
                  <a:defRPr lang="en-GB"/>
                </a:defPPr>
              </a:lstStyle>
              <a:p>
                <a:r>
                  <a:rPr lang="fr-BE" sz="1800" dirty="0" smtClean="0"/>
                  <a:t>------------------------------------------------------------</a:t>
                </a:r>
                <a:endParaRPr lang="fr-BE" sz="1800" dirty="0"/>
              </a:p>
            </p:txBody>
          </p:sp>
        </p:grpSp>
        <p:sp>
          <p:nvSpPr>
            <p:cNvPr id="162" name="Chevron 161"/>
            <p:cNvSpPr/>
            <p:nvPr>
              <p:custDataLst>
                <p:tags r:id="rId15"/>
              </p:custDataLst>
            </p:nvPr>
          </p:nvSpPr>
          <p:spPr>
            <a:xfrm>
              <a:off x="5386309" y="2699529"/>
              <a:ext cx="1800000" cy="323165"/>
            </a:xfrm>
            <a:prstGeom prst="chevron">
              <a:avLst/>
            </a:prstGeom>
            <a:noFill/>
            <a:ln w="38100">
              <a:solidFill>
                <a:srgbClr val="8EB610"/>
              </a:solidFill>
            </a:ln>
          </p:spPr>
          <p:txBody>
            <a:bodyPr wrap="square" rtlCol="0" anchor="ctr" anchorCtr="1">
              <a:spAutoFit/>
            </a:bodyPr>
            <a:lstStyle/>
            <a:p>
              <a:r>
                <a:rPr lang="fr-BE" sz="1500" b="1" dirty="0" smtClean="0">
                  <a:solidFill>
                    <a:schemeClr val="tx1"/>
                  </a:solidFill>
                  <a:latin typeface="Arial" charset="0"/>
                </a:rPr>
                <a:t>Situations</a:t>
              </a:r>
              <a:endParaRPr lang="fr-BE" sz="1500" b="1" dirty="0">
                <a:solidFill>
                  <a:schemeClr val="tx1"/>
                </a:solidFill>
                <a:latin typeface="Arial" charset="0"/>
              </a:endParaRPr>
            </a:p>
          </p:txBody>
        </p:sp>
      </p:grpSp>
      <p:grpSp>
        <p:nvGrpSpPr>
          <p:cNvPr id="2" name="Groupe 1"/>
          <p:cNvGrpSpPr/>
          <p:nvPr/>
        </p:nvGrpSpPr>
        <p:grpSpPr>
          <a:xfrm>
            <a:off x="1800000" y="2704195"/>
            <a:ext cx="1800003" cy="5717853"/>
            <a:chOff x="1800000" y="2704195"/>
            <a:chExt cx="1800003" cy="5717853"/>
          </a:xfrm>
        </p:grpSpPr>
        <p:sp>
          <p:nvSpPr>
            <p:cNvPr id="168" name="Chevron 167"/>
            <p:cNvSpPr/>
            <p:nvPr>
              <p:custDataLst>
                <p:tags r:id="rId12"/>
              </p:custDataLst>
            </p:nvPr>
          </p:nvSpPr>
          <p:spPr>
            <a:xfrm>
              <a:off x="1800003" y="2704195"/>
              <a:ext cx="1800000" cy="323165"/>
            </a:xfrm>
            <a:prstGeom prst="chevron">
              <a:avLst/>
            </a:prstGeom>
            <a:noFill/>
            <a:ln w="38100">
              <a:solidFill>
                <a:srgbClr val="8EB610"/>
              </a:solidFill>
            </a:ln>
          </p:spPr>
          <p:txBody>
            <a:bodyPr wrap="square" rtlCol="0" anchor="ctr" anchorCtr="1">
              <a:spAutoFit/>
            </a:bodyPr>
            <a:lstStyle/>
            <a:p>
              <a:r>
                <a:rPr lang="fr-BE" sz="1500" b="1" dirty="0" smtClean="0">
                  <a:solidFill>
                    <a:schemeClr val="tx1"/>
                  </a:solidFill>
                  <a:latin typeface="Arial" charset="0"/>
                </a:rPr>
                <a:t>Métiers</a:t>
              </a:r>
              <a:endParaRPr lang="fr-BE" sz="1500" b="1" dirty="0">
                <a:solidFill>
                  <a:schemeClr val="tx1"/>
                </a:solidFill>
                <a:latin typeface="Arial" charset="0"/>
              </a:endParaRPr>
            </a:p>
          </p:txBody>
        </p:sp>
        <p:grpSp>
          <p:nvGrpSpPr>
            <p:cNvPr id="169" name="Groupe 168"/>
            <p:cNvGrpSpPr/>
            <p:nvPr>
              <p:custDataLst>
                <p:tags r:id="rId13"/>
              </p:custDataLst>
            </p:nvPr>
          </p:nvGrpSpPr>
          <p:grpSpPr>
            <a:xfrm>
              <a:off x="1800000" y="4514594"/>
              <a:ext cx="1619351" cy="3907454"/>
              <a:chOff x="358997" y="4514594"/>
              <a:chExt cx="1619351" cy="3907454"/>
            </a:xfrm>
          </p:grpSpPr>
          <p:sp>
            <p:nvSpPr>
              <p:cNvPr id="170" name="ZoneTexte 169"/>
              <p:cNvSpPr txBox="1"/>
              <p:nvPr/>
            </p:nvSpPr>
            <p:spPr>
              <a:xfrm>
                <a:off x="358997" y="4514594"/>
                <a:ext cx="1619349" cy="646331"/>
              </a:xfrm>
              <a:prstGeom prst="rect">
                <a:avLst/>
              </a:prstGeom>
              <a:noFill/>
            </p:spPr>
            <p:txBody>
              <a:bodyPr wrap="square" rtlCol="0">
                <a:spAutoFit/>
              </a:bodyPr>
              <a:lstStyle/>
              <a:p>
                <a:pPr algn="ctr"/>
                <a:r>
                  <a:rPr lang="fr-BE" sz="1800" dirty="0" smtClean="0"/>
                  <a:t>Secteurs d’activités (3)</a:t>
                </a:r>
                <a:endParaRPr lang="fr-BE" sz="1800" dirty="0"/>
              </a:p>
            </p:txBody>
          </p:sp>
          <p:sp>
            <p:nvSpPr>
              <p:cNvPr id="171" name="ZoneTexte 170"/>
              <p:cNvSpPr txBox="1"/>
              <p:nvPr/>
            </p:nvSpPr>
            <p:spPr>
              <a:xfrm>
                <a:off x="358998" y="6103940"/>
                <a:ext cx="1619349" cy="646331"/>
              </a:xfrm>
              <a:prstGeom prst="rect">
                <a:avLst/>
              </a:prstGeom>
              <a:noFill/>
            </p:spPr>
            <p:txBody>
              <a:bodyPr wrap="square" rtlCol="0">
                <a:spAutoFit/>
              </a:bodyPr>
              <a:lstStyle/>
              <a:p>
                <a:pPr algn="ctr"/>
                <a:r>
                  <a:rPr lang="fr-BE" sz="1800" dirty="0" smtClean="0"/>
                  <a:t>Domaines d’activités </a:t>
                </a:r>
                <a:r>
                  <a:rPr lang="fr-BE" sz="1800" dirty="0"/>
                  <a:t>(3)</a:t>
                </a:r>
              </a:p>
            </p:txBody>
          </p:sp>
          <p:sp>
            <p:nvSpPr>
              <p:cNvPr id="172" name="ZoneTexte 171"/>
              <p:cNvSpPr txBox="1"/>
              <p:nvPr/>
            </p:nvSpPr>
            <p:spPr>
              <a:xfrm>
                <a:off x="358999" y="7775717"/>
                <a:ext cx="1619349" cy="646331"/>
              </a:xfrm>
              <a:prstGeom prst="rect">
                <a:avLst/>
              </a:prstGeom>
              <a:noFill/>
            </p:spPr>
            <p:txBody>
              <a:bodyPr wrap="square" rtlCol="0">
                <a:spAutoFit/>
              </a:bodyPr>
              <a:lstStyle/>
              <a:p>
                <a:pPr algn="ctr"/>
                <a:r>
                  <a:rPr lang="fr-BE" sz="1800" dirty="0" smtClean="0"/>
                  <a:t>Types</a:t>
                </a:r>
              </a:p>
              <a:p>
                <a:pPr algn="ctr"/>
                <a:r>
                  <a:rPr lang="fr-BE" sz="1800" dirty="0" smtClean="0"/>
                  <a:t>d’activités </a:t>
                </a:r>
                <a:r>
                  <a:rPr lang="fr-BE" sz="1800" dirty="0"/>
                  <a:t>(3)</a:t>
                </a:r>
              </a:p>
            </p:txBody>
          </p:sp>
        </p:grpSp>
      </p:grpSp>
      <p:grpSp>
        <p:nvGrpSpPr>
          <p:cNvPr id="4" name="Groupe 3"/>
          <p:cNvGrpSpPr/>
          <p:nvPr/>
        </p:nvGrpSpPr>
        <p:grpSpPr>
          <a:xfrm>
            <a:off x="7179731" y="2683642"/>
            <a:ext cx="1821272" cy="7026770"/>
            <a:chOff x="7179731" y="2683642"/>
            <a:chExt cx="1821272" cy="7026770"/>
          </a:xfrm>
        </p:grpSpPr>
        <p:grpSp>
          <p:nvGrpSpPr>
            <p:cNvPr id="176" name="Groupe 175"/>
            <p:cNvGrpSpPr/>
            <p:nvPr>
              <p:custDataLst>
                <p:tags r:id="rId10"/>
              </p:custDataLst>
            </p:nvPr>
          </p:nvGrpSpPr>
          <p:grpSpPr>
            <a:xfrm>
              <a:off x="7179731" y="3500871"/>
              <a:ext cx="1630790" cy="6209541"/>
              <a:chOff x="5738728" y="3391722"/>
              <a:chExt cx="1630790" cy="6320863"/>
            </a:xfrm>
          </p:grpSpPr>
          <p:sp>
            <p:nvSpPr>
              <p:cNvPr id="178" name="ZoneTexte 177"/>
              <p:cNvSpPr txBox="1"/>
              <p:nvPr/>
            </p:nvSpPr>
            <p:spPr>
              <a:xfrm>
                <a:off x="5749518" y="3391722"/>
                <a:ext cx="1620000" cy="1503813"/>
              </a:xfrm>
              <a:prstGeom prst="rect">
                <a:avLst/>
              </a:prstGeom>
              <a:noFill/>
              <a:ln w="38100">
                <a:solidFill>
                  <a:srgbClr val="009999"/>
                </a:solidFill>
              </a:ln>
            </p:spPr>
            <p:txBody>
              <a:bodyPr wrap="square" rtlCol="0">
                <a:spAutoFit/>
              </a:bodyPr>
              <a:lstStyle>
                <a:defPPr>
                  <a:defRPr lang="en-GB"/>
                </a:defPPr>
              </a:lstStyle>
              <a:p>
                <a:r>
                  <a:rPr lang="fr-BE" sz="1800" dirty="0" smtClean="0"/>
                  <a:t>----------------------------------------------------------------------------------------------------</a:t>
                </a:r>
                <a:endParaRPr lang="fr-BE" sz="1800" dirty="0"/>
              </a:p>
            </p:txBody>
          </p:sp>
          <p:sp>
            <p:nvSpPr>
              <p:cNvPr id="179" name="ZoneTexte 178"/>
              <p:cNvSpPr txBox="1"/>
              <p:nvPr/>
            </p:nvSpPr>
            <p:spPr>
              <a:xfrm>
                <a:off x="5749518" y="5030061"/>
                <a:ext cx="1620000" cy="1503813"/>
              </a:xfrm>
              <a:prstGeom prst="rect">
                <a:avLst/>
              </a:prstGeom>
              <a:noFill/>
              <a:ln w="38100">
                <a:solidFill>
                  <a:srgbClr val="7030A0"/>
                </a:solidFill>
              </a:ln>
            </p:spPr>
            <p:txBody>
              <a:bodyPr wrap="square" rtlCol="0">
                <a:spAutoFit/>
              </a:bodyPr>
              <a:lstStyle>
                <a:defPPr>
                  <a:defRPr lang="en-GB"/>
                </a:defPPr>
              </a:lstStyle>
              <a:p>
                <a:r>
                  <a:rPr lang="fr-BE" sz="1800" dirty="0" smtClean="0"/>
                  <a:t>----------------------------------------------------------------------------------------------------</a:t>
                </a:r>
                <a:endParaRPr lang="fr-BE" sz="1800" dirty="0"/>
              </a:p>
            </p:txBody>
          </p:sp>
          <p:sp>
            <p:nvSpPr>
              <p:cNvPr id="180" name="ZoneTexte 179"/>
              <p:cNvSpPr txBox="1"/>
              <p:nvPr/>
            </p:nvSpPr>
            <p:spPr>
              <a:xfrm>
                <a:off x="5749518" y="6607103"/>
                <a:ext cx="1620000" cy="1503813"/>
              </a:xfrm>
              <a:prstGeom prst="rect">
                <a:avLst/>
              </a:prstGeom>
              <a:noFill/>
              <a:ln w="38100">
                <a:solidFill>
                  <a:schemeClr val="accent6"/>
                </a:solidFill>
              </a:ln>
            </p:spPr>
            <p:txBody>
              <a:bodyPr wrap="square" rtlCol="0">
                <a:spAutoFit/>
              </a:bodyPr>
              <a:lstStyle>
                <a:defPPr>
                  <a:defRPr lang="en-GB"/>
                </a:defPPr>
              </a:lstStyle>
              <a:p>
                <a:r>
                  <a:rPr lang="fr-BE" sz="1800" dirty="0" smtClean="0"/>
                  <a:t>----------------------------------------------------------------------------------------------------</a:t>
                </a:r>
                <a:endParaRPr lang="fr-BE" sz="1800" dirty="0"/>
              </a:p>
            </p:txBody>
          </p:sp>
          <p:sp>
            <p:nvSpPr>
              <p:cNvPr id="181" name="ZoneTexte 180"/>
              <p:cNvSpPr txBox="1"/>
              <p:nvPr/>
            </p:nvSpPr>
            <p:spPr>
              <a:xfrm>
                <a:off x="5738728" y="8208772"/>
                <a:ext cx="1620000" cy="1503813"/>
              </a:xfrm>
              <a:prstGeom prst="rect">
                <a:avLst/>
              </a:prstGeom>
              <a:noFill/>
              <a:ln w="38100">
                <a:solidFill>
                  <a:srgbClr val="92D050"/>
                </a:solidFill>
              </a:ln>
            </p:spPr>
            <p:txBody>
              <a:bodyPr wrap="square" rtlCol="0">
                <a:spAutoFit/>
              </a:bodyPr>
              <a:lstStyle>
                <a:defPPr>
                  <a:defRPr lang="en-GB"/>
                </a:defPPr>
              </a:lstStyle>
              <a:p>
                <a:r>
                  <a:rPr lang="fr-BE" sz="1800" dirty="0" smtClean="0"/>
                  <a:t>----------------------------------------------------------------------------------------------------</a:t>
                </a:r>
                <a:endParaRPr lang="fr-BE" sz="1800" dirty="0"/>
              </a:p>
            </p:txBody>
          </p:sp>
        </p:grpSp>
        <p:sp>
          <p:nvSpPr>
            <p:cNvPr id="177" name="Chevron 176"/>
            <p:cNvSpPr/>
            <p:nvPr>
              <p:custDataLst>
                <p:tags r:id="rId11"/>
              </p:custDataLst>
            </p:nvPr>
          </p:nvSpPr>
          <p:spPr>
            <a:xfrm>
              <a:off x="7201003" y="2683642"/>
              <a:ext cx="1800000" cy="360001"/>
            </a:xfrm>
            <a:prstGeom prst="chevron">
              <a:avLst/>
            </a:prstGeom>
            <a:noFill/>
            <a:ln w="38100">
              <a:solidFill>
                <a:srgbClr val="8EB610"/>
              </a:solidFill>
            </a:ln>
          </p:spPr>
          <p:txBody>
            <a:bodyPr wrap="square" rtlCol="0" anchor="ctr" anchorCtr="1">
              <a:noAutofit/>
            </a:bodyPr>
            <a:lstStyle/>
            <a:p>
              <a:r>
                <a:rPr lang="fr-BE" sz="1500" b="1" dirty="0" smtClean="0">
                  <a:solidFill>
                    <a:schemeClr val="tx1"/>
                  </a:solidFill>
                  <a:latin typeface="Arial" charset="0"/>
                </a:rPr>
                <a:t>Trajectoires</a:t>
              </a:r>
              <a:endParaRPr lang="fr-BE" sz="1500" b="1" dirty="0">
                <a:solidFill>
                  <a:schemeClr val="tx1"/>
                </a:solidFill>
                <a:latin typeface="Arial" charset="0"/>
              </a:endParaRPr>
            </a:p>
          </p:txBody>
        </p:sp>
      </p:grpSp>
      <p:sp>
        <p:nvSpPr>
          <p:cNvPr id="175" name="Rectangle 174"/>
          <p:cNvSpPr/>
          <p:nvPr>
            <p:custDataLst>
              <p:tags r:id="rId9"/>
            </p:custDataLst>
          </p:nvPr>
        </p:nvSpPr>
        <p:spPr>
          <a:xfrm>
            <a:off x="3419351" y="3399844"/>
            <a:ext cx="5581327" cy="6295137"/>
          </a:xfrm>
          <a:prstGeom prst="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solidFill>
                <a:schemeClr val="tx1"/>
              </a:solidFill>
            </a:endParaRPr>
          </a:p>
        </p:txBody>
      </p:sp>
    </p:spTree>
    <p:extLst>
      <p:ext uri="{BB962C8B-B14F-4D97-AF65-F5344CB8AC3E}">
        <p14:creationId xmlns:p14="http://schemas.microsoft.com/office/powerpoint/2010/main" val="2510448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7" grpId="0" animBg="1"/>
      <p:bldP spid="159" grpId="0" animBg="1"/>
      <p:bldP spid="1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custDataLst>
              <p:tags r:id="rId1"/>
            </p:custDataLst>
          </p:nvPr>
        </p:nvSpPr>
        <p:spPr>
          <a:xfrm>
            <a:off x="1800227" y="360000"/>
            <a:ext cx="13319124" cy="1665288"/>
          </a:xfrm>
          <a:prstGeom prst="rect">
            <a:avLst/>
          </a:prstGeom>
        </p:spPr>
        <p:txBody>
          <a:bodyPr tIns="35261" anchor="ctr"/>
          <a:lstStyle>
            <a:lvl1pPr algn="ctr" defTabSz="1407638" rtl="0" eaLnBrk="1" latinLnBrk="0" hangingPunct="1">
              <a:spcBef>
                <a:spcPct val="0"/>
              </a:spcBef>
              <a:buNone/>
              <a:defRPr sz="6800" kern="1200">
                <a:solidFill>
                  <a:schemeClr val="tx1"/>
                </a:solidFill>
                <a:latin typeface="+mj-lt"/>
                <a:ea typeface="+mj-ea"/>
                <a:cs typeface="+mj-cs"/>
              </a:defRPr>
            </a:lvl1pPr>
          </a:lstStyle>
          <a:p>
            <a:pPr algn="l">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smtClean="0">
                <a:solidFill>
                  <a:srgbClr val="000000"/>
                </a:solidFill>
              </a:rPr>
              <a:t>L</a:t>
            </a:r>
            <a:r>
              <a:rPr lang="fr-BE" altLang="fr-FR" sz="4000" dirty="0" smtClean="0"/>
              <a:t>’alignement pédagogique ou triple concordance</a:t>
            </a:r>
            <a:endParaRPr lang="fr-BE" altLang="fr-FR" sz="4000" dirty="0"/>
          </a:p>
        </p:txBody>
      </p:sp>
      <p:sp>
        <p:nvSpPr>
          <p:cNvPr id="2" name="Rectangle à coins arrondis 1"/>
          <p:cNvSpPr/>
          <p:nvPr/>
        </p:nvSpPr>
        <p:spPr>
          <a:xfrm>
            <a:off x="3570367" y="7560000"/>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LES ACTIVITES ET EVENEMENTS D’APPRENTISSAGE</a:t>
            </a:r>
            <a:endParaRPr lang="fr-BE" sz="2400" b="1" dirty="0"/>
          </a:p>
        </p:txBody>
      </p:sp>
      <p:sp>
        <p:nvSpPr>
          <p:cNvPr id="3" name="Rectangle à coins arrondis 2"/>
          <p:cNvSpPr/>
          <p:nvPr/>
        </p:nvSpPr>
        <p:spPr>
          <a:xfrm>
            <a:off x="9347207" y="7604020"/>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a:t>PROCESSUS D’EVALUATION</a:t>
            </a:r>
          </a:p>
        </p:txBody>
      </p:sp>
      <p:sp>
        <p:nvSpPr>
          <p:cNvPr id="4" name="Rectangle à coins arrondis 3"/>
          <p:cNvSpPr/>
          <p:nvPr/>
        </p:nvSpPr>
        <p:spPr>
          <a:xfrm>
            <a:off x="6471169" y="3413884"/>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a:t>DEVELOPPEMENT DE COMPETENCES</a:t>
            </a:r>
          </a:p>
        </p:txBody>
      </p:sp>
      <p:sp>
        <p:nvSpPr>
          <p:cNvPr id="9" name="Ellipse 8"/>
          <p:cNvSpPr>
            <a:spLocks noChangeAspect="1"/>
          </p:cNvSpPr>
          <p:nvPr/>
        </p:nvSpPr>
        <p:spPr>
          <a:xfrm>
            <a:off x="6849218" y="5328081"/>
            <a:ext cx="18000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2000" b="1" dirty="0" smtClean="0">
                <a:solidFill>
                  <a:schemeClr val="bg1"/>
                </a:solidFill>
              </a:rPr>
              <a:t>ETUDIANT</a:t>
            </a:r>
            <a:endParaRPr lang="fr-BE" sz="4000" b="1" dirty="0">
              <a:solidFill>
                <a:schemeClr val="bg1"/>
              </a:solidFill>
            </a:endParaRPr>
          </a:p>
        </p:txBody>
      </p:sp>
      <p:sp>
        <p:nvSpPr>
          <p:cNvPr id="10" name="Flèche droite 9"/>
          <p:cNvSpPr/>
          <p:nvPr/>
        </p:nvSpPr>
        <p:spPr>
          <a:xfrm>
            <a:off x="6471169" y="7537174"/>
            <a:ext cx="2700345"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Doivent </a:t>
            </a:r>
            <a:r>
              <a:rPr lang="fr-BE" sz="2000" b="1" dirty="0" smtClean="0">
                <a:solidFill>
                  <a:schemeClr val="bg1">
                    <a:lumMod val="50000"/>
                  </a:schemeClr>
                </a:solidFill>
              </a:rPr>
              <a:t>exercer à</a:t>
            </a:r>
            <a:endParaRPr lang="fr-BE" sz="2000" b="1" dirty="0">
              <a:solidFill>
                <a:schemeClr val="bg1">
                  <a:lumMod val="50000"/>
                </a:schemeClr>
              </a:solidFill>
            </a:endParaRPr>
          </a:p>
        </p:txBody>
      </p:sp>
      <p:sp>
        <p:nvSpPr>
          <p:cNvPr id="42" name="Flèche droite 41"/>
          <p:cNvSpPr/>
          <p:nvPr/>
        </p:nvSpPr>
        <p:spPr>
          <a:xfrm flipH="1">
            <a:off x="6471168" y="8280000"/>
            <a:ext cx="2700346"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Modifie la </a:t>
            </a:r>
            <a:r>
              <a:rPr lang="fr-BE" sz="2000" b="1" dirty="0" smtClean="0">
                <a:solidFill>
                  <a:schemeClr val="bg1">
                    <a:lumMod val="50000"/>
                  </a:schemeClr>
                </a:solidFill>
              </a:rPr>
              <a:t>conception</a:t>
            </a:r>
            <a:endParaRPr lang="fr-BE" sz="2000" b="1" dirty="0">
              <a:solidFill>
                <a:schemeClr val="bg1">
                  <a:lumMod val="50000"/>
                </a:schemeClr>
              </a:solidFill>
            </a:endParaRPr>
          </a:p>
        </p:txBody>
      </p:sp>
      <p:sp>
        <p:nvSpPr>
          <p:cNvPr id="43" name="Flèche droite 42"/>
          <p:cNvSpPr/>
          <p:nvPr/>
        </p:nvSpPr>
        <p:spPr>
          <a:xfrm rot="2700000">
            <a:off x="9116300" y="5296055"/>
            <a:ext cx="3353292"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Modifie la démarche </a:t>
            </a:r>
            <a:r>
              <a:rPr lang="fr-BE" sz="2000" b="1" dirty="0" smtClean="0">
                <a:solidFill>
                  <a:schemeClr val="bg1">
                    <a:lumMod val="50000"/>
                  </a:schemeClr>
                </a:solidFill>
              </a:rPr>
              <a:t>de</a:t>
            </a:r>
            <a:endParaRPr lang="fr-BE" sz="2000" b="1" dirty="0">
              <a:solidFill>
                <a:schemeClr val="bg1">
                  <a:lumMod val="50000"/>
                </a:schemeClr>
              </a:solidFill>
            </a:endParaRPr>
          </a:p>
        </p:txBody>
      </p:sp>
      <p:sp>
        <p:nvSpPr>
          <p:cNvPr id="44" name="Flèche droite 43"/>
          <p:cNvSpPr/>
          <p:nvPr/>
        </p:nvSpPr>
        <p:spPr>
          <a:xfrm rot="2700000" flipH="1">
            <a:off x="8585586" y="5868081"/>
            <a:ext cx="3205072"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Doit permettre de </a:t>
            </a:r>
            <a:r>
              <a:rPr lang="fr-BE" sz="2000" b="1" dirty="0" smtClean="0">
                <a:solidFill>
                  <a:schemeClr val="bg1">
                    <a:lumMod val="50000"/>
                  </a:schemeClr>
                </a:solidFill>
              </a:rPr>
              <a:t>mesurer</a:t>
            </a:r>
            <a:endParaRPr lang="fr-BE" sz="2000" b="1" dirty="0">
              <a:solidFill>
                <a:schemeClr val="bg1">
                  <a:lumMod val="50000"/>
                </a:schemeClr>
              </a:solidFill>
            </a:endParaRPr>
          </a:p>
        </p:txBody>
      </p:sp>
      <p:sp>
        <p:nvSpPr>
          <p:cNvPr id="46" name="Flèche droite 45"/>
          <p:cNvSpPr/>
          <p:nvPr/>
        </p:nvSpPr>
        <p:spPr>
          <a:xfrm rot="18900000" flipH="1">
            <a:off x="3118877" y="5244692"/>
            <a:ext cx="341989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smtClean="0">
                <a:solidFill>
                  <a:schemeClr val="bg1">
                    <a:lumMod val="50000"/>
                  </a:schemeClr>
                </a:solidFill>
              </a:rPr>
              <a:t>Permet </a:t>
            </a:r>
            <a:r>
              <a:rPr lang="fr-BE" sz="2000" b="1" dirty="0">
                <a:solidFill>
                  <a:schemeClr val="bg1">
                    <a:lumMod val="50000"/>
                  </a:schemeClr>
                </a:solidFill>
              </a:rPr>
              <a:t>de concevoir</a:t>
            </a:r>
          </a:p>
        </p:txBody>
      </p:sp>
      <p:sp>
        <p:nvSpPr>
          <p:cNvPr id="48" name="Flèche droite 47"/>
          <p:cNvSpPr/>
          <p:nvPr/>
        </p:nvSpPr>
        <p:spPr>
          <a:xfrm rot="18900000">
            <a:off x="3797811" y="5816718"/>
            <a:ext cx="327167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Doivent exercer à </a:t>
            </a:r>
            <a:r>
              <a:rPr lang="fr-BE" sz="2000" b="1" dirty="0" smtClean="0">
                <a:solidFill>
                  <a:schemeClr val="bg1">
                    <a:lumMod val="50000"/>
                  </a:schemeClr>
                </a:solidFill>
              </a:rPr>
              <a:t>atteindre</a:t>
            </a:r>
            <a:endParaRPr lang="fr-BE" sz="2000" b="1" dirty="0">
              <a:solidFill>
                <a:schemeClr val="bg1">
                  <a:lumMod val="50000"/>
                </a:schemeClr>
              </a:solidFill>
            </a:endParaRPr>
          </a:p>
        </p:txBody>
      </p:sp>
      <p:grpSp>
        <p:nvGrpSpPr>
          <p:cNvPr id="13" name="Groupe 12"/>
          <p:cNvGrpSpPr/>
          <p:nvPr/>
        </p:nvGrpSpPr>
        <p:grpSpPr>
          <a:xfrm rot="5400000">
            <a:off x="12543539" y="7322856"/>
            <a:ext cx="1428216" cy="2014112"/>
            <a:chOff x="12060601" y="7311308"/>
            <a:chExt cx="1428216" cy="1447951"/>
          </a:xfrm>
        </p:grpSpPr>
        <p:sp>
          <p:nvSpPr>
            <p:cNvPr id="14" name="Rectangle 13"/>
            <p:cNvSpPr/>
            <p:nvPr/>
          </p:nvSpPr>
          <p:spPr>
            <a:xfrm rot="16200000">
              <a:off x="11525976" y="7859351"/>
              <a:ext cx="1429249"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Progression</a:t>
              </a:r>
              <a:endParaRPr lang="fr-BE" sz="2000" dirty="0">
                <a:solidFill>
                  <a:schemeClr val="tx1"/>
                </a:solidFill>
              </a:endParaRPr>
            </a:p>
          </p:txBody>
        </p:sp>
        <p:sp>
          <p:nvSpPr>
            <p:cNvPr id="15" name="Rectangle 14"/>
            <p:cNvSpPr/>
            <p:nvPr/>
          </p:nvSpPr>
          <p:spPr>
            <a:xfrm rot="16200000">
              <a:off x="12060350" y="7851308"/>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M-</a:t>
              </a:r>
              <a:r>
                <a:rPr lang="fr-BE" sz="2000" dirty="0" err="1" smtClean="0">
                  <a:solidFill>
                    <a:schemeClr val="tx1"/>
                  </a:solidFill>
                </a:rPr>
                <a:t>Critérielles</a:t>
              </a:r>
              <a:endParaRPr lang="fr-BE" sz="2400" dirty="0">
                <a:solidFill>
                  <a:schemeClr val="tx1"/>
                </a:solidFill>
              </a:endParaRPr>
            </a:p>
          </p:txBody>
        </p:sp>
        <p:sp>
          <p:nvSpPr>
            <p:cNvPr id="16" name="Rectangle 15"/>
            <p:cNvSpPr/>
            <p:nvPr/>
          </p:nvSpPr>
          <p:spPr>
            <a:xfrm rot="16200000">
              <a:off x="12588817" y="7859259"/>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Sources variées</a:t>
              </a:r>
              <a:endParaRPr lang="fr-BE" sz="2000" dirty="0">
                <a:solidFill>
                  <a:schemeClr val="tx1"/>
                </a:solidFill>
              </a:endParaRPr>
            </a:p>
          </p:txBody>
        </p:sp>
      </p:grpSp>
      <p:grpSp>
        <p:nvGrpSpPr>
          <p:cNvPr id="17" name="Groupe 16"/>
          <p:cNvGrpSpPr/>
          <p:nvPr/>
        </p:nvGrpSpPr>
        <p:grpSpPr>
          <a:xfrm rot="5400000">
            <a:off x="1800000" y="7563270"/>
            <a:ext cx="1436907" cy="1452082"/>
            <a:chOff x="1609692" y="7319258"/>
            <a:chExt cx="1436907" cy="1452082"/>
          </a:xfrm>
        </p:grpSpPr>
        <p:sp>
          <p:nvSpPr>
            <p:cNvPr id="18" name="Rectangle 17"/>
            <p:cNvSpPr/>
            <p:nvPr/>
          </p:nvSpPr>
          <p:spPr>
            <a:xfrm rot="16200000">
              <a:off x="2146599" y="7871338"/>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Individu</a:t>
              </a:r>
              <a:endParaRPr lang="fr-BE" sz="2000" dirty="0">
                <a:solidFill>
                  <a:schemeClr val="tx1"/>
                </a:solidFill>
              </a:endParaRPr>
            </a:p>
          </p:txBody>
        </p:sp>
        <p:sp>
          <p:nvSpPr>
            <p:cNvPr id="19" name="Rectangle 18"/>
            <p:cNvSpPr/>
            <p:nvPr/>
          </p:nvSpPr>
          <p:spPr>
            <a:xfrm rot="16200000">
              <a:off x="1612961" y="7865299"/>
              <a:ext cx="1452082"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Groupe</a:t>
              </a:r>
              <a:endParaRPr lang="fr-BE" sz="2000" dirty="0">
                <a:solidFill>
                  <a:schemeClr val="tx1"/>
                </a:solidFill>
              </a:endParaRPr>
            </a:p>
          </p:txBody>
        </p:sp>
        <p:sp>
          <p:nvSpPr>
            <p:cNvPr id="20" name="Rectangle 19"/>
            <p:cNvSpPr/>
            <p:nvPr/>
          </p:nvSpPr>
          <p:spPr>
            <a:xfrm rot="16200000">
              <a:off x="1069692" y="7864587"/>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Société</a:t>
              </a:r>
              <a:endParaRPr lang="fr-BE" sz="2400" dirty="0">
                <a:solidFill>
                  <a:schemeClr val="tx1"/>
                </a:solidFill>
              </a:endParaRPr>
            </a:p>
          </p:txBody>
        </p:sp>
      </p:grpSp>
      <p:grpSp>
        <p:nvGrpSpPr>
          <p:cNvPr id="21" name="Groupe 20"/>
          <p:cNvGrpSpPr/>
          <p:nvPr/>
        </p:nvGrpSpPr>
        <p:grpSpPr>
          <a:xfrm flipH="1">
            <a:off x="6993623" y="1800000"/>
            <a:ext cx="1439521" cy="1431310"/>
            <a:chOff x="6830588" y="2113215"/>
            <a:chExt cx="1439521" cy="1431310"/>
          </a:xfrm>
        </p:grpSpPr>
        <p:sp>
          <p:nvSpPr>
            <p:cNvPr id="22" name="Rectangle 21"/>
            <p:cNvSpPr/>
            <p:nvPr/>
          </p:nvSpPr>
          <p:spPr>
            <a:xfrm>
              <a:off x="6830588" y="3184525"/>
              <a:ext cx="1439521"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dirty="0" smtClean="0">
                  <a:solidFill>
                    <a:schemeClr val="tx1"/>
                  </a:solidFill>
                </a:rPr>
                <a:t>Novice</a:t>
              </a:r>
              <a:endParaRPr lang="fr-BE" sz="2400" dirty="0">
                <a:solidFill>
                  <a:schemeClr val="tx1"/>
                </a:solidFill>
              </a:endParaRPr>
            </a:p>
          </p:txBody>
        </p:sp>
        <p:sp>
          <p:nvSpPr>
            <p:cNvPr id="23" name="Rectangle 22"/>
            <p:cNvSpPr/>
            <p:nvPr/>
          </p:nvSpPr>
          <p:spPr>
            <a:xfrm>
              <a:off x="6830589" y="2656703"/>
              <a:ext cx="143952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Débutant</a:t>
              </a:r>
              <a:endParaRPr lang="fr-BE" sz="2400" dirty="0">
                <a:solidFill>
                  <a:schemeClr val="tx1"/>
                </a:solidFill>
              </a:endParaRPr>
            </a:p>
          </p:txBody>
        </p:sp>
        <p:sp>
          <p:nvSpPr>
            <p:cNvPr id="24" name="Rectangle 23"/>
            <p:cNvSpPr/>
            <p:nvPr/>
          </p:nvSpPr>
          <p:spPr>
            <a:xfrm>
              <a:off x="6830589" y="2113215"/>
              <a:ext cx="1439519"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solidFill>
                    <a:schemeClr val="tx1"/>
                  </a:solidFill>
                </a:rPr>
                <a:t>Maîtrise</a:t>
              </a:r>
              <a:endParaRPr lang="fr-BE" sz="2000" dirty="0">
                <a:solidFill>
                  <a:schemeClr val="tx1"/>
                </a:solidFill>
              </a:endParaRPr>
            </a:p>
          </p:txBody>
        </p:sp>
      </p:grpSp>
      <p:grpSp>
        <p:nvGrpSpPr>
          <p:cNvPr id="31" name="Groupe 30"/>
          <p:cNvGrpSpPr/>
          <p:nvPr/>
        </p:nvGrpSpPr>
        <p:grpSpPr>
          <a:xfrm flipH="1">
            <a:off x="8369914" y="1800000"/>
            <a:ext cx="540000" cy="1180393"/>
            <a:chOff x="6444209" y="1993218"/>
            <a:chExt cx="540000" cy="1180393"/>
          </a:xfrm>
        </p:grpSpPr>
        <p:sp>
          <p:nvSpPr>
            <p:cNvPr id="32" name="Flèche en arc 31"/>
            <p:cNvSpPr/>
            <p:nvPr/>
          </p:nvSpPr>
          <p:spPr>
            <a:xfrm rot="16200000">
              <a:off x="6444497" y="1992930"/>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33" name="Flèche en arc 32"/>
            <p:cNvSpPr/>
            <p:nvPr/>
          </p:nvSpPr>
          <p:spPr>
            <a:xfrm rot="16200000">
              <a:off x="6444497" y="2633899"/>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grpSp>
    </p:spTree>
    <p:extLst>
      <p:ext uri="{BB962C8B-B14F-4D97-AF65-F5344CB8AC3E}">
        <p14:creationId xmlns:p14="http://schemas.microsoft.com/office/powerpoint/2010/main" val="7159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2" grpId="0" animBg="1"/>
      <p:bldP spid="43" grpId="0" animBg="1"/>
      <p:bldP spid="44" grpId="0" animBg="1"/>
      <p:bldP spid="46"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custDataLst>
              <p:tags r:id="rId1"/>
            </p:custDataLst>
          </p:nvPr>
        </p:nvSpPr>
        <p:spPr>
          <a:xfrm>
            <a:off x="1800040" y="360422"/>
            <a:ext cx="13317723" cy="1665534"/>
          </a:xfrm>
        </p:spPr>
        <p:txBody>
          <a:bodyPr tIns="33648">
            <a:normAutofit/>
          </a:bodyPr>
          <a:lstStyle/>
          <a:p>
            <a:pPr algn="l">
              <a:spcAft>
                <a:spcPts val="1359"/>
              </a:spcAft>
              <a:tabLst>
                <a:tab pos="689162" algn="l"/>
                <a:tab pos="1379839" algn="l"/>
                <a:tab pos="2070517" algn="l"/>
                <a:tab pos="2761193" algn="l"/>
                <a:tab pos="3451871" algn="l"/>
                <a:tab pos="4142546" algn="l"/>
                <a:tab pos="4831710" algn="l"/>
                <a:tab pos="5522384" algn="l"/>
                <a:tab pos="6213060" algn="l"/>
                <a:tab pos="6903739" algn="l"/>
                <a:tab pos="7594416" algn="l"/>
                <a:tab pos="8285093" algn="l"/>
                <a:tab pos="8974253" algn="l"/>
                <a:tab pos="9664931" algn="l"/>
                <a:tab pos="10355607" algn="l"/>
                <a:tab pos="11046285" algn="l"/>
                <a:tab pos="11736962" algn="l"/>
                <a:tab pos="12427639" algn="l"/>
                <a:tab pos="13116801" algn="l"/>
              </a:tabLst>
            </a:pPr>
            <a:r>
              <a:rPr lang="fr-BE" altLang="fr-FR" sz="4000" dirty="0" smtClean="0"/>
              <a:t>Les implications directes du référentiel de compétences</a:t>
            </a:r>
            <a:endParaRPr lang="fr-BE" altLang="fr-FR" sz="4000" dirty="0"/>
          </a:p>
        </p:txBody>
      </p:sp>
      <p:sp>
        <p:nvSpPr>
          <p:cNvPr id="4098" name="Text Box 2"/>
          <p:cNvSpPr txBox="1">
            <a:spLocks noChangeArrowheads="1"/>
          </p:cNvSpPr>
          <p:nvPr>
            <p:custDataLst>
              <p:tags r:id="rId2"/>
            </p:custDataLst>
          </p:nvPr>
        </p:nvSpPr>
        <p:spPr bwMode="auto">
          <a:xfrm>
            <a:off x="1798687" y="3114390"/>
            <a:ext cx="12960339" cy="748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39" tIns="42921" rIns="85839" bIns="4292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327163" defTabSz="428492">
              <a:lnSpc>
                <a:spcPct val="200000"/>
              </a:lnSpc>
              <a:buSzPct val="45000"/>
              <a:buFont typeface="Wingdings" panose="05000000000000000000" pitchFamily="2" charset="2"/>
              <a:buChar char="q"/>
              <a:defRPr/>
            </a:pPr>
            <a:r>
              <a:rPr lang="fr-BE" altLang="fr-FR" sz="2400" dirty="0" smtClean="0">
                <a:solidFill>
                  <a:schemeClr val="tx1"/>
                </a:solidFill>
              </a:rPr>
              <a:t>Des implications concrètes</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Harmonisations des engagements pédagogiques</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Travail sur les prérequis et les corequis</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Communication aux étudiants et aux candidats</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Organisation de pauses pédagogiques entre enseignants</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Mise en place de dispositifs intégrateurs type dossier d’apprentissage</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Création de nouvelles activités d’apprentissage en atelier</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Refonte des stages</a:t>
            </a:r>
          </a:p>
          <a:p>
            <a:pPr marL="727155" lvl="3" indent="-342900" defTabSz="428492">
              <a:lnSpc>
                <a:spcPct val="200000"/>
              </a:lnSpc>
              <a:buSzPct val="45000"/>
              <a:buFont typeface="Wingdings" panose="05000000000000000000" pitchFamily="2" charset="2"/>
              <a:buChar char="Ø"/>
              <a:defRPr/>
            </a:pPr>
            <a:r>
              <a:rPr lang="fr-BE" altLang="fr-FR" sz="2400" dirty="0" smtClean="0">
                <a:solidFill>
                  <a:schemeClr val="tx1"/>
                </a:solidFill>
              </a:rPr>
              <a:t>Prise en compte de la charge de travail étudiant</a:t>
            </a:r>
          </a:p>
          <a:p>
            <a:pPr marL="727155" lvl="3" indent="-342900" defTabSz="428492">
              <a:lnSpc>
                <a:spcPct val="200000"/>
              </a:lnSpc>
              <a:buSzPct val="45000"/>
              <a:buFont typeface="Wingdings" panose="05000000000000000000" pitchFamily="2" charset="2"/>
              <a:buChar char="Ø"/>
              <a:defRPr/>
            </a:pPr>
            <a:endParaRPr lang="fr-BE" altLang="fr-FR" sz="2400" dirty="0" smtClean="0">
              <a:solidFill>
                <a:schemeClr val="tx1"/>
              </a:solidFill>
            </a:endParaRPr>
          </a:p>
          <a:p>
            <a:pPr marL="727155" lvl="3" indent="-342900" defTabSz="428492">
              <a:lnSpc>
                <a:spcPct val="200000"/>
              </a:lnSpc>
              <a:buSzPct val="45000"/>
              <a:buFont typeface="Wingdings" panose="05000000000000000000" pitchFamily="2" charset="2"/>
              <a:buChar char="Ø"/>
              <a:defRPr/>
            </a:pPr>
            <a:endParaRPr lang="fr-BE" altLang="fr-FR" sz="2400" dirty="0" smtClean="0">
              <a:solidFill>
                <a:schemeClr val="tx1"/>
              </a:solidFill>
            </a:endParaRPr>
          </a:p>
          <a:p>
            <a:pPr marL="727155" lvl="3" indent="-342900" defTabSz="428492">
              <a:lnSpc>
                <a:spcPct val="200000"/>
              </a:lnSpc>
              <a:buSzPct val="45000"/>
              <a:buFont typeface="Wingdings" panose="05000000000000000000" pitchFamily="2" charset="2"/>
              <a:buChar char="Ø"/>
              <a:defRPr/>
            </a:pPr>
            <a:endParaRPr lang="fr-BE" altLang="fr-FR" sz="2400" dirty="0" smtClean="0">
              <a:solidFill>
                <a:schemeClr val="tx1"/>
              </a:solidFill>
            </a:endParaRPr>
          </a:p>
          <a:p>
            <a:pPr marL="727155" lvl="3" indent="-342900" defTabSz="428492">
              <a:lnSpc>
                <a:spcPct val="200000"/>
              </a:lnSpc>
              <a:buSzPct val="45000"/>
              <a:buFont typeface="Wingdings" panose="05000000000000000000" pitchFamily="2" charset="2"/>
              <a:buChar char="Ø"/>
              <a:defRPr/>
            </a:pPr>
            <a:endParaRPr lang="fr-BE" altLang="fr-FR" sz="2400" dirty="0">
              <a:solidFill>
                <a:schemeClr val="tx1"/>
              </a:solidFill>
            </a:endParaRPr>
          </a:p>
          <a:p>
            <a:pPr marL="0" lvl="1" indent="0" defTabSz="428492">
              <a:lnSpc>
                <a:spcPct val="200000"/>
              </a:lnSpc>
              <a:buSzPct val="45000"/>
              <a:defRPr/>
            </a:pPr>
            <a:endParaRPr lang="fr-BE" altLang="fr-FR" sz="2400" dirty="0">
              <a:solidFill>
                <a:schemeClr val="tx1"/>
              </a:solidFill>
            </a:endParaRPr>
          </a:p>
        </p:txBody>
      </p:sp>
      <p:sp>
        <p:nvSpPr>
          <p:cNvPr id="2" name="Rectangle 1"/>
          <p:cNvSpPr/>
          <p:nvPr/>
        </p:nvSpPr>
        <p:spPr>
          <a:xfrm>
            <a:off x="1798687" y="1800000"/>
            <a:ext cx="13319076" cy="830997"/>
          </a:xfrm>
          <a:prstGeom prst="rect">
            <a:avLst/>
          </a:prstGeom>
        </p:spPr>
        <p:txBody>
          <a:bodyPr wrap="square">
            <a:spAutoFit/>
          </a:bodyPr>
          <a:lstStyle/>
          <a:p>
            <a:pPr marL="0" lvl="1" indent="-327163" defTabSz="428492">
              <a:lnSpc>
                <a:spcPct val="200000"/>
              </a:lnSpc>
              <a:buSzPct val="45000"/>
              <a:buFont typeface="Wingdings" panose="05000000000000000000" pitchFamily="2" charset="2"/>
              <a:buChar char="q"/>
              <a:defRPr/>
            </a:pPr>
            <a:r>
              <a:rPr lang="fr-BE" altLang="fr-FR" sz="2400" dirty="0">
                <a:latin typeface="Arial" charset="0"/>
                <a:ea typeface="Microsoft YaHei" charset="0"/>
                <a:cs typeface="Microsoft YaHei" charset="0"/>
              </a:rPr>
              <a:t>Réflexion pédagogique individuelle et globale</a:t>
            </a:r>
          </a:p>
        </p:txBody>
      </p:sp>
    </p:spTree>
    <p:extLst>
      <p:ext uri="{BB962C8B-B14F-4D97-AF65-F5344CB8AC3E}">
        <p14:creationId xmlns:p14="http://schemas.microsoft.com/office/powerpoint/2010/main" val="2487199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800000" y="4452015"/>
            <a:ext cx="3370434" cy="2268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3"/>
          <p:cNvSpPr txBox="1">
            <a:spLocks noChangeArrowheads="1"/>
          </p:cNvSpPr>
          <p:nvPr>
            <p:custDataLst>
              <p:tags r:id="rId2"/>
            </p:custDataLst>
          </p:nvPr>
        </p:nvSpPr>
        <p:spPr bwMode="auto">
          <a:xfrm>
            <a:off x="1800000" y="7147199"/>
            <a:ext cx="11808824" cy="1260348"/>
          </a:xfrm>
          <a:prstGeom prst="rect">
            <a:avLst/>
          </a:prstGeom>
          <a:solidFill>
            <a:srgbClr val="8EB610"/>
          </a:solidFill>
          <a:ln>
            <a:noFill/>
          </a:ln>
          <a:effectLst/>
          <a:extLst/>
        </p:spPr>
        <p:txBody>
          <a:bodyPr lIns="85839" tIns="63110" rIns="85839" bIns="4292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eaLnBrk="1">
              <a:spcBef>
                <a:spcPts val="1145"/>
              </a:spcBef>
            </a:pPr>
            <a:r>
              <a:rPr lang="fr-BE" altLang="fr-FR" sz="2300" b="1" dirty="0">
                <a:solidFill>
                  <a:schemeClr val="bg1"/>
                </a:solidFill>
                <a:latin typeface="Arial" panose="020B0604020202020204" pitchFamily="34" charset="0"/>
                <a:ea typeface="Microsoft YaHei" charset="-122"/>
                <a:cs typeface="Arial" panose="020B0604020202020204" pitchFamily="34" charset="0"/>
              </a:rPr>
              <a:t>Faculté d’Architecture</a:t>
            </a:r>
          </a:p>
          <a:p>
            <a:pPr eaLnBrk="1">
              <a:spcBef>
                <a:spcPts val="1145"/>
              </a:spcBef>
            </a:pPr>
            <a:r>
              <a:rPr lang="fr-BE" altLang="fr-FR" sz="2300" b="1" dirty="0">
                <a:solidFill>
                  <a:schemeClr val="bg1"/>
                </a:solidFill>
                <a:ea typeface="Microsoft YaHei" charset="-122"/>
              </a:rPr>
              <a:t>CERDA </a:t>
            </a:r>
            <a:r>
              <a:rPr lang="fr-BE" altLang="fr-FR" sz="1800" b="1" dirty="0">
                <a:solidFill>
                  <a:schemeClr val="bg1"/>
                </a:solidFill>
                <a:ea typeface="Microsoft YaHei" charset="-122"/>
              </a:rPr>
              <a:t>- Cellule de Réflexion en Didactique de </a:t>
            </a:r>
            <a:r>
              <a:rPr lang="fr-BE" altLang="fr-FR" sz="1800" b="1" dirty="0" smtClean="0">
                <a:solidFill>
                  <a:schemeClr val="bg1"/>
                </a:solidFill>
                <a:ea typeface="Microsoft YaHei" charset="-122"/>
              </a:rPr>
              <a:t>l’Architecture</a:t>
            </a:r>
            <a:endParaRPr lang="fr-BE" altLang="fr-FR" sz="1800" b="1" dirty="0" smtClean="0">
              <a:ea typeface="Microsoft YaHei" charset="-122"/>
            </a:endParaRPr>
          </a:p>
          <a:p>
            <a:pPr eaLnBrk="1"/>
            <a:r>
              <a:rPr lang="fr-BE" altLang="fr-FR" sz="1500" dirty="0" smtClean="0">
                <a:solidFill>
                  <a:schemeClr val="bg1"/>
                </a:solidFill>
                <a:ea typeface="Microsoft YaHei" charset="-122"/>
              </a:rPr>
              <a:t>patricia.scheffers@ulg.ac.be</a:t>
            </a:r>
            <a:endParaRPr lang="fr-BE" altLang="fr-FR" sz="1500" dirty="0">
              <a:solidFill>
                <a:schemeClr val="bg1"/>
              </a:solidFill>
              <a:ea typeface="Microsoft YaHei" charset="-122"/>
            </a:endParaRPr>
          </a:p>
        </p:txBody>
      </p:sp>
      <p:sp>
        <p:nvSpPr>
          <p:cNvPr id="6" name="Text Box 2"/>
          <p:cNvSpPr txBox="1">
            <a:spLocks noChangeArrowheads="1"/>
          </p:cNvSpPr>
          <p:nvPr>
            <p:custDataLst>
              <p:tags r:id="rId3"/>
            </p:custDataLst>
          </p:nvPr>
        </p:nvSpPr>
        <p:spPr bwMode="auto">
          <a:xfrm>
            <a:off x="1800000" y="8587597"/>
            <a:ext cx="7933493" cy="654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39" tIns="66475" rIns="85839" bIns="4292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eaLnBrk="1"/>
            <a:r>
              <a:rPr lang="fr-BE" altLang="fr-FR" sz="4300" b="1" dirty="0">
                <a:ea typeface="Microsoft YaHei" charset="-122"/>
              </a:rPr>
              <a:t>Merci pour votre attention…</a:t>
            </a:r>
          </a:p>
        </p:txBody>
      </p:sp>
    </p:spTree>
    <p:extLst>
      <p:ext uri="{BB962C8B-B14F-4D97-AF65-F5344CB8AC3E}">
        <p14:creationId xmlns:p14="http://schemas.microsoft.com/office/powerpoint/2010/main" val="991765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custDataLst>
              <p:tags r:id="rId1"/>
            </p:custDataLst>
          </p:nvPr>
        </p:nvSpPr>
        <p:spPr>
          <a:xfrm>
            <a:off x="1800040" y="360422"/>
            <a:ext cx="13317723" cy="1665534"/>
          </a:xfrm>
        </p:spPr>
        <p:txBody>
          <a:bodyPr tIns="33648">
            <a:normAutofit/>
          </a:bodyPr>
          <a:lstStyle/>
          <a:p>
            <a:pPr algn="l">
              <a:spcAft>
                <a:spcPts val="1359"/>
              </a:spcAft>
              <a:tabLst>
                <a:tab pos="689162" algn="l"/>
                <a:tab pos="1379839" algn="l"/>
                <a:tab pos="2070517" algn="l"/>
                <a:tab pos="2761193" algn="l"/>
                <a:tab pos="3451871" algn="l"/>
                <a:tab pos="4142546" algn="l"/>
                <a:tab pos="4831710" algn="l"/>
                <a:tab pos="5522384" algn="l"/>
                <a:tab pos="6213060" algn="l"/>
                <a:tab pos="6903739" algn="l"/>
                <a:tab pos="7594416" algn="l"/>
                <a:tab pos="8285093" algn="l"/>
                <a:tab pos="8974253" algn="l"/>
                <a:tab pos="9664931" algn="l"/>
                <a:tab pos="10355607" algn="l"/>
                <a:tab pos="11046285" algn="l"/>
                <a:tab pos="11736962" algn="l"/>
                <a:tab pos="12427639" algn="l"/>
                <a:tab pos="13116801" algn="l"/>
              </a:tabLst>
            </a:pPr>
            <a:r>
              <a:rPr lang="fr-BE" altLang="fr-FR" sz="4000" dirty="0" smtClean="0"/>
              <a:t>Annexes</a:t>
            </a:r>
            <a:endParaRPr lang="fr-BE" altLang="fr-FR" sz="4000" dirty="0"/>
          </a:p>
        </p:txBody>
      </p:sp>
      <p:sp>
        <p:nvSpPr>
          <p:cNvPr id="4098" name="Text Box 2"/>
          <p:cNvSpPr txBox="1">
            <a:spLocks noChangeArrowheads="1"/>
          </p:cNvSpPr>
          <p:nvPr>
            <p:custDataLst>
              <p:tags r:id="rId2"/>
            </p:custDataLst>
          </p:nvPr>
        </p:nvSpPr>
        <p:spPr bwMode="auto">
          <a:xfrm>
            <a:off x="1798687" y="1800000"/>
            <a:ext cx="12960339" cy="7140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39" tIns="42921" rIns="85839" bIns="4292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327163" defTabSz="428492">
              <a:lnSpc>
                <a:spcPct val="200000"/>
              </a:lnSpc>
              <a:buSzPct val="45000"/>
              <a:buFont typeface="Wingdings" panose="05000000000000000000" pitchFamily="2" charset="2"/>
              <a:buChar char="q"/>
              <a:defRPr/>
            </a:pPr>
            <a:r>
              <a:rPr lang="fr-BE" altLang="fr-FR" sz="2400" dirty="0" smtClean="0">
                <a:solidFill>
                  <a:schemeClr val="tx1"/>
                </a:solidFill>
              </a:rPr>
              <a:t>Le dossier d’apprentissage</a:t>
            </a:r>
            <a:endParaRPr lang="fr-BE" altLang="fr-FR" sz="2400" dirty="0">
              <a:solidFill>
                <a:schemeClr val="tx1"/>
              </a:solidFill>
            </a:endParaRPr>
          </a:p>
          <a:p>
            <a:pPr marL="0" lvl="1" indent="-327163" defTabSz="428492">
              <a:lnSpc>
                <a:spcPct val="200000"/>
              </a:lnSpc>
              <a:buSzPct val="45000"/>
              <a:buFont typeface="Wingdings" panose="05000000000000000000" pitchFamily="2" charset="2"/>
              <a:buChar char="q"/>
              <a:defRPr/>
            </a:pPr>
            <a:r>
              <a:rPr lang="fr-BE" altLang="fr-FR" sz="2400" dirty="0" smtClean="0">
                <a:solidFill>
                  <a:schemeClr val="tx1"/>
                </a:solidFill>
              </a:rPr>
              <a:t>Les pauses pédagogiques</a:t>
            </a:r>
            <a:endParaRPr lang="fr-BE" altLang="fr-FR" sz="2400" dirty="0">
              <a:solidFill>
                <a:schemeClr val="tx1"/>
              </a:solidFill>
            </a:endParaRPr>
          </a:p>
          <a:p>
            <a:pPr marL="0" lvl="1" indent="-327163" defTabSz="428492">
              <a:lnSpc>
                <a:spcPct val="200000"/>
              </a:lnSpc>
              <a:buSzPct val="45000"/>
              <a:buFont typeface="Wingdings" panose="05000000000000000000" pitchFamily="2" charset="2"/>
              <a:buChar char="q"/>
              <a:defRPr/>
            </a:pPr>
            <a:r>
              <a:rPr lang="fr-BE" altLang="fr-FR" sz="2400" dirty="0" smtClean="0">
                <a:solidFill>
                  <a:schemeClr val="tx1"/>
                </a:solidFill>
              </a:rPr>
              <a:t>L’harmonisation </a:t>
            </a:r>
            <a:r>
              <a:rPr lang="fr-BE" altLang="fr-FR" sz="2400" dirty="0">
                <a:solidFill>
                  <a:schemeClr val="tx1"/>
                </a:solidFill>
              </a:rPr>
              <a:t>des engagements pédagogiques</a:t>
            </a:r>
          </a:p>
          <a:p>
            <a:pPr marL="0" lvl="1" indent="-327163" defTabSz="428492">
              <a:lnSpc>
                <a:spcPct val="200000"/>
              </a:lnSpc>
              <a:buSzPct val="45000"/>
              <a:buFont typeface="Wingdings" panose="05000000000000000000" pitchFamily="2" charset="2"/>
              <a:buChar char="q"/>
              <a:defRPr/>
            </a:pPr>
            <a:r>
              <a:rPr lang="fr-BE" altLang="fr-FR" sz="2400" dirty="0" smtClean="0">
                <a:solidFill>
                  <a:schemeClr val="tx1"/>
                </a:solidFill>
              </a:rPr>
              <a:t>La définition </a:t>
            </a:r>
            <a:r>
              <a:rPr lang="fr-BE" altLang="fr-FR" sz="2400" dirty="0">
                <a:solidFill>
                  <a:schemeClr val="tx1"/>
                </a:solidFill>
              </a:rPr>
              <a:t>des prérequis et corequis</a:t>
            </a:r>
          </a:p>
          <a:p>
            <a:pPr marL="0" lvl="1" indent="0" defTabSz="428492">
              <a:lnSpc>
                <a:spcPct val="200000"/>
              </a:lnSpc>
              <a:buSzPct val="45000"/>
              <a:defRPr/>
            </a:pPr>
            <a:endParaRPr lang="fr-BE" altLang="fr-FR" sz="2400" dirty="0">
              <a:solidFill>
                <a:schemeClr val="tx1"/>
              </a:solidFill>
            </a:endParaRPr>
          </a:p>
        </p:txBody>
      </p:sp>
    </p:spTree>
    <p:extLst>
      <p:ext uri="{BB962C8B-B14F-4D97-AF65-F5344CB8AC3E}">
        <p14:creationId xmlns:p14="http://schemas.microsoft.com/office/powerpoint/2010/main" val="593650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l="14996" r="14996"/>
          <a:stretch>
            <a:fillRect/>
          </a:stretch>
        </p:blipFill>
        <p:spPr bwMode="auto">
          <a:xfrm>
            <a:off x="7050474" y="1396748"/>
            <a:ext cx="7126783" cy="7455289"/>
          </a:xfrm>
          <a:prstGeom prst="rect">
            <a:avLst/>
          </a:prstGeom>
          <a:noFill/>
          <a:ln>
            <a:noFill/>
          </a:ln>
          <a:effectLst/>
          <a:extLst>
            <a:ext uri="{909E8E84-426E-40DD-AFC4-6F175D3DCCD1}">
              <a14:hiddenFill xmlns:a14="http://schemas.microsoft.com/office/drawing/2010/main">
                <a:blipFill dpi="0" rotWithShape="0">
                  <a:blip/>
                  <a:srcRect l="14996" r="1499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Text Box 2"/>
          <p:cNvSpPr txBox="1">
            <a:spLocks noChangeArrowheads="1"/>
          </p:cNvSpPr>
          <p:nvPr>
            <p:custDataLst>
              <p:tags r:id="rId2"/>
            </p:custDataLst>
          </p:nvPr>
        </p:nvSpPr>
        <p:spPr bwMode="auto">
          <a:xfrm>
            <a:off x="1025809" y="2558484"/>
            <a:ext cx="5768768" cy="127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82108" rIns="121464" bIns="6073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ClrTx/>
              <a:buFontTx/>
              <a:buNone/>
            </a:pPr>
            <a:r>
              <a:rPr lang="fr-BE" altLang="fr-FR" sz="3800" b="1" dirty="0">
                <a:solidFill>
                  <a:srgbClr val="000000"/>
                </a:solidFill>
              </a:rPr>
              <a:t>Décortiquer </a:t>
            </a:r>
            <a:r>
              <a:rPr lang="fr-BE" altLang="fr-FR" sz="3800" b="1" dirty="0" smtClean="0">
                <a:solidFill>
                  <a:srgbClr val="000000"/>
                </a:solidFill>
              </a:rPr>
              <a:t>une</a:t>
            </a:r>
          </a:p>
          <a:p>
            <a:pPr>
              <a:buClrTx/>
              <a:buFontTx/>
              <a:buNone/>
            </a:pPr>
            <a:r>
              <a:rPr lang="fr-BE" altLang="fr-FR" sz="3800" b="1" i="1" dirty="0" smtClean="0">
                <a:solidFill>
                  <a:srgbClr val="FF0000"/>
                </a:solidFill>
              </a:rPr>
              <a:t>pensée</a:t>
            </a:r>
            <a:endParaRPr lang="fr-BE" altLang="fr-FR" sz="3800" b="1" i="1" dirty="0">
              <a:solidFill>
                <a:srgbClr val="FF0000"/>
              </a:solidFill>
            </a:endParaRPr>
          </a:p>
        </p:txBody>
      </p:sp>
      <p:sp>
        <p:nvSpPr>
          <p:cNvPr id="20483" name="Rectangle 3"/>
          <p:cNvSpPr>
            <a:spLocks noChangeArrowheads="1"/>
          </p:cNvSpPr>
          <p:nvPr>
            <p:custDataLst>
              <p:tags r:id="rId3"/>
            </p:custDataLst>
          </p:nvPr>
        </p:nvSpPr>
        <p:spPr bwMode="auto">
          <a:xfrm>
            <a:off x="7050470" y="1560678"/>
            <a:ext cx="3562271" cy="3563717"/>
          </a:xfrm>
          <a:prstGeom prst="rect">
            <a:avLst/>
          </a:prstGeom>
          <a:noFill/>
          <a:ln w="3600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3407" tIns="61704" rIns="123407" bIns="61704" anchor="ctr"/>
          <a:lstStyle/>
          <a:p>
            <a:endParaRPr lang="fr-BE"/>
          </a:p>
        </p:txBody>
      </p:sp>
      <p:sp>
        <p:nvSpPr>
          <p:cNvPr id="20484" name="Text Box 4"/>
          <p:cNvSpPr txBox="1">
            <a:spLocks noChangeArrowheads="1"/>
          </p:cNvSpPr>
          <p:nvPr>
            <p:custDataLst>
              <p:tags r:id="rId4"/>
            </p:custDataLst>
          </p:nvPr>
        </p:nvSpPr>
        <p:spPr bwMode="auto">
          <a:xfrm>
            <a:off x="1012342" y="4122530"/>
            <a:ext cx="5768768" cy="1295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5759" tIns="106403" rIns="145759" bIns="8502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ClrTx/>
              <a:buFontTx/>
              <a:buNone/>
            </a:pPr>
            <a:r>
              <a:rPr lang="fr-BE" altLang="fr-FR" sz="3800" b="1" dirty="0">
                <a:solidFill>
                  <a:srgbClr val="000000"/>
                </a:solidFill>
              </a:rPr>
              <a:t>Établir des</a:t>
            </a:r>
            <a:r>
              <a:rPr lang="fr-BE" altLang="fr-FR" sz="3800" b="1" dirty="0">
                <a:solidFill>
                  <a:srgbClr val="FF0000"/>
                </a:solidFill>
              </a:rPr>
              <a:t> </a:t>
            </a:r>
          </a:p>
          <a:p>
            <a:pPr>
              <a:buClrTx/>
              <a:buFontTx/>
              <a:buNone/>
            </a:pPr>
            <a:r>
              <a:rPr lang="fr-BE" altLang="fr-FR" sz="3800" b="1" dirty="0">
                <a:solidFill>
                  <a:srgbClr val="FF0000"/>
                </a:solidFill>
              </a:rPr>
              <a:t>liens</a:t>
            </a:r>
          </a:p>
        </p:txBody>
      </p:sp>
      <p:sp>
        <p:nvSpPr>
          <p:cNvPr id="20485" name="Rectangle 5"/>
          <p:cNvSpPr>
            <a:spLocks noChangeArrowheads="1"/>
          </p:cNvSpPr>
          <p:nvPr>
            <p:custDataLst>
              <p:tags r:id="rId5"/>
            </p:custDataLst>
          </p:nvPr>
        </p:nvSpPr>
        <p:spPr bwMode="auto">
          <a:xfrm>
            <a:off x="10612740" y="1560678"/>
            <a:ext cx="3562271" cy="3563717"/>
          </a:xfrm>
          <a:prstGeom prst="rect">
            <a:avLst/>
          </a:prstGeom>
          <a:noFill/>
          <a:ln w="3600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3407" tIns="61704" rIns="123407" bIns="61704" anchor="ctr"/>
          <a:lstStyle/>
          <a:p>
            <a:endParaRPr lang="fr-BE"/>
          </a:p>
        </p:txBody>
      </p:sp>
      <p:sp>
        <p:nvSpPr>
          <p:cNvPr id="20486" name="Text Box 6"/>
          <p:cNvSpPr txBox="1">
            <a:spLocks noChangeArrowheads="1"/>
          </p:cNvSpPr>
          <p:nvPr>
            <p:custDataLst>
              <p:tags r:id="rId6"/>
            </p:custDataLst>
          </p:nvPr>
        </p:nvSpPr>
        <p:spPr bwMode="auto">
          <a:xfrm>
            <a:off x="1012342" y="5600451"/>
            <a:ext cx="5768768" cy="1295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5759" tIns="106403" rIns="145759" bIns="8502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ClrTx/>
              <a:buFontTx/>
              <a:buNone/>
            </a:pPr>
            <a:r>
              <a:rPr lang="fr-BE" altLang="fr-FR" sz="3800" b="1" dirty="0">
                <a:solidFill>
                  <a:srgbClr val="000000"/>
                </a:solidFill>
              </a:rPr>
              <a:t>Structure la démarche</a:t>
            </a:r>
            <a:r>
              <a:rPr lang="fr-BE" altLang="fr-FR" sz="3800" b="1" dirty="0">
                <a:solidFill>
                  <a:srgbClr val="FF0000"/>
                </a:solidFill>
              </a:rPr>
              <a:t> projet</a:t>
            </a:r>
          </a:p>
        </p:txBody>
      </p:sp>
      <p:sp>
        <p:nvSpPr>
          <p:cNvPr id="20487" name="Text Box 7"/>
          <p:cNvSpPr txBox="1">
            <a:spLocks noChangeArrowheads="1"/>
          </p:cNvSpPr>
          <p:nvPr>
            <p:custDataLst>
              <p:tags r:id="rId7"/>
            </p:custDataLst>
          </p:nvPr>
        </p:nvSpPr>
        <p:spPr bwMode="auto">
          <a:xfrm>
            <a:off x="1012342" y="7218960"/>
            <a:ext cx="5768768" cy="1295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5759" tIns="106403" rIns="145759" bIns="8502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ClrTx/>
              <a:buFontTx/>
              <a:buNone/>
            </a:pPr>
            <a:r>
              <a:rPr lang="fr-BE" altLang="fr-FR" sz="3800" b="1" dirty="0">
                <a:solidFill>
                  <a:srgbClr val="000000"/>
                </a:solidFill>
              </a:rPr>
              <a:t>Analyser sa </a:t>
            </a:r>
          </a:p>
          <a:p>
            <a:pPr>
              <a:buClrTx/>
              <a:buFontTx/>
              <a:buNone/>
            </a:pPr>
            <a:r>
              <a:rPr lang="fr-BE" altLang="fr-FR" sz="3800" b="1" dirty="0">
                <a:solidFill>
                  <a:srgbClr val="FF0000"/>
                </a:solidFill>
              </a:rPr>
              <a:t>démarche</a:t>
            </a:r>
          </a:p>
        </p:txBody>
      </p:sp>
      <p:sp>
        <p:nvSpPr>
          <p:cNvPr id="11" name="Rectangle 1"/>
          <p:cNvSpPr txBox="1">
            <a:spLocks noChangeArrowheads="1"/>
          </p:cNvSpPr>
          <p:nvPr>
            <p:custDataLst>
              <p:tags r:id="rId8"/>
            </p:custDataLst>
          </p:nvPr>
        </p:nvSpPr>
        <p:spPr>
          <a:xfrm>
            <a:off x="1800038" y="360000"/>
            <a:ext cx="13317725" cy="1665535"/>
          </a:xfrm>
          <a:prstGeom prst="rect">
            <a:avLst/>
          </a:prstGeom>
        </p:spPr>
        <p:txBody>
          <a:bodyPr tIns="33656" anchor="ctr">
            <a:normAutofit/>
          </a:bodyPr>
          <a:lstStyle/>
          <a:p>
            <a:pPr lvl="0">
              <a:spcBef>
                <a:spcPct val="0"/>
              </a:spcBef>
              <a:spcAft>
                <a:spcPts val="1417"/>
              </a:spcAft>
              <a:buSzPct val="45000"/>
              <a:defRPr/>
            </a:pPr>
            <a:r>
              <a:rPr lang="fr-BE" sz="4000" dirty="0" smtClean="0"/>
              <a:t>Le dossier d’apprentissage</a:t>
            </a:r>
            <a:endParaRPr lang="fr-BE" sz="4000" dirty="0"/>
          </a:p>
        </p:txBody>
      </p:sp>
    </p:spTree>
    <p:extLst>
      <p:ext uri="{BB962C8B-B14F-4D97-AF65-F5344CB8AC3E}">
        <p14:creationId xmlns:p14="http://schemas.microsoft.com/office/powerpoint/2010/main" val="25223860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2"/>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204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20484"/>
                                        </p:tgtEl>
                                        <p:attrNameLst>
                                          <p:attrName>style.visibility</p:attrName>
                                        </p:attrNameLst>
                                      </p:cBhvr>
                                      <p:to>
                                        <p:strVal val="visible"/>
                                      </p:to>
                                    </p:set>
                                  </p:childTnLst>
                                </p:cTn>
                              </p:par>
                              <p:par>
                                <p:cTn id="13" presetID="1" presetClass="exit" fill="hold" grpId="0" nodeType="withEffect">
                                  <p:stCondLst>
                                    <p:cond delay="0"/>
                                  </p:stCondLst>
                                  <p:childTnLst>
                                    <p:set>
                                      <p:cBhvr additive="repl">
                                        <p:cTn id="14" dur="1" fill="hold">
                                          <p:stCondLst>
                                            <p:cond delay="0"/>
                                          </p:stCondLst>
                                        </p:cTn>
                                        <p:tgtEl>
                                          <p:spTgt spid="2048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04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0487"/>
                                        </p:tgtEl>
                                        <p:attrNameLst>
                                          <p:attrName>style.visibility</p:attrName>
                                        </p:attrNameLst>
                                      </p:cBhvr>
                                      <p:to>
                                        <p:strVal val="visible"/>
                                      </p:to>
                                    </p:set>
                                  </p:childTnLst>
                                </p:cTn>
                              </p:par>
                              <p:par>
                                <p:cTn id="23" presetID="1" presetClass="exit" fill="hold" grpId="1" nodeType="withEffect">
                                  <p:stCondLst>
                                    <p:cond delay="0"/>
                                  </p:stCondLst>
                                  <p:childTnLst>
                                    <p:set>
                                      <p:cBhvr additive="repl">
                                        <p:cTn id="24" dur="1" fill="hold">
                                          <p:stCondLst>
                                            <p:cond delay="0"/>
                                          </p:stCondLst>
                                        </p:cTn>
                                        <p:tgtEl>
                                          <p:spTgt spid="20485"/>
                                        </p:tgtEl>
                                        <p:attrNameLst>
                                          <p:attrName>style.visibility</p:attrName>
                                        </p:attrNameLst>
                                      </p:cBhvr>
                                      <p:to>
                                        <p:strVal val="hidden"/>
                                      </p:to>
                                    </p:set>
                                  </p:childTnLst>
                                </p:cTn>
                              </p:par>
                              <p:par>
                                <p:cTn id="25" presetID="1" presetClass="entr" fill="hold" grpId="1" nodeType="withEffect">
                                  <p:stCondLst>
                                    <p:cond delay="0"/>
                                  </p:stCondLst>
                                  <p:childTnLst>
                                    <p:set>
                                      <p:cBhvr additive="repl">
                                        <p:cTn id="26"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3" grpId="1" animBg="1"/>
      <p:bldP spid="20485" grpId="0" animBg="1"/>
      <p:bldP spid="2048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custDataLst>
              <p:tags r:id="rId1"/>
            </p:custDataLst>
          </p:nvPr>
        </p:nvSpPr>
        <p:spPr>
          <a:xfrm>
            <a:off x="1798081" y="360000"/>
            <a:ext cx="13319682" cy="1665534"/>
          </a:xfrm>
        </p:spPr>
        <p:txBody>
          <a:bodyPr tIns="33656">
            <a:normAutofit/>
          </a:bodyPr>
          <a:lstStyle/>
          <a:p>
            <a:pPr algn="l">
              <a:spcAft>
                <a:spcPts val="1359"/>
              </a:spcAft>
              <a:tabLst>
                <a:tab pos="689290" algn="l"/>
                <a:tab pos="1380093" algn="l"/>
                <a:tab pos="2070896" algn="l"/>
                <a:tab pos="2761701" algn="l"/>
                <a:tab pos="3452504" algn="l"/>
                <a:tab pos="4143308" algn="l"/>
                <a:tab pos="4832597" algn="l"/>
                <a:tab pos="5523401" algn="l"/>
                <a:tab pos="6214203" algn="l"/>
                <a:tab pos="6905007" algn="l"/>
                <a:tab pos="7595811" algn="l"/>
                <a:tab pos="8286615" algn="l"/>
                <a:tab pos="8975903" algn="l"/>
                <a:tab pos="9666708" algn="l"/>
                <a:tab pos="10357511" algn="l"/>
                <a:tab pos="11048316" algn="l"/>
                <a:tab pos="11739119" algn="l"/>
                <a:tab pos="12429922" algn="l"/>
                <a:tab pos="13119210" algn="l"/>
              </a:tabLst>
            </a:pPr>
            <a:r>
              <a:rPr lang="fr-BE" altLang="fr-FR" sz="4000" dirty="0"/>
              <a:t>Plan de route</a:t>
            </a:r>
          </a:p>
        </p:txBody>
      </p:sp>
      <p:sp>
        <p:nvSpPr>
          <p:cNvPr id="4098" name="Text Box 2"/>
          <p:cNvSpPr txBox="1">
            <a:spLocks noChangeArrowheads="1"/>
          </p:cNvSpPr>
          <p:nvPr>
            <p:custDataLst>
              <p:tags r:id="rId2"/>
            </p:custDataLst>
          </p:nvPr>
        </p:nvSpPr>
        <p:spPr bwMode="auto">
          <a:xfrm>
            <a:off x="1800142" y="1799999"/>
            <a:ext cx="13319682" cy="7795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54" tIns="42927" rIns="85854" bIns="42927"/>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0" defTabSz="428574">
              <a:lnSpc>
                <a:spcPct val="150000"/>
              </a:lnSpc>
              <a:buSzPct val="45000"/>
              <a:buFont typeface="Wingdings" panose="05000000000000000000" pitchFamily="2" charset="2"/>
              <a:buChar char="q"/>
              <a:defRPr/>
            </a:pPr>
            <a:r>
              <a:rPr lang="fr-BE" altLang="fr-FR" sz="2400" dirty="0" smtClean="0">
                <a:solidFill>
                  <a:schemeClr val="tx1"/>
                </a:solidFill>
              </a:rPr>
              <a:t>   Le contexte des expériences</a:t>
            </a:r>
          </a:p>
          <a:p>
            <a:pPr marL="0" lvl="1" indent="0" defTabSz="428574">
              <a:lnSpc>
                <a:spcPct val="150000"/>
              </a:lnSpc>
              <a:buSzPct val="45000"/>
              <a:buFont typeface="Wingdings" panose="05000000000000000000" pitchFamily="2" charset="2"/>
              <a:buChar char="q"/>
              <a:defRPr/>
            </a:pPr>
            <a:r>
              <a:rPr lang="fr-BE" altLang="fr-FR" sz="2400" dirty="0" smtClean="0">
                <a:solidFill>
                  <a:schemeClr val="tx1"/>
                </a:solidFill>
              </a:rPr>
              <a:t>   Un renforcement théorique</a:t>
            </a:r>
          </a:p>
          <a:p>
            <a:pPr marL="943055" lvl="3"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L’alignement pédagogique ou triple concordance</a:t>
            </a:r>
          </a:p>
          <a:p>
            <a:pPr marL="943055" lvl="3" indent="-342900" defTabSz="428574">
              <a:lnSpc>
                <a:spcPct val="150000"/>
              </a:lnSpc>
              <a:buSzPct val="45000"/>
              <a:buFont typeface="Wingdings" panose="05000000000000000000" pitchFamily="2" charset="2"/>
              <a:buChar char="Ø"/>
              <a:defRPr/>
            </a:pPr>
            <a:r>
              <a:rPr lang="fr-BE" altLang="fr-FR" sz="2400" dirty="0">
                <a:solidFill>
                  <a:schemeClr val="tx1"/>
                </a:solidFill>
              </a:rPr>
              <a:t>La réflexion sur les </a:t>
            </a:r>
            <a:r>
              <a:rPr lang="fr-BE" altLang="fr-FR" sz="2400" dirty="0" smtClean="0">
                <a:solidFill>
                  <a:schemeClr val="tx1"/>
                </a:solidFill>
              </a:rPr>
              <a:t>outils</a:t>
            </a:r>
          </a:p>
          <a:p>
            <a:pPr marL="943055" lvl="3"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L’importance des engagements pédagogiques</a:t>
            </a:r>
          </a:p>
          <a:p>
            <a:pPr marL="342900" lvl="1" indent="-342900" defTabSz="428574">
              <a:lnSpc>
                <a:spcPct val="150000"/>
              </a:lnSpc>
              <a:buSzPct val="45000"/>
              <a:buFont typeface="Wingdings" panose="05000000000000000000" pitchFamily="2" charset="2"/>
              <a:buChar char="q"/>
              <a:defRPr/>
            </a:pPr>
            <a:r>
              <a:rPr lang="fr-BE" altLang="fr-FR" sz="2400" dirty="0" smtClean="0">
                <a:solidFill>
                  <a:schemeClr val="tx1"/>
                </a:solidFill>
              </a:rPr>
              <a:t>La réflexion pédagogique facultaire</a:t>
            </a:r>
            <a:endParaRPr lang="fr-BE" altLang="fr-FR" sz="2400" dirty="0">
              <a:solidFill>
                <a:schemeClr val="tx1"/>
              </a:solidFill>
            </a:endParaRPr>
          </a:p>
          <a:p>
            <a:pPr marL="943055" lvl="3"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Enjeux du </a:t>
            </a:r>
            <a:r>
              <a:rPr lang="fr-BE" altLang="fr-FR" sz="2400" dirty="0">
                <a:solidFill>
                  <a:schemeClr val="tx1"/>
                </a:solidFill>
              </a:rPr>
              <a:t>point de vue de </a:t>
            </a:r>
            <a:r>
              <a:rPr lang="fr-BE" altLang="fr-FR" sz="2400" dirty="0" smtClean="0">
                <a:solidFill>
                  <a:schemeClr val="tx1"/>
                </a:solidFill>
              </a:rPr>
              <a:t>l’Institution</a:t>
            </a:r>
          </a:p>
          <a:p>
            <a:pPr marL="943055" lvl="3" indent="-342900" defTabSz="428574">
              <a:lnSpc>
                <a:spcPct val="150000"/>
              </a:lnSpc>
              <a:buSzPct val="45000"/>
              <a:buFont typeface="Wingdings" panose="05000000000000000000" pitchFamily="2" charset="2"/>
              <a:buChar char="Ø"/>
              <a:defRPr/>
            </a:pPr>
            <a:r>
              <a:rPr lang="fr-BE" altLang="fr-FR" sz="2400" dirty="0">
                <a:solidFill>
                  <a:schemeClr val="tx1"/>
                </a:solidFill>
              </a:rPr>
              <a:t>Enjeux du point de vue des </a:t>
            </a:r>
            <a:r>
              <a:rPr lang="fr-BE" altLang="fr-FR" sz="2400" dirty="0" smtClean="0">
                <a:solidFill>
                  <a:schemeClr val="tx1"/>
                </a:solidFill>
              </a:rPr>
              <a:t>étudiants</a:t>
            </a:r>
          </a:p>
          <a:p>
            <a:pPr marL="943055" lvl="3" indent="-342900" defTabSz="428574">
              <a:lnSpc>
                <a:spcPct val="150000"/>
              </a:lnSpc>
              <a:buSzPct val="45000"/>
              <a:buFont typeface="Wingdings" panose="05000000000000000000" pitchFamily="2" charset="2"/>
              <a:buChar char="Ø"/>
              <a:defRPr/>
            </a:pPr>
            <a:r>
              <a:rPr lang="fr-BE" altLang="fr-FR" sz="2400" dirty="0">
                <a:solidFill>
                  <a:schemeClr val="tx1"/>
                </a:solidFill>
              </a:rPr>
              <a:t>Enjeux du point de vue des enseignants</a:t>
            </a:r>
          </a:p>
          <a:p>
            <a:pPr marL="0" lvl="1" indent="0" defTabSz="428574">
              <a:lnSpc>
                <a:spcPct val="150000"/>
              </a:lnSpc>
              <a:buSzPct val="45000"/>
              <a:buFont typeface="Wingdings" panose="05000000000000000000" pitchFamily="2" charset="2"/>
              <a:buChar char="q"/>
              <a:defRPr/>
            </a:pPr>
            <a:r>
              <a:rPr lang="fr-BE" altLang="fr-FR" sz="2400" dirty="0" smtClean="0">
                <a:solidFill>
                  <a:schemeClr val="tx1"/>
                </a:solidFill>
              </a:rPr>
              <a:t>   </a:t>
            </a:r>
            <a:r>
              <a:rPr lang="fr-BE" altLang="fr-FR" sz="2400" dirty="0">
                <a:solidFill>
                  <a:schemeClr val="tx1"/>
                </a:solidFill>
              </a:rPr>
              <a:t>Le cadre théorique pédagogique donné par </a:t>
            </a:r>
            <a:r>
              <a:rPr lang="fr-BE" altLang="fr-FR" sz="2400" dirty="0" err="1" smtClean="0">
                <a:solidFill>
                  <a:schemeClr val="tx1"/>
                </a:solidFill>
              </a:rPr>
              <a:t>l’ULg</a:t>
            </a:r>
            <a:endParaRPr lang="fr-BE" altLang="fr-FR" sz="2400" dirty="0">
              <a:solidFill>
                <a:schemeClr val="tx1"/>
              </a:solidFill>
            </a:endParaRPr>
          </a:p>
          <a:p>
            <a:pPr marL="0" lvl="1" indent="0" defTabSz="428574">
              <a:lnSpc>
                <a:spcPct val="150000"/>
              </a:lnSpc>
              <a:buSzPct val="45000"/>
              <a:buFont typeface="Wingdings" panose="05000000000000000000" pitchFamily="2" charset="2"/>
              <a:buChar char="q"/>
              <a:defRPr/>
            </a:pPr>
            <a:r>
              <a:rPr lang="fr-BE" altLang="fr-FR" sz="2400" dirty="0" smtClean="0">
                <a:solidFill>
                  <a:schemeClr val="tx1"/>
                </a:solidFill>
              </a:rPr>
              <a:t>   </a:t>
            </a:r>
            <a:r>
              <a:rPr lang="fr-BE" altLang="fr-FR" sz="2400" dirty="0">
                <a:solidFill>
                  <a:schemeClr val="tx1"/>
                </a:solidFill>
              </a:rPr>
              <a:t>Le référentiel </a:t>
            </a:r>
            <a:r>
              <a:rPr lang="fr-BE" altLang="fr-FR" sz="2400" dirty="0" smtClean="0">
                <a:solidFill>
                  <a:schemeClr val="tx1"/>
                </a:solidFill>
              </a:rPr>
              <a:t>en 4 compétences</a:t>
            </a:r>
            <a:endParaRPr lang="fr-BE" altLang="fr-FR" sz="2400" dirty="0">
              <a:solidFill>
                <a:schemeClr val="tx1"/>
              </a:solidFill>
            </a:endParaRPr>
          </a:p>
          <a:p>
            <a:pPr marL="0" lvl="1" indent="0" defTabSz="428574">
              <a:lnSpc>
                <a:spcPct val="150000"/>
              </a:lnSpc>
              <a:buSzPct val="45000"/>
              <a:buFont typeface="Wingdings" panose="05000000000000000000" pitchFamily="2" charset="2"/>
              <a:buChar char="q"/>
              <a:defRPr/>
            </a:pPr>
            <a:r>
              <a:rPr lang="fr-BE" altLang="fr-FR" sz="2400" dirty="0" smtClean="0">
                <a:solidFill>
                  <a:schemeClr val="tx1"/>
                </a:solidFill>
              </a:rPr>
              <a:t>   Les </a:t>
            </a:r>
            <a:r>
              <a:rPr lang="fr-BE" altLang="fr-FR" sz="2400" dirty="0">
                <a:solidFill>
                  <a:schemeClr val="tx1"/>
                </a:solidFill>
              </a:rPr>
              <a:t>implications directes du référentiel de </a:t>
            </a:r>
            <a:r>
              <a:rPr lang="fr-BE" altLang="fr-FR" sz="2400" dirty="0" smtClean="0">
                <a:solidFill>
                  <a:schemeClr val="tx1"/>
                </a:solidFill>
              </a:rPr>
              <a:t>compétences</a:t>
            </a:r>
          </a:p>
          <a:p>
            <a:pPr marL="0" lvl="1" indent="0" defTabSz="428574">
              <a:lnSpc>
                <a:spcPct val="150000"/>
              </a:lnSpc>
              <a:buSzPct val="45000"/>
              <a:buFont typeface="Wingdings" panose="05000000000000000000" pitchFamily="2" charset="2"/>
              <a:buChar char="q"/>
              <a:defRPr/>
            </a:pPr>
            <a:r>
              <a:rPr lang="fr-BE" altLang="fr-FR" sz="2400" dirty="0">
                <a:solidFill>
                  <a:schemeClr val="tx1"/>
                </a:solidFill>
              </a:rPr>
              <a:t> </a:t>
            </a:r>
            <a:r>
              <a:rPr lang="fr-BE" altLang="fr-FR" sz="2400" dirty="0" smtClean="0">
                <a:solidFill>
                  <a:schemeClr val="tx1"/>
                </a:solidFill>
              </a:rPr>
              <a:t>  Les </a:t>
            </a:r>
            <a:r>
              <a:rPr lang="fr-BE" altLang="fr-FR" sz="2400" dirty="0">
                <a:solidFill>
                  <a:schemeClr val="tx1"/>
                </a:solidFill>
              </a:rPr>
              <a:t>travaux en cours</a:t>
            </a:r>
          </a:p>
          <a:p>
            <a:pPr marL="2044330" lvl="1" indent="-327224" defTabSz="428574">
              <a:lnSpc>
                <a:spcPct val="150000"/>
              </a:lnSpc>
              <a:buSzPct val="45000"/>
              <a:buFont typeface="Wingdings" panose="05000000000000000000" pitchFamily="2" charset="2"/>
              <a:buChar char="q"/>
              <a:defRPr/>
            </a:pPr>
            <a:endParaRPr lang="fr-BE" altLang="fr-FR" sz="2400" dirty="0">
              <a:solidFill>
                <a:schemeClr val="tx1"/>
              </a:solidFill>
            </a:endParaRPr>
          </a:p>
          <a:p>
            <a:pPr marL="1717110" lvl="1" indent="0" defTabSz="428574">
              <a:lnSpc>
                <a:spcPct val="150000"/>
              </a:lnSpc>
              <a:buSzPct val="45000"/>
              <a:defRPr/>
            </a:pPr>
            <a:endParaRPr lang="fr-BE" altLang="fr-FR" sz="2400" dirty="0">
              <a:solidFill>
                <a:schemeClr val="tx1"/>
              </a:solidFill>
            </a:endParaRPr>
          </a:p>
        </p:txBody>
      </p:sp>
    </p:spTree>
    <p:extLst>
      <p:ext uri="{BB962C8B-B14F-4D97-AF65-F5344CB8AC3E}">
        <p14:creationId xmlns:p14="http://schemas.microsoft.com/office/powerpoint/2010/main" val="21978530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7458" y="2394305"/>
            <a:ext cx="15154272" cy="657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txBox="1">
            <a:spLocks noChangeArrowheads="1"/>
          </p:cNvSpPr>
          <p:nvPr>
            <p:custDataLst>
              <p:tags r:id="rId2"/>
            </p:custDataLst>
          </p:nvPr>
        </p:nvSpPr>
        <p:spPr>
          <a:xfrm>
            <a:off x="1800038" y="360000"/>
            <a:ext cx="13317725" cy="1665535"/>
          </a:xfrm>
          <a:prstGeom prst="rect">
            <a:avLst/>
          </a:prstGeom>
        </p:spPr>
        <p:txBody>
          <a:bodyPr tIns="33656" anchor="ctr">
            <a:normAutofit/>
          </a:bodyPr>
          <a:lstStyle/>
          <a:p>
            <a:pPr lvl="0">
              <a:spcBef>
                <a:spcPct val="0"/>
              </a:spcBef>
              <a:spcAft>
                <a:spcPts val="1417"/>
              </a:spcAft>
              <a:buSzPct val="45000"/>
              <a:defRPr/>
            </a:pPr>
            <a:r>
              <a:rPr lang="fr-BE" sz="4000" dirty="0" smtClean="0"/>
              <a:t>Les pauses pédagogiques</a:t>
            </a:r>
            <a:endParaRPr lang="fr-BE" sz="4000" dirty="0"/>
          </a:p>
        </p:txBody>
      </p:sp>
    </p:spTree>
    <p:extLst>
      <p:ext uri="{BB962C8B-B14F-4D97-AF65-F5344CB8AC3E}">
        <p14:creationId xmlns:p14="http://schemas.microsoft.com/office/powerpoint/2010/main" val="332248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custDataLst>
              <p:tags r:id="rId1"/>
            </p:custDataLst>
            <p:extLst>
              <p:ext uri="{D42A27DB-BD31-4B8C-83A1-F6EECF244321}">
                <p14:modId xmlns:p14="http://schemas.microsoft.com/office/powerpoint/2010/main" val="3847660305"/>
              </p:ext>
            </p:extLst>
          </p:nvPr>
        </p:nvGraphicFramePr>
        <p:xfrm>
          <a:off x="372231" y="1925758"/>
          <a:ext cx="7020160" cy="8463290"/>
        </p:xfrm>
        <a:graphic>
          <a:graphicData uri="http://schemas.openxmlformats.org/drawingml/2006/table">
            <a:tbl>
              <a:tblPr firstRow="1" firstCol="1" bandRow="1"/>
              <a:tblGrid>
                <a:gridCol w="7020160"/>
              </a:tblGrid>
              <a:tr h="493908">
                <a:tc>
                  <a:txBody>
                    <a:bodyPr/>
                    <a:lstStyle/>
                    <a:p>
                      <a:pPr marL="360000" algn="just">
                        <a:lnSpc>
                          <a:spcPct val="100000"/>
                        </a:lnSpc>
                        <a:spcBef>
                          <a:spcPts val="0"/>
                        </a:spcBef>
                        <a:spcAft>
                          <a:spcPts val="0"/>
                        </a:spcAft>
                      </a:pPr>
                      <a:r>
                        <a:rPr lang="fr-FR" sz="2800" b="1" dirty="0" smtClean="0">
                          <a:solidFill>
                            <a:srgbClr val="000000"/>
                          </a:solidFill>
                          <a:effectLst/>
                          <a:uFill>
                            <a:solidFill>
                              <a:srgbClr val="4F81BD"/>
                            </a:solidFill>
                          </a:uFill>
                          <a:latin typeface="Times New Roman"/>
                          <a:cs typeface="Arial Unicode MS"/>
                        </a:rPr>
                        <a:t>Contenu de l’unité d’enseignement</a:t>
                      </a:r>
                      <a:endParaRPr lang="fr-BE" sz="2800" b="1" dirty="0">
                        <a:solidFill>
                          <a:srgbClr val="4F81BD"/>
                        </a:solidFill>
                        <a:effectLst/>
                        <a:uFill>
                          <a:solidFill>
                            <a:srgbClr val="4F81BD"/>
                          </a:solidFill>
                        </a:uFill>
                        <a:latin typeface="Times New Roman"/>
                        <a:cs typeface="Arial Unicode MS"/>
                      </a:endParaRPr>
                    </a:p>
                  </a:txBody>
                  <a:tcPr marL="33077" marR="33077" marT="33086" marB="33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9382">
                <a:tc>
                  <a:txBody>
                    <a:bodyPr/>
                    <a:lstStyle/>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Arial Unicode MS"/>
                          <a:cs typeface="Arial Unicode MS"/>
                        </a:rPr>
                        <a:t>L’unité</a:t>
                      </a:r>
                      <a:r>
                        <a:rPr lang="fr-FR" sz="2000" dirty="0">
                          <a:solidFill>
                            <a:srgbClr val="000000"/>
                          </a:solidFill>
                          <a:effectLst/>
                          <a:uFill>
                            <a:solidFill>
                              <a:srgbClr val="000000"/>
                            </a:solidFill>
                          </a:uFill>
                          <a:latin typeface="Calibri"/>
                          <a:ea typeface="Arial Unicode MS"/>
                          <a:cs typeface="Arial Unicode MS"/>
                        </a:rPr>
                        <a:t> </a:t>
                      </a:r>
                      <a:r>
                        <a:rPr lang="fr-FR" sz="2000" dirty="0">
                          <a:solidFill>
                            <a:srgbClr val="000000"/>
                          </a:solidFill>
                          <a:effectLst/>
                          <a:uFill>
                            <a:solidFill>
                              <a:srgbClr val="000000"/>
                            </a:solidFill>
                          </a:uFill>
                          <a:latin typeface="Times New Roman"/>
                          <a:ea typeface="Arial Unicode MS"/>
                          <a:cs typeface="Arial Unicode MS"/>
                        </a:rPr>
                        <a:t>d’enseignement ….. </a:t>
                      </a:r>
                      <a:r>
                        <a:rPr lang="fr-FR" sz="2000" b="1" i="1" dirty="0">
                          <a:solidFill>
                            <a:srgbClr val="0070C0"/>
                          </a:solidFill>
                          <a:effectLst/>
                          <a:uFill>
                            <a:solidFill>
                              <a:srgbClr val="000000"/>
                            </a:solidFill>
                          </a:uFill>
                          <a:latin typeface="Times New Roman"/>
                          <a:ea typeface="Arial Unicode MS"/>
                          <a:cs typeface="Arial Unicode MS"/>
                        </a:rPr>
                        <a:t>intitulé</a:t>
                      </a:r>
                      <a:r>
                        <a:rPr lang="fr-FR" sz="2000" b="1" i="1" dirty="0">
                          <a:solidFill>
                            <a:srgbClr val="0070C0"/>
                          </a:solidFill>
                          <a:effectLst/>
                          <a:uFill>
                            <a:solidFill>
                              <a:srgbClr val="000000"/>
                            </a:solidFill>
                          </a:uFill>
                          <a:latin typeface="Calibri"/>
                          <a:ea typeface="Arial Unicode MS"/>
                          <a:cs typeface="Arial Unicode MS"/>
                        </a:rPr>
                        <a:t> </a:t>
                      </a:r>
                      <a:r>
                        <a:rPr lang="fr-FR" sz="2000" b="1" i="1" dirty="0">
                          <a:solidFill>
                            <a:srgbClr val="0070C0"/>
                          </a:solidFill>
                          <a:effectLst/>
                          <a:uFill>
                            <a:solidFill>
                              <a:srgbClr val="000000"/>
                            </a:solidFill>
                          </a:uFill>
                          <a:latin typeface="Times New Roman"/>
                          <a:ea typeface="Arial Unicode MS"/>
                          <a:cs typeface="Arial Unicode MS"/>
                        </a:rPr>
                        <a:t>de l’unité</a:t>
                      </a:r>
                      <a:r>
                        <a:rPr lang="fr-FR" sz="2000" b="1" i="1" dirty="0">
                          <a:solidFill>
                            <a:srgbClr val="0070C0"/>
                          </a:solidFill>
                          <a:effectLst/>
                          <a:uFill>
                            <a:solidFill>
                              <a:srgbClr val="000000"/>
                            </a:solidFill>
                          </a:uFill>
                          <a:latin typeface="Calibri"/>
                          <a:ea typeface="Arial Unicode MS"/>
                          <a:cs typeface="Arial Unicode MS"/>
                        </a:rPr>
                        <a:t> </a:t>
                      </a:r>
                      <a:r>
                        <a:rPr lang="fr-FR" sz="2000" b="1" i="1" dirty="0">
                          <a:solidFill>
                            <a:srgbClr val="0070C0"/>
                          </a:solidFill>
                          <a:effectLst/>
                          <a:uFill>
                            <a:solidFill>
                              <a:srgbClr val="000000"/>
                            </a:solidFill>
                          </a:uFill>
                          <a:latin typeface="Times New Roman"/>
                          <a:ea typeface="Arial Unicode MS"/>
                          <a:cs typeface="Arial Unicode MS"/>
                        </a:rPr>
                        <a:t>d’enseignement</a:t>
                      </a:r>
                      <a:r>
                        <a:rPr lang="fr-FR" sz="2000" dirty="0">
                          <a:solidFill>
                            <a:srgbClr val="000000"/>
                          </a:solidFill>
                          <a:effectLst/>
                          <a:uFill>
                            <a:solidFill>
                              <a:srgbClr val="000000"/>
                            </a:solidFill>
                          </a:uFill>
                          <a:latin typeface="Times New Roman"/>
                          <a:ea typeface="Arial Unicode MS"/>
                          <a:cs typeface="Arial Unicode MS"/>
                        </a:rPr>
                        <a:t> appartient au domaine d’enseignement et de recherche (DER) …. </a:t>
                      </a:r>
                      <a:r>
                        <a:rPr lang="fr-FR" sz="2000" b="1" i="1" dirty="0">
                          <a:solidFill>
                            <a:srgbClr val="0070C0"/>
                          </a:solidFill>
                          <a:effectLst/>
                          <a:uFill>
                            <a:solidFill>
                              <a:srgbClr val="000000"/>
                            </a:solidFill>
                          </a:uFill>
                          <a:latin typeface="Times New Roman"/>
                          <a:ea typeface="Arial Unicode MS"/>
                          <a:cs typeface="Arial Unicode MS"/>
                        </a:rPr>
                        <a:t>intitulé</a:t>
                      </a:r>
                      <a:r>
                        <a:rPr lang="fr-FR" sz="2000" b="1" i="1" dirty="0">
                          <a:solidFill>
                            <a:srgbClr val="0070C0"/>
                          </a:solidFill>
                          <a:effectLst/>
                          <a:uFill>
                            <a:solidFill>
                              <a:srgbClr val="000000"/>
                            </a:solidFill>
                          </a:uFill>
                          <a:latin typeface="Calibri"/>
                          <a:ea typeface="Arial Unicode MS"/>
                          <a:cs typeface="Arial Unicode MS"/>
                        </a:rPr>
                        <a:t> </a:t>
                      </a:r>
                      <a:r>
                        <a:rPr lang="fr-FR" sz="2000" b="1" i="1" dirty="0">
                          <a:solidFill>
                            <a:srgbClr val="0070C0"/>
                          </a:solidFill>
                          <a:effectLst/>
                          <a:uFill>
                            <a:solidFill>
                              <a:srgbClr val="000000"/>
                            </a:solidFill>
                          </a:uFill>
                          <a:latin typeface="Times New Roman"/>
                          <a:ea typeface="Arial Unicode MS"/>
                          <a:cs typeface="Arial Unicode MS"/>
                        </a:rPr>
                        <a:t>du DER.</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b="1" i="1"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lvl="0" indent="-342900" algn="just" fontAlgn="base">
                        <a:lnSpc>
                          <a:spcPct val="100000"/>
                        </a:lnSpc>
                        <a:spcBef>
                          <a:spcPts val="0"/>
                        </a:spcBef>
                        <a:spcAft>
                          <a:spcPts val="0"/>
                        </a:spcAft>
                        <a:buClr>
                          <a:srgbClr val="0070C0"/>
                        </a:buClr>
                        <a:buSzPts val="1300"/>
                        <a:buFont typeface="Arial"/>
                        <a:buChar char="➢"/>
                        <a:tabLst>
                          <a:tab pos="228600" algn="l"/>
                        </a:tabLst>
                      </a:pPr>
                      <a:r>
                        <a:rPr lang="fr-FR" sz="2000" b="1" i="1" u="none" strike="noStrike" kern="0" spc="0" dirty="0">
                          <a:solidFill>
                            <a:srgbClr val="0070C0"/>
                          </a:solidFill>
                          <a:effectLst/>
                          <a:uFill>
                            <a:solidFill>
                              <a:srgbClr val="4F81BD"/>
                            </a:solidFill>
                          </a:uFill>
                          <a:latin typeface="Times New Roman"/>
                          <a:cs typeface="Arial Unicode MS"/>
                        </a:rPr>
                        <a:t>Insérer un paragraphe (court) décrivant les grands contenus du </a:t>
                      </a:r>
                      <a:r>
                        <a:rPr lang="fr-FR" sz="2000" b="1" i="1" u="none" strike="noStrike" kern="0" spc="0" dirty="0" smtClean="0">
                          <a:solidFill>
                            <a:srgbClr val="0070C0"/>
                          </a:solidFill>
                          <a:effectLst/>
                          <a:uFill>
                            <a:solidFill>
                              <a:srgbClr val="4F81BD"/>
                            </a:solidFill>
                          </a:uFill>
                          <a:latin typeface="Times New Roman"/>
                          <a:cs typeface="Arial Unicode MS"/>
                        </a:rPr>
                        <a:t>DER.</a:t>
                      </a:r>
                      <a:r>
                        <a:rPr lang="fr-BE" sz="2000" b="1" i="0" u="none" strike="noStrike" kern="0" spc="0" baseline="0" dirty="0" smtClean="0">
                          <a:solidFill>
                            <a:srgbClr val="4F81BD"/>
                          </a:solidFill>
                          <a:effectLst/>
                          <a:uFill>
                            <a:solidFill>
                              <a:srgbClr val="4F81BD"/>
                            </a:solidFill>
                          </a:uFill>
                          <a:latin typeface="Times New Roman"/>
                          <a:cs typeface="Arial Unicode MS"/>
                        </a:rPr>
                        <a:t> </a:t>
                      </a:r>
                      <a:r>
                        <a:rPr lang="fr-FR" sz="2000" b="1" i="1" dirty="0" smtClean="0">
                          <a:solidFill>
                            <a:srgbClr val="0070C0"/>
                          </a:solidFill>
                          <a:effectLst/>
                          <a:uFill>
                            <a:solidFill>
                              <a:srgbClr val="4F81BD"/>
                            </a:solidFill>
                          </a:uFill>
                          <a:latin typeface="Times New Roman"/>
                          <a:cs typeface="Arial Unicode MS"/>
                        </a:rPr>
                        <a:t>Ce </a:t>
                      </a:r>
                      <a:r>
                        <a:rPr lang="fr-FR" sz="2000" b="1" i="1" dirty="0">
                          <a:solidFill>
                            <a:srgbClr val="0070C0"/>
                          </a:solidFill>
                          <a:effectLst/>
                          <a:uFill>
                            <a:solidFill>
                              <a:srgbClr val="4F81BD"/>
                            </a:solidFill>
                          </a:uFill>
                          <a:latin typeface="Times New Roman"/>
                          <a:cs typeface="Arial Unicode MS"/>
                        </a:rPr>
                        <a:t>paragraphe sera commun à toutes les unités d’enseignement du DER.</a:t>
                      </a:r>
                      <a:r>
                        <a:rPr lang="fr-FR" sz="2000" b="1" dirty="0">
                          <a:solidFill>
                            <a:srgbClr val="4F81BD"/>
                          </a:solidFill>
                          <a:effectLst/>
                          <a:uFill>
                            <a:solidFill>
                              <a:srgbClr val="4F81BD"/>
                            </a:solidFill>
                          </a:uFill>
                          <a:latin typeface="Times New Roman"/>
                          <a:cs typeface="Arial Unicode MS"/>
                        </a:rPr>
                        <a:t> </a:t>
                      </a:r>
                      <a:endParaRPr lang="fr-BE" sz="2000" b="1" dirty="0">
                        <a:solidFill>
                          <a:srgbClr val="4F81BD"/>
                        </a:solidFill>
                        <a:effectLst/>
                        <a:uFill>
                          <a:solidFill>
                            <a:srgbClr val="4F81BD"/>
                          </a:solidFill>
                        </a:uFill>
                        <a:latin typeface="Times New Roman"/>
                        <a:cs typeface="Arial Unicode MS"/>
                      </a:endParaRPr>
                    </a:p>
                    <a:p>
                      <a:pPr marL="360000">
                        <a:lnSpc>
                          <a:spcPct val="100000"/>
                        </a:lnSpc>
                        <a:spcBef>
                          <a:spcPts val="0"/>
                        </a:spcBef>
                        <a:spcAft>
                          <a:spcPts val="0"/>
                        </a:spcAft>
                      </a:pPr>
                      <a:r>
                        <a:rPr lang="fr-FR" sz="2000" b="1" dirty="0">
                          <a:solidFill>
                            <a:srgbClr val="4F81BD"/>
                          </a:solidFill>
                          <a:effectLst/>
                          <a:uFill>
                            <a:solidFill>
                              <a:srgbClr val="000000"/>
                            </a:solidFill>
                          </a:uFill>
                          <a:latin typeface="Times New Roman"/>
                          <a:ea typeface="Times New Roman"/>
                          <a:cs typeface="Arial Unicode MS"/>
                        </a:rPr>
                        <a:t> </a:t>
                      </a:r>
                      <a:endParaRPr lang="fr-BE" sz="2000" dirty="0" smtClean="0">
                        <a:solidFill>
                          <a:srgbClr val="000000"/>
                        </a:solidFill>
                        <a:effectLst/>
                        <a:uFill>
                          <a:solidFill>
                            <a:srgbClr val="000000"/>
                          </a:solidFill>
                        </a:uFill>
                        <a:latin typeface="Calibri"/>
                        <a:ea typeface="Arial Unicode MS"/>
                        <a:cs typeface="Arial Unicode MS"/>
                      </a:endParaRPr>
                    </a:p>
                    <a:p>
                      <a:pPr marL="360000">
                        <a:lnSpc>
                          <a:spcPct val="100000"/>
                        </a:lnSpc>
                        <a:spcBef>
                          <a:spcPts val="0"/>
                        </a:spcBef>
                        <a:spcAft>
                          <a:spcPts val="0"/>
                        </a:spcAft>
                      </a:pPr>
                      <a:r>
                        <a:rPr lang="fr-FR" sz="2000" b="1" dirty="0" smtClean="0">
                          <a:solidFill>
                            <a:srgbClr val="4F81BD"/>
                          </a:solidFill>
                          <a:effectLst/>
                          <a:uFill>
                            <a:solidFill>
                              <a:srgbClr val="000000"/>
                            </a:solidFill>
                          </a:uFill>
                          <a:latin typeface="Times New Roman"/>
                          <a:ea typeface="Times New Roman"/>
                          <a:cs typeface="Arial Unicode MS"/>
                        </a:rPr>
                        <a:t> </a:t>
                      </a:r>
                    </a:p>
                    <a:p>
                      <a:pPr marL="360000">
                        <a:lnSpc>
                          <a:spcPct val="100000"/>
                        </a:lnSpc>
                        <a:spcBef>
                          <a:spcPts val="0"/>
                        </a:spcBef>
                        <a:spcAft>
                          <a:spcPts val="0"/>
                        </a:spcAft>
                      </a:pPr>
                      <a:endParaRPr lang="fr-BE" sz="2000" dirty="0" smtClean="0">
                        <a:solidFill>
                          <a:srgbClr val="000000"/>
                        </a:solidFill>
                        <a:effectLst/>
                        <a:uFill>
                          <a:solidFill>
                            <a:srgbClr val="000000"/>
                          </a:solidFill>
                        </a:uFill>
                        <a:latin typeface="Calibri"/>
                        <a:ea typeface="Arial Unicode MS"/>
                        <a:cs typeface="Arial Unicode MS"/>
                      </a:endParaRPr>
                    </a:p>
                    <a:p>
                      <a:pPr marL="360000">
                        <a:lnSpc>
                          <a:spcPct val="100000"/>
                        </a:lnSpc>
                        <a:spcBef>
                          <a:spcPts val="0"/>
                        </a:spcBef>
                        <a:spcAft>
                          <a:spcPts val="0"/>
                        </a:spcAft>
                      </a:pPr>
                      <a:r>
                        <a:rPr lang="fr-FR" sz="2000" b="1" dirty="0" smtClean="0">
                          <a:solidFill>
                            <a:srgbClr val="4F81BD"/>
                          </a:solidFill>
                          <a:effectLst/>
                          <a:uFill>
                            <a:solidFill>
                              <a:srgbClr val="000000"/>
                            </a:solidFill>
                          </a:uFill>
                          <a:latin typeface="Times New Roman"/>
                          <a:ea typeface="Times New Roman"/>
                          <a:cs typeface="Arial Unicode MS"/>
                        </a:rPr>
                        <a:t> </a:t>
                      </a:r>
                      <a:endParaRPr lang="fr-BE" sz="2000" dirty="0" smtClean="0">
                        <a:solidFill>
                          <a:srgbClr val="000000"/>
                        </a:solidFill>
                        <a:effectLst/>
                        <a:uFill>
                          <a:solidFill>
                            <a:srgbClr val="000000"/>
                          </a:solidFill>
                        </a:uFill>
                        <a:latin typeface="Calibri"/>
                        <a:ea typeface="Arial Unicode MS"/>
                        <a:cs typeface="Arial Unicode MS"/>
                      </a:endParaRPr>
                    </a:p>
                    <a:p>
                      <a:pPr marL="360000" lvl="0" indent="-342900" algn="just" fontAlgn="base">
                        <a:lnSpc>
                          <a:spcPct val="100000"/>
                        </a:lnSpc>
                        <a:spcBef>
                          <a:spcPts val="0"/>
                        </a:spcBef>
                        <a:spcAft>
                          <a:spcPts val="0"/>
                        </a:spcAft>
                        <a:buClr>
                          <a:srgbClr val="0070C0"/>
                        </a:buClr>
                        <a:buSzPts val="1300"/>
                        <a:buFont typeface="Arial"/>
                        <a:buChar char="➢"/>
                        <a:tabLst>
                          <a:tab pos="228600" algn="l"/>
                        </a:tabLst>
                      </a:pPr>
                      <a:r>
                        <a:rPr lang="fr-FR" sz="2000" b="1" i="1" u="none" strike="noStrike" kern="0" spc="0" dirty="0" smtClean="0">
                          <a:solidFill>
                            <a:srgbClr val="0070C0"/>
                          </a:solidFill>
                          <a:effectLst/>
                          <a:uFill>
                            <a:solidFill>
                              <a:srgbClr val="4F81BD"/>
                            </a:solidFill>
                          </a:uFill>
                          <a:latin typeface="Times New Roman"/>
                          <a:cs typeface="Arial Unicode MS"/>
                        </a:rPr>
                        <a:t>Pour les DER concernés :</a:t>
                      </a:r>
                      <a:endParaRPr lang="fr-BE" sz="2000" b="1" u="none" strike="noStrike" kern="0" spc="0" dirty="0" smtClean="0">
                        <a:solidFill>
                          <a:srgbClr val="4F81BD"/>
                        </a:solidFill>
                        <a:effectLst/>
                        <a:uFill>
                          <a:solidFill>
                            <a:srgbClr val="4F81BD"/>
                          </a:solidFill>
                        </a:uFill>
                        <a:latin typeface="Times New Roman"/>
                        <a:cs typeface="Arial Unicode MS"/>
                      </a:endParaRPr>
                    </a:p>
                    <a:p>
                      <a:pPr marL="360000" algn="just">
                        <a:lnSpc>
                          <a:spcPct val="100000"/>
                        </a:lnSpc>
                        <a:spcBef>
                          <a:spcPts val="0"/>
                        </a:spcBef>
                        <a:spcAft>
                          <a:spcPts val="0"/>
                        </a:spcAft>
                      </a:pPr>
                      <a:r>
                        <a:rPr lang="fr-FR" sz="2000" b="1" i="1" dirty="0" smtClean="0">
                          <a:solidFill>
                            <a:srgbClr val="0070C0"/>
                          </a:solidFill>
                          <a:effectLst/>
                          <a:uFill>
                            <a:solidFill>
                              <a:srgbClr val="4F81BD"/>
                            </a:solidFill>
                          </a:uFill>
                          <a:latin typeface="Times New Roman"/>
                          <a:cs typeface="Arial Unicode MS"/>
                        </a:rPr>
                        <a:t>Insérer </a:t>
                      </a:r>
                      <a:r>
                        <a:rPr lang="fr-FR" sz="2000" b="1" i="1" dirty="0">
                          <a:solidFill>
                            <a:srgbClr val="0070C0"/>
                          </a:solidFill>
                          <a:effectLst/>
                          <a:uFill>
                            <a:solidFill>
                              <a:srgbClr val="4F81BD"/>
                            </a:solidFill>
                          </a:uFill>
                          <a:latin typeface="Times New Roman"/>
                          <a:cs typeface="Arial Unicode MS"/>
                        </a:rPr>
                        <a:t>un  paragraphe (court) décrivant les spécificités du </a:t>
                      </a:r>
                      <a:r>
                        <a:rPr lang="fr-FR" sz="2000" b="1" i="1" dirty="0" smtClean="0">
                          <a:solidFill>
                            <a:srgbClr val="0070C0"/>
                          </a:solidFill>
                          <a:effectLst/>
                          <a:uFill>
                            <a:solidFill>
                              <a:srgbClr val="4F81BD"/>
                            </a:solidFill>
                          </a:uFill>
                          <a:latin typeface="Times New Roman"/>
                          <a:cs typeface="Arial Unicode MS"/>
                        </a:rPr>
                        <a:t>cycle. Ce </a:t>
                      </a:r>
                      <a:r>
                        <a:rPr lang="fr-FR" sz="2000" b="1" i="1" dirty="0">
                          <a:solidFill>
                            <a:srgbClr val="0070C0"/>
                          </a:solidFill>
                          <a:effectLst/>
                          <a:uFill>
                            <a:solidFill>
                              <a:srgbClr val="4F81BD"/>
                            </a:solidFill>
                          </a:uFill>
                          <a:latin typeface="Times New Roman"/>
                          <a:cs typeface="Arial Unicode MS"/>
                        </a:rPr>
                        <a:t>paragraphe sera commun à toutes les unités d’enseignement du DER pour le cycle.</a:t>
                      </a:r>
                      <a:r>
                        <a:rPr lang="fr-FR" sz="2000" b="1" dirty="0">
                          <a:solidFill>
                            <a:srgbClr val="4F81BD"/>
                          </a:solidFill>
                          <a:effectLst/>
                          <a:uFill>
                            <a:solidFill>
                              <a:srgbClr val="4F81BD"/>
                            </a:solidFill>
                          </a:uFill>
                          <a:latin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b="1" dirty="0">
                          <a:solidFill>
                            <a:srgbClr val="4F81BD"/>
                          </a:solidFill>
                          <a:effectLst/>
                          <a:uFill>
                            <a:solidFill>
                              <a:srgbClr val="4F81BD"/>
                            </a:solidFill>
                          </a:uFill>
                          <a:latin typeface="Times New Roman"/>
                          <a:ea typeface="Times New Roman"/>
                          <a:cs typeface="Arial Unicode MS"/>
                        </a:rPr>
                        <a:t> </a:t>
                      </a:r>
                      <a:r>
                        <a:rPr lang="fr-FR" sz="2000" b="1" dirty="0">
                          <a:solidFill>
                            <a:srgbClr val="4F81BD"/>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b="1" dirty="0">
                          <a:solidFill>
                            <a:srgbClr val="4F81BD"/>
                          </a:solidFill>
                          <a:effectLst/>
                          <a:uFill>
                            <a:solidFill>
                              <a:srgbClr val="4F81BD"/>
                            </a:solidFill>
                          </a:uFill>
                          <a:latin typeface="Times New Roman"/>
                          <a:ea typeface="Times New Roman"/>
                          <a:cs typeface="Arial Unicode MS"/>
                        </a:rPr>
                        <a:t> </a:t>
                      </a:r>
                      <a:endParaRPr lang="fr-FR" sz="2000" b="1" dirty="0" smtClean="0">
                        <a:solidFill>
                          <a:srgbClr val="4F81BD"/>
                        </a:solidFill>
                        <a:effectLst/>
                        <a:uFill>
                          <a:solidFill>
                            <a:srgbClr val="4F81BD"/>
                          </a:solidFill>
                        </a:uFill>
                        <a:latin typeface="Times New Roman"/>
                        <a:ea typeface="Times New Roman"/>
                        <a:cs typeface="Arial Unicode MS"/>
                      </a:endParaRPr>
                    </a:p>
                    <a:p>
                      <a:pPr marL="360000" algn="just">
                        <a:lnSpc>
                          <a:spcPct val="100000"/>
                        </a:lnSpc>
                        <a:spcBef>
                          <a:spcPts val="0"/>
                        </a:spcBef>
                        <a:spcAft>
                          <a:spcPts val="0"/>
                        </a:spcAft>
                      </a:pPr>
                      <a:endParaRPr lang="fr-FR" sz="2000" b="1" dirty="0" smtClean="0">
                        <a:solidFill>
                          <a:srgbClr val="4F81BD"/>
                        </a:solidFill>
                        <a:effectLst/>
                        <a:uFill>
                          <a:solidFill>
                            <a:srgbClr val="4F81BD"/>
                          </a:solidFill>
                        </a:uFill>
                        <a:latin typeface="Times New Roman"/>
                        <a:cs typeface="Arial Unicode MS"/>
                      </a:endParaRPr>
                    </a:p>
                    <a:p>
                      <a:pPr marL="360000" algn="just">
                        <a:lnSpc>
                          <a:spcPct val="100000"/>
                        </a:lnSpc>
                        <a:spcBef>
                          <a:spcPts val="0"/>
                        </a:spcBef>
                        <a:spcAft>
                          <a:spcPts val="0"/>
                        </a:spcAft>
                      </a:pPr>
                      <a:endParaRPr lang="fr-BE" sz="2000" b="1" dirty="0">
                        <a:solidFill>
                          <a:srgbClr val="4F81BD"/>
                        </a:solidFill>
                        <a:effectLst/>
                        <a:uFill>
                          <a:solidFill>
                            <a:srgbClr val="4F81BD"/>
                          </a:solidFill>
                        </a:uFill>
                        <a:latin typeface="Times New Roman"/>
                        <a:cs typeface="Arial Unicode MS"/>
                      </a:endParaRPr>
                    </a:p>
                    <a:p>
                      <a:pPr marL="360000" lvl="0" indent="-342900" algn="just" fontAlgn="base">
                        <a:lnSpc>
                          <a:spcPct val="100000"/>
                        </a:lnSpc>
                        <a:spcBef>
                          <a:spcPts val="0"/>
                        </a:spcBef>
                        <a:spcAft>
                          <a:spcPts val="0"/>
                        </a:spcAft>
                        <a:buClr>
                          <a:srgbClr val="0070C0"/>
                        </a:buClr>
                        <a:buSzPts val="1300"/>
                        <a:buFont typeface="Arial"/>
                        <a:buChar char="➢"/>
                        <a:tabLst>
                          <a:tab pos="228600" algn="l"/>
                        </a:tabLst>
                      </a:pPr>
                      <a:r>
                        <a:rPr lang="fr-FR" sz="2000" b="1" i="1" u="none" strike="noStrike" kern="0" spc="0" dirty="0">
                          <a:solidFill>
                            <a:srgbClr val="0070C0"/>
                          </a:solidFill>
                          <a:effectLst/>
                          <a:uFill>
                            <a:solidFill>
                              <a:srgbClr val="4F81BD"/>
                            </a:solidFill>
                          </a:uFill>
                          <a:latin typeface="Times New Roman"/>
                          <a:cs typeface="Arial Unicode MS"/>
                        </a:rPr>
                        <a:t>Pour les DER concernés : </a:t>
                      </a:r>
                      <a:endParaRPr lang="fr-BE" sz="2000" b="1" u="none" strike="noStrike" kern="0" spc="0" dirty="0">
                        <a:solidFill>
                          <a:srgbClr val="4F81BD"/>
                        </a:solidFill>
                        <a:effectLst/>
                        <a:uFill>
                          <a:solidFill>
                            <a:srgbClr val="4F81BD"/>
                          </a:solidFill>
                        </a:uFill>
                        <a:latin typeface="Times New Roman"/>
                        <a:cs typeface="Arial Unicode MS"/>
                      </a:endParaRPr>
                    </a:p>
                    <a:p>
                      <a:pPr marL="360000" algn="just">
                        <a:lnSpc>
                          <a:spcPct val="100000"/>
                        </a:lnSpc>
                        <a:spcBef>
                          <a:spcPts val="0"/>
                        </a:spcBef>
                        <a:spcAft>
                          <a:spcPts val="0"/>
                        </a:spcAft>
                      </a:pPr>
                      <a:r>
                        <a:rPr lang="fr-FR" sz="2000" b="1" i="1" dirty="0">
                          <a:solidFill>
                            <a:srgbClr val="0070C0"/>
                          </a:solidFill>
                          <a:effectLst/>
                          <a:uFill>
                            <a:solidFill>
                              <a:srgbClr val="4F81BD"/>
                            </a:solidFill>
                          </a:uFill>
                          <a:latin typeface="Times New Roman"/>
                          <a:cs typeface="Arial Unicode MS"/>
                        </a:rPr>
                        <a:t>Insérer un  paragraphe (court) décrivant les grands contenus de groupement </a:t>
                      </a:r>
                      <a:r>
                        <a:rPr lang="fr-FR" sz="2000" b="1" i="1" dirty="0" smtClean="0">
                          <a:solidFill>
                            <a:srgbClr val="0070C0"/>
                          </a:solidFill>
                          <a:effectLst/>
                          <a:uFill>
                            <a:solidFill>
                              <a:srgbClr val="4F81BD"/>
                            </a:solidFill>
                          </a:uFill>
                          <a:latin typeface="Times New Roman"/>
                          <a:cs typeface="Arial Unicode MS"/>
                        </a:rPr>
                        <a:t>d’unités.</a:t>
                      </a:r>
                      <a:r>
                        <a:rPr lang="fr-BE" sz="2000" b="1" i="0" baseline="0" dirty="0" smtClean="0">
                          <a:solidFill>
                            <a:srgbClr val="4F81BD"/>
                          </a:solidFill>
                          <a:effectLst/>
                          <a:uFill>
                            <a:solidFill>
                              <a:srgbClr val="4F81BD"/>
                            </a:solidFill>
                          </a:uFill>
                          <a:latin typeface="Times New Roman"/>
                          <a:cs typeface="Arial Unicode MS"/>
                        </a:rPr>
                        <a:t> </a:t>
                      </a:r>
                      <a:r>
                        <a:rPr lang="fr-FR" sz="2000" b="1" i="1" dirty="0" smtClean="0">
                          <a:solidFill>
                            <a:srgbClr val="0070C0"/>
                          </a:solidFill>
                          <a:effectLst/>
                          <a:uFill>
                            <a:solidFill>
                              <a:srgbClr val="4F81BD"/>
                            </a:solidFill>
                          </a:uFill>
                          <a:latin typeface="Times New Roman"/>
                          <a:cs typeface="Arial Unicode MS"/>
                        </a:rPr>
                        <a:t>Ce </a:t>
                      </a:r>
                      <a:r>
                        <a:rPr lang="fr-FR" sz="2000" b="1" i="1" dirty="0">
                          <a:solidFill>
                            <a:srgbClr val="0070C0"/>
                          </a:solidFill>
                          <a:effectLst/>
                          <a:uFill>
                            <a:solidFill>
                              <a:srgbClr val="4F81BD"/>
                            </a:solidFill>
                          </a:uFill>
                          <a:latin typeface="Times New Roman"/>
                          <a:cs typeface="Arial Unicode MS"/>
                        </a:rPr>
                        <a:t>paragraphe sera commun à toutes les unités d’enseignement d’un groupement.</a:t>
                      </a:r>
                      <a:r>
                        <a:rPr lang="fr-FR" sz="2000" b="1" dirty="0">
                          <a:solidFill>
                            <a:srgbClr val="4F81BD"/>
                          </a:solidFill>
                          <a:effectLst/>
                          <a:uFill>
                            <a:solidFill>
                              <a:srgbClr val="4F81BD"/>
                            </a:solidFill>
                          </a:uFill>
                          <a:latin typeface="Times New Roman"/>
                          <a:cs typeface="Arial Unicode MS"/>
                        </a:rPr>
                        <a:t> </a:t>
                      </a:r>
                      <a:endParaRPr lang="fr-BE" sz="2000" b="1" dirty="0">
                        <a:solidFill>
                          <a:srgbClr val="4F81BD"/>
                        </a:solidFill>
                        <a:effectLst/>
                        <a:uFill>
                          <a:solidFill>
                            <a:srgbClr val="4F81BD"/>
                          </a:solidFill>
                        </a:uFill>
                        <a:latin typeface="Times New Roman"/>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r>
                        <a:rPr lang="fr-FR" sz="2000" b="1" i="1"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txBody>
                  <a:tcPr marL="33077" marR="33077" marT="33086" marB="33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au 12"/>
          <p:cNvGraphicFramePr>
            <a:graphicFrameLocks noGrp="1"/>
          </p:cNvGraphicFramePr>
          <p:nvPr>
            <p:custDataLst>
              <p:tags r:id="rId2"/>
            </p:custDataLst>
            <p:extLst>
              <p:ext uri="{D42A27DB-BD31-4B8C-83A1-F6EECF244321}">
                <p14:modId xmlns:p14="http://schemas.microsoft.com/office/powerpoint/2010/main" val="1109479703"/>
              </p:ext>
            </p:extLst>
          </p:nvPr>
        </p:nvGraphicFramePr>
        <p:xfrm>
          <a:off x="7752399" y="1938680"/>
          <a:ext cx="7020160" cy="8449415"/>
        </p:xfrm>
        <a:graphic>
          <a:graphicData uri="http://schemas.openxmlformats.org/drawingml/2006/table">
            <a:tbl>
              <a:tblPr firstRow="1" firstCol="1" bandRow="1"/>
              <a:tblGrid>
                <a:gridCol w="7020160"/>
              </a:tblGrid>
              <a:tr h="8449415">
                <a:tc>
                  <a:txBody>
                    <a:bodyPr/>
                    <a:lstStyle/>
                    <a:p>
                      <a:pPr algn="just">
                        <a:lnSpc>
                          <a:spcPct val="100000"/>
                        </a:lnSpc>
                        <a:spcBef>
                          <a:spcPts val="0"/>
                        </a:spcBef>
                        <a:spcAft>
                          <a:spcPts val="0"/>
                        </a:spcAft>
                      </a:pPr>
                      <a:r>
                        <a:rPr lang="fr-FR" sz="2000" b="1" i="1"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228600" algn="just">
                        <a:lnSpc>
                          <a:spcPct val="100000"/>
                        </a:lnSpc>
                        <a:spcBef>
                          <a:spcPts val="0"/>
                        </a:spcBef>
                        <a:spcAft>
                          <a:spcPts val="0"/>
                        </a:spcAft>
                      </a:pPr>
                      <a:r>
                        <a:rPr lang="fr-FR" sz="2000" b="1" dirty="0">
                          <a:solidFill>
                            <a:srgbClr val="4F81BD"/>
                          </a:solidFill>
                          <a:effectLst/>
                          <a:uFill>
                            <a:solidFill>
                              <a:srgbClr val="4F81BD"/>
                            </a:solidFill>
                          </a:uFill>
                          <a:latin typeface="Times New Roman"/>
                          <a:ea typeface="Times New Roman"/>
                          <a:cs typeface="Arial Unicode MS"/>
                        </a:rPr>
                        <a:t> </a:t>
                      </a:r>
                      <a:r>
                        <a:rPr lang="fr-FR" sz="2000" b="1" dirty="0">
                          <a:solidFill>
                            <a:srgbClr val="4F81BD"/>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228600" algn="just">
                        <a:lnSpc>
                          <a:spcPct val="100000"/>
                        </a:lnSpc>
                        <a:spcBef>
                          <a:spcPts val="0"/>
                        </a:spcBef>
                        <a:spcAft>
                          <a:spcPts val="0"/>
                        </a:spcAft>
                      </a:pPr>
                      <a:r>
                        <a:rPr lang="fr-FR" sz="2000" b="1" dirty="0">
                          <a:solidFill>
                            <a:srgbClr val="4F81BD"/>
                          </a:solidFill>
                          <a:effectLst/>
                          <a:uFill>
                            <a:solidFill>
                              <a:srgbClr val="4F81BD"/>
                            </a:solidFill>
                          </a:uFill>
                          <a:latin typeface="Times New Roman"/>
                          <a:ea typeface="Times New Roman"/>
                          <a:cs typeface="Arial Unicode MS"/>
                        </a:rPr>
                        <a:t> </a:t>
                      </a:r>
                      <a:endParaRPr lang="fr-FR" sz="1200" b="1" dirty="0" smtClean="0">
                        <a:solidFill>
                          <a:srgbClr val="4F81BD"/>
                        </a:solidFill>
                        <a:effectLst/>
                        <a:uFill>
                          <a:solidFill>
                            <a:srgbClr val="4F81BD"/>
                          </a:solidFill>
                        </a:uFill>
                        <a:latin typeface="Times New Roman"/>
                        <a:ea typeface="Times New Roman"/>
                        <a:cs typeface="Arial Unicode MS"/>
                      </a:endParaRPr>
                    </a:p>
                    <a:p>
                      <a:pPr marL="228600" algn="just">
                        <a:lnSpc>
                          <a:spcPct val="100000"/>
                        </a:lnSpc>
                        <a:spcBef>
                          <a:spcPts val="0"/>
                        </a:spcBef>
                        <a:spcAft>
                          <a:spcPts val="0"/>
                        </a:spcAft>
                      </a:pPr>
                      <a:endParaRPr lang="fr-FR" sz="1900" b="1" dirty="0" smtClean="0">
                        <a:solidFill>
                          <a:srgbClr val="4F81BD"/>
                        </a:solidFill>
                        <a:effectLst/>
                        <a:uFill>
                          <a:solidFill>
                            <a:srgbClr val="4F81BD"/>
                          </a:solidFill>
                        </a:uFill>
                        <a:latin typeface="Times New Roman"/>
                        <a:ea typeface="Times New Roman"/>
                        <a:cs typeface="Arial Unicode MS"/>
                      </a:endParaRPr>
                    </a:p>
                    <a:p>
                      <a:pPr marL="228600" algn="just">
                        <a:lnSpc>
                          <a:spcPct val="100000"/>
                        </a:lnSpc>
                        <a:spcBef>
                          <a:spcPts val="0"/>
                        </a:spcBef>
                        <a:spcAft>
                          <a:spcPts val="0"/>
                        </a:spcAft>
                      </a:pPr>
                      <a:endParaRPr lang="fr-BE" sz="2000" b="1" dirty="0">
                        <a:solidFill>
                          <a:srgbClr val="4F81BD"/>
                        </a:solidFill>
                        <a:effectLst/>
                        <a:uFill>
                          <a:solidFill>
                            <a:srgbClr val="4F81BD"/>
                          </a:solidFill>
                        </a:uFill>
                        <a:latin typeface="Times New Roman"/>
                        <a:cs typeface="Arial Unicode MS"/>
                      </a:endParaRPr>
                    </a:p>
                    <a:p>
                      <a:pPr marL="360000" lvl="0" indent="-342900" algn="just" fontAlgn="base">
                        <a:lnSpc>
                          <a:spcPct val="100000"/>
                        </a:lnSpc>
                        <a:spcBef>
                          <a:spcPts val="0"/>
                        </a:spcBef>
                        <a:spcAft>
                          <a:spcPts val="0"/>
                        </a:spcAft>
                        <a:buClr>
                          <a:srgbClr val="0070C0"/>
                        </a:buClr>
                        <a:buSzPts val="1300"/>
                        <a:buFont typeface="Arial"/>
                        <a:buChar char="➢"/>
                        <a:tabLst>
                          <a:tab pos="228600" algn="l"/>
                        </a:tabLst>
                      </a:pPr>
                      <a:r>
                        <a:rPr lang="fr-FR" sz="2000" b="1" i="1" u="none" strike="noStrike" kern="0" spc="0" dirty="0">
                          <a:solidFill>
                            <a:srgbClr val="0070C0"/>
                          </a:solidFill>
                          <a:effectLst/>
                          <a:uFill>
                            <a:solidFill>
                              <a:srgbClr val="4F81BD"/>
                            </a:solidFill>
                          </a:uFill>
                          <a:latin typeface="Times New Roman"/>
                          <a:cs typeface="Arial Unicode MS"/>
                        </a:rPr>
                        <a:t>Pour les DER concernés : </a:t>
                      </a:r>
                      <a:endParaRPr lang="fr-BE" sz="2000" b="1" u="none" strike="noStrike" kern="0" spc="0" dirty="0">
                        <a:solidFill>
                          <a:srgbClr val="4F81BD"/>
                        </a:solidFill>
                        <a:effectLst/>
                        <a:uFill>
                          <a:solidFill>
                            <a:srgbClr val="4F81BD"/>
                          </a:solidFill>
                        </a:uFill>
                        <a:latin typeface="Times New Roman"/>
                        <a:cs typeface="Arial Unicode MS"/>
                      </a:endParaRPr>
                    </a:p>
                    <a:p>
                      <a:pPr marL="360000" algn="just">
                        <a:lnSpc>
                          <a:spcPct val="100000"/>
                        </a:lnSpc>
                        <a:spcBef>
                          <a:spcPts val="0"/>
                        </a:spcBef>
                        <a:spcAft>
                          <a:spcPts val="0"/>
                        </a:spcAft>
                      </a:pPr>
                      <a:r>
                        <a:rPr lang="fr-FR" sz="2000" b="1" i="1" dirty="0">
                          <a:solidFill>
                            <a:srgbClr val="0070C0"/>
                          </a:solidFill>
                          <a:effectLst/>
                          <a:uFill>
                            <a:solidFill>
                              <a:srgbClr val="4F81BD"/>
                            </a:solidFill>
                          </a:uFill>
                          <a:latin typeface="Times New Roman"/>
                          <a:cs typeface="Arial Unicode MS"/>
                        </a:rPr>
                        <a:t>Insérer un  paragraphe (court) décrivant les grands contenus de groupement </a:t>
                      </a:r>
                      <a:r>
                        <a:rPr lang="fr-FR" sz="2000" b="1" i="1" dirty="0" smtClean="0">
                          <a:solidFill>
                            <a:srgbClr val="0070C0"/>
                          </a:solidFill>
                          <a:effectLst/>
                          <a:uFill>
                            <a:solidFill>
                              <a:srgbClr val="4F81BD"/>
                            </a:solidFill>
                          </a:uFill>
                          <a:latin typeface="Times New Roman"/>
                          <a:cs typeface="Arial Unicode MS"/>
                        </a:rPr>
                        <a:t>d’unités.</a:t>
                      </a:r>
                      <a:r>
                        <a:rPr lang="fr-BE" sz="2000" b="1" i="0" baseline="0" dirty="0" smtClean="0">
                          <a:solidFill>
                            <a:srgbClr val="4F81BD"/>
                          </a:solidFill>
                          <a:effectLst/>
                          <a:uFill>
                            <a:solidFill>
                              <a:srgbClr val="4F81BD"/>
                            </a:solidFill>
                          </a:uFill>
                          <a:latin typeface="Times New Roman"/>
                          <a:cs typeface="Arial Unicode MS"/>
                        </a:rPr>
                        <a:t> </a:t>
                      </a:r>
                      <a:r>
                        <a:rPr lang="fr-FR" sz="2000" b="1" i="1" dirty="0" smtClean="0">
                          <a:solidFill>
                            <a:srgbClr val="0070C0"/>
                          </a:solidFill>
                          <a:effectLst/>
                          <a:uFill>
                            <a:solidFill>
                              <a:srgbClr val="4F81BD"/>
                            </a:solidFill>
                          </a:uFill>
                          <a:latin typeface="Times New Roman"/>
                          <a:cs typeface="Arial Unicode MS"/>
                        </a:rPr>
                        <a:t>Ce </a:t>
                      </a:r>
                      <a:r>
                        <a:rPr lang="fr-FR" sz="2000" b="1" i="1" dirty="0">
                          <a:solidFill>
                            <a:srgbClr val="0070C0"/>
                          </a:solidFill>
                          <a:effectLst/>
                          <a:uFill>
                            <a:solidFill>
                              <a:srgbClr val="4F81BD"/>
                            </a:solidFill>
                          </a:uFill>
                          <a:latin typeface="Times New Roman"/>
                          <a:cs typeface="Arial Unicode MS"/>
                        </a:rPr>
                        <a:t>paragraphe sera commun à toutes les unités d’enseignement d’un groupement.</a:t>
                      </a:r>
                      <a:r>
                        <a:rPr lang="fr-FR" sz="2000" b="1" dirty="0">
                          <a:solidFill>
                            <a:srgbClr val="4F81BD"/>
                          </a:solidFill>
                          <a:effectLst/>
                          <a:uFill>
                            <a:solidFill>
                              <a:srgbClr val="4F81BD"/>
                            </a:solidFill>
                          </a:uFill>
                          <a:latin typeface="Times New Roman"/>
                          <a:cs typeface="Arial Unicode MS"/>
                        </a:rPr>
                        <a:t> </a:t>
                      </a:r>
                      <a:endParaRPr lang="fr-BE" sz="2000" b="1" dirty="0">
                        <a:solidFill>
                          <a:srgbClr val="4F81BD"/>
                        </a:solidFill>
                        <a:effectLst/>
                        <a:uFill>
                          <a:solidFill>
                            <a:srgbClr val="4F81BD"/>
                          </a:solidFill>
                        </a:uFill>
                        <a:latin typeface="Times New Roman"/>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lvl="0" indent="-342900" algn="just" fontAlgn="base">
                        <a:lnSpc>
                          <a:spcPct val="100000"/>
                        </a:lnSpc>
                        <a:spcBef>
                          <a:spcPts val="0"/>
                        </a:spcBef>
                        <a:spcAft>
                          <a:spcPts val="0"/>
                        </a:spcAft>
                        <a:buClr>
                          <a:srgbClr val="0070C0"/>
                        </a:buClr>
                        <a:buSzPts val="1300"/>
                        <a:buFont typeface="Arial"/>
                        <a:buChar char="➢"/>
                        <a:tabLst>
                          <a:tab pos="228600" algn="l"/>
                        </a:tabLst>
                      </a:pPr>
                      <a:r>
                        <a:rPr lang="fr-FR" sz="2000" b="1" i="1" u="none" strike="noStrike" kern="0" spc="0" dirty="0">
                          <a:solidFill>
                            <a:srgbClr val="0070C0"/>
                          </a:solidFill>
                          <a:effectLst/>
                          <a:uFill>
                            <a:solidFill>
                              <a:srgbClr val="0070C0"/>
                            </a:solidFill>
                          </a:uFill>
                          <a:latin typeface="Times New Roman"/>
                          <a:cs typeface="Arial Unicode MS"/>
                        </a:rPr>
                        <a:t>Rédiger ici un paragraphe généraliste sur le contenu spécifique de l’unité d’enseignement.</a:t>
                      </a:r>
                      <a:endParaRPr lang="fr-BE" sz="2000" b="1" u="none" strike="noStrike" kern="0" spc="0" dirty="0">
                        <a:solidFill>
                          <a:srgbClr val="4F81BD"/>
                        </a:solidFill>
                        <a:effectLst/>
                        <a:uFill>
                          <a:solidFill>
                            <a:srgbClr val="0070C0"/>
                          </a:solidFill>
                        </a:uFill>
                        <a:latin typeface="Times New Roman"/>
                        <a:cs typeface="Arial Unicode MS"/>
                      </a:endParaRPr>
                    </a:p>
                    <a:p>
                      <a:pPr marL="360000">
                        <a:lnSpc>
                          <a:spcPct val="100000"/>
                        </a:lnSpc>
                        <a:spcBef>
                          <a:spcPts val="0"/>
                        </a:spcBef>
                        <a:spcAft>
                          <a:spcPts val="0"/>
                        </a:spcAft>
                      </a:pPr>
                      <a:r>
                        <a:rPr lang="fr-FR" sz="2000" b="1" i="1"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FR" sz="2000" dirty="0" smtClean="0">
                        <a:solidFill>
                          <a:srgbClr val="000000"/>
                        </a:solidFill>
                        <a:effectLst/>
                        <a:uFill>
                          <a:solidFill>
                            <a:srgbClr val="000000"/>
                          </a:solidFill>
                        </a:uFill>
                        <a:latin typeface="Times New Roman"/>
                        <a:ea typeface="Times New Roman"/>
                        <a:cs typeface="Arial Unicode MS"/>
                      </a:endParaRPr>
                    </a:p>
                    <a:p>
                      <a:pPr marL="360000" algn="just">
                        <a:lnSpc>
                          <a:spcPct val="100000"/>
                        </a:lnSpc>
                        <a:spcBef>
                          <a:spcPts val="0"/>
                        </a:spcBef>
                        <a:spcAft>
                          <a:spcPts val="0"/>
                        </a:spcAft>
                      </a:pPr>
                      <a:endParaRPr lang="fr-FR" sz="2000" dirty="0" smtClean="0">
                        <a:solidFill>
                          <a:srgbClr val="000000"/>
                        </a:solidFill>
                        <a:effectLst/>
                        <a:uFill>
                          <a:solidFill>
                            <a:srgbClr val="000000"/>
                          </a:solidFill>
                        </a:uFill>
                        <a:latin typeface="Times New Roman"/>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marL="360000" algn="just">
                        <a:lnSpc>
                          <a:spcPct val="100000"/>
                        </a:lnSpc>
                        <a:spcBef>
                          <a:spcPts val="0"/>
                        </a:spcBef>
                        <a:spcAft>
                          <a:spcPts val="0"/>
                        </a:spcAft>
                      </a:pPr>
                      <a:r>
                        <a:rPr lang="fr-FR" sz="2000" dirty="0">
                          <a:solidFill>
                            <a:srgbClr val="000000"/>
                          </a:solidFill>
                          <a:effectLst/>
                          <a:uFill>
                            <a:solidFill>
                              <a:srgbClr val="000000"/>
                            </a:solidFill>
                          </a:uFill>
                          <a:latin typeface="Times New Roman"/>
                          <a:ea typeface="Arial Unicode MS"/>
                          <a:cs typeface="Arial Unicode MS"/>
                        </a:rPr>
                        <a:t>Parmi les thèmes qui occupent une place centrale dans cette unité</a:t>
                      </a:r>
                      <a:r>
                        <a:rPr lang="fr-FR" sz="2000" dirty="0">
                          <a:solidFill>
                            <a:srgbClr val="000000"/>
                          </a:solidFill>
                          <a:effectLst/>
                          <a:uFill>
                            <a:solidFill>
                              <a:srgbClr val="000000"/>
                            </a:solidFill>
                          </a:uFill>
                          <a:latin typeface="Calibri"/>
                          <a:ea typeface="Arial Unicode MS"/>
                          <a:cs typeface="Arial Unicode MS"/>
                        </a:rPr>
                        <a:t> </a:t>
                      </a:r>
                      <a:r>
                        <a:rPr lang="fr-FR" sz="2000" dirty="0">
                          <a:solidFill>
                            <a:srgbClr val="000000"/>
                          </a:solidFill>
                          <a:effectLst/>
                          <a:uFill>
                            <a:solidFill>
                              <a:srgbClr val="000000"/>
                            </a:solidFill>
                          </a:uFill>
                          <a:latin typeface="Times New Roman"/>
                          <a:ea typeface="Arial Unicode MS"/>
                          <a:cs typeface="Arial Unicode MS"/>
                        </a:rPr>
                        <a:t>d’enseignement figurent:</a:t>
                      </a:r>
                      <a:endParaRPr lang="fr-BE" sz="2000" dirty="0">
                        <a:solidFill>
                          <a:srgbClr val="000000"/>
                        </a:solidFill>
                        <a:effectLst/>
                        <a:uFill>
                          <a:solidFill>
                            <a:srgbClr val="000000"/>
                          </a:solidFill>
                        </a:uFill>
                        <a:latin typeface="Calibri"/>
                        <a:ea typeface="Arial Unicode MS"/>
                        <a:cs typeface="Arial Unicode MS"/>
                      </a:endParaRPr>
                    </a:p>
                    <a:p>
                      <a:pPr marL="360000" lvl="0" indent="-342900" algn="just" fontAlgn="base">
                        <a:lnSpc>
                          <a:spcPct val="100000"/>
                        </a:lnSpc>
                        <a:spcBef>
                          <a:spcPts val="0"/>
                        </a:spcBef>
                        <a:spcAft>
                          <a:spcPts val="0"/>
                        </a:spcAft>
                        <a:buClr>
                          <a:srgbClr val="0070C0"/>
                        </a:buClr>
                        <a:buSzPts val="1300"/>
                        <a:buFont typeface="Arial"/>
                        <a:buChar char="➢"/>
                        <a:tabLst>
                          <a:tab pos="228600" algn="l"/>
                        </a:tabLst>
                      </a:pPr>
                      <a:r>
                        <a:rPr lang="fr-FR" sz="2000" b="1" i="1" u="none" strike="noStrike" kern="0" spc="0" dirty="0">
                          <a:solidFill>
                            <a:srgbClr val="0070C0"/>
                          </a:solidFill>
                          <a:effectLst/>
                          <a:uFill>
                            <a:solidFill>
                              <a:srgbClr val="0070C0"/>
                            </a:solidFill>
                          </a:uFill>
                          <a:latin typeface="Times New Roman"/>
                          <a:cs typeface="Arial Unicode MS"/>
                        </a:rPr>
                        <a:t>Produire une « table des matières » allégée</a:t>
                      </a:r>
                      <a:endParaRPr lang="fr-BE" sz="2000" b="1" u="none" strike="noStrike" kern="0" spc="0" dirty="0">
                        <a:solidFill>
                          <a:srgbClr val="4F81BD"/>
                        </a:solidFill>
                        <a:effectLst/>
                        <a:uFill>
                          <a:solidFill>
                            <a:srgbClr val="0070C0"/>
                          </a:solidFill>
                        </a:uFill>
                        <a:latin typeface="Times New Roman"/>
                        <a:cs typeface="Arial Unicode MS"/>
                      </a:endParaRPr>
                    </a:p>
                    <a:p>
                      <a:pPr marL="1211327" lvl="1" indent="-457200" algn="just" fontAlgn="base">
                        <a:lnSpc>
                          <a:spcPct val="100000"/>
                        </a:lnSpc>
                        <a:spcBef>
                          <a:spcPts val="0"/>
                        </a:spcBef>
                        <a:spcAft>
                          <a:spcPts val="0"/>
                        </a:spcAft>
                        <a:buClr>
                          <a:srgbClr val="0070C0"/>
                        </a:buClr>
                        <a:buSzPct val="100000"/>
                        <a:buFont typeface="+mj-lt"/>
                        <a:buAutoNum type="arabicPeriod"/>
                        <a:tabLst>
                          <a:tab pos="457200" algn="l"/>
                          <a:tab pos="558800" algn="l"/>
                        </a:tabLst>
                      </a:pPr>
                      <a:r>
                        <a:rPr lang="fr-FR" sz="2300" b="1" i="1" u="none" strike="noStrike" kern="0" spc="0" baseline="0" dirty="0" smtClean="0">
                          <a:solidFill>
                            <a:srgbClr val="0070C0"/>
                          </a:solidFill>
                          <a:effectLst/>
                          <a:uFill>
                            <a:solidFill>
                              <a:srgbClr val="0070C0"/>
                            </a:solidFill>
                          </a:uFill>
                          <a:latin typeface="Times New Roman"/>
                          <a:cs typeface="Arial Unicode MS"/>
                        </a:rPr>
                        <a:t>…</a:t>
                      </a:r>
                      <a:endParaRPr lang="fr-BE" sz="2300" b="1" i="0" u="none" strike="noStrike" kern="0" spc="0" baseline="0" dirty="0" smtClean="0">
                        <a:solidFill>
                          <a:srgbClr val="4F81BD"/>
                        </a:solidFill>
                        <a:effectLst/>
                        <a:uFill>
                          <a:solidFill>
                            <a:srgbClr val="0070C0"/>
                          </a:solidFill>
                        </a:uFill>
                        <a:latin typeface="Times New Roman"/>
                        <a:cs typeface="Arial Unicode MS"/>
                      </a:endParaRPr>
                    </a:p>
                    <a:p>
                      <a:pPr marL="1211327" lvl="1" indent="-457200" algn="just" fontAlgn="base">
                        <a:lnSpc>
                          <a:spcPct val="100000"/>
                        </a:lnSpc>
                        <a:spcBef>
                          <a:spcPts val="0"/>
                        </a:spcBef>
                        <a:spcAft>
                          <a:spcPts val="0"/>
                        </a:spcAft>
                        <a:buClr>
                          <a:srgbClr val="0070C0"/>
                        </a:buClr>
                        <a:buSzPct val="100000"/>
                        <a:buFont typeface="+mj-lt"/>
                        <a:buAutoNum type="arabicPeriod"/>
                        <a:tabLst>
                          <a:tab pos="457200" algn="l"/>
                          <a:tab pos="558800" algn="l"/>
                        </a:tabLst>
                      </a:pPr>
                      <a:r>
                        <a:rPr lang="fr-FR" sz="2300" b="1" i="1" u="none" strike="noStrike" kern="0" spc="0" baseline="0" dirty="0" smtClean="0">
                          <a:solidFill>
                            <a:srgbClr val="0070C0"/>
                          </a:solidFill>
                          <a:effectLst/>
                          <a:uFill>
                            <a:solidFill>
                              <a:srgbClr val="0070C0"/>
                            </a:solidFill>
                          </a:uFill>
                          <a:latin typeface="Times New Roman"/>
                          <a:cs typeface="Arial Unicode MS"/>
                        </a:rPr>
                        <a:t>…</a:t>
                      </a:r>
                      <a:endParaRPr lang="fr-BE" sz="2300" b="1" u="none" strike="noStrike" kern="0" spc="0" baseline="0" dirty="0">
                        <a:solidFill>
                          <a:srgbClr val="4F81BD"/>
                        </a:solidFill>
                        <a:effectLst/>
                        <a:uFill>
                          <a:solidFill>
                            <a:srgbClr val="0070C0"/>
                          </a:solidFill>
                        </a:uFill>
                        <a:latin typeface="Times New Roman"/>
                        <a:cs typeface="Arial Unicode MS"/>
                      </a:endParaRPr>
                    </a:p>
                    <a:p>
                      <a:pPr>
                        <a:lnSpc>
                          <a:spcPct val="100000"/>
                        </a:lnSpc>
                        <a:spcBef>
                          <a:spcPts val="0"/>
                        </a:spcBef>
                        <a:spcAft>
                          <a:spcPts val="0"/>
                        </a:spcAft>
                      </a:pPr>
                      <a:r>
                        <a:rPr lang="fr-FR" sz="2000" b="1" i="1"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txBody>
                  <a:tcPr marL="33077" marR="33077" marT="33086" marB="33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1"/>
          <p:cNvSpPr>
            <a:spLocks noGrp="1" noChangeArrowheads="1"/>
          </p:cNvSpPr>
          <p:nvPr>
            <p:ph type="title"/>
            <p:custDataLst>
              <p:tags r:id="rId3"/>
            </p:custDataLst>
          </p:nvPr>
        </p:nvSpPr>
        <p:spPr>
          <a:xfrm>
            <a:off x="1800040" y="360060"/>
            <a:ext cx="14398702" cy="1665534"/>
          </a:xfrm>
        </p:spPr>
        <p:txBody>
          <a:bodyPr tIns="33648">
            <a:normAutofit/>
          </a:bodyPr>
          <a:lstStyle/>
          <a:p>
            <a:pPr algn="l">
              <a:spcAft>
                <a:spcPts val="1359"/>
              </a:spcAft>
              <a:tabLst>
                <a:tab pos="689162" algn="l"/>
                <a:tab pos="1379839" algn="l"/>
                <a:tab pos="2070517" algn="l"/>
                <a:tab pos="2761193" algn="l"/>
                <a:tab pos="3451871" algn="l"/>
                <a:tab pos="4142546" algn="l"/>
                <a:tab pos="4831710" algn="l"/>
                <a:tab pos="5522384" algn="l"/>
                <a:tab pos="6213060" algn="l"/>
                <a:tab pos="6903739" algn="l"/>
                <a:tab pos="7594416" algn="l"/>
                <a:tab pos="8285093" algn="l"/>
                <a:tab pos="8974253" algn="l"/>
                <a:tab pos="9664931" algn="l"/>
                <a:tab pos="10355607" algn="l"/>
                <a:tab pos="11046285" algn="l"/>
                <a:tab pos="11736962" algn="l"/>
                <a:tab pos="12427639" algn="l"/>
                <a:tab pos="13116801" algn="l"/>
              </a:tabLst>
            </a:pPr>
            <a:r>
              <a:rPr lang="fr-BE" altLang="fr-FR" sz="4000" dirty="0" smtClean="0"/>
              <a:t>L’harmonisation </a:t>
            </a:r>
            <a:r>
              <a:rPr lang="fr-BE" altLang="fr-FR" sz="4000" dirty="0"/>
              <a:t>des engagements pédagogiques</a:t>
            </a:r>
          </a:p>
        </p:txBody>
      </p:sp>
    </p:spTree>
    <p:extLst>
      <p:ext uri="{BB962C8B-B14F-4D97-AF65-F5344CB8AC3E}">
        <p14:creationId xmlns:p14="http://schemas.microsoft.com/office/powerpoint/2010/main" val="3493476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custDataLst>
              <p:tags r:id="rId1"/>
            </p:custDataLst>
          </p:nvPr>
        </p:nvSpPr>
        <p:spPr bwMode="auto">
          <a:xfrm>
            <a:off x="1800040" y="360060"/>
            <a:ext cx="14398702" cy="166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0666" tIns="33648" rIns="140666" bIns="70334" numCol="1" anchor="ctr" anchorCtr="0" compatLnSpc="1">
            <a:prstTxWarp prst="textNoShape">
              <a:avLst/>
            </a:prstTxWarp>
          </a:bodyPr>
          <a:lstStyle>
            <a:lvl1pPr algn="ctr" defTabSz="1472929" rtl="0" eaLnBrk="0" fontAlgn="base" hangingPunct="0">
              <a:spcBef>
                <a:spcPct val="0"/>
              </a:spcBef>
              <a:spcAft>
                <a:spcPct val="0"/>
              </a:spcAft>
              <a:defRPr sz="7100" kern="1200">
                <a:solidFill>
                  <a:schemeClr val="tx1"/>
                </a:solidFill>
                <a:latin typeface="+mj-lt"/>
                <a:ea typeface="+mj-ea"/>
                <a:cs typeface="+mj-cs"/>
              </a:defRPr>
            </a:lvl1pPr>
            <a:lvl2pPr algn="ctr" defTabSz="1472929" rtl="0" eaLnBrk="0" fontAlgn="base" hangingPunct="0">
              <a:spcBef>
                <a:spcPct val="0"/>
              </a:spcBef>
              <a:spcAft>
                <a:spcPct val="0"/>
              </a:spcAft>
              <a:defRPr sz="7100">
                <a:solidFill>
                  <a:schemeClr val="tx1"/>
                </a:solidFill>
                <a:latin typeface="Calibri" pitchFamily="34" charset="0"/>
              </a:defRPr>
            </a:lvl2pPr>
            <a:lvl3pPr algn="ctr" defTabSz="1472929" rtl="0" eaLnBrk="0" fontAlgn="base" hangingPunct="0">
              <a:spcBef>
                <a:spcPct val="0"/>
              </a:spcBef>
              <a:spcAft>
                <a:spcPct val="0"/>
              </a:spcAft>
              <a:defRPr sz="7100">
                <a:solidFill>
                  <a:schemeClr val="tx1"/>
                </a:solidFill>
                <a:latin typeface="Calibri" pitchFamily="34" charset="0"/>
              </a:defRPr>
            </a:lvl3pPr>
            <a:lvl4pPr algn="ctr" defTabSz="1472929" rtl="0" eaLnBrk="0" fontAlgn="base" hangingPunct="0">
              <a:spcBef>
                <a:spcPct val="0"/>
              </a:spcBef>
              <a:spcAft>
                <a:spcPct val="0"/>
              </a:spcAft>
              <a:defRPr sz="7100">
                <a:solidFill>
                  <a:schemeClr val="tx1"/>
                </a:solidFill>
                <a:latin typeface="Calibri" pitchFamily="34" charset="0"/>
              </a:defRPr>
            </a:lvl4pPr>
            <a:lvl5pPr algn="ctr" defTabSz="1472929" rtl="0" eaLnBrk="0" fontAlgn="base" hangingPunct="0">
              <a:spcBef>
                <a:spcPct val="0"/>
              </a:spcBef>
              <a:spcAft>
                <a:spcPct val="0"/>
              </a:spcAft>
              <a:defRPr sz="7100">
                <a:solidFill>
                  <a:schemeClr val="tx1"/>
                </a:solidFill>
                <a:latin typeface="Calibri" pitchFamily="34" charset="0"/>
              </a:defRPr>
            </a:lvl5pPr>
            <a:lvl6pPr marL="457116" algn="ctr" defTabSz="1472929" rtl="0" fontAlgn="base">
              <a:spcBef>
                <a:spcPct val="0"/>
              </a:spcBef>
              <a:spcAft>
                <a:spcPct val="0"/>
              </a:spcAft>
              <a:defRPr sz="7100">
                <a:solidFill>
                  <a:schemeClr val="tx1"/>
                </a:solidFill>
                <a:latin typeface="Calibri" pitchFamily="34" charset="0"/>
              </a:defRPr>
            </a:lvl6pPr>
            <a:lvl7pPr marL="914231" algn="ctr" defTabSz="1472929" rtl="0" fontAlgn="base">
              <a:spcBef>
                <a:spcPct val="0"/>
              </a:spcBef>
              <a:spcAft>
                <a:spcPct val="0"/>
              </a:spcAft>
              <a:defRPr sz="7100">
                <a:solidFill>
                  <a:schemeClr val="tx1"/>
                </a:solidFill>
                <a:latin typeface="Calibri" pitchFamily="34" charset="0"/>
              </a:defRPr>
            </a:lvl7pPr>
            <a:lvl8pPr marL="1371348" algn="ctr" defTabSz="1472929" rtl="0" fontAlgn="base">
              <a:spcBef>
                <a:spcPct val="0"/>
              </a:spcBef>
              <a:spcAft>
                <a:spcPct val="0"/>
              </a:spcAft>
              <a:defRPr sz="7100">
                <a:solidFill>
                  <a:schemeClr val="tx1"/>
                </a:solidFill>
                <a:latin typeface="Calibri" pitchFamily="34" charset="0"/>
              </a:defRPr>
            </a:lvl8pPr>
            <a:lvl9pPr marL="1828464" algn="ctr" defTabSz="1472929" rtl="0" fontAlgn="base">
              <a:spcBef>
                <a:spcPct val="0"/>
              </a:spcBef>
              <a:spcAft>
                <a:spcPct val="0"/>
              </a:spcAft>
              <a:defRPr sz="7100">
                <a:solidFill>
                  <a:schemeClr val="tx1"/>
                </a:solidFill>
                <a:latin typeface="Calibri" pitchFamily="34" charset="0"/>
              </a:defRPr>
            </a:lvl9pPr>
          </a:lstStyle>
          <a:p>
            <a:pPr algn="l" eaLnBrk="1" hangingPunct="1">
              <a:spcAft>
                <a:spcPts val="1359"/>
              </a:spcAft>
              <a:tabLst>
                <a:tab pos="689162" algn="l"/>
                <a:tab pos="1379839" algn="l"/>
                <a:tab pos="2070517" algn="l"/>
                <a:tab pos="2761193" algn="l"/>
                <a:tab pos="3451871" algn="l"/>
                <a:tab pos="4142546" algn="l"/>
                <a:tab pos="4831710" algn="l"/>
                <a:tab pos="5522384" algn="l"/>
                <a:tab pos="6213060" algn="l"/>
                <a:tab pos="6903739" algn="l"/>
                <a:tab pos="7594416" algn="l"/>
                <a:tab pos="8285093" algn="l"/>
                <a:tab pos="8974253" algn="l"/>
                <a:tab pos="9664931" algn="l"/>
                <a:tab pos="10355607" algn="l"/>
                <a:tab pos="11046285" algn="l"/>
                <a:tab pos="11736962" algn="l"/>
                <a:tab pos="12427639" algn="l"/>
                <a:tab pos="13116801" algn="l"/>
              </a:tabLst>
            </a:pPr>
            <a:r>
              <a:rPr lang="fr-BE" altLang="fr-FR" sz="4000" dirty="0" smtClean="0"/>
              <a:t>L’harmonisation </a:t>
            </a:r>
            <a:r>
              <a:rPr lang="fr-BE" altLang="fr-FR" sz="4000" dirty="0"/>
              <a:t>des engagements pédagogiques</a:t>
            </a:r>
          </a:p>
        </p:txBody>
      </p:sp>
      <p:graphicFrame>
        <p:nvGraphicFramePr>
          <p:cNvPr id="2" name="Tableau 1"/>
          <p:cNvGraphicFramePr>
            <a:graphicFrameLocks noGrp="1"/>
          </p:cNvGraphicFramePr>
          <p:nvPr>
            <p:custDataLst>
              <p:tags r:id="rId2"/>
            </p:custDataLst>
            <p:extLst>
              <p:ext uri="{D42A27DB-BD31-4B8C-83A1-F6EECF244321}">
                <p14:modId xmlns:p14="http://schemas.microsoft.com/office/powerpoint/2010/main" val="2018480638"/>
              </p:ext>
            </p:extLst>
          </p:nvPr>
        </p:nvGraphicFramePr>
        <p:xfrm>
          <a:off x="358720" y="1925758"/>
          <a:ext cx="7020160" cy="8503905"/>
        </p:xfrm>
        <a:graphic>
          <a:graphicData uri="http://schemas.openxmlformats.org/drawingml/2006/table">
            <a:tbl>
              <a:tblPr firstRow="1" firstCol="1" bandRow="1"/>
              <a:tblGrid>
                <a:gridCol w="7020160"/>
              </a:tblGrid>
              <a:tr h="1058562">
                <a:tc>
                  <a:txBody>
                    <a:bodyPr/>
                    <a:lstStyle/>
                    <a:p>
                      <a:pPr algn="just">
                        <a:lnSpc>
                          <a:spcPct val="115000"/>
                        </a:lnSpc>
                        <a:spcBef>
                          <a:spcPts val="1000"/>
                        </a:spcBef>
                        <a:spcAft>
                          <a:spcPts val="0"/>
                        </a:spcAft>
                      </a:pPr>
                      <a:r>
                        <a:rPr lang="fr-FR" sz="2800" b="1" dirty="0">
                          <a:solidFill>
                            <a:srgbClr val="000000"/>
                          </a:solidFill>
                          <a:effectLst/>
                          <a:uFill>
                            <a:solidFill>
                              <a:srgbClr val="4F81BD"/>
                            </a:solidFill>
                          </a:uFill>
                          <a:latin typeface="Times New Roman"/>
                          <a:cs typeface="Arial Unicode MS"/>
                        </a:rPr>
                        <a:t>Acquis </a:t>
                      </a:r>
                      <a:r>
                        <a:rPr lang="fr-FR" sz="2800" b="1" dirty="0" smtClean="0">
                          <a:solidFill>
                            <a:srgbClr val="000000"/>
                          </a:solidFill>
                          <a:effectLst/>
                          <a:uFill>
                            <a:solidFill>
                              <a:srgbClr val="4F81BD"/>
                            </a:solidFill>
                          </a:uFill>
                          <a:latin typeface="Times New Roman"/>
                          <a:cs typeface="Arial Unicode MS"/>
                        </a:rPr>
                        <a:t>d'apprentissag</a:t>
                      </a:r>
                      <a:r>
                        <a:rPr lang="fr-FR" sz="2800" b="1" baseline="0" dirty="0" smtClean="0">
                          <a:solidFill>
                            <a:srgbClr val="000000"/>
                          </a:solidFill>
                          <a:effectLst/>
                          <a:uFill>
                            <a:solidFill>
                              <a:srgbClr val="4F81BD"/>
                            </a:solidFill>
                          </a:uFill>
                          <a:latin typeface="Times New Roman"/>
                          <a:cs typeface="Arial Unicode MS"/>
                        </a:rPr>
                        <a:t>e </a:t>
                      </a:r>
                    </a:p>
                    <a:p>
                      <a:pPr algn="just">
                        <a:lnSpc>
                          <a:spcPct val="115000"/>
                        </a:lnSpc>
                        <a:spcBef>
                          <a:spcPts val="0"/>
                        </a:spcBef>
                        <a:spcAft>
                          <a:spcPts val="0"/>
                        </a:spcAft>
                      </a:pPr>
                      <a:r>
                        <a:rPr lang="fr-FR" sz="2800" b="1" dirty="0" smtClean="0">
                          <a:solidFill>
                            <a:srgbClr val="000000"/>
                          </a:solidFill>
                          <a:effectLst/>
                          <a:uFill>
                            <a:solidFill>
                              <a:srgbClr val="4F81BD"/>
                            </a:solidFill>
                          </a:uFill>
                          <a:latin typeface="Times New Roman"/>
                          <a:cs typeface="Arial Unicode MS"/>
                        </a:rPr>
                        <a:t>de </a:t>
                      </a:r>
                      <a:r>
                        <a:rPr lang="fr-FR" sz="2800" b="1" dirty="0">
                          <a:solidFill>
                            <a:srgbClr val="000000"/>
                          </a:solidFill>
                          <a:effectLst/>
                          <a:uFill>
                            <a:solidFill>
                              <a:srgbClr val="4F81BD"/>
                            </a:solidFill>
                          </a:uFill>
                          <a:latin typeface="Times New Roman"/>
                          <a:cs typeface="Arial Unicode MS"/>
                        </a:rPr>
                        <a:t>l’unité d’enseignement</a:t>
                      </a:r>
                      <a:endParaRPr lang="fr-BE" sz="2800" b="1" dirty="0">
                        <a:solidFill>
                          <a:srgbClr val="4F81BD"/>
                        </a:solidFill>
                        <a:effectLst/>
                        <a:uFill>
                          <a:solidFill>
                            <a:srgbClr val="4F81BD"/>
                          </a:solidFill>
                        </a:uFill>
                        <a:latin typeface="Times New Roman"/>
                        <a:cs typeface="Arial Unicode MS"/>
                      </a:endParaRPr>
                    </a:p>
                  </a:txBody>
                  <a:tcPr marL="37375" marR="37375" marT="37385" marB="37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5343">
                <a:tc>
                  <a:txBody>
                    <a:bodyPr/>
                    <a:lstStyle/>
                    <a:p>
                      <a:pPr algn="just">
                        <a:lnSpc>
                          <a:spcPct val="115000"/>
                        </a:lnSpc>
                        <a:spcBef>
                          <a:spcPts val="1000"/>
                        </a:spcBef>
                        <a:spcAft>
                          <a:spcPts val="0"/>
                        </a:spcAft>
                      </a:pPr>
                      <a:r>
                        <a:rPr lang="fr-FR" sz="2000" b="1" dirty="0">
                          <a:solidFill>
                            <a:srgbClr val="000000"/>
                          </a:solidFill>
                          <a:effectLst/>
                          <a:uFill>
                            <a:solidFill>
                              <a:srgbClr val="4F81BD"/>
                            </a:solidFill>
                          </a:uFill>
                          <a:latin typeface="Times New Roman"/>
                          <a:cs typeface="Arial Unicode MS"/>
                        </a:rPr>
                        <a:t>1e Partie : Lien avec le référentiel de compétences</a:t>
                      </a:r>
                      <a:r>
                        <a:rPr lang="fr-FR" sz="2000" b="1" i="1" dirty="0">
                          <a:solidFill>
                            <a:srgbClr val="000000"/>
                          </a:solidFill>
                          <a:effectLst/>
                          <a:uFill>
                            <a:solidFill>
                              <a:srgbClr val="4F81BD"/>
                            </a:solidFill>
                          </a:uFill>
                          <a:latin typeface="Times New Roman"/>
                          <a:cs typeface="Arial Unicode MS"/>
                        </a:rPr>
                        <a:t> </a:t>
                      </a:r>
                      <a:r>
                        <a:rPr lang="fr-FR" sz="2000" b="1" i="1" dirty="0">
                          <a:solidFill>
                            <a:srgbClr val="0070C0"/>
                          </a:solidFill>
                          <a:effectLst/>
                          <a:uFill>
                            <a:solidFill>
                              <a:srgbClr val="4F81BD"/>
                            </a:solidFill>
                          </a:uFill>
                          <a:latin typeface="Times New Roman"/>
                          <a:cs typeface="Arial Unicode MS"/>
                        </a:rPr>
                        <a:t>:</a:t>
                      </a:r>
                      <a:endParaRPr lang="fr-BE" sz="2000" b="1" dirty="0">
                        <a:solidFill>
                          <a:srgbClr val="4F81BD"/>
                        </a:solidFill>
                        <a:effectLst/>
                        <a:uFill>
                          <a:solidFill>
                            <a:srgbClr val="4F81BD"/>
                          </a:solidFill>
                        </a:uFill>
                        <a:latin typeface="Times New Roman"/>
                        <a:cs typeface="Arial Unicode MS"/>
                      </a:endParaRPr>
                    </a:p>
                    <a:p>
                      <a:pPr algn="just">
                        <a:spcAft>
                          <a:spcPts val="0"/>
                        </a:spcAft>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2000" dirty="0">
                          <a:solidFill>
                            <a:srgbClr val="000000"/>
                          </a:solidFill>
                          <a:effectLst/>
                          <a:uFill>
                            <a:solidFill>
                              <a:srgbClr val="000000"/>
                            </a:solidFill>
                          </a:uFill>
                          <a:latin typeface="Times New Roman"/>
                          <a:ea typeface="Arial Unicode MS"/>
                          <a:cs typeface="Arial Unicode MS"/>
                        </a:rPr>
                        <a:t>L’ensemble des apprentissages du DER </a:t>
                      </a:r>
                      <a:r>
                        <a:rPr lang="fr-FR" sz="2000" b="1" i="1" dirty="0">
                          <a:solidFill>
                            <a:srgbClr val="0070C0"/>
                          </a:solidFill>
                          <a:effectLst/>
                          <a:uFill>
                            <a:solidFill>
                              <a:srgbClr val="000000"/>
                            </a:solidFill>
                          </a:uFill>
                          <a:latin typeface="Times New Roman"/>
                          <a:ea typeface="Arial Unicode MS"/>
                          <a:cs typeface="Arial Unicode MS"/>
                        </a:rPr>
                        <a:t>intitulé</a:t>
                      </a:r>
                      <a:r>
                        <a:rPr lang="fr-FR" sz="2000" b="1" i="1" dirty="0">
                          <a:solidFill>
                            <a:srgbClr val="0070C0"/>
                          </a:solidFill>
                          <a:effectLst/>
                          <a:uFill>
                            <a:solidFill>
                              <a:srgbClr val="000000"/>
                            </a:solidFill>
                          </a:uFill>
                          <a:latin typeface="Helvetica"/>
                          <a:ea typeface="Arial Unicode MS"/>
                          <a:cs typeface="Arial Unicode MS"/>
                        </a:rPr>
                        <a:t> </a:t>
                      </a:r>
                      <a:r>
                        <a:rPr lang="fr-FR" sz="2000" b="1" i="1" dirty="0">
                          <a:solidFill>
                            <a:srgbClr val="0070C0"/>
                          </a:solidFill>
                          <a:effectLst/>
                          <a:uFill>
                            <a:solidFill>
                              <a:srgbClr val="000000"/>
                            </a:solidFill>
                          </a:uFill>
                          <a:latin typeface="Times New Roman"/>
                          <a:ea typeface="Arial Unicode MS"/>
                          <a:cs typeface="Arial Unicode MS"/>
                        </a:rPr>
                        <a:t>du DER</a:t>
                      </a:r>
                      <a:r>
                        <a:rPr lang="fr-FR" sz="2000" dirty="0">
                          <a:solidFill>
                            <a:srgbClr val="000000"/>
                          </a:solidFill>
                          <a:effectLst/>
                          <a:uFill>
                            <a:solidFill>
                              <a:srgbClr val="000000"/>
                            </a:solidFill>
                          </a:uFill>
                          <a:latin typeface="Times New Roman"/>
                          <a:ea typeface="Arial Unicode MS"/>
                          <a:cs typeface="Arial Unicode MS"/>
                        </a:rPr>
                        <a:t>  permettent à</a:t>
                      </a:r>
                      <a:r>
                        <a:rPr lang="fr-FR" sz="2000" dirty="0">
                          <a:solidFill>
                            <a:srgbClr val="000000"/>
                          </a:solidFill>
                          <a:effectLst/>
                          <a:uFill>
                            <a:solidFill>
                              <a:srgbClr val="000000"/>
                            </a:solidFill>
                          </a:uFill>
                          <a:latin typeface="Helvetica"/>
                          <a:ea typeface="Arial Unicode MS"/>
                          <a:cs typeface="Arial Unicode MS"/>
                        </a:rPr>
                        <a:t> </a:t>
                      </a:r>
                      <a:r>
                        <a:rPr lang="fr-FR" sz="2000" dirty="0">
                          <a:solidFill>
                            <a:srgbClr val="000000"/>
                          </a:solidFill>
                          <a:effectLst/>
                          <a:uFill>
                            <a:solidFill>
                              <a:srgbClr val="000000"/>
                            </a:solidFill>
                          </a:uFill>
                          <a:latin typeface="Times New Roman"/>
                          <a:ea typeface="Arial Unicode MS"/>
                          <a:cs typeface="Arial Unicode MS"/>
                        </a:rPr>
                        <a:t>l’étudiant de développer les compétences</a:t>
                      </a:r>
                      <a:r>
                        <a:rPr lang="fr-FR" sz="2000" baseline="30000" dirty="0">
                          <a:solidFill>
                            <a:srgbClr val="000000"/>
                          </a:solidFill>
                          <a:effectLst/>
                          <a:uFill>
                            <a:solidFill>
                              <a:srgbClr val="000000"/>
                            </a:solidFill>
                          </a:uFill>
                          <a:latin typeface="Times New Roman"/>
                          <a:ea typeface="Arial Unicode MS"/>
                          <a:cs typeface="Arial Unicode MS"/>
                        </a:rPr>
                        <a:t> </a:t>
                      </a:r>
                      <a:r>
                        <a:rPr lang="fr-FR" sz="2000" dirty="0">
                          <a:solidFill>
                            <a:srgbClr val="000000"/>
                          </a:solidFill>
                          <a:effectLst/>
                          <a:uFill>
                            <a:solidFill>
                              <a:srgbClr val="000000"/>
                            </a:solidFill>
                          </a:uFill>
                          <a:latin typeface="Times New Roman"/>
                          <a:ea typeface="Arial Unicode MS"/>
                          <a:cs typeface="Arial Unicode MS"/>
                        </a:rPr>
                        <a:t>spécifiées dans le référentiel de compétences de la faculté</a:t>
                      </a:r>
                      <a:r>
                        <a:rPr lang="fr-FR" sz="2000" dirty="0">
                          <a:solidFill>
                            <a:srgbClr val="000000"/>
                          </a:solidFill>
                          <a:effectLst/>
                          <a:uFill>
                            <a:solidFill>
                              <a:srgbClr val="000000"/>
                            </a:solidFill>
                          </a:uFill>
                          <a:latin typeface="Helvetica"/>
                          <a:ea typeface="Arial Unicode MS"/>
                          <a:cs typeface="Arial Unicode MS"/>
                        </a:rPr>
                        <a:t> </a:t>
                      </a:r>
                      <a:r>
                        <a:rPr lang="fr-FR" sz="2000" dirty="0">
                          <a:solidFill>
                            <a:srgbClr val="000000"/>
                          </a:solidFill>
                          <a:effectLst/>
                          <a:uFill>
                            <a:solidFill>
                              <a:srgbClr val="000000"/>
                            </a:solidFill>
                          </a:uFill>
                          <a:latin typeface="Times New Roman"/>
                          <a:ea typeface="Arial Unicode MS"/>
                          <a:cs typeface="Arial Unicode MS"/>
                        </a:rPr>
                        <a:t>en  le guidant plus particulièrement dans le développement </a:t>
                      </a:r>
                      <a:r>
                        <a:rPr lang="fr-FR" sz="2000" b="1" i="1" dirty="0">
                          <a:solidFill>
                            <a:srgbClr val="0070C0"/>
                          </a:solidFill>
                          <a:effectLst/>
                          <a:uFill>
                            <a:solidFill>
                              <a:srgbClr val="000000"/>
                            </a:solidFill>
                          </a:uFill>
                          <a:latin typeface="Times New Roman"/>
                          <a:ea typeface="Arial Unicode MS"/>
                          <a:cs typeface="Arial Unicode MS"/>
                        </a:rPr>
                        <a:t>de la  compétence (des compétences)………………………</a:t>
                      </a:r>
                      <a:endParaRPr lang="fr-BE" sz="2000" dirty="0">
                        <a:solidFill>
                          <a:srgbClr val="000000"/>
                        </a:solidFill>
                        <a:effectLst/>
                        <a:uFill>
                          <a:solidFill>
                            <a:srgbClr val="000000"/>
                          </a:solidFill>
                        </a:uFill>
                        <a:latin typeface="Helvetica"/>
                        <a:ea typeface="Arial Unicode MS"/>
                        <a:cs typeface="Arial Unicode MS"/>
                      </a:endParaRPr>
                    </a:p>
                    <a:p>
                      <a:pPr>
                        <a:spcAft>
                          <a:spcPts val="0"/>
                        </a:spcAft>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2000" b="1" i="1"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Helvetica"/>
                        <a:ea typeface="Arial Unicode MS"/>
                        <a:cs typeface="Arial Unicode MS"/>
                      </a:endParaRPr>
                    </a:p>
                    <a:p>
                      <a:pPr>
                        <a:spcAft>
                          <a:spcPts val="0"/>
                        </a:spcAft>
                        <a:tabLst>
                          <a:tab pos="450215" algn="l"/>
                          <a:tab pos="899795" algn="l"/>
                          <a:tab pos="1350010" algn="l"/>
                          <a:tab pos="2249805" algn="l"/>
                          <a:tab pos="2700020" algn="l"/>
                          <a:tab pos="3150235" algn="l"/>
                          <a:tab pos="3599815" algn="l"/>
                          <a:tab pos="4050030" algn="l"/>
                          <a:tab pos="4500245" algn="l"/>
                          <a:tab pos="4949825" algn="l"/>
                          <a:tab pos="5400040" algn="l"/>
                          <a:tab pos="5798820" algn="l"/>
                        </a:tabLst>
                      </a:pPr>
                      <a:r>
                        <a:rPr lang="fr-FR" sz="2000" b="1" i="1" dirty="0">
                          <a:solidFill>
                            <a:srgbClr val="0070C0"/>
                          </a:solidFill>
                          <a:effectLst/>
                          <a:uFill>
                            <a:solidFill>
                              <a:srgbClr val="000000"/>
                            </a:solidFill>
                          </a:uFill>
                          <a:latin typeface="Times New Roman"/>
                          <a:ea typeface="Arial Unicode MS"/>
                          <a:cs typeface="Arial Unicode MS"/>
                        </a:rPr>
                        <a:t>Illustration de la forme :</a:t>
                      </a:r>
                      <a:endParaRPr lang="fr-BE" sz="2000" dirty="0">
                        <a:solidFill>
                          <a:srgbClr val="000000"/>
                        </a:solidFill>
                        <a:effectLst/>
                        <a:uFill>
                          <a:solidFill>
                            <a:srgbClr val="000000"/>
                          </a:solidFill>
                        </a:uFill>
                        <a:latin typeface="Helvetica"/>
                        <a:ea typeface="Arial Unicode MS"/>
                        <a:cs typeface="Arial Unicode MS"/>
                      </a:endParaRPr>
                    </a:p>
                    <a:p>
                      <a:pPr>
                        <a:lnSpc>
                          <a:spcPct val="115000"/>
                        </a:lnSpc>
                        <a:spcBef>
                          <a:spcPts val="1000"/>
                        </a:spcBef>
                        <a:spcAft>
                          <a:spcPts val="0"/>
                        </a:spcAft>
                      </a:pPr>
                      <a:r>
                        <a:rPr lang="fr-FR" sz="2000" b="1" dirty="0">
                          <a:solidFill>
                            <a:srgbClr val="0070C0"/>
                          </a:solidFill>
                          <a:effectLst/>
                          <a:uFill>
                            <a:solidFill>
                              <a:srgbClr val="4F81BD"/>
                            </a:solidFill>
                          </a:uFill>
                          <a:latin typeface="Times New Roman"/>
                          <a:cs typeface="Arial Unicode MS"/>
                        </a:rPr>
                        <a:t>Intitulé d’une compétence visée</a:t>
                      </a:r>
                      <a:endParaRPr lang="fr-BE" sz="2000" b="1" dirty="0">
                        <a:solidFill>
                          <a:srgbClr val="4F81BD"/>
                        </a:solidFill>
                        <a:effectLst/>
                        <a:uFill>
                          <a:solidFill>
                            <a:srgbClr val="4F81BD"/>
                          </a:solidFill>
                        </a:uFill>
                        <a:latin typeface="Times New Roman"/>
                        <a:cs typeface="Arial Unicode MS"/>
                      </a:endParaRPr>
                    </a:p>
                    <a:p>
                      <a:pPr marL="342900" lvl="0" indent="-342900" algn="just" fontAlgn="base">
                        <a:lnSpc>
                          <a:spcPct val="115000"/>
                        </a:lnSpc>
                        <a:spcAft>
                          <a:spcPts val="0"/>
                        </a:spcAft>
                        <a:buClr>
                          <a:srgbClr val="0070C0"/>
                        </a:buClr>
                        <a:buSzPts val="1100"/>
                        <a:buFont typeface="Arial"/>
                        <a:buChar char="•"/>
                        <a:tabLst>
                          <a:tab pos="457200" algn="l"/>
                          <a:tab pos="508000" algn="l"/>
                        </a:tabLst>
                      </a:pPr>
                      <a:r>
                        <a:rPr lang="fr-FR" sz="2000" u="none" strike="noStrike" kern="0" spc="0" dirty="0">
                          <a:solidFill>
                            <a:srgbClr val="0070C0"/>
                          </a:solidFill>
                          <a:effectLst/>
                          <a:uFill>
                            <a:solidFill>
                              <a:srgbClr val="0070C0"/>
                            </a:solidFill>
                          </a:uFill>
                          <a:latin typeface="Times New Roman"/>
                          <a:ea typeface="Arial Unicode MS"/>
                          <a:cs typeface="Arial Unicode MS"/>
                        </a:rPr>
                        <a:t>Trajectoire de développement x</a:t>
                      </a:r>
                      <a:endParaRPr lang="fr-BE" sz="2000" u="none" strike="noStrike" kern="0" spc="0" dirty="0">
                        <a:solidFill>
                          <a:srgbClr val="000000"/>
                        </a:solidFill>
                        <a:effectLst/>
                        <a:uFill>
                          <a:solidFill>
                            <a:srgbClr val="0070C0"/>
                          </a:solidFill>
                        </a:uFill>
                        <a:latin typeface="Calibri"/>
                        <a:ea typeface="Arial Unicode MS"/>
                        <a:cs typeface="Arial Unicode MS"/>
                      </a:endParaRPr>
                    </a:p>
                    <a:p>
                      <a:pPr marL="342900" lvl="0" indent="-342900" algn="just" fontAlgn="base">
                        <a:lnSpc>
                          <a:spcPct val="115000"/>
                        </a:lnSpc>
                        <a:spcAft>
                          <a:spcPts val="0"/>
                        </a:spcAft>
                        <a:buClr>
                          <a:srgbClr val="0070C0"/>
                        </a:buClr>
                        <a:buSzPts val="1100"/>
                        <a:buFont typeface="Arial"/>
                        <a:buChar char="•"/>
                        <a:tabLst>
                          <a:tab pos="457200" algn="l"/>
                          <a:tab pos="508000" algn="l"/>
                        </a:tabLst>
                      </a:pPr>
                      <a:r>
                        <a:rPr lang="fr-FR" sz="2000" u="none" strike="noStrike" kern="0" spc="0" dirty="0">
                          <a:solidFill>
                            <a:srgbClr val="0070C0"/>
                          </a:solidFill>
                          <a:effectLst/>
                          <a:uFill>
                            <a:solidFill>
                              <a:srgbClr val="0070C0"/>
                            </a:solidFill>
                          </a:uFill>
                          <a:latin typeface="Times New Roman"/>
                          <a:ea typeface="Arial Unicode MS"/>
                          <a:cs typeface="Arial Unicode MS"/>
                        </a:rPr>
                        <a:t>Trajectoire de développement y</a:t>
                      </a:r>
                      <a:endParaRPr lang="fr-BE" sz="2000" u="none" strike="noStrike" kern="0" spc="0" dirty="0">
                        <a:solidFill>
                          <a:srgbClr val="000000"/>
                        </a:solidFill>
                        <a:effectLst/>
                        <a:uFill>
                          <a:solidFill>
                            <a:srgbClr val="0070C0"/>
                          </a:solidFill>
                        </a:uFill>
                        <a:latin typeface="Calibri"/>
                        <a:ea typeface="Arial Unicode MS"/>
                        <a:cs typeface="Arial Unicode MS"/>
                      </a:endParaRPr>
                    </a:p>
                    <a:p>
                      <a:pPr marL="342900" lvl="0" indent="-342900" algn="just" fontAlgn="base">
                        <a:lnSpc>
                          <a:spcPct val="115000"/>
                        </a:lnSpc>
                        <a:spcAft>
                          <a:spcPts val="0"/>
                        </a:spcAft>
                        <a:buClr>
                          <a:srgbClr val="0070C0"/>
                        </a:buClr>
                        <a:buSzPts val="1100"/>
                        <a:buFont typeface="Arial"/>
                        <a:buChar char="•"/>
                        <a:tabLst>
                          <a:tab pos="457200" algn="l"/>
                          <a:tab pos="508000" algn="l"/>
                        </a:tabLst>
                      </a:pPr>
                      <a:r>
                        <a:rPr lang="fr-FR" sz="2000" u="none" strike="noStrike" kern="0" spc="0" dirty="0">
                          <a:solidFill>
                            <a:srgbClr val="0070C0"/>
                          </a:solidFill>
                          <a:effectLst/>
                          <a:uFill>
                            <a:solidFill>
                              <a:srgbClr val="0070C0"/>
                            </a:solidFill>
                          </a:uFill>
                          <a:latin typeface="Times New Roman"/>
                          <a:ea typeface="Arial Unicode MS"/>
                          <a:cs typeface="Arial Unicode MS"/>
                        </a:rPr>
                        <a:t>Trajectoire de développement z</a:t>
                      </a:r>
                      <a:endParaRPr lang="fr-BE" sz="2000" u="none" strike="noStrike" kern="0" spc="0" dirty="0">
                        <a:solidFill>
                          <a:srgbClr val="000000"/>
                        </a:solidFill>
                        <a:effectLst/>
                        <a:uFill>
                          <a:solidFill>
                            <a:srgbClr val="0070C0"/>
                          </a:solidFill>
                        </a:uFill>
                        <a:latin typeface="Calibri"/>
                        <a:ea typeface="Arial Unicode MS"/>
                        <a:cs typeface="Arial Unicode MS"/>
                      </a:endParaRPr>
                    </a:p>
                    <a:p>
                      <a:pPr marL="457200" algn="just">
                        <a:lnSpc>
                          <a:spcPct val="115000"/>
                        </a:lnSpc>
                        <a:spcAft>
                          <a:spcPts val="0"/>
                        </a:spcAft>
                      </a:pPr>
                      <a:r>
                        <a:rPr lang="fr-FR" sz="2000" dirty="0">
                          <a:solidFill>
                            <a:srgbClr val="0070C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a:lnSpc>
                          <a:spcPct val="115000"/>
                        </a:lnSpc>
                        <a:spcBef>
                          <a:spcPts val="1000"/>
                        </a:spcBef>
                        <a:spcAft>
                          <a:spcPts val="0"/>
                        </a:spcAft>
                      </a:pPr>
                      <a:r>
                        <a:rPr lang="fr-FR" sz="2000" b="1" dirty="0">
                          <a:solidFill>
                            <a:srgbClr val="0070C0"/>
                          </a:solidFill>
                          <a:effectLst/>
                          <a:uFill>
                            <a:solidFill>
                              <a:srgbClr val="4F81BD"/>
                            </a:solidFill>
                          </a:uFill>
                          <a:latin typeface="Times New Roman"/>
                          <a:cs typeface="Arial Unicode MS"/>
                        </a:rPr>
                        <a:t>Intitulé d’une autre compétence visée</a:t>
                      </a:r>
                      <a:endParaRPr lang="fr-BE" sz="2000" b="1" dirty="0">
                        <a:solidFill>
                          <a:srgbClr val="4F81BD"/>
                        </a:solidFill>
                        <a:effectLst/>
                        <a:uFill>
                          <a:solidFill>
                            <a:srgbClr val="4F81BD"/>
                          </a:solidFill>
                        </a:uFill>
                        <a:latin typeface="Times New Roman"/>
                        <a:cs typeface="Arial Unicode MS"/>
                      </a:endParaRPr>
                    </a:p>
                    <a:p>
                      <a:pPr marL="342900" lvl="0" indent="-342900" algn="just" fontAlgn="base">
                        <a:lnSpc>
                          <a:spcPct val="115000"/>
                        </a:lnSpc>
                        <a:spcAft>
                          <a:spcPts val="0"/>
                        </a:spcAft>
                        <a:buClr>
                          <a:srgbClr val="0070C0"/>
                        </a:buClr>
                        <a:buSzPts val="1100"/>
                        <a:buFont typeface="Arial"/>
                        <a:buChar char="•"/>
                        <a:tabLst>
                          <a:tab pos="457200" algn="l"/>
                          <a:tab pos="508000" algn="l"/>
                        </a:tabLst>
                      </a:pPr>
                      <a:r>
                        <a:rPr lang="fr-FR" sz="2000" u="none" strike="noStrike" kern="0" spc="0" dirty="0">
                          <a:solidFill>
                            <a:srgbClr val="0070C0"/>
                          </a:solidFill>
                          <a:effectLst/>
                          <a:uFill>
                            <a:solidFill>
                              <a:srgbClr val="0070C0"/>
                            </a:solidFill>
                          </a:uFill>
                          <a:latin typeface="Times New Roman"/>
                          <a:ea typeface="Arial Unicode MS"/>
                          <a:cs typeface="Arial Unicode MS"/>
                        </a:rPr>
                        <a:t>Trajectoire de développement x</a:t>
                      </a:r>
                      <a:endParaRPr lang="fr-BE" sz="2000" u="none" strike="noStrike" kern="0" spc="0" dirty="0">
                        <a:solidFill>
                          <a:srgbClr val="000000"/>
                        </a:solidFill>
                        <a:effectLst/>
                        <a:uFill>
                          <a:solidFill>
                            <a:srgbClr val="0070C0"/>
                          </a:solidFill>
                        </a:uFill>
                        <a:latin typeface="Calibri"/>
                        <a:ea typeface="Arial Unicode MS"/>
                        <a:cs typeface="Arial Unicode MS"/>
                      </a:endParaRPr>
                    </a:p>
                    <a:p>
                      <a:pPr marL="342900" lvl="0" indent="-342900" algn="just" fontAlgn="base">
                        <a:lnSpc>
                          <a:spcPct val="115000"/>
                        </a:lnSpc>
                        <a:spcAft>
                          <a:spcPts val="0"/>
                        </a:spcAft>
                        <a:buClr>
                          <a:srgbClr val="0070C0"/>
                        </a:buClr>
                        <a:buSzPts val="1100"/>
                        <a:buFont typeface="Arial"/>
                        <a:buChar char="•"/>
                        <a:tabLst>
                          <a:tab pos="457200" algn="l"/>
                          <a:tab pos="508000" algn="l"/>
                        </a:tabLst>
                      </a:pPr>
                      <a:r>
                        <a:rPr lang="fr-FR" sz="2000" u="none" strike="noStrike" kern="0" spc="0" dirty="0">
                          <a:solidFill>
                            <a:srgbClr val="0070C0"/>
                          </a:solidFill>
                          <a:effectLst/>
                          <a:uFill>
                            <a:solidFill>
                              <a:srgbClr val="0070C0"/>
                            </a:solidFill>
                          </a:uFill>
                          <a:latin typeface="Times New Roman"/>
                          <a:ea typeface="Arial Unicode MS"/>
                          <a:cs typeface="Arial Unicode MS"/>
                        </a:rPr>
                        <a:t>Trajectoire de développement y</a:t>
                      </a:r>
                      <a:endParaRPr lang="fr-BE" sz="2000" u="none" strike="noStrike" kern="0" spc="0" dirty="0">
                        <a:solidFill>
                          <a:srgbClr val="000000"/>
                        </a:solidFill>
                        <a:effectLst/>
                        <a:uFill>
                          <a:solidFill>
                            <a:srgbClr val="0070C0"/>
                          </a:solidFill>
                        </a:uFill>
                        <a:latin typeface="Calibri"/>
                        <a:ea typeface="Arial Unicode MS"/>
                        <a:cs typeface="Arial Unicode MS"/>
                      </a:endParaRPr>
                    </a:p>
                    <a:p>
                      <a:pPr marL="457200" algn="just">
                        <a:lnSpc>
                          <a:spcPct val="115000"/>
                        </a:lnSpc>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dirty="0">
                        <a:solidFill>
                          <a:srgbClr val="000000"/>
                        </a:solidFill>
                        <a:effectLst/>
                        <a:uFill>
                          <a:solidFill>
                            <a:srgbClr val="000000"/>
                          </a:solidFill>
                        </a:uFill>
                        <a:latin typeface="Calibri"/>
                        <a:ea typeface="Arial Unicode MS"/>
                        <a:cs typeface="Arial Unicode MS"/>
                      </a:endParaRPr>
                    </a:p>
                    <a:p>
                      <a:pPr algn="just">
                        <a:lnSpc>
                          <a:spcPct val="115000"/>
                        </a:lnSpc>
                        <a:spcAft>
                          <a:spcPts val="0"/>
                        </a:spcAft>
                      </a:pPr>
                      <a:r>
                        <a:rPr lang="fr-FR" sz="2000" dirty="0">
                          <a:solidFill>
                            <a:srgbClr val="000000"/>
                          </a:solidFill>
                          <a:effectLst/>
                          <a:uFill>
                            <a:solidFill>
                              <a:srgbClr val="000000"/>
                            </a:solidFill>
                          </a:uFill>
                          <a:latin typeface="Times New Roman"/>
                          <a:ea typeface="Times New Roman"/>
                          <a:cs typeface="Arial Unicode MS"/>
                        </a:rPr>
                        <a:t> </a:t>
                      </a:r>
                      <a:endParaRPr lang="fr-BE" sz="2000" b="1" dirty="0">
                        <a:solidFill>
                          <a:srgbClr val="4F81BD"/>
                        </a:solidFill>
                        <a:effectLst/>
                        <a:uFill>
                          <a:solidFill>
                            <a:srgbClr val="4F81BD"/>
                          </a:solidFill>
                        </a:uFill>
                        <a:latin typeface="Times New Roman"/>
                        <a:cs typeface="Arial Unicode MS"/>
                      </a:endParaRPr>
                    </a:p>
                  </a:txBody>
                  <a:tcPr marL="37375" marR="37375" marT="37385" marB="37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val="3849036944"/>
              </p:ext>
            </p:extLst>
          </p:nvPr>
        </p:nvGraphicFramePr>
        <p:xfrm>
          <a:off x="7738885" y="1925758"/>
          <a:ext cx="7020160" cy="8462339"/>
        </p:xfrm>
        <a:graphic>
          <a:graphicData uri="http://schemas.openxmlformats.org/drawingml/2006/table">
            <a:tbl>
              <a:tblPr firstRow="1" firstCol="1" bandRow="1"/>
              <a:tblGrid>
                <a:gridCol w="7020160"/>
              </a:tblGrid>
              <a:tr h="8462339">
                <a:tc>
                  <a:txBody>
                    <a:bodyPr/>
                    <a:lstStyle/>
                    <a:p>
                      <a:pPr algn="just">
                        <a:lnSpc>
                          <a:spcPct val="115000"/>
                        </a:lnSpc>
                        <a:spcAft>
                          <a:spcPts val="0"/>
                        </a:spcAft>
                      </a:pPr>
                      <a:r>
                        <a:rPr lang="fr-FR" sz="2000" b="1" dirty="0" smtClean="0">
                          <a:solidFill>
                            <a:srgbClr val="000000"/>
                          </a:solidFill>
                          <a:effectLst/>
                          <a:uFill>
                            <a:solidFill>
                              <a:srgbClr val="000000"/>
                            </a:solidFill>
                          </a:uFill>
                          <a:latin typeface="Times New Roman"/>
                          <a:ea typeface="Arial Unicode MS"/>
                          <a:cs typeface="Arial Unicode MS"/>
                        </a:rPr>
                        <a:t>2e </a:t>
                      </a:r>
                      <a:r>
                        <a:rPr lang="fr-FR" sz="2000" b="1" dirty="0">
                          <a:solidFill>
                            <a:srgbClr val="000000"/>
                          </a:solidFill>
                          <a:effectLst/>
                          <a:uFill>
                            <a:solidFill>
                              <a:srgbClr val="000000"/>
                            </a:solidFill>
                          </a:uFill>
                          <a:latin typeface="Times New Roman"/>
                          <a:ea typeface="Arial Unicode MS"/>
                          <a:cs typeface="Arial Unicode MS"/>
                        </a:rPr>
                        <a:t>partie : Les acquis d’apprentissage de l’unité</a:t>
                      </a:r>
                      <a:r>
                        <a:rPr lang="fr-FR" sz="2000" b="1" dirty="0">
                          <a:solidFill>
                            <a:srgbClr val="000000"/>
                          </a:solidFill>
                          <a:effectLst/>
                          <a:uFill>
                            <a:solidFill>
                              <a:srgbClr val="000000"/>
                            </a:solidFill>
                          </a:uFill>
                          <a:latin typeface="Calibri"/>
                          <a:ea typeface="Arial Unicode MS"/>
                          <a:cs typeface="Arial Unicode MS"/>
                        </a:rPr>
                        <a:t> </a:t>
                      </a:r>
                      <a:r>
                        <a:rPr lang="fr-FR" sz="2000" b="1" dirty="0">
                          <a:solidFill>
                            <a:srgbClr val="000000"/>
                          </a:solidFill>
                          <a:effectLst/>
                          <a:uFill>
                            <a:solidFill>
                              <a:srgbClr val="000000"/>
                            </a:solidFill>
                          </a:uFill>
                          <a:latin typeface="Times New Roman"/>
                          <a:ea typeface="Arial Unicode MS"/>
                          <a:cs typeface="Arial Unicode MS"/>
                        </a:rPr>
                        <a:t>d’enseignement décrits d’un point de vue opérationnel</a:t>
                      </a:r>
                      <a:endParaRPr lang="fr-BE" sz="2000" dirty="0">
                        <a:solidFill>
                          <a:srgbClr val="000000"/>
                        </a:solidFill>
                        <a:effectLst/>
                        <a:uFill>
                          <a:solidFill>
                            <a:srgbClr val="000000"/>
                          </a:solidFill>
                        </a:uFill>
                        <a:latin typeface="Calibri"/>
                        <a:ea typeface="Arial Unicode MS"/>
                        <a:cs typeface="Arial Unicode MS"/>
                      </a:endParaRPr>
                    </a:p>
                    <a:p>
                      <a:pPr algn="just">
                        <a:lnSpc>
                          <a:spcPct val="115000"/>
                        </a:lnSpc>
                        <a:spcBef>
                          <a:spcPts val="0"/>
                        </a:spcBef>
                        <a:spcAft>
                          <a:spcPts val="0"/>
                        </a:spcAft>
                      </a:pPr>
                      <a:r>
                        <a:rPr lang="fr-FR" sz="2000" b="1" i="1" dirty="0">
                          <a:solidFill>
                            <a:srgbClr val="0070C0"/>
                          </a:solidFill>
                          <a:effectLst/>
                          <a:uFill>
                            <a:solidFill>
                              <a:srgbClr val="4F81BD"/>
                            </a:solidFill>
                          </a:uFill>
                          <a:latin typeface="Times New Roman"/>
                          <a:cs typeface="Arial Unicode MS"/>
                        </a:rPr>
                        <a:t>Il s’agit d’énoncer les acquis d’apprentissage visés par votre unité d’enseignement, c'est-à-dire les savoirs, savoir-faire et attitudes que les étudiants devront être en mesure de maîtriser à son terme.</a:t>
                      </a:r>
                      <a:r>
                        <a:rPr lang="fr-FR" sz="2000" b="1" i="1" dirty="0">
                          <a:solidFill>
                            <a:srgbClr val="007600"/>
                          </a:solidFill>
                          <a:effectLst/>
                          <a:uFill>
                            <a:solidFill>
                              <a:srgbClr val="4F81BD"/>
                            </a:solidFill>
                          </a:uFill>
                          <a:latin typeface="Times New Roman"/>
                          <a:cs typeface="Arial Unicode MS"/>
                        </a:rPr>
                        <a:t> </a:t>
                      </a:r>
                      <a:r>
                        <a:rPr lang="fr-FR" sz="2000" b="1" i="1" kern="1200" dirty="0">
                          <a:solidFill>
                            <a:srgbClr val="0070C0"/>
                          </a:solidFill>
                          <a:effectLst/>
                          <a:uFill>
                            <a:solidFill>
                              <a:srgbClr val="4F81BD"/>
                            </a:solidFill>
                          </a:uFill>
                          <a:latin typeface="Times New Roman"/>
                          <a:ea typeface="+mn-ea"/>
                          <a:cs typeface="Arial Unicode MS"/>
                        </a:rPr>
                        <a:t>Les acquis d’apprentissage présentent la caractéristique d’être centrés sur l’apprentissage</a:t>
                      </a:r>
                      <a:r>
                        <a:rPr lang="fr-FR" sz="2000" b="1" i="1" kern="1200" dirty="0" smtClean="0">
                          <a:solidFill>
                            <a:srgbClr val="0070C0"/>
                          </a:solidFill>
                          <a:effectLst/>
                          <a:uFill>
                            <a:solidFill>
                              <a:srgbClr val="4F81BD"/>
                            </a:solidFill>
                          </a:uFill>
                          <a:latin typeface="Times New Roman"/>
                          <a:ea typeface="+mn-ea"/>
                          <a:cs typeface="Arial Unicode MS"/>
                        </a:rPr>
                        <a:t>.</a:t>
                      </a:r>
                      <a:r>
                        <a:rPr lang="fr-FR" sz="2000" b="1" i="1" kern="1200" dirty="0">
                          <a:solidFill>
                            <a:srgbClr val="0070C0"/>
                          </a:solidFill>
                          <a:effectLst/>
                          <a:uFill>
                            <a:solidFill>
                              <a:srgbClr val="4F81BD"/>
                            </a:solidFill>
                          </a:uFill>
                          <a:latin typeface="Times New Roman"/>
                          <a:ea typeface="+mn-ea"/>
                          <a:cs typeface="Arial Unicode MS"/>
                        </a:rPr>
                        <a:t> </a:t>
                      </a:r>
                      <a:endParaRPr lang="fr-BE" sz="2000" b="1" i="1" kern="1200" dirty="0">
                        <a:solidFill>
                          <a:srgbClr val="0070C0"/>
                        </a:solidFill>
                        <a:effectLst/>
                        <a:uFill>
                          <a:solidFill>
                            <a:srgbClr val="4F81BD"/>
                          </a:solidFill>
                        </a:uFill>
                        <a:latin typeface="Times New Roman"/>
                        <a:ea typeface="+mn-ea"/>
                        <a:cs typeface="Arial Unicode MS"/>
                      </a:endParaRPr>
                    </a:p>
                    <a:p>
                      <a:pPr algn="just">
                        <a:lnSpc>
                          <a:spcPct val="100000"/>
                        </a:lnSpc>
                        <a:spcBef>
                          <a:spcPts val="1000"/>
                        </a:spcBef>
                        <a:spcAft>
                          <a:spcPts val="0"/>
                        </a:spcAft>
                      </a:pPr>
                      <a:r>
                        <a:rPr lang="fr-FR" sz="1400" b="0" i="1" dirty="0">
                          <a:solidFill>
                            <a:srgbClr val="0070C0"/>
                          </a:solidFill>
                          <a:effectLst/>
                          <a:uFill>
                            <a:solidFill>
                              <a:srgbClr val="4F81BD"/>
                            </a:solidFill>
                          </a:uFill>
                          <a:latin typeface="Times New Roman"/>
                          <a:cs typeface="Arial Unicode MS"/>
                        </a:rPr>
                        <a:t>Par exemple, pour tous les cours qui ne sont pas des cours donnés en atelier, voici une échelle de progression dans la maîtrise d’un contenu. Vous pourriez adapter ces phrases génériques à votre matière.</a:t>
                      </a:r>
                      <a:endParaRPr lang="fr-BE" sz="1400" b="1" dirty="0">
                        <a:solidFill>
                          <a:srgbClr val="4F81BD"/>
                        </a:solidFill>
                        <a:effectLst/>
                        <a:uFill>
                          <a:solidFill>
                            <a:srgbClr val="4F81BD"/>
                          </a:solidFill>
                        </a:uFill>
                        <a:latin typeface="Times New Roman"/>
                        <a:cs typeface="Arial Unicode MS"/>
                      </a:endParaRPr>
                    </a:p>
                    <a:p>
                      <a:pPr marL="342900" lvl="0" indent="-342900" algn="just" fontAlgn="base">
                        <a:lnSpc>
                          <a:spcPct val="100000"/>
                        </a:lnSpc>
                        <a:spcAft>
                          <a:spcPts val="0"/>
                        </a:spcAft>
                        <a:buClr>
                          <a:srgbClr val="0070C0"/>
                        </a:buClr>
                        <a:buSzPts val="1100"/>
                        <a:buFont typeface="Arial"/>
                        <a:buChar char="•"/>
                        <a:tabLst>
                          <a:tab pos="457200" algn="l"/>
                          <a:tab pos="508000" algn="l"/>
                        </a:tabLst>
                      </a:pPr>
                      <a:r>
                        <a:rPr lang="fr-FR" sz="1400" b="1" u="none" strike="noStrike" kern="0" spc="0" dirty="0">
                          <a:solidFill>
                            <a:srgbClr val="0070C0"/>
                          </a:solidFill>
                          <a:effectLst/>
                          <a:uFill>
                            <a:solidFill>
                              <a:srgbClr val="0070C0"/>
                            </a:solidFill>
                          </a:uFill>
                          <a:latin typeface="Times New Roman"/>
                          <a:ea typeface="Arial Unicode MS"/>
                          <a:cs typeface="Arial Unicode MS"/>
                        </a:rPr>
                        <a:t>Connaître :</a:t>
                      </a:r>
                      <a:r>
                        <a:rPr lang="fr-FR" sz="1400" u="none" strike="noStrike" kern="0" spc="0" dirty="0">
                          <a:solidFill>
                            <a:srgbClr val="0070C0"/>
                          </a:solidFill>
                          <a:effectLst/>
                          <a:uFill>
                            <a:solidFill>
                              <a:srgbClr val="0070C0"/>
                            </a:solidFill>
                          </a:uFill>
                          <a:latin typeface="Times New Roman"/>
                          <a:ea typeface="Arial Unicode MS"/>
                          <a:cs typeface="Arial Unicode MS"/>
                        </a:rPr>
                        <a:t> mémoriser des faits ou des procédures.</a:t>
                      </a:r>
                      <a:endParaRPr lang="fr-BE" sz="1400" u="none" strike="noStrike" kern="0" spc="0" dirty="0">
                        <a:solidFill>
                          <a:srgbClr val="000000"/>
                        </a:solidFill>
                        <a:effectLst/>
                        <a:uFill>
                          <a:solidFill>
                            <a:srgbClr val="0070C0"/>
                          </a:solidFill>
                        </a:uFill>
                        <a:latin typeface="Calibri"/>
                        <a:ea typeface="Arial Unicode MS"/>
                        <a:cs typeface="Arial Unicode MS"/>
                      </a:endParaRPr>
                    </a:p>
                    <a:p>
                      <a:pPr marL="342900" lvl="0" indent="-342900" algn="just" fontAlgn="base">
                        <a:lnSpc>
                          <a:spcPct val="100000"/>
                        </a:lnSpc>
                        <a:spcAft>
                          <a:spcPts val="0"/>
                        </a:spcAft>
                        <a:buClr>
                          <a:srgbClr val="0070C0"/>
                        </a:buClr>
                        <a:buSzPts val="1100"/>
                        <a:buFont typeface="Arial"/>
                        <a:buChar char="•"/>
                        <a:tabLst>
                          <a:tab pos="457200" algn="l"/>
                          <a:tab pos="508000" algn="l"/>
                        </a:tabLst>
                      </a:pPr>
                      <a:r>
                        <a:rPr lang="fr-FR" sz="1400" b="1" u="none" strike="noStrike" kern="0" spc="0" dirty="0">
                          <a:solidFill>
                            <a:srgbClr val="0070C0"/>
                          </a:solidFill>
                          <a:effectLst/>
                          <a:uFill>
                            <a:solidFill>
                              <a:srgbClr val="0070C0"/>
                            </a:solidFill>
                          </a:uFill>
                          <a:latin typeface="Times New Roman"/>
                          <a:ea typeface="Arial Unicode MS"/>
                          <a:cs typeface="Arial Unicode MS"/>
                        </a:rPr>
                        <a:t>Comprendre :</a:t>
                      </a:r>
                      <a:r>
                        <a:rPr lang="fr-FR" sz="1400" u="none" strike="noStrike" kern="0" spc="0" dirty="0">
                          <a:solidFill>
                            <a:srgbClr val="0070C0"/>
                          </a:solidFill>
                          <a:effectLst/>
                          <a:uFill>
                            <a:solidFill>
                              <a:srgbClr val="0070C0"/>
                            </a:solidFill>
                          </a:uFill>
                          <a:latin typeface="Times New Roman"/>
                          <a:ea typeface="Arial Unicode MS"/>
                          <a:cs typeface="Arial Unicode MS"/>
                        </a:rPr>
                        <a:t> démontrer une compréhension des faits et des idées en reformulant dans ses propres mots les principales idées et argumentations, en les réorganisant, en les comparant, en interprétant des faits nouveaux à l’aide du cadre qu’elles définissent et/ou en les traduisant dans un nouveau, en donnant et en expliquant des exemples</a:t>
                      </a:r>
                      <a:endParaRPr lang="fr-BE" sz="1400" u="none" strike="noStrike" kern="0" spc="0" dirty="0">
                        <a:solidFill>
                          <a:srgbClr val="0070C0"/>
                        </a:solidFill>
                        <a:effectLst/>
                        <a:uFill>
                          <a:solidFill>
                            <a:srgbClr val="0070C0"/>
                          </a:solidFill>
                        </a:uFill>
                        <a:latin typeface="Times New Roman"/>
                        <a:ea typeface="Arial Unicode MS"/>
                        <a:cs typeface="Arial Unicode MS"/>
                      </a:endParaRPr>
                    </a:p>
                    <a:p>
                      <a:pPr marL="342900" lvl="0" indent="-342900" algn="just" defTabSz="1474053" rtl="0" eaLnBrk="1" fontAlgn="base" latinLnBrk="0" hangingPunct="1">
                        <a:lnSpc>
                          <a:spcPct val="100000"/>
                        </a:lnSpc>
                        <a:spcAft>
                          <a:spcPts val="0"/>
                        </a:spcAft>
                        <a:buClr>
                          <a:srgbClr val="0070C0"/>
                        </a:buClr>
                        <a:buSzPts val="1100"/>
                        <a:buFont typeface="Arial"/>
                        <a:buChar char="•"/>
                        <a:tabLst>
                          <a:tab pos="457200" algn="l"/>
                          <a:tab pos="508000" algn="l"/>
                        </a:tabLst>
                      </a:pPr>
                      <a:r>
                        <a:rPr lang="fr-FR" sz="1400" b="1" dirty="0">
                          <a:solidFill>
                            <a:srgbClr val="0070C0"/>
                          </a:solidFill>
                          <a:effectLst/>
                          <a:uFill>
                            <a:solidFill>
                              <a:srgbClr val="000000"/>
                            </a:solidFill>
                          </a:uFill>
                          <a:latin typeface="Times New Roman"/>
                          <a:ea typeface="Arial Unicode MS"/>
                          <a:cs typeface="Arial Unicode MS"/>
                        </a:rPr>
                        <a:t>Analyser :</a:t>
                      </a:r>
                      <a:r>
                        <a:rPr lang="fr-FR" sz="1400" dirty="0">
                          <a:solidFill>
                            <a:srgbClr val="0070C0"/>
                          </a:solidFill>
                          <a:effectLst/>
                          <a:uFill>
                            <a:solidFill>
                              <a:srgbClr val="000000"/>
                            </a:solidFill>
                          </a:uFill>
                          <a:latin typeface="Times New Roman"/>
                          <a:ea typeface="Arial Unicode MS"/>
                          <a:cs typeface="Arial Unicode MS"/>
                        </a:rPr>
                        <a:t> examiner et séparer en composants pour révéler la structure organisationnelle des </a:t>
                      </a:r>
                      <a:r>
                        <a:rPr lang="fr-FR" sz="1400" u="none" strike="noStrike" kern="0" spc="0" dirty="0">
                          <a:solidFill>
                            <a:srgbClr val="0070C0"/>
                          </a:solidFill>
                          <a:effectLst/>
                          <a:uFill>
                            <a:solidFill>
                              <a:srgbClr val="0070C0"/>
                            </a:solidFill>
                          </a:uFill>
                          <a:latin typeface="Times New Roman"/>
                          <a:ea typeface="Arial Unicode MS"/>
                          <a:cs typeface="Arial Unicode MS"/>
                        </a:rPr>
                        <a:t>informations,  en identifiant les causalités et les articulations, distinguer entre les faits et les inférences, généraliser sur base d’argumentations fondées et/ou identifier les parties constituantes d’un tout et leurs relations</a:t>
                      </a:r>
                      <a:endParaRPr lang="fr-BE" sz="1400" u="none" strike="noStrike" kern="0" spc="0" dirty="0">
                        <a:solidFill>
                          <a:srgbClr val="0070C0"/>
                        </a:solidFill>
                        <a:effectLst/>
                        <a:uFill>
                          <a:solidFill>
                            <a:srgbClr val="0070C0"/>
                          </a:solidFill>
                        </a:uFill>
                        <a:latin typeface="Times New Roman"/>
                        <a:ea typeface="Arial Unicode MS"/>
                        <a:cs typeface="Arial Unicode MS"/>
                      </a:endParaRPr>
                    </a:p>
                    <a:p>
                      <a:pPr marL="342900" lvl="0" indent="-342900" algn="just" fontAlgn="base">
                        <a:lnSpc>
                          <a:spcPct val="100000"/>
                        </a:lnSpc>
                        <a:spcAft>
                          <a:spcPts val="0"/>
                        </a:spcAft>
                        <a:buClr>
                          <a:srgbClr val="0070C0"/>
                        </a:buClr>
                        <a:buSzPts val="1100"/>
                        <a:buFont typeface="Arial"/>
                        <a:buChar char="•"/>
                        <a:tabLst>
                          <a:tab pos="457200" algn="l"/>
                          <a:tab pos="508000" algn="l"/>
                        </a:tabLst>
                      </a:pPr>
                      <a:r>
                        <a:rPr lang="fr-FR" sz="1400" b="1" u="none" strike="noStrike" kern="0" spc="0" dirty="0">
                          <a:solidFill>
                            <a:srgbClr val="0070C0"/>
                          </a:solidFill>
                          <a:effectLst/>
                          <a:uFill>
                            <a:solidFill>
                              <a:srgbClr val="0070C0"/>
                            </a:solidFill>
                          </a:uFill>
                          <a:latin typeface="Times New Roman"/>
                          <a:ea typeface="Arial Unicode MS"/>
                          <a:cs typeface="Arial Unicode MS"/>
                        </a:rPr>
                        <a:t>Appliquer :</a:t>
                      </a:r>
                      <a:r>
                        <a:rPr lang="fr-FR" sz="1400" u="none" strike="noStrike" kern="0" spc="0" dirty="0">
                          <a:solidFill>
                            <a:srgbClr val="0070C0"/>
                          </a:solidFill>
                          <a:effectLst/>
                          <a:uFill>
                            <a:solidFill>
                              <a:srgbClr val="0070C0"/>
                            </a:solidFill>
                          </a:uFill>
                          <a:latin typeface="Times New Roman"/>
                          <a:ea typeface="Arial Unicode MS"/>
                          <a:cs typeface="Arial Unicode MS"/>
                        </a:rPr>
                        <a:t> appliquer des procédures à</a:t>
                      </a:r>
                      <a:r>
                        <a:rPr lang="fr-FR" sz="1400" u="none" strike="noStrike" kern="0" spc="0" dirty="0">
                          <a:solidFill>
                            <a:srgbClr val="0070C0"/>
                          </a:solidFill>
                          <a:effectLst/>
                          <a:uFill>
                            <a:solidFill>
                              <a:srgbClr val="0070C0"/>
                            </a:solidFill>
                          </a:uFill>
                          <a:latin typeface="Calibri"/>
                          <a:ea typeface="Arial Unicode MS"/>
                          <a:cs typeface="Arial Unicode MS"/>
                        </a:rPr>
                        <a:t> </a:t>
                      </a:r>
                      <a:r>
                        <a:rPr lang="fr-FR" sz="1400" u="none" strike="noStrike" kern="0" spc="0" dirty="0">
                          <a:solidFill>
                            <a:srgbClr val="0070C0"/>
                          </a:solidFill>
                          <a:effectLst/>
                          <a:uFill>
                            <a:solidFill>
                              <a:srgbClr val="0070C0"/>
                            </a:solidFill>
                          </a:uFill>
                          <a:latin typeface="Times New Roman"/>
                          <a:ea typeface="Arial Unicode MS"/>
                          <a:cs typeface="Arial Unicode MS"/>
                        </a:rPr>
                        <a:t>des cas particuliers.</a:t>
                      </a:r>
                      <a:endParaRPr lang="fr-BE" sz="1400" u="none" strike="noStrike" kern="0" spc="0" dirty="0">
                        <a:solidFill>
                          <a:srgbClr val="000000"/>
                        </a:solidFill>
                        <a:effectLst/>
                        <a:uFill>
                          <a:solidFill>
                            <a:srgbClr val="0070C0"/>
                          </a:solidFill>
                        </a:uFill>
                        <a:latin typeface="Calibri"/>
                        <a:ea typeface="Arial Unicode MS"/>
                        <a:cs typeface="Arial Unicode MS"/>
                      </a:endParaRPr>
                    </a:p>
                    <a:p>
                      <a:pPr marL="342900" lvl="0" indent="-342900" algn="just" fontAlgn="base">
                        <a:lnSpc>
                          <a:spcPct val="100000"/>
                        </a:lnSpc>
                        <a:spcAft>
                          <a:spcPts val="0"/>
                        </a:spcAft>
                        <a:buClr>
                          <a:srgbClr val="0070C0"/>
                        </a:buClr>
                        <a:buSzPts val="1100"/>
                        <a:buFont typeface="Arial"/>
                        <a:buChar char="•"/>
                        <a:tabLst>
                          <a:tab pos="457200" algn="l"/>
                          <a:tab pos="508000" algn="l"/>
                        </a:tabLst>
                      </a:pPr>
                      <a:r>
                        <a:rPr lang="fr-FR" sz="1400" b="1" u="none" strike="noStrike" kern="0" spc="0" dirty="0">
                          <a:solidFill>
                            <a:srgbClr val="0070C0"/>
                          </a:solidFill>
                          <a:effectLst/>
                          <a:uFill>
                            <a:solidFill>
                              <a:srgbClr val="0070C0"/>
                            </a:solidFill>
                          </a:uFill>
                          <a:latin typeface="Times New Roman"/>
                          <a:ea typeface="Arial Unicode MS"/>
                          <a:cs typeface="Arial Unicode MS"/>
                        </a:rPr>
                        <a:t>Évaluer :</a:t>
                      </a:r>
                      <a:r>
                        <a:rPr lang="fr-FR" sz="1400" u="none" strike="noStrike" kern="0" spc="0" dirty="0">
                          <a:solidFill>
                            <a:srgbClr val="0070C0"/>
                          </a:solidFill>
                          <a:effectLst/>
                          <a:uFill>
                            <a:solidFill>
                              <a:srgbClr val="0070C0"/>
                            </a:solidFill>
                          </a:uFill>
                          <a:latin typeface="Times New Roman"/>
                          <a:ea typeface="Arial Unicode MS"/>
                          <a:cs typeface="Arial Unicode MS"/>
                        </a:rPr>
                        <a:t> comparer et distinguer des idées, déterminer la valeur de théories et d’exposés, poser des choix en fonction d’arguments raisonnés, vérifier la valeur des preuves et/ou reconnaître la part de subjectivité.</a:t>
                      </a:r>
                      <a:endParaRPr lang="fr-BE" sz="1400" u="none" strike="noStrike" kern="0" spc="0" dirty="0">
                        <a:solidFill>
                          <a:srgbClr val="000000"/>
                        </a:solidFill>
                        <a:effectLst/>
                        <a:uFill>
                          <a:solidFill>
                            <a:srgbClr val="0070C0"/>
                          </a:solidFill>
                        </a:uFill>
                        <a:latin typeface="Calibri"/>
                        <a:ea typeface="Arial Unicode MS"/>
                        <a:cs typeface="Arial Unicode MS"/>
                      </a:endParaRPr>
                    </a:p>
                    <a:p>
                      <a:pPr marL="342900" lvl="0" indent="-342900" algn="just" fontAlgn="base">
                        <a:lnSpc>
                          <a:spcPct val="100000"/>
                        </a:lnSpc>
                        <a:spcAft>
                          <a:spcPts val="0"/>
                        </a:spcAft>
                        <a:buClr>
                          <a:srgbClr val="0070C0"/>
                        </a:buClr>
                        <a:buSzPts val="1100"/>
                        <a:buFont typeface="Arial"/>
                        <a:buChar char="•"/>
                        <a:tabLst>
                          <a:tab pos="457200" algn="l"/>
                          <a:tab pos="508000" algn="l"/>
                        </a:tabLst>
                      </a:pPr>
                      <a:r>
                        <a:rPr lang="fr-FR" sz="1400" b="1" u="none" strike="noStrike" kern="0" spc="0" dirty="0">
                          <a:solidFill>
                            <a:srgbClr val="0070C0"/>
                          </a:solidFill>
                          <a:effectLst/>
                          <a:uFill>
                            <a:solidFill>
                              <a:srgbClr val="0070C0"/>
                            </a:solidFill>
                          </a:uFill>
                          <a:latin typeface="Times New Roman"/>
                          <a:ea typeface="Arial Unicode MS"/>
                          <a:cs typeface="Arial Unicode MS"/>
                        </a:rPr>
                        <a:t>Créer :</a:t>
                      </a:r>
                      <a:r>
                        <a:rPr lang="fr-FR" sz="1400" u="none" strike="noStrike" kern="0" spc="0" dirty="0">
                          <a:solidFill>
                            <a:srgbClr val="0070C0"/>
                          </a:solidFill>
                          <a:effectLst/>
                          <a:uFill>
                            <a:solidFill>
                              <a:srgbClr val="0070C0"/>
                            </a:solidFill>
                          </a:uFill>
                          <a:latin typeface="Times New Roman"/>
                          <a:ea typeface="Arial Unicode MS"/>
                          <a:cs typeface="Arial Unicode MS"/>
                        </a:rPr>
                        <a:t> résoudre un problème de façon originale pour l’apprenant, remettre en forme d'une façon non mémorisée des éléments appris antérieurement, construire une structure nouvelle (pour l’apprenant) composée de divers éléments connus de lui, mettre ensemble des pièces pour former un tout original, en mettant l'accent sur la création d'une nouvelle signification pour l'apprenant</a:t>
                      </a:r>
                      <a:r>
                        <a:rPr lang="fr-FR" sz="1400" u="none" strike="noStrike" kern="0" spc="0" dirty="0" smtClean="0">
                          <a:solidFill>
                            <a:srgbClr val="0070C0"/>
                          </a:solidFill>
                          <a:effectLst/>
                          <a:uFill>
                            <a:solidFill>
                              <a:srgbClr val="0070C0"/>
                            </a:solidFill>
                          </a:uFill>
                          <a:latin typeface="Times New Roman"/>
                          <a:ea typeface="Arial Unicode MS"/>
                          <a:cs typeface="Arial Unicode MS"/>
                        </a:rPr>
                        <a:t>.</a:t>
                      </a:r>
                    </a:p>
                    <a:p>
                      <a:pPr marL="342900" lvl="0" indent="-342900" algn="just" fontAlgn="base">
                        <a:lnSpc>
                          <a:spcPct val="100000"/>
                        </a:lnSpc>
                        <a:spcAft>
                          <a:spcPts val="0"/>
                        </a:spcAft>
                        <a:buClr>
                          <a:srgbClr val="0070C0"/>
                        </a:buClr>
                        <a:buSzPts val="1100"/>
                        <a:buFont typeface="Arial"/>
                        <a:buChar char="•"/>
                        <a:tabLst>
                          <a:tab pos="457200" algn="l"/>
                          <a:tab pos="508000" algn="l"/>
                        </a:tabLst>
                      </a:pPr>
                      <a:endParaRPr lang="fr-BE" sz="1400" u="none" strike="noStrike" kern="0" spc="0" dirty="0">
                        <a:solidFill>
                          <a:srgbClr val="000000"/>
                        </a:solidFill>
                        <a:effectLst/>
                        <a:uFill>
                          <a:solidFill>
                            <a:srgbClr val="0070C0"/>
                          </a:solidFill>
                        </a:uFill>
                        <a:latin typeface="Calibri"/>
                        <a:ea typeface="Arial Unicode MS"/>
                        <a:cs typeface="Arial Unicode MS"/>
                      </a:endParaRPr>
                    </a:p>
                    <a:p>
                      <a:pPr>
                        <a:lnSpc>
                          <a:spcPct val="115000"/>
                        </a:lnSpc>
                        <a:spcAft>
                          <a:spcPts val="0"/>
                        </a:spcAft>
                      </a:pPr>
                      <a:r>
                        <a:rPr lang="fr-FR" sz="1400" dirty="0">
                          <a:solidFill>
                            <a:srgbClr val="0070C0"/>
                          </a:solidFill>
                          <a:effectLst/>
                          <a:uFill>
                            <a:solidFill>
                              <a:srgbClr val="000000"/>
                            </a:solidFill>
                          </a:uFill>
                          <a:latin typeface="Times New Roman"/>
                          <a:ea typeface="Times New Roman"/>
                          <a:cs typeface="Arial Unicode MS"/>
                        </a:rPr>
                        <a:t> </a:t>
                      </a:r>
                      <a:r>
                        <a:rPr lang="fr-FR" sz="1400" b="1" i="1" dirty="0" smtClean="0">
                          <a:solidFill>
                            <a:srgbClr val="FF0000"/>
                          </a:solidFill>
                          <a:effectLst/>
                          <a:uFill>
                            <a:solidFill>
                              <a:srgbClr val="4F81BD"/>
                            </a:solidFill>
                          </a:uFill>
                          <a:latin typeface="Times New Roman"/>
                          <a:cs typeface="Arial Unicode MS"/>
                        </a:rPr>
                        <a:t>Quand </a:t>
                      </a:r>
                      <a:r>
                        <a:rPr lang="fr-FR" sz="1400" b="1" i="1" dirty="0">
                          <a:solidFill>
                            <a:srgbClr val="FF0000"/>
                          </a:solidFill>
                          <a:effectLst/>
                          <a:uFill>
                            <a:solidFill>
                              <a:srgbClr val="4F81BD"/>
                            </a:solidFill>
                          </a:uFill>
                          <a:latin typeface="Times New Roman"/>
                          <a:cs typeface="Arial Unicode MS"/>
                        </a:rPr>
                        <a:t>vous avez écrits les objectifs d’apprentissage de votre enseignement, demandez-vous si </a:t>
                      </a:r>
                      <a:endParaRPr lang="fr-BE" sz="1400" b="1" dirty="0">
                        <a:solidFill>
                          <a:srgbClr val="4F81BD"/>
                        </a:solidFill>
                        <a:effectLst/>
                        <a:uFill>
                          <a:solidFill>
                            <a:srgbClr val="4F81BD"/>
                          </a:solidFill>
                        </a:uFill>
                        <a:latin typeface="Times New Roman"/>
                        <a:cs typeface="Arial Unicode MS"/>
                      </a:endParaRPr>
                    </a:p>
                    <a:p>
                      <a:pPr algn="just">
                        <a:lnSpc>
                          <a:spcPct val="100000"/>
                        </a:lnSpc>
                        <a:spcBef>
                          <a:spcPts val="0"/>
                        </a:spcBef>
                        <a:spcAft>
                          <a:spcPts val="0"/>
                        </a:spcAft>
                      </a:pPr>
                      <a:r>
                        <a:rPr lang="fr-FR" sz="1400" b="1" i="1" dirty="0">
                          <a:solidFill>
                            <a:srgbClr val="FF0000"/>
                          </a:solidFill>
                          <a:effectLst/>
                          <a:uFill>
                            <a:solidFill>
                              <a:srgbClr val="4F81BD"/>
                            </a:solidFill>
                          </a:uFill>
                          <a:latin typeface="Times New Roman"/>
                          <a:cs typeface="Arial Unicode MS"/>
                        </a:rPr>
                        <a:t>- ceux-ci représentent adéquatement ce qui est important dans ce champ ;</a:t>
                      </a:r>
                      <a:endParaRPr lang="fr-BE" sz="1400" b="1" dirty="0">
                        <a:solidFill>
                          <a:srgbClr val="4F81BD"/>
                        </a:solidFill>
                        <a:effectLst/>
                        <a:uFill>
                          <a:solidFill>
                            <a:srgbClr val="4F81BD"/>
                          </a:solidFill>
                        </a:uFill>
                        <a:latin typeface="Times New Roman"/>
                        <a:cs typeface="Arial Unicode MS"/>
                      </a:endParaRPr>
                    </a:p>
                    <a:p>
                      <a:pPr algn="just">
                        <a:lnSpc>
                          <a:spcPct val="100000"/>
                        </a:lnSpc>
                        <a:spcBef>
                          <a:spcPts val="0"/>
                        </a:spcBef>
                        <a:spcAft>
                          <a:spcPts val="0"/>
                        </a:spcAft>
                      </a:pPr>
                      <a:r>
                        <a:rPr lang="fr-FR" sz="1400" b="1" i="1" dirty="0">
                          <a:solidFill>
                            <a:srgbClr val="FF0000"/>
                          </a:solidFill>
                          <a:effectLst/>
                          <a:uFill>
                            <a:solidFill>
                              <a:srgbClr val="4F81BD"/>
                            </a:solidFill>
                          </a:uFill>
                          <a:latin typeface="Times New Roman"/>
                          <a:cs typeface="Arial Unicode MS"/>
                        </a:rPr>
                        <a:t>- ceux-ci sont bel et bien évalués ;</a:t>
                      </a:r>
                      <a:endParaRPr lang="fr-BE" sz="1400" b="1" dirty="0">
                        <a:solidFill>
                          <a:srgbClr val="4F81BD"/>
                        </a:solidFill>
                        <a:effectLst/>
                        <a:uFill>
                          <a:solidFill>
                            <a:srgbClr val="4F81BD"/>
                          </a:solidFill>
                        </a:uFill>
                        <a:latin typeface="Times New Roman"/>
                        <a:cs typeface="Arial Unicode MS"/>
                      </a:endParaRPr>
                    </a:p>
                    <a:p>
                      <a:pPr algn="just">
                        <a:lnSpc>
                          <a:spcPct val="100000"/>
                        </a:lnSpc>
                        <a:spcBef>
                          <a:spcPts val="0"/>
                        </a:spcBef>
                        <a:spcAft>
                          <a:spcPts val="0"/>
                        </a:spcAft>
                      </a:pPr>
                      <a:r>
                        <a:rPr lang="fr-FR" sz="1400" b="1" i="1" dirty="0">
                          <a:solidFill>
                            <a:srgbClr val="FF0000"/>
                          </a:solidFill>
                          <a:effectLst/>
                          <a:uFill>
                            <a:solidFill>
                              <a:srgbClr val="4F81BD"/>
                            </a:solidFill>
                          </a:uFill>
                          <a:latin typeface="Times New Roman"/>
                          <a:cs typeface="Arial Unicode MS"/>
                        </a:rPr>
                        <a:t>- ceux-ci sont atteignables étant donné le niveau de vos étudiants et le temps disponible ; </a:t>
                      </a:r>
                      <a:endParaRPr lang="fr-BE" sz="1400" b="1" dirty="0">
                        <a:solidFill>
                          <a:srgbClr val="4F81BD"/>
                        </a:solidFill>
                        <a:effectLst/>
                        <a:uFill>
                          <a:solidFill>
                            <a:srgbClr val="4F81BD"/>
                          </a:solidFill>
                        </a:uFill>
                        <a:latin typeface="Times New Roman"/>
                        <a:cs typeface="Arial Unicode MS"/>
                      </a:endParaRPr>
                    </a:p>
                  </a:txBody>
                  <a:tcPr marL="37375" marR="37375" marT="37385" marB="37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747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custDataLst>
              <p:tags r:id="rId1"/>
            </p:custDataLst>
          </p:nvPr>
        </p:nvSpPr>
        <p:spPr bwMode="auto">
          <a:xfrm>
            <a:off x="1800040" y="360060"/>
            <a:ext cx="14398702" cy="166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0666" tIns="33648" rIns="140666" bIns="70334" numCol="1" anchor="ctr" anchorCtr="0" compatLnSpc="1">
            <a:prstTxWarp prst="textNoShape">
              <a:avLst/>
            </a:prstTxWarp>
          </a:bodyPr>
          <a:lstStyle>
            <a:lvl1pPr algn="ctr" defTabSz="1472929" rtl="0" eaLnBrk="0" fontAlgn="base" hangingPunct="0">
              <a:spcBef>
                <a:spcPct val="0"/>
              </a:spcBef>
              <a:spcAft>
                <a:spcPct val="0"/>
              </a:spcAft>
              <a:defRPr sz="7100" kern="1200">
                <a:solidFill>
                  <a:schemeClr val="tx1"/>
                </a:solidFill>
                <a:latin typeface="+mj-lt"/>
                <a:ea typeface="+mj-ea"/>
                <a:cs typeface="+mj-cs"/>
              </a:defRPr>
            </a:lvl1pPr>
            <a:lvl2pPr algn="ctr" defTabSz="1472929" rtl="0" eaLnBrk="0" fontAlgn="base" hangingPunct="0">
              <a:spcBef>
                <a:spcPct val="0"/>
              </a:spcBef>
              <a:spcAft>
                <a:spcPct val="0"/>
              </a:spcAft>
              <a:defRPr sz="7100">
                <a:solidFill>
                  <a:schemeClr val="tx1"/>
                </a:solidFill>
                <a:latin typeface="Calibri" pitchFamily="34" charset="0"/>
              </a:defRPr>
            </a:lvl2pPr>
            <a:lvl3pPr algn="ctr" defTabSz="1472929" rtl="0" eaLnBrk="0" fontAlgn="base" hangingPunct="0">
              <a:spcBef>
                <a:spcPct val="0"/>
              </a:spcBef>
              <a:spcAft>
                <a:spcPct val="0"/>
              </a:spcAft>
              <a:defRPr sz="7100">
                <a:solidFill>
                  <a:schemeClr val="tx1"/>
                </a:solidFill>
                <a:latin typeface="Calibri" pitchFamily="34" charset="0"/>
              </a:defRPr>
            </a:lvl3pPr>
            <a:lvl4pPr algn="ctr" defTabSz="1472929" rtl="0" eaLnBrk="0" fontAlgn="base" hangingPunct="0">
              <a:spcBef>
                <a:spcPct val="0"/>
              </a:spcBef>
              <a:spcAft>
                <a:spcPct val="0"/>
              </a:spcAft>
              <a:defRPr sz="7100">
                <a:solidFill>
                  <a:schemeClr val="tx1"/>
                </a:solidFill>
                <a:latin typeface="Calibri" pitchFamily="34" charset="0"/>
              </a:defRPr>
            </a:lvl4pPr>
            <a:lvl5pPr algn="ctr" defTabSz="1472929" rtl="0" eaLnBrk="0" fontAlgn="base" hangingPunct="0">
              <a:spcBef>
                <a:spcPct val="0"/>
              </a:spcBef>
              <a:spcAft>
                <a:spcPct val="0"/>
              </a:spcAft>
              <a:defRPr sz="7100">
                <a:solidFill>
                  <a:schemeClr val="tx1"/>
                </a:solidFill>
                <a:latin typeface="Calibri" pitchFamily="34" charset="0"/>
              </a:defRPr>
            </a:lvl5pPr>
            <a:lvl6pPr marL="457116" algn="ctr" defTabSz="1472929" rtl="0" fontAlgn="base">
              <a:spcBef>
                <a:spcPct val="0"/>
              </a:spcBef>
              <a:spcAft>
                <a:spcPct val="0"/>
              </a:spcAft>
              <a:defRPr sz="7100">
                <a:solidFill>
                  <a:schemeClr val="tx1"/>
                </a:solidFill>
                <a:latin typeface="Calibri" pitchFamily="34" charset="0"/>
              </a:defRPr>
            </a:lvl6pPr>
            <a:lvl7pPr marL="914231" algn="ctr" defTabSz="1472929" rtl="0" fontAlgn="base">
              <a:spcBef>
                <a:spcPct val="0"/>
              </a:spcBef>
              <a:spcAft>
                <a:spcPct val="0"/>
              </a:spcAft>
              <a:defRPr sz="7100">
                <a:solidFill>
                  <a:schemeClr val="tx1"/>
                </a:solidFill>
                <a:latin typeface="Calibri" pitchFamily="34" charset="0"/>
              </a:defRPr>
            </a:lvl7pPr>
            <a:lvl8pPr marL="1371348" algn="ctr" defTabSz="1472929" rtl="0" fontAlgn="base">
              <a:spcBef>
                <a:spcPct val="0"/>
              </a:spcBef>
              <a:spcAft>
                <a:spcPct val="0"/>
              </a:spcAft>
              <a:defRPr sz="7100">
                <a:solidFill>
                  <a:schemeClr val="tx1"/>
                </a:solidFill>
                <a:latin typeface="Calibri" pitchFamily="34" charset="0"/>
              </a:defRPr>
            </a:lvl8pPr>
            <a:lvl9pPr marL="1828464" algn="ctr" defTabSz="1472929" rtl="0" fontAlgn="base">
              <a:spcBef>
                <a:spcPct val="0"/>
              </a:spcBef>
              <a:spcAft>
                <a:spcPct val="0"/>
              </a:spcAft>
              <a:defRPr sz="7100">
                <a:solidFill>
                  <a:schemeClr val="tx1"/>
                </a:solidFill>
                <a:latin typeface="Calibri" pitchFamily="34" charset="0"/>
              </a:defRPr>
            </a:lvl9pPr>
          </a:lstStyle>
          <a:p>
            <a:pPr algn="l" eaLnBrk="1" hangingPunct="1">
              <a:spcAft>
                <a:spcPts val="1359"/>
              </a:spcAft>
              <a:tabLst>
                <a:tab pos="689162" algn="l"/>
                <a:tab pos="1379839" algn="l"/>
                <a:tab pos="2070517" algn="l"/>
                <a:tab pos="2761193" algn="l"/>
                <a:tab pos="3451871" algn="l"/>
                <a:tab pos="4142546" algn="l"/>
                <a:tab pos="4831710" algn="l"/>
                <a:tab pos="5522384" algn="l"/>
                <a:tab pos="6213060" algn="l"/>
                <a:tab pos="6903739" algn="l"/>
                <a:tab pos="7594416" algn="l"/>
                <a:tab pos="8285093" algn="l"/>
                <a:tab pos="8974253" algn="l"/>
                <a:tab pos="9664931" algn="l"/>
                <a:tab pos="10355607" algn="l"/>
                <a:tab pos="11046285" algn="l"/>
                <a:tab pos="11736962" algn="l"/>
                <a:tab pos="12427639" algn="l"/>
                <a:tab pos="13116801" algn="l"/>
              </a:tabLst>
            </a:pPr>
            <a:r>
              <a:rPr lang="fr-BE" altLang="fr-FR" sz="4000" dirty="0" smtClean="0"/>
              <a:t>La définition </a:t>
            </a:r>
            <a:r>
              <a:rPr lang="fr-BE" altLang="fr-FR" sz="4000" dirty="0"/>
              <a:t>des prérequis et corequis</a:t>
            </a:r>
          </a:p>
        </p:txBody>
      </p:sp>
      <p:pic>
        <p:nvPicPr>
          <p:cNvPr id="18435" name="Picture 3"/>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l="7191" r="6996"/>
          <a:stretch/>
        </p:blipFill>
        <p:spPr bwMode="auto">
          <a:xfrm>
            <a:off x="1799812" y="1800271"/>
            <a:ext cx="10798866" cy="7867126"/>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custDataLst>
              <p:tags r:id="rId3"/>
            </p:custDataLst>
          </p:nvPr>
        </p:nvSpPr>
        <p:spPr>
          <a:xfrm>
            <a:off x="1655828" y="9874166"/>
            <a:ext cx="13140300" cy="430951"/>
          </a:xfrm>
          <a:prstGeom prst="rect">
            <a:avLst/>
          </a:prstGeom>
        </p:spPr>
        <p:txBody>
          <a:bodyPr wrap="square" lIns="87260" tIns="43631" rIns="87260" bIns="43631">
            <a:spAutoFit/>
          </a:bodyPr>
          <a:lstStyle/>
          <a:p>
            <a:pPr marL="0" lvl="1" defTabSz="428492">
              <a:buSzPct val="45000"/>
              <a:defRPr/>
            </a:pPr>
            <a:r>
              <a:rPr lang="fr-BE" altLang="fr-FR" sz="2200" b="1" dirty="0"/>
              <a:t>Documents réalisés par la Commission Enseignement sur base du travail des DER</a:t>
            </a:r>
          </a:p>
        </p:txBody>
      </p:sp>
    </p:spTree>
    <p:extLst>
      <p:ext uri="{BB962C8B-B14F-4D97-AF65-F5344CB8AC3E}">
        <p14:creationId xmlns:p14="http://schemas.microsoft.com/office/powerpoint/2010/main" val="3278632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custDataLst>
              <p:tags r:id="rId1"/>
            </p:custDataLst>
          </p:nvPr>
        </p:nvSpPr>
        <p:spPr bwMode="auto">
          <a:xfrm>
            <a:off x="1765873" y="3186400"/>
            <a:ext cx="13151442" cy="2038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84538" rIns="121464" bIns="6073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marL="712788" indent="-3365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marL="342900" indent="-342900">
              <a:buSzPct val="45000"/>
              <a:buFont typeface="Wingdings" panose="05000000000000000000" pitchFamily="2" charset="2"/>
              <a:buChar char="q"/>
            </a:pPr>
            <a:r>
              <a:rPr lang="fr-BE" altLang="fr-FR" sz="2400" dirty="0">
                <a:solidFill>
                  <a:srgbClr val="000000"/>
                </a:solidFill>
              </a:rPr>
              <a:t>Organisation</a:t>
            </a:r>
          </a:p>
          <a:p>
            <a:pPr marL="719138" lvl="1" indent="-342900">
              <a:buSzPct val="45000"/>
              <a:buFont typeface="Wingdings" panose="05000000000000000000" pitchFamily="2" charset="2"/>
              <a:buChar char="Ø"/>
            </a:pPr>
            <a:r>
              <a:rPr lang="fr-BE" altLang="fr-FR" sz="2400" dirty="0">
                <a:solidFill>
                  <a:srgbClr val="000000"/>
                </a:solidFill>
              </a:rPr>
              <a:t>Cours présent au long des cinq années de formation</a:t>
            </a:r>
          </a:p>
          <a:p>
            <a:pPr marL="719138" lvl="1" indent="-342900">
              <a:buSzPct val="45000"/>
              <a:buFont typeface="Wingdings" panose="05000000000000000000" pitchFamily="2" charset="2"/>
              <a:buChar char="Ø"/>
            </a:pPr>
            <a:r>
              <a:rPr lang="fr-BE" altLang="fr-FR" sz="2400" dirty="0">
                <a:solidFill>
                  <a:srgbClr val="000000"/>
                </a:solidFill>
              </a:rPr>
              <a:t>Valeur : 20 ECTS / 60, chaque année</a:t>
            </a:r>
          </a:p>
          <a:p>
            <a:pPr marL="719138" lvl="1" indent="-342900">
              <a:buSzPct val="45000"/>
              <a:buFont typeface="Wingdings" panose="05000000000000000000" pitchFamily="2" charset="2"/>
              <a:buChar char="Ø"/>
            </a:pPr>
            <a:r>
              <a:rPr lang="fr-BE" altLang="fr-FR" sz="2400" dirty="0">
                <a:solidFill>
                  <a:srgbClr val="000000"/>
                </a:solidFill>
              </a:rPr>
              <a:t>Taux d'encadrement : 1 enseignant pour 18 étudiants (soit 10 enseignants)</a:t>
            </a:r>
          </a:p>
          <a:p>
            <a:pPr marL="719138" lvl="1" indent="-342900">
              <a:buSzPct val="45000"/>
              <a:buFont typeface="Wingdings" panose="05000000000000000000" pitchFamily="2" charset="2"/>
              <a:buChar char="Ø"/>
            </a:pPr>
            <a:r>
              <a:rPr lang="fr-BE" altLang="fr-FR" sz="2400" dirty="0">
                <a:solidFill>
                  <a:srgbClr val="000000"/>
                </a:solidFill>
              </a:rPr>
              <a:t>Présentiel : 8 heures par semaine, une journée complète</a:t>
            </a:r>
          </a:p>
          <a:p>
            <a:pPr lvl="1">
              <a:buClrTx/>
              <a:buFontTx/>
              <a:buNone/>
            </a:pPr>
            <a:endParaRPr lang="fr-BE" altLang="fr-FR" sz="2400" dirty="0">
              <a:solidFill>
                <a:srgbClr val="000000"/>
              </a:solidFill>
            </a:endParaRPr>
          </a:p>
          <a:p>
            <a:pPr>
              <a:buClrTx/>
              <a:buFontTx/>
              <a:buNone/>
            </a:pPr>
            <a:endParaRPr lang="fr-BE" altLang="fr-FR" sz="2400" dirty="0">
              <a:solidFill>
                <a:srgbClr val="000000"/>
              </a:solidFill>
            </a:endParaRPr>
          </a:p>
          <a:p>
            <a:pPr>
              <a:buClrTx/>
              <a:buFontTx/>
              <a:buNone/>
            </a:pPr>
            <a:endParaRPr lang="fr-BE" altLang="fr-FR" sz="2400" dirty="0">
              <a:solidFill>
                <a:srgbClr val="000000"/>
              </a:solidFill>
            </a:endParaRPr>
          </a:p>
        </p:txBody>
      </p:sp>
      <p:sp>
        <p:nvSpPr>
          <p:cNvPr id="16386" name="Text Box 2"/>
          <p:cNvSpPr txBox="1">
            <a:spLocks noChangeArrowheads="1"/>
          </p:cNvSpPr>
          <p:nvPr>
            <p:custDataLst>
              <p:tags r:id="rId2"/>
            </p:custDataLst>
          </p:nvPr>
        </p:nvSpPr>
        <p:spPr bwMode="auto">
          <a:xfrm>
            <a:off x="1792158" y="1800000"/>
            <a:ext cx="13160422" cy="579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86969" rIns="121464" bIns="6073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ClrTx/>
              <a:buFontTx/>
              <a:buNone/>
            </a:pPr>
            <a:r>
              <a:rPr lang="fr-BE" altLang="fr-FR" sz="2400" dirty="0" smtClean="0">
                <a:solidFill>
                  <a:srgbClr val="000000"/>
                </a:solidFill>
              </a:rPr>
              <a:t>Cours de géométrie descriptive</a:t>
            </a:r>
          </a:p>
          <a:p>
            <a:pPr>
              <a:buClrTx/>
              <a:buFontTx/>
              <a:buNone/>
            </a:pPr>
            <a:r>
              <a:rPr lang="fr-BE" altLang="fr-FR" sz="2400" dirty="0" smtClean="0">
                <a:solidFill>
                  <a:srgbClr val="000000"/>
                </a:solidFill>
              </a:rPr>
              <a:t>Cours d’applications techniques</a:t>
            </a:r>
          </a:p>
          <a:p>
            <a:pPr>
              <a:buClrTx/>
              <a:buFontTx/>
              <a:buNone/>
            </a:pPr>
            <a:r>
              <a:rPr lang="fr-BE" altLang="fr-FR" sz="2400" dirty="0" smtClean="0">
                <a:solidFill>
                  <a:srgbClr val="000000"/>
                </a:solidFill>
              </a:rPr>
              <a:t>Cours </a:t>
            </a:r>
            <a:r>
              <a:rPr lang="fr-BE" altLang="fr-FR" sz="2400" dirty="0">
                <a:solidFill>
                  <a:srgbClr val="000000"/>
                </a:solidFill>
              </a:rPr>
              <a:t>d'atelier de projet d'architecture de </a:t>
            </a:r>
            <a:r>
              <a:rPr lang="fr-BE" altLang="fr-FR" sz="2400" dirty="0" smtClean="0">
                <a:solidFill>
                  <a:srgbClr val="000000"/>
                </a:solidFill>
              </a:rPr>
              <a:t>1</a:t>
            </a:r>
            <a:r>
              <a:rPr lang="fr-BE" altLang="fr-FR" sz="2400" baseline="30000" dirty="0" smtClean="0">
                <a:solidFill>
                  <a:srgbClr val="000000"/>
                </a:solidFill>
              </a:rPr>
              <a:t>e</a:t>
            </a:r>
            <a:r>
              <a:rPr lang="fr-BE" altLang="fr-FR" sz="2400" dirty="0" smtClean="0">
                <a:solidFill>
                  <a:srgbClr val="000000"/>
                </a:solidFill>
              </a:rPr>
              <a:t> - 2</a:t>
            </a:r>
            <a:r>
              <a:rPr lang="fr-BE" altLang="fr-FR" sz="2400" baseline="30000" dirty="0" smtClean="0">
                <a:solidFill>
                  <a:srgbClr val="000000"/>
                </a:solidFill>
              </a:rPr>
              <a:t>e</a:t>
            </a:r>
            <a:r>
              <a:rPr lang="fr-BE" altLang="fr-FR" sz="2400" dirty="0" smtClean="0">
                <a:solidFill>
                  <a:srgbClr val="000000"/>
                </a:solidFill>
              </a:rPr>
              <a:t> -  3</a:t>
            </a:r>
            <a:r>
              <a:rPr lang="fr-BE" altLang="fr-FR" sz="2400" baseline="30000" dirty="0" smtClean="0">
                <a:solidFill>
                  <a:srgbClr val="000000"/>
                </a:solidFill>
              </a:rPr>
              <a:t>ème</a:t>
            </a:r>
            <a:r>
              <a:rPr lang="fr-BE" altLang="fr-FR" sz="2400" dirty="0" smtClean="0">
                <a:solidFill>
                  <a:srgbClr val="000000"/>
                </a:solidFill>
              </a:rPr>
              <a:t> </a:t>
            </a:r>
            <a:r>
              <a:rPr lang="fr-BE" altLang="fr-FR" sz="2400" dirty="0">
                <a:solidFill>
                  <a:srgbClr val="000000"/>
                </a:solidFill>
              </a:rPr>
              <a:t>bachelier</a:t>
            </a:r>
          </a:p>
        </p:txBody>
      </p:sp>
      <p:pic>
        <p:nvPicPr>
          <p:cNvPr id="16387" name="Picture 3"/>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071770" y="7300483"/>
            <a:ext cx="3667768" cy="2822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2531878" y="7300488"/>
            <a:ext cx="2114466" cy="2822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l="1558" r="1732"/>
          <a:stretch>
            <a:fillRect/>
          </a:stretch>
        </p:blipFill>
        <p:spPr bwMode="auto">
          <a:xfrm>
            <a:off x="7943801" y="7300487"/>
            <a:ext cx="2031415" cy="2806961"/>
          </a:xfrm>
          <a:prstGeom prst="rect">
            <a:avLst/>
          </a:prstGeom>
          <a:noFill/>
          <a:ln>
            <a:noFill/>
          </a:ln>
          <a:effectLst/>
          <a:extLst>
            <a:ext uri="{909E8E84-426E-40DD-AFC4-6F175D3DCCD1}">
              <a14:hiddenFill xmlns:a14="http://schemas.microsoft.com/office/drawing/2010/main">
                <a:blipFill dpi="0" rotWithShape="0">
                  <a:blip/>
                  <a:srcRect l="1558" r="173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Rectangle 6"/>
          <p:cNvSpPr>
            <a:spLocks noChangeArrowheads="1"/>
          </p:cNvSpPr>
          <p:nvPr>
            <p:custDataLst>
              <p:tags r:id="rId6"/>
            </p:custDataLst>
          </p:nvPr>
        </p:nvSpPr>
        <p:spPr bwMode="auto">
          <a:xfrm>
            <a:off x="8287555" y="5243578"/>
            <a:ext cx="6650917" cy="160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63162" rIns="121464" bIns="6316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marL="712788" indent="-3365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SzPct val="45000"/>
              <a:buFont typeface="Wingdings" charset="2"/>
              <a:buChar char=""/>
            </a:pPr>
            <a:r>
              <a:rPr lang="fr-BE" altLang="fr-FR" sz="2400" dirty="0" smtClean="0">
                <a:solidFill>
                  <a:srgbClr val="000000"/>
                </a:solidFill>
              </a:rPr>
              <a:t>   Évaluation</a:t>
            </a:r>
            <a:endParaRPr lang="fr-BE" altLang="fr-FR" sz="2400" dirty="0">
              <a:solidFill>
                <a:srgbClr val="000000"/>
              </a:solidFill>
            </a:endParaRPr>
          </a:p>
          <a:p>
            <a:pPr marL="719138" lvl="1" indent="-342900">
              <a:buSzPct val="45000"/>
              <a:buFont typeface="Wingdings" panose="05000000000000000000" pitchFamily="2" charset="2"/>
              <a:buChar char="Ø"/>
            </a:pPr>
            <a:r>
              <a:rPr lang="fr-BE" altLang="fr-FR" sz="2400" dirty="0">
                <a:solidFill>
                  <a:srgbClr val="000000"/>
                </a:solidFill>
              </a:rPr>
              <a:t>2 à 3 jurys par exercice</a:t>
            </a:r>
          </a:p>
          <a:p>
            <a:pPr marL="719138" lvl="1" indent="-342900">
              <a:buSzPct val="45000"/>
              <a:buFont typeface="Wingdings" panose="05000000000000000000" pitchFamily="2" charset="2"/>
              <a:buChar char="Ø"/>
            </a:pPr>
            <a:r>
              <a:rPr lang="fr-BE" altLang="fr-FR" sz="2400" dirty="0">
                <a:solidFill>
                  <a:srgbClr val="000000"/>
                </a:solidFill>
              </a:rPr>
              <a:t>3 à 4 membres de jury</a:t>
            </a:r>
          </a:p>
          <a:p>
            <a:pPr marL="719138" lvl="1" indent="-342900">
              <a:buSzPct val="45000"/>
              <a:buFont typeface="Wingdings" panose="05000000000000000000" pitchFamily="2" charset="2"/>
              <a:buChar char="Ø"/>
            </a:pPr>
            <a:r>
              <a:rPr lang="fr-BE" altLang="fr-FR" sz="2400" dirty="0">
                <a:solidFill>
                  <a:srgbClr val="000000"/>
                </a:solidFill>
              </a:rPr>
              <a:t>20 minutes par étudiants</a:t>
            </a:r>
          </a:p>
        </p:txBody>
      </p:sp>
      <p:sp>
        <p:nvSpPr>
          <p:cNvPr id="16391" name="Text Box 7"/>
          <p:cNvSpPr txBox="1">
            <a:spLocks noChangeArrowheads="1"/>
          </p:cNvSpPr>
          <p:nvPr>
            <p:custDataLst>
              <p:tags r:id="rId7"/>
            </p:custDataLst>
          </p:nvPr>
        </p:nvSpPr>
        <p:spPr bwMode="auto">
          <a:xfrm>
            <a:off x="1799997" y="5243578"/>
            <a:ext cx="6509505" cy="174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464" tIns="84538" rIns="121464" bIns="6073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marL="712788" indent="-3365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buSzPct val="45000"/>
              <a:buFont typeface="Wingdings" charset="2"/>
              <a:buChar char=""/>
            </a:pPr>
            <a:r>
              <a:rPr lang="fr-BE" altLang="fr-FR" sz="2400" dirty="0" smtClean="0">
                <a:solidFill>
                  <a:srgbClr val="000000"/>
                </a:solidFill>
              </a:rPr>
              <a:t>   Événements </a:t>
            </a:r>
            <a:r>
              <a:rPr lang="fr-BE" altLang="fr-FR" sz="2400" dirty="0">
                <a:solidFill>
                  <a:srgbClr val="000000"/>
                </a:solidFill>
              </a:rPr>
              <a:t>d’apprentissage</a:t>
            </a:r>
          </a:p>
          <a:p>
            <a:pPr marL="719138" lvl="1" indent="-342900">
              <a:buSzPct val="45000"/>
              <a:buFont typeface="Wingdings" panose="05000000000000000000" pitchFamily="2" charset="2"/>
              <a:buChar char="Ø"/>
            </a:pPr>
            <a:r>
              <a:rPr lang="fr-BE" altLang="fr-FR" sz="2400" dirty="0">
                <a:solidFill>
                  <a:srgbClr val="000000"/>
                </a:solidFill>
              </a:rPr>
              <a:t>3 exercices par an</a:t>
            </a:r>
          </a:p>
          <a:p>
            <a:pPr marL="719138" lvl="1" indent="-342900">
              <a:buSzPct val="45000"/>
              <a:buFont typeface="Wingdings" panose="05000000000000000000" pitchFamily="2" charset="2"/>
              <a:buChar char="Ø"/>
            </a:pPr>
            <a:r>
              <a:rPr lang="fr-BE" altLang="fr-FR" sz="2400" dirty="0">
                <a:solidFill>
                  <a:srgbClr val="000000"/>
                </a:solidFill>
              </a:rPr>
              <a:t>Proches de situations authentiques</a:t>
            </a:r>
          </a:p>
          <a:p>
            <a:pPr marL="719138" lvl="1" indent="-342900">
              <a:buSzPct val="45000"/>
              <a:buFont typeface="Wingdings" panose="05000000000000000000" pitchFamily="2" charset="2"/>
              <a:buChar char="Ø"/>
            </a:pPr>
            <a:r>
              <a:rPr lang="fr-BE" altLang="fr-FR" sz="2400" dirty="0">
                <a:solidFill>
                  <a:srgbClr val="000000"/>
                </a:solidFill>
              </a:rPr>
              <a:t>Complexité croissante</a:t>
            </a:r>
          </a:p>
          <a:p>
            <a:pPr>
              <a:buClrTx/>
              <a:buFontTx/>
              <a:buNone/>
            </a:pPr>
            <a:endParaRPr lang="fr-BE" altLang="fr-FR" sz="2400" dirty="0">
              <a:solidFill>
                <a:srgbClr val="000000"/>
              </a:solidFill>
            </a:endParaRPr>
          </a:p>
          <a:p>
            <a:pPr>
              <a:buClrTx/>
              <a:buFontTx/>
              <a:buNone/>
            </a:pPr>
            <a:endParaRPr lang="fr-BE" altLang="fr-FR" sz="2400" dirty="0">
              <a:solidFill>
                <a:srgbClr val="000000"/>
              </a:solidFill>
            </a:endParaRPr>
          </a:p>
        </p:txBody>
      </p:sp>
      <p:pic>
        <p:nvPicPr>
          <p:cNvPr id="16395" name="Picture 11"/>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0190704" y="7302732"/>
            <a:ext cx="2103242" cy="28047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1"/>
          <p:cNvSpPr txBox="1">
            <a:spLocks noChangeArrowheads="1"/>
          </p:cNvSpPr>
          <p:nvPr>
            <p:custDataLst>
              <p:tags r:id="rId9"/>
            </p:custDataLst>
          </p:nvPr>
        </p:nvSpPr>
        <p:spPr>
          <a:xfrm>
            <a:off x="1798081" y="360000"/>
            <a:ext cx="13319682" cy="1665534"/>
          </a:xfrm>
          <a:prstGeom prst="rect">
            <a:avLst/>
          </a:prstGeom>
        </p:spPr>
        <p:txBody>
          <a:bodyPr tIns="33656" anchor="ctr">
            <a:normAutofit/>
          </a:bodyPr>
          <a:lstStyle>
            <a:lvl1pPr algn="ctr" defTabSz="1407638" rtl="0" eaLnBrk="1" latinLnBrk="0" hangingPunct="1">
              <a:spcBef>
                <a:spcPct val="0"/>
              </a:spcBef>
              <a:buNone/>
              <a:defRPr sz="6800" kern="1200">
                <a:solidFill>
                  <a:schemeClr val="tx1"/>
                </a:solidFill>
                <a:latin typeface="+mj-lt"/>
                <a:ea typeface="+mj-ea"/>
                <a:cs typeface="+mj-cs"/>
              </a:defRPr>
            </a:lvl1pPr>
          </a:lstStyle>
          <a:p>
            <a:pPr algn="l">
              <a:spcAft>
                <a:spcPts val="1359"/>
              </a:spcAft>
              <a:tabLst>
                <a:tab pos="689290" algn="l"/>
                <a:tab pos="1380093" algn="l"/>
                <a:tab pos="2070896" algn="l"/>
                <a:tab pos="2761701" algn="l"/>
                <a:tab pos="3452504" algn="l"/>
                <a:tab pos="4143308" algn="l"/>
                <a:tab pos="4832597" algn="l"/>
                <a:tab pos="5523401" algn="l"/>
                <a:tab pos="6214203" algn="l"/>
                <a:tab pos="6905007" algn="l"/>
                <a:tab pos="7595811" algn="l"/>
                <a:tab pos="8286615" algn="l"/>
                <a:tab pos="8975903" algn="l"/>
                <a:tab pos="9666708" algn="l"/>
                <a:tab pos="10357511" algn="l"/>
                <a:tab pos="11048316" algn="l"/>
                <a:tab pos="11739119" algn="l"/>
                <a:tab pos="12429922" algn="l"/>
                <a:tab pos="13119210" algn="l"/>
              </a:tabLst>
            </a:pPr>
            <a:r>
              <a:rPr lang="fr-BE" altLang="fr-FR" sz="4000" dirty="0" smtClean="0"/>
              <a:t>Le contexte des expériences</a:t>
            </a:r>
            <a:endParaRPr lang="fr-BE" altLang="fr-FR" sz="4000" dirty="0"/>
          </a:p>
        </p:txBody>
      </p:sp>
      <p:pic>
        <p:nvPicPr>
          <p:cNvPr id="1026" name="Picture 2" descr="I:\PROMOTION_ETUDES\ABCDAIRE\photos abc\2014 06 25 ULG Fac Architecture TFE Maquette 318.JPG"/>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109663" y="-3255963"/>
            <a:ext cx="134941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ROMOTION_ETUDES\ABCDAIRE\photos abc\2014 06 25 ULG Fac Architecture TFE Maquette 318.JPG"/>
          <p:cNvPicPr>
            <a:picLocks noChangeAspect="1" noChangeArrowheads="1"/>
          </p:cNvPicPr>
          <p:nvPr>
            <p:custDataLst>
              <p:tags r:id="rId11"/>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765534" y="7290970"/>
            <a:ext cx="2102631" cy="28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282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custDataLst>
              <p:tags r:id="rId1"/>
            </p:custDataLst>
          </p:nvPr>
        </p:nvSpPr>
        <p:spPr>
          <a:xfrm>
            <a:off x="1800227" y="360000"/>
            <a:ext cx="13319124" cy="1665288"/>
          </a:xfrm>
          <a:prstGeom prst="rect">
            <a:avLst/>
          </a:prstGeom>
        </p:spPr>
        <p:txBody>
          <a:bodyPr tIns="35261" anchor="ctr"/>
          <a:lstStyle>
            <a:lvl1pPr algn="ctr" defTabSz="1407638" rtl="0" eaLnBrk="1" latinLnBrk="0" hangingPunct="1">
              <a:spcBef>
                <a:spcPct val="0"/>
              </a:spcBef>
              <a:buNone/>
              <a:defRPr sz="6800" kern="1200">
                <a:solidFill>
                  <a:schemeClr val="tx1"/>
                </a:solidFill>
                <a:latin typeface="+mj-lt"/>
                <a:ea typeface="+mj-ea"/>
                <a:cs typeface="+mj-cs"/>
              </a:defRPr>
            </a:lvl1pPr>
          </a:lstStyle>
          <a:p>
            <a:pPr algn="l">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solidFill>
                  <a:srgbClr val="000000"/>
                </a:solidFill>
              </a:rPr>
              <a:t>Un renforcement </a:t>
            </a:r>
            <a:r>
              <a:rPr lang="fr-BE" altLang="fr-FR" sz="4000" dirty="0" smtClean="0">
                <a:solidFill>
                  <a:srgbClr val="000000"/>
                </a:solidFill>
              </a:rPr>
              <a:t>théorique</a:t>
            </a:r>
          </a:p>
          <a:p>
            <a:pPr algn="l">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solidFill>
                  <a:srgbClr val="000000"/>
                </a:solidFill>
              </a:rPr>
              <a:t>L</a:t>
            </a:r>
            <a:r>
              <a:rPr lang="fr-BE" altLang="fr-FR" sz="4000" dirty="0" smtClean="0"/>
              <a:t>’alignement pédagogique ou triple concordance</a:t>
            </a:r>
            <a:endParaRPr lang="fr-BE" altLang="fr-FR" sz="4000" dirty="0"/>
          </a:p>
        </p:txBody>
      </p:sp>
      <p:sp>
        <p:nvSpPr>
          <p:cNvPr id="2" name="Rectangle à coins arrondis 1"/>
          <p:cNvSpPr/>
          <p:nvPr/>
        </p:nvSpPr>
        <p:spPr>
          <a:xfrm>
            <a:off x="1800000" y="7560000"/>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LES ACTIVITES ET EVENEMENTS D’APPRENTISSAGE</a:t>
            </a:r>
            <a:endParaRPr lang="fr-BE" sz="2400" b="1" dirty="0"/>
          </a:p>
        </p:txBody>
      </p:sp>
      <p:sp>
        <p:nvSpPr>
          <p:cNvPr id="3" name="Rectangle à coins arrondis 2"/>
          <p:cNvSpPr/>
          <p:nvPr/>
        </p:nvSpPr>
        <p:spPr>
          <a:xfrm>
            <a:off x="11087371" y="7560000"/>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L’EVALUATION</a:t>
            </a:r>
            <a:endParaRPr lang="fr-BE" sz="2400" b="1" dirty="0"/>
          </a:p>
        </p:txBody>
      </p:sp>
      <p:sp>
        <p:nvSpPr>
          <p:cNvPr id="4" name="Rectangle à coins arrondis 3"/>
          <p:cNvSpPr/>
          <p:nvPr/>
        </p:nvSpPr>
        <p:spPr>
          <a:xfrm>
            <a:off x="6456484" y="2160000"/>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LES OBJECTIFS</a:t>
            </a:r>
          </a:p>
          <a:p>
            <a:pPr algn="ctr"/>
            <a:r>
              <a:rPr lang="fr-BE" sz="1600" b="1" dirty="0" smtClean="0"/>
              <a:t>(ACQUIS D’APPRENTISSAGE)</a:t>
            </a:r>
            <a:endParaRPr lang="fr-BE" sz="1600" b="1" dirty="0"/>
          </a:p>
        </p:txBody>
      </p:sp>
      <p:sp>
        <p:nvSpPr>
          <p:cNvPr id="9" name="Ellipse 8"/>
          <p:cNvSpPr>
            <a:spLocks noChangeAspect="1"/>
          </p:cNvSpPr>
          <p:nvPr/>
        </p:nvSpPr>
        <p:spPr>
          <a:xfrm>
            <a:off x="6910821" y="5293594"/>
            <a:ext cx="18000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2000" b="1" dirty="0" smtClean="0">
                <a:solidFill>
                  <a:schemeClr val="bg1"/>
                </a:solidFill>
              </a:rPr>
              <a:t>ETUDIANT</a:t>
            </a:r>
            <a:endParaRPr lang="fr-BE" sz="4000" b="1" dirty="0">
              <a:solidFill>
                <a:schemeClr val="bg1"/>
              </a:solidFill>
            </a:endParaRPr>
          </a:p>
        </p:txBody>
      </p:sp>
      <p:sp>
        <p:nvSpPr>
          <p:cNvPr id="10" name="Flèche droite 9"/>
          <p:cNvSpPr/>
          <p:nvPr/>
        </p:nvSpPr>
        <p:spPr>
          <a:xfrm>
            <a:off x="5650821" y="7537174"/>
            <a:ext cx="432000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Doivent </a:t>
            </a:r>
            <a:r>
              <a:rPr lang="fr-BE" sz="2000" b="1" dirty="0" smtClean="0">
                <a:solidFill>
                  <a:schemeClr val="bg1">
                    <a:lumMod val="50000"/>
                  </a:schemeClr>
                </a:solidFill>
              </a:rPr>
              <a:t>exercer à</a:t>
            </a:r>
            <a:endParaRPr lang="fr-BE" sz="2000" b="1" dirty="0">
              <a:solidFill>
                <a:schemeClr val="bg1">
                  <a:lumMod val="50000"/>
                </a:schemeClr>
              </a:solidFill>
            </a:endParaRPr>
          </a:p>
        </p:txBody>
      </p:sp>
      <p:sp>
        <p:nvSpPr>
          <p:cNvPr id="42" name="Flèche droite 41"/>
          <p:cNvSpPr/>
          <p:nvPr/>
        </p:nvSpPr>
        <p:spPr>
          <a:xfrm flipH="1">
            <a:off x="5650820" y="8280000"/>
            <a:ext cx="432000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Modifie la </a:t>
            </a:r>
            <a:r>
              <a:rPr lang="fr-BE" sz="2000" b="1" dirty="0" smtClean="0">
                <a:solidFill>
                  <a:schemeClr val="bg1">
                    <a:lumMod val="50000"/>
                  </a:schemeClr>
                </a:solidFill>
              </a:rPr>
              <a:t>conception</a:t>
            </a:r>
            <a:endParaRPr lang="fr-BE" sz="2000" b="1" dirty="0">
              <a:solidFill>
                <a:schemeClr val="bg1">
                  <a:lumMod val="50000"/>
                </a:schemeClr>
              </a:solidFill>
            </a:endParaRPr>
          </a:p>
        </p:txBody>
      </p:sp>
      <p:sp>
        <p:nvSpPr>
          <p:cNvPr id="43" name="Flèche droite 42"/>
          <p:cNvSpPr/>
          <p:nvPr/>
        </p:nvSpPr>
        <p:spPr>
          <a:xfrm rot="2700000">
            <a:off x="8793424" y="4835794"/>
            <a:ext cx="432000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Modifie la démarche </a:t>
            </a:r>
            <a:r>
              <a:rPr lang="fr-BE" sz="2000" b="1" dirty="0" smtClean="0">
                <a:solidFill>
                  <a:schemeClr val="bg1">
                    <a:lumMod val="50000"/>
                  </a:schemeClr>
                </a:solidFill>
              </a:rPr>
              <a:t>de</a:t>
            </a:r>
            <a:endParaRPr lang="fr-BE" sz="2000" b="1" dirty="0">
              <a:solidFill>
                <a:schemeClr val="bg1">
                  <a:lumMod val="50000"/>
                </a:schemeClr>
              </a:solidFill>
            </a:endParaRPr>
          </a:p>
        </p:txBody>
      </p:sp>
      <p:sp>
        <p:nvSpPr>
          <p:cNvPr id="44" name="Flèche droite 43"/>
          <p:cNvSpPr/>
          <p:nvPr/>
        </p:nvSpPr>
        <p:spPr>
          <a:xfrm rot="2700000" flipH="1">
            <a:off x="8136197" y="5355416"/>
            <a:ext cx="432000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Doit permettre de </a:t>
            </a:r>
            <a:r>
              <a:rPr lang="fr-BE" sz="2000" b="1" dirty="0" smtClean="0">
                <a:solidFill>
                  <a:schemeClr val="bg1">
                    <a:lumMod val="50000"/>
                  </a:schemeClr>
                </a:solidFill>
              </a:rPr>
              <a:t>mesurer</a:t>
            </a:r>
            <a:endParaRPr lang="fr-BE" sz="2000" b="1" dirty="0">
              <a:solidFill>
                <a:schemeClr val="bg1">
                  <a:lumMod val="50000"/>
                </a:schemeClr>
              </a:solidFill>
            </a:endParaRPr>
          </a:p>
        </p:txBody>
      </p:sp>
      <p:sp>
        <p:nvSpPr>
          <p:cNvPr id="46" name="Flèche droite 45"/>
          <p:cNvSpPr/>
          <p:nvPr/>
        </p:nvSpPr>
        <p:spPr>
          <a:xfrm rot="18900000" flipH="1">
            <a:off x="2535049" y="4756247"/>
            <a:ext cx="432000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Permettent de concevoir</a:t>
            </a:r>
          </a:p>
        </p:txBody>
      </p:sp>
      <p:sp>
        <p:nvSpPr>
          <p:cNvPr id="48" name="Flèche droite 47"/>
          <p:cNvSpPr/>
          <p:nvPr/>
        </p:nvSpPr>
        <p:spPr>
          <a:xfrm rot="18900000">
            <a:off x="3192276" y="5275869"/>
            <a:ext cx="4320000" cy="720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solidFill>
                  <a:schemeClr val="bg1">
                    <a:lumMod val="50000"/>
                  </a:schemeClr>
                </a:solidFill>
              </a:rPr>
              <a:t>Doivent exercer à </a:t>
            </a:r>
            <a:r>
              <a:rPr lang="fr-BE" sz="2000" b="1" dirty="0" smtClean="0">
                <a:solidFill>
                  <a:schemeClr val="bg1">
                    <a:lumMod val="50000"/>
                  </a:schemeClr>
                </a:solidFill>
              </a:rPr>
              <a:t>atteindre</a:t>
            </a:r>
            <a:endParaRPr lang="fr-BE" sz="2000" b="1" dirty="0">
              <a:solidFill>
                <a:schemeClr val="bg1">
                  <a:lumMod val="50000"/>
                </a:schemeClr>
              </a:solidFill>
            </a:endParaRPr>
          </a:p>
        </p:txBody>
      </p:sp>
    </p:spTree>
    <p:extLst>
      <p:ext uri="{BB962C8B-B14F-4D97-AF65-F5344CB8AC3E}">
        <p14:creationId xmlns:p14="http://schemas.microsoft.com/office/powerpoint/2010/main" val="13397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2" grpId="0" animBg="1"/>
      <p:bldP spid="43" grpId="0" animBg="1"/>
      <p:bldP spid="44" grpId="0" animBg="1"/>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custDataLst>
              <p:tags r:id="rId1"/>
            </p:custDataLst>
          </p:nvPr>
        </p:nvGrpSpPr>
        <p:grpSpPr>
          <a:xfrm>
            <a:off x="1800000" y="1800000"/>
            <a:ext cx="13178376" cy="8433994"/>
            <a:chOff x="1764408" y="1862816"/>
            <a:chExt cx="13178376" cy="8433994"/>
          </a:xfrm>
        </p:grpSpPr>
        <p:pic>
          <p:nvPicPr>
            <p:cNvPr id="1740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3837" y="1862820"/>
              <a:ext cx="7898946" cy="56004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5011" t="5000" r="10023" b="11801"/>
            <a:stretch>
              <a:fillRect/>
            </a:stretch>
          </p:blipFill>
          <p:spPr bwMode="auto">
            <a:xfrm>
              <a:off x="1802566" y="6068764"/>
              <a:ext cx="4834991" cy="1394499"/>
            </a:xfrm>
            <a:prstGeom prst="rect">
              <a:avLst/>
            </a:prstGeom>
            <a:noFill/>
            <a:ln w="36000">
              <a:solidFill>
                <a:srgbClr val="808080"/>
              </a:solidFill>
              <a:round/>
              <a:headEnd/>
              <a:tailEnd/>
            </a:ln>
            <a:effectLst/>
            <a:extLst>
              <a:ext uri="{909E8E84-426E-40DD-AFC4-6F175D3DCCD1}">
                <a14:hiddenFill xmlns:a14="http://schemas.microsoft.com/office/drawing/2010/main">
                  <a:blipFill dpi="0" rotWithShape="0">
                    <a:blip/>
                    <a:srcRect l="5011" t="5000" r="10023" b="11801"/>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b="42442"/>
            <a:stretch>
              <a:fillRect/>
            </a:stretch>
          </p:blipFill>
          <p:spPr bwMode="auto">
            <a:xfrm>
              <a:off x="1802566" y="1862816"/>
              <a:ext cx="4834991" cy="4017322"/>
            </a:xfrm>
            <a:prstGeom prst="rect">
              <a:avLst/>
            </a:prstGeom>
            <a:noFill/>
            <a:ln w="36000">
              <a:solidFill>
                <a:srgbClr val="808080"/>
              </a:solidFill>
              <a:round/>
              <a:headEnd/>
              <a:tailEnd/>
            </a:ln>
            <a:effectLst/>
            <a:extLst>
              <a:ext uri="{909E8E84-426E-40DD-AFC4-6F175D3DCCD1}">
                <a14:hiddenFill xmlns:a14="http://schemas.microsoft.com/office/drawing/2010/main">
                  <a:blipFill dpi="0" rotWithShape="0">
                    <a:blip/>
                    <a:srcRect b="42442"/>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7028124" y="3672749"/>
              <a:ext cx="7914660" cy="705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5759" tIns="106403" rIns="145759" bIns="8502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ctr">
                <a:buClrTx/>
                <a:buFontTx/>
                <a:buNone/>
              </a:pPr>
              <a:r>
                <a:rPr lang="fr-BE" altLang="fr-FR" sz="4800" b="1" dirty="0">
                  <a:solidFill>
                    <a:srgbClr val="8EB610"/>
                  </a:solidFill>
                </a:rPr>
                <a:t>Journal de bord</a:t>
              </a:r>
            </a:p>
          </p:txBody>
        </p:sp>
        <p:sp>
          <p:nvSpPr>
            <p:cNvPr id="17413" name="Text Box 5"/>
            <p:cNvSpPr txBox="1">
              <a:spLocks noChangeArrowheads="1"/>
            </p:cNvSpPr>
            <p:nvPr/>
          </p:nvSpPr>
          <p:spPr bwMode="auto">
            <a:xfrm>
              <a:off x="1809300" y="6441529"/>
              <a:ext cx="4790097" cy="65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5759" tIns="106403" rIns="145759" bIns="8502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ctr">
                <a:buClrTx/>
                <a:buFontTx/>
                <a:buNone/>
              </a:pPr>
              <a:r>
                <a:rPr lang="fr-BE" altLang="fr-FR" sz="4400" b="1" dirty="0">
                  <a:solidFill>
                    <a:srgbClr val="8EB610"/>
                  </a:solidFill>
                </a:rPr>
                <a:t>Auto-évaluation</a:t>
              </a:r>
              <a:endParaRPr lang="fr-BE" altLang="fr-FR" sz="3800" b="1" dirty="0">
                <a:solidFill>
                  <a:srgbClr val="8EB610"/>
                </a:solidFill>
              </a:endParaRPr>
            </a:p>
          </p:txBody>
        </p:sp>
        <p:sp>
          <p:nvSpPr>
            <p:cNvPr id="17414" name="Text Box 6"/>
            <p:cNvSpPr txBox="1">
              <a:spLocks noChangeArrowheads="1"/>
            </p:cNvSpPr>
            <p:nvPr/>
          </p:nvSpPr>
          <p:spPr bwMode="auto">
            <a:xfrm>
              <a:off x="1764408" y="3643555"/>
              <a:ext cx="4834991" cy="723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5759" tIns="106403" rIns="145759" bIns="8502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Unicode MS" charset="0"/>
                </a:defRPr>
              </a:lvl9pPr>
            </a:lstStyle>
            <a:p>
              <a:pPr algn="ctr">
                <a:buClrTx/>
                <a:buFontTx/>
                <a:buNone/>
              </a:pPr>
              <a:r>
                <a:rPr lang="fr-BE" altLang="fr-FR" sz="4800" b="1" dirty="0">
                  <a:solidFill>
                    <a:srgbClr val="8EB610"/>
                  </a:solidFill>
                </a:rPr>
                <a:t>Abstract</a:t>
              </a:r>
              <a:endParaRPr lang="fr-BE" altLang="fr-FR" sz="3800" b="1" dirty="0">
                <a:solidFill>
                  <a:srgbClr val="8EB610"/>
                </a:solidFill>
              </a:endParaRPr>
            </a:p>
          </p:txBody>
        </p:sp>
        <p:pic>
          <p:nvPicPr>
            <p:cNvPr id="1741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r="30026"/>
            <a:stretch>
              <a:fillRect/>
            </a:stretch>
          </p:blipFill>
          <p:spPr bwMode="auto">
            <a:xfrm>
              <a:off x="11996379" y="7692617"/>
              <a:ext cx="2870914" cy="2578445"/>
            </a:xfrm>
            <a:prstGeom prst="rect">
              <a:avLst/>
            </a:prstGeom>
            <a:noFill/>
            <a:ln>
              <a:noFill/>
            </a:ln>
            <a:effectLst/>
            <a:extLst>
              <a:ext uri="{909E8E84-426E-40DD-AFC4-6F175D3DCCD1}">
                <a14:hiddenFill xmlns:a14="http://schemas.microsoft.com/office/drawing/2010/main">
                  <a:blipFill dpi="0" rotWithShape="0">
                    <a:blip/>
                    <a:srcRect r="3002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25108" t="14970" r="25108"/>
            <a:stretch>
              <a:fillRect/>
            </a:stretch>
          </p:blipFill>
          <p:spPr bwMode="auto">
            <a:xfrm>
              <a:off x="9823347" y="7693056"/>
              <a:ext cx="2006722" cy="2598908"/>
            </a:xfrm>
            <a:prstGeom prst="rect">
              <a:avLst/>
            </a:prstGeom>
            <a:noFill/>
            <a:ln>
              <a:noFill/>
            </a:ln>
            <a:effectLst/>
            <a:extLst>
              <a:ext uri="{909E8E84-426E-40DD-AFC4-6F175D3DCCD1}">
                <a14:hiddenFill xmlns:a14="http://schemas.microsoft.com/office/drawing/2010/main">
                  <a:blipFill dpi="0" rotWithShape="0">
                    <a:blip/>
                    <a:srcRect l="25108" t="14970" r="2510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l="11217" r="42917"/>
            <a:stretch>
              <a:fillRect/>
            </a:stretch>
          </p:blipFill>
          <p:spPr bwMode="auto">
            <a:xfrm>
              <a:off x="1778429" y="7700174"/>
              <a:ext cx="1912447" cy="2596636"/>
            </a:xfrm>
            <a:prstGeom prst="rect">
              <a:avLst/>
            </a:prstGeom>
            <a:noFill/>
            <a:ln>
              <a:noFill/>
            </a:ln>
            <a:effectLst/>
            <a:extLst>
              <a:ext uri="{909E8E84-426E-40DD-AFC4-6F175D3DCCD1}">
                <a14:hiddenFill xmlns:a14="http://schemas.microsoft.com/office/drawing/2010/main">
                  <a:blipFill dpi="0" rotWithShape="0">
                    <a:blip/>
                    <a:srcRect l="11217" r="429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r="5464"/>
            <a:stretch>
              <a:fillRect/>
            </a:stretch>
          </p:blipFill>
          <p:spPr bwMode="auto">
            <a:xfrm>
              <a:off x="3973703" y="7686169"/>
              <a:ext cx="3007840" cy="2578445"/>
            </a:xfrm>
            <a:prstGeom prst="rect">
              <a:avLst/>
            </a:prstGeom>
            <a:noFill/>
            <a:ln w="36000">
              <a:solidFill>
                <a:srgbClr val="808080"/>
              </a:solidFill>
              <a:miter lim="800000"/>
              <a:headEnd/>
              <a:tailEnd/>
            </a:ln>
            <a:effectLst/>
            <a:extLst>
              <a:ext uri="{909E8E84-426E-40DD-AFC4-6F175D3DCCD1}">
                <a14:hiddenFill xmlns:a14="http://schemas.microsoft.com/office/drawing/2010/main">
                  <a:blipFill dpi="0" rotWithShape="0">
                    <a:blip/>
                    <a:srcRect r="5464"/>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0"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l="9088" r="21150"/>
            <a:stretch>
              <a:fillRect/>
            </a:stretch>
          </p:blipFill>
          <p:spPr bwMode="auto">
            <a:xfrm>
              <a:off x="7266404" y="7686169"/>
              <a:ext cx="2350156" cy="2557981"/>
            </a:xfrm>
            <a:prstGeom prst="rect">
              <a:avLst/>
            </a:prstGeom>
            <a:noFill/>
            <a:ln>
              <a:noFill/>
            </a:ln>
            <a:effectLst/>
            <a:extLst>
              <a:ext uri="{909E8E84-426E-40DD-AFC4-6F175D3DCCD1}">
                <a14:hiddenFill xmlns:a14="http://schemas.microsoft.com/office/drawing/2010/main">
                  <a:blipFill dpi="0" rotWithShape="0">
                    <a:blip/>
                    <a:srcRect l="9088" r="211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6" name="Rectangle 1"/>
          <p:cNvSpPr txBox="1">
            <a:spLocks noChangeArrowheads="1"/>
          </p:cNvSpPr>
          <p:nvPr>
            <p:custDataLst>
              <p:tags r:id="rId2"/>
            </p:custDataLst>
          </p:nvPr>
        </p:nvSpPr>
        <p:spPr>
          <a:xfrm>
            <a:off x="1798081" y="360000"/>
            <a:ext cx="13319682" cy="1665534"/>
          </a:xfrm>
          <a:prstGeom prst="rect">
            <a:avLst/>
          </a:prstGeom>
        </p:spPr>
        <p:txBody>
          <a:bodyPr tIns="33656" anchor="ctr">
            <a:normAutofit/>
          </a:bodyPr>
          <a:lstStyle>
            <a:lvl1pPr algn="ctr" defTabSz="1407638" rtl="0" eaLnBrk="1" latinLnBrk="0" hangingPunct="1">
              <a:spcBef>
                <a:spcPct val="0"/>
              </a:spcBef>
              <a:buNone/>
              <a:defRPr sz="6800" kern="1200">
                <a:solidFill>
                  <a:schemeClr val="tx1"/>
                </a:solidFill>
                <a:latin typeface="+mj-lt"/>
                <a:ea typeface="+mj-ea"/>
                <a:cs typeface="+mj-cs"/>
              </a:defRPr>
            </a:lvl1pPr>
          </a:lstStyle>
          <a:p>
            <a:pPr algn="l"/>
            <a:r>
              <a:rPr lang="fr-BE" altLang="fr-FR" sz="4000" dirty="0" smtClean="0">
                <a:solidFill>
                  <a:srgbClr val="000000"/>
                </a:solidFill>
              </a:rPr>
              <a:t>Un renforcement théorique </a:t>
            </a:r>
          </a:p>
          <a:p>
            <a:pPr algn="l"/>
            <a:r>
              <a:rPr lang="fr-BE" altLang="fr-FR" sz="4000" dirty="0">
                <a:solidFill>
                  <a:srgbClr val="000000"/>
                </a:solidFill>
              </a:rPr>
              <a:t>L</a:t>
            </a:r>
            <a:r>
              <a:rPr lang="fr-BE" altLang="fr-FR" sz="4000" dirty="0" smtClean="0">
                <a:solidFill>
                  <a:srgbClr val="000000"/>
                </a:solidFill>
              </a:rPr>
              <a:t>a réflexion </a:t>
            </a:r>
            <a:r>
              <a:rPr lang="fr-BE" altLang="fr-FR" sz="4000" dirty="0">
                <a:solidFill>
                  <a:srgbClr val="000000"/>
                </a:solidFill>
              </a:rPr>
              <a:t>sur les outils</a:t>
            </a:r>
          </a:p>
        </p:txBody>
      </p:sp>
    </p:spTree>
    <p:extLst>
      <p:ext uri="{BB962C8B-B14F-4D97-AF65-F5344CB8AC3E}">
        <p14:creationId xmlns:p14="http://schemas.microsoft.com/office/powerpoint/2010/main" val="168366648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custDataLst>
              <p:tags r:id="rId1"/>
            </p:custDataLst>
          </p:nvPr>
        </p:nvSpPr>
        <p:spPr>
          <a:xfrm>
            <a:off x="1800227" y="360000"/>
            <a:ext cx="13319124" cy="1665288"/>
          </a:xfrm>
          <a:prstGeom prst="rect">
            <a:avLst/>
          </a:prstGeom>
        </p:spPr>
        <p:txBody>
          <a:bodyPr tIns="35261" anchor="ctr"/>
          <a:lstStyle>
            <a:lvl1pPr algn="ctr" defTabSz="1407638" rtl="0" eaLnBrk="1" latinLnBrk="0" hangingPunct="1">
              <a:spcBef>
                <a:spcPct val="0"/>
              </a:spcBef>
              <a:buNone/>
              <a:defRPr sz="6800" kern="1200">
                <a:solidFill>
                  <a:schemeClr val="tx1"/>
                </a:solidFill>
                <a:latin typeface="+mj-lt"/>
                <a:ea typeface="+mj-ea"/>
                <a:cs typeface="+mj-cs"/>
              </a:defRPr>
            </a:lvl1pPr>
          </a:lstStyle>
          <a:p>
            <a:pPr algn="l">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solidFill>
                  <a:srgbClr val="000000"/>
                </a:solidFill>
              </a:rPr>
              <a:t>Un renforcement </a:t>
            </a:r>
            <a:r>
              <a:rPr lang="fr-BE" altLang="fr-FR" sz="4000" dirty="0" smtClean="0">
                <a:solidFill>
                  <a:srgbClr val="000000"/>
                </a:solidFill>
              </a:rPr>
              <a:t>théorique</a:t>
            </a:r>
            <a:endParaRPr lang="fr-BE" altLang="fr-FR" sz="4000" dirty="0">
              <a:solidFill>
                <a:srgbClr val="000000"/>
              </a:solidFill>
            </a:endParaRPr>
          </a:p>
          <a:p>
            <a:pPr algn="l">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L</a:t>
            </a:r>
            <a:r>
              <a:rPr lang="fr-BE" altLang="fr-FR" sz="4000" dirty="0" smtClean="0"/>
              <a:t>’importance des engagements pédagogiques</a:t>
            </a:r>
            <a:endParaRPr lang="fr-BE" altLang="fr-FR" sz="4000" dirty="0"/>
          </a:p>
        </p:txBody>
      </p:sp>
      <p:sp>
        <p:nvSpPr>
          <p:cNvPr id="42" name="Text Box 2"/>
          <p:cNvSpPr txBox="1">
            <a:spLocks noChangeArrowheads="1"/>
          </p:cNvSpPr>
          <p:nvPr>
            <p:custDataLst>
              <p:tags r:id="rId2"/>
            </p:custDataLst>
          </p:nvPr>
        </p:nvSpPr>
        <p:spPr bwMode="auto">
          <a:xfrm>
            <a:off x="1800227" y="2898109"/>
            <a:ext cx="13319682" cy="7795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54" tIns="42927" rIns="85854" bIns="42927"/>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0" defTabSz="428574">
              <a:lnSpc>
                <a:spcPct val="150000"/>
              </a:lnSpc>
              <a:buSzPct val="45000"/>
              <a:buFont typeface="Wingdings" panose="05000000000000000000" pitchFamily="2" charset="2"/>
              <a:buChar char="q"/>
              <a:defRPr/>
            </a:pPr>
            <a:r>
              <a:rPr lang="fr-BE" altLang="fr-FR" sz="2400" dirty="0">
                <a:solidFill>
                  <a:schemeClr val="tx1"/>
                </a:solidFill>
              </a:rPr>
              <a:t> </a:t>
            </a:r>
            <a:r>
              <a:rPr lang="fr-BE" altLang="fr-FR" sz="2400" dirty="0" smtClean="0">
                <a:solidFill>
                  <a:schemeClr val="tx1"/>
                </a:solidFill>
              </a:rPr>
              <a:t>  </a:t>
            </a:r>
            <a:r>
              <a:rPr lang="fr-BE" altLang="fr-FR" sz="2400" dirty="0" smtClean="0">
                <a:solidFill>
                  <a:schemeClr val="tx1"/>
                </a:solidFill>
              </a:rPr>
              <a:t>Il </a:t>
            </a:r>
            <a:r>
              <a:rPr lang="fr-BE" altLang="fr-FR" sz="2400" dirty="0" smtClean="0">
                <a:solidFill>
                  <a:schemeClr val="tx1"/>
                </a:solidFill>
              </a:rPr>
              <a:t>comprend en général</a:t>
            </a:r>
            <a:r>
              <a:rPr lang="fr-BE" altLang="fr-FR" sz="2400" dirty="0" smtClean="0">
                <a:solidFill>
                  <a:schemeClr val="tx1"/>
                </a:solidFill>
              </a:rPr>
              <a:t>:</a:t>
            </a:r>
          </a:p>
          <a:p>
            <a:pPr marL="0" lvl="1" indent="0" defTabSz="428574">
              <a:lnSpc>
                <a:spcPct val="150000"/>
              </a:lnSpc>
              <a:buSzPct val="45000"/>
              <a:defRPr/>
            </a:pPr>
            <a:endParaRPr lang="fr-BE" altLang="fr-FR" sz="2400" dirty="0" smtClean="0">
              <a:solidFill>
                <a:schemeClr val="tx1"/>
              </a:solidFill>
            </a:endParaRP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 contenu du cours</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Les acquis d’apprentissages</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Les activités d’apprentissage</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 mode d’enseignement</a:t>
            </a:r>
          </a:p>
          <a:p>
            <a:pPr marL="1646874" lvl="4" indent="-342900" defTabSz="428574">
              <a:lnSpc>
                <a:spcPct val="150000"/>
              </a:lnSpc>
              <a:buSzPct val="45000"/>
              <a:buFont typeface="Wingdings" panose="05000000000000000000" pitchFamily="2" charset="2"/>
              <a:buChar char="Ø"/>
              <a:defRPr/>
            </a:pPr>
            <a:r>
              <a:rPr lang="fr-BE" altLang="fr-FR" sz="2400" dirty="0">
                <a:solidFill>
                  <a:schemeClr val="tx1"/>
                </a:solidFill>
              </a:rPr>
              <a:t>Les prérequis et </a:t>
            </a:r>
            <a:r>
              <a:rPr lang="fr-BE" altLang="fr-FR" sz="2400" dirty="0" smtClean="0">
                <a:solidFill>
                  <a:schemeClr val="tx1"/>
                </a:solidFill>
              </a:rPr>
              <a:t>corequis</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Les notes de cours ou lectures recommandées</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Les modalités d’évaluation et les critères</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Les informations pratiques</a:t>
            </a:r>
          </a:p>
          <a:p>
            <a:pPr marL="1646874" lvl="4" indent="-342900" defTabSz="428574">
              <a:lnSpc>
                <a:spcPct val="150000"/>
              </a:lnSpc>
              <a:buSzPct val="45000"/>
              <a:buFont typeface="Wingdings" panose="05000000000000000000" pitchFamily="2" charset="2"/>
              <a:buChar char="Ø"/>
              <a:defRPr/>
            </a:pPr>
            <a:r>
              <a:rPr lang="fr-BE" altLang="fr-FR" sz="2400" dirty="0" smtClean="0">
                <a:solidFill>
                  <a:schemeClr val="tx1"/>
                </a:solidFill>
              </a:rPr>
              <a:t>Les personnes contacts</a:t>
            </a:r>
          </a:p>
          <a:p>
            <a:pPr marL="0" lvl="1" indent="0" defTabSz="428574">
              <a:lnSpc>
                <a:spcPct val="150000"/>
              </a:lnSpc>
              <a:buSzPct val="45000"/>
              <a:buFont typeface="Wingdings" panose="05000000000000000000" pitchFamily="2" charset="2"/>
              <a:buChar char="q"/>
              <a:defRPr/>
            </a:pPr>
            <a:endParaRPr lang="fr-BE" altLang="fr-FR" sz="2400" dirty="0">
              <a:solidFill>
                <a:schemeClr val="tx1"/>
              </a:solidFill>
            </a:endParaRPr>
          </a:p>
          <a:p>
            <a:pPr marL="2044330" lvl="1" indent="-327224" defTabSz="428574">
              <a:lnSpc>
                <a:spcPct val="150000"/>
              </a:lnSpc>
              <a:buSzPct val="45000"/>
              <a:buFont typeface="Wingdings" panose="05000000000000000000" pitchFamily="2" charset="2"/>
              <a:buChar char="q"/>
              <a:defRPr/>
            </a:pPr>
            <a:endParaRPr lang="fr-BE" altLang="fr-FR" sz="2400" dirty="0">
              <a:solidFill>
                <a:schemeClr val="tx1"/>
              </a:solidFill>
            </a:endParaRPr>
          </a:p>
          <a:p>
            <a:pPr marL="1717110" lvl="1" indent="0" defTabSz="428574">
              <a:lnSpc>
                <a:spcPct val="150000"/>
              </a:lnSpc>
              <a:buSzPct val="45000"/>
              <a:defRPr/>
            </a:pPr>
            <a:endParaRPr lang="fr-BE" altLang="fr-FR" sz="2400" dirty="0">
              <a:solidFill>
                <a:schemeClr val="tx1"/>
              </a:solidFill>
            </a:endParaRPr>
          </a:p>
        </p:txBody>
      </p:sp>
      <p:sp>
        <p:nvSpPr>
          <p:cNvPr id="43" name="Rectangle à coins arrondis 42"/>
          <p:cNvSpPr/>
          <p:nvPr>
            <p:custDataLst>
              <p:tags r:id="rId3"/>
            </p:custDataLst>
          </p:nvPr>
        </p:nvSpPr>
        <p:spPr>
          <a:xfrm>
            <a:off x="2878231" y="3978510"/>
            <a:ext cx="4824670" cy="2268835"/>
          </a:xfrm>
          <a:prstGeom prst="roundRect">
            <a:avLst/>
          </a:prstGeom>
          <a:noFill/>
          <a:ln w="76200">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Forme libre 43"/>
          <p:cNvSpPr/>
          <p:nvPr>
            <p:custDataLst>
              <p:tags r:id="rId4"/>
            </p:custDataLst>
          </p:nvPr>
        </p:nvSpPr>
        <p:spPr>
          <a:xfrm>
            <a:off x="9287120" y="4554591"/>
            <a:ext cx="4248590" cy="756278"/>
          </a:xfrm>
          <a:custGeom>
            <a:avLst>
              <a:gd name="f0" fmla="val -7739"/>
              <a:gd name="f1" fmla="val 18927"/>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610"/>
          </a:solidFill>
          <a:ln>
            <a:no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fr-BE" sz="2400" b="1" dirty="0" smtClean="0">
                <a:solidFill>
                  <a:schemeClr val="bg1"/>
                </a:solidFill>
                <a:latin typeface="Arial" pitchFamily="18"/>
                <a:ea typeface="Microsoft YaHei" pitchFamily="2"/>
                <a:cs typeface="Mangal" pitchFamily="2"/>
              </a:rPr>
              <a:t>La triple concordance</a:t>
            </a:r>
            <a:endParaRPr lang="fr-BE" sz="2400" b="1" dirty="0">
              <a:solidFill>
                <a:schemeClr val="bg1"/>
              </a:solidFill>
              <a:latin typeface="Arial" pitchFamily="18"/>
              <a:ea typeface="Microsoft YaHei" pitchFamily="2"/>
              <a:cs typeface="Mangal" pitchFamily="2"/>
            </a:endParaRPr>
          </a:p>
        </p:txBody>
      </p:sp>
      <p:sp>
        <p:nvSpPr>
          <p:cNvPr id="2" name="Rectangle 1"/>
          <p:cNvSpPr/>
          <p:nvPr/>
        </p:nvSpPr>
        <p:spPr>
          <a:xfrm>
            <a:off x="1800000" y="2158734"/>
            <a:ext cx="6623480" cy="523220"/>
          </a:xfrm>
          <a:prstGeom prst="rect">
            <a:avLst/>
          </a:prstGeom>
        </p:spPr>
        <p:txBody>
          <a:bodyPr wrap="none">
            <a:spAutoFit/>
          </a:bodyPr>
          <a:lstStyle/>
          <a:p>
            <a:pPr marL="457200" indent="-457200">
              <a:buSzPct val="45000"/>
              <a:buFont typeface="Wingdings" panose="05000000000000000000" pitchFamily="2" charset="2"/>
              <a:buChar char="q"/>
            </a:pPr>
            <a:r>
              <a:rPr lang="fr-BE" altLang="fr-FR" dirty="0" smtClean="0"/>
              <a:t>Un </a:t>
            </a:r>
            <a:r>
              <a:rPr lang="fr-BE" altLang="fr-FR" sz="2400" dirty="0">
                <a:latin typeface="Arial" charset="0"/>
                <a:ea typeface="Microsoft YaHei" charset="0"/>
                <a:cs typeface="Microsoft YaHei" charset="0"/>
              </a:rPr>
              <a:t>contrat</a:t>
            </a:r>
            <a:r>
              <a:rPr lang="fr-BE" altLang="fr-FR" dirty="0"/>
              <a:t> entre l’enseignant et l’étudiant</a:t>
            </a:r>
            <a:endParaRPr lang="fr-BE" dirty="0"/>
          </a:p>
        </p:txBody>
      </p:sp>
    </p:spTree>
    <p:extLst>
      <p:ext uri="{BB962C8B-B14F-4D97-AF65-F5344CB8AC3E}">
        <p14:creationId xmlns:p14="http://schemas.microsoft.com/office/powerpoint/2010/main" val="34794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custDataLst>
              <p:tags r:id="rId1"/>
            </p:custDataLst>
          </p:nvPr>
        </p:nvSpPr>
        <p:spPr>
          <a:xfrm>
            <a:off x="1800040" y="360000"/>
            <a:ext cx="13317723" cy="1665535"/>
          </a:xfrm>
        </p:spPr>
        <p:txBody>
          <a:bodyPr tIns="33656">
            <a:normAutofit/>
          </a:bodyPr>
          <a:lstStyle/>
          <a:p>
            <a:pPr algn="l">
              <a:spcAft>
                <a:spcPts val="1359"/>
              </a:spcAft>
              <a:tabLst>
                <a:tab pos="689290" algn="l"/>
                <a:tab pos="1380093" algn="l"/>
                <a:tab pos="2070896" algn="l"/>
                <a:tab pos="2761701" algn="l"/>
                <a:tab pos="3452504" algn="l"/>
                <a:tab pos="4143308" algn="l"/>
                <a:tab pos="4832597" algn="l"/>
                <a:tab pos="5523401" algn="l"/>
                <a:tab pos="6214203" algn="l"/>
                <a:tab pos="6905007" algn="l"/>
                <a:tab pos="7595811" algn="l"/>
                <a:tab pos="8286615" algn="l"/>
                <a:tab pos="8975903" algn="l"/>
                <a:tab pos="9666708" algn="l"/>
                <a:tab pos="10357511" algn="l"/>
                <a:tab pos="11048316" algn="l"/>
                <a:tab pos="11739119" algn="l"/>
                <a:tab pos="12429922" algn="l"/>
                <a:tab pos="13119210" algn="l"/>
              </a:tabLst>
            </a:pPr>
            <a:r>
              <a:rPr lang="fr-BE" altLang="fr-FR" sz="4000" dirty="0" smtClean="0"/>
              <a:t>La réflexion </a:t>
            </a:r>
            <a:r>
              <a:rPr lang="fr-BE" altLang="fr-FR" sz="4000" dirty="0"/>
              <a:t>pédagogique </a:t>
            </a:r>
            <a:r>
              <a:rPr lang="fr-BE" altLang="fr-FR" sz="4000" dirty="0" smtClean="0"/>
              <a:t>facultaire</a:t>
            </a:r>
            <a:endParaRPr lang="fr-BE" altLang="fr-FR" sz="4000" dirty="0"/>
          </a:p>
        </p:txBody>
      </p:sp>
      <p:sp>
        <p:nvSpPr>
          <p:cNvPr id="6" name="Text Box 2"/>
          <p:cNvSpPr txBox="1">
            <a:spLocks noChangeArrowheads="1"/>
          </p:cNvSpPr>
          <p:nvPr>
            <p:custDataLst>
              <p:tags r:id="rId2"/>
            </p:custDataLst>
          </p:nvPr>
        </p:nvSpPr>
        <p:spPr bwMode="auto">
          <a:xfrm>
            <a:off x="1798081" y="1800000"/>
            <a:ext cx="13319682" cy="586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54" tIns="42927" rIns="85854" bIns="42927"/>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0" defTabSz="428574">
              <a:lnSpc>
                <a:spcPct val="200000"/>
              </a:lnSpc>
              <a:buSzPct val="45000"/>
              <a:buFont typeface="Wingdings" panose="05000000000000000000" pitchFamily="2" charset="2"/>
              <a:buChar char="q"/>
              <a:defRPr/>
            </a:pPr>
            <a:r>
              <a:rPr lang="fr-BE" altLang="fr-FR" sz="2400" dirty="0" smtClean="0"/>
              <a:t>   Appel </a:t>
            </a:r>
            <a:r>
              <a:rPr lang="fr-BE" altLang="fr-FR" sz="2400" dirty="0"/>
              <a:t>à candidature de l'IFRES en juin </a:t>
            </a:r>
            <a:r>
              <a:rPr lang="fr-BE" altLang="fr-FR" sz="2400" dirty="0" smtClean="0"/>
              <a:t>2011</a:t>
            </a:r>
          </a:p>
          <a:p>
            <a:pPr marL="0" lvl="1" indent="0" defTabSz="428574">
              <a:lnSpc>
                <a:spcPct val="200000"/>
              </a:lnSpc>
              <a:buSzPct val="45000"/>
              <a:buFont typeface="Wingdings" panose="05000000000000000000" pitchFamily="2" charset="2"/>
              <a:buChar char="q"/>
              <a:defRPr/>
            </a:pPr>
            <a:r>
              <a:rPr lang="fr-BE" altLang="fr-FR" sz="2400" dirty="0" smtClean="0"/>
              <a:t>   Début </a:t>
            </a:r>
            <a:r>
              <a:rPr lang="fr-BE" altLang="fr-FR" sz="2400" dirty="0"/>
              <a:t>de la réflexion en janvier 2012 avec 10 </a:t>
            </a:r>
            <a:r>
              <a:rPr lang="fr-BE" altLang="fr-FR" sz="2400" dirty="0" smtClean="0"/>
              <a:t>volontaires</a:t>
            </a:r>
          </a:p>
          <a:p>
            <a:pPr marL="0" lvl="1" indent="0" defTabSz="428574">
              <a:lnSpc>
                <a:spcPct val="200000"/>
              </a:lnSpc>
              <a:buSzPct val="45000"/>
              <a:buFont typeface="Wingdings" panose="05000000000000000000" pitchFamily="2" charset="2"/>
              <a:buChar char="q"/>
              <a:defRPr/>
            </a:pPr>
            <a:r>
              <a:rPr lang="fr-BE" altLang="fr-FR" sz="2400" dirty="0" smtClean="0"/>
              <a:t>   Suivi </a:t>
            </a:r>
            <a:r>
              <a:rPr lang="fr-BE" altLang="fr-FR" sz="2400" dirty="0"/>
              <a:t>et accompagnement de </a:t>
            </a:r>
            <a:r>
              <a:rPr lang="fr-BE" altLang="fr-FR" sz="2400" dirty="0" smtClean="0"/>
              <a:t>l'IFRES</a:t>
            </a:r>
          </a:p>
          <a:p>
            <a:pPr marL="0" lvl="1" indent="0" defTabSz="428574">
              <a:lnSpc>
                <a:spcPct val="200000"/>
              </a:lnSpc>
              <a:buSzPct val="45000"/>
              <a:buFont typeface="Wingdings" panose="05000000000000000000" pitchFamily="2" charset="2"/>
              <a:buChar char="q"/>
              <a:defRPr/>
            </a:pPr>
            <a:r>
              <a:rPr lang="fr-BE" altLang="fr-FR" sz="2400" dirty="0" smtClean="0"/>
              <a:t>   Validation </a:t>
            </a:r>
            <a:r>
              <a:rPr lang="fr-BE" altLang="fr-FR" sz="2400" dirty="0"/>
              <a:t>par le Conseil de Faculté en juin </a:t>
            </a:r>
            <a:r>
              <a:rPr lang="fr-BE" altLang="fr-FR" sz="2400" dirty="0" smtClean="0"/>
              <a:t>2013</a:t>
            </a:r>
          </a:p>
          <a:p>
            <a:pPr marL="0" lvl="1" indent="0" defTabSz="428574">
              <a:lnSpc>
                <a:spcPct val="200000"/>
              </a:lnSpc>
              <a:buSzPct val="45000"/>
              <a:buFont typeface="Wingdings" panose="05000000000000000000" pitchFamily="2" charset="2"/>
              <a:buChar char="q"/>
              <a:defRPr/>
            </a:pPr>
            <a:r>
              <a:rPr lang="fr-BE" altLang="fr-FR" sz="2400" dirty="0" smtClean="0"/>
              <a:t>   Nouveau </a:t>
            </a:r>
            <a:r>
              <a:rPr lang="fr-BE" altLang="fr-FR" sz="2400" dirty="0"/>
              <a:t>Décret réorganisant le paysage de l’enseignement supérieur et </a:t>
            </a:r>
            <a:r>
              <a:rPr lang="fr-BE" altLang="fr-FR" sz="2400" dirty="0" smtClean="0"/>
              <a:t>universitaire</a:t>
            </a:r>
          </a:p>
          <a:p>
            <a:pPr marL="0" lvl="1" indent="0" defTabSz="428574">
              <a:lnSpc>
                <a:spcPct val="200000"/>
              </a:lnSpc>
              <a:buSzPct val="45000"/>
              <a:buFont typeface="Wingdings" panose="05000000000000000000" pitchFamily="2" charset="2"/>
              <a:buChar char="q"/>
              <a:defRPr/>
            </a:pPr>
            <a:r>
              <a:rPr lang="fr-BE" altLang="fr-FR" sz="2400" dirty="0" smtClean="0"/>
              <a:t>   Présentation </a:t>
            </a:r>
            <a:r>
              <a:rPr lang="fr-BE" altLang="fr-FR" sz="2400" dirty="0"/>
              <a:t>du programme de cycle de bachelier en </a:t>
            </a:r>
            <a:r>
              <a:rPr lang="fr-BE" altLang="fr-FR" sz="2400" dirty="0" smtClean="0"/>
              <a:t>juin2014</a:t>
            </a:r>
          </a:p>
          <a:p>
            <a:pPr marL="0" lvl="1" indent="0" defTabSz="428574">
              <a:lnSpc>
                <a:spcPct val="200000"/>
              </a:lnSpc>
              <a:buSzPct val="45000"/>
              <a:buFont typeface="Wingdings" panose="05000000000000000000" pitchFamily="2" charset="2"/>
              <a:buChar char="q"/>
              <a:defRPr/>
            </a:pPr>
            <a:r>
              <a:rPr lang="fr-BE" altLang="fr-FR" sz="2400" dirty="0" smtClean="0"/>
              <a:t>   Mise </a:t>
            </a:r>
            <a:r>
              <a:rPr lang="fr-BE" altLang="fr-FR" sz="2400" dirty="0"/>
              <a:t>en place du décret en septembre </a:t>
            </a:r>
            <a:r>
              <a:rPr lang="fr-BE" altLang="fr-FR" sz="2400" dirty="0" smtClean="0"/>
              <a:t>2014</a:t>
            </a:r>
          </a:p>
          <a:p>
            <a:pPr marL="0" lvl="1" indent="0" defTabSz="428574">
              <a:lnSpc>
                <a:spcPct val="200000"/>
              </a:lnSpc>
              <a:buSzPct val="45000"/>
              <a:buFont typeface="Wingdings" panose="05000000000000000000" pitchFamily="2" charset="2"/>
              <a:buChar char="q"/>
              <a:defRPr/>
            </a:pPr>
            <a:r>
              <a:rPr lang="fr-BE" altLang="fr-FR" sz="2400" dirty="0" smtClean="0"/>
              <a:t>   Suite </a:t>
            </a:r>
            <a:r>
              <a:rPr lang="fr-BE" altLang="fr-FR" sz="2400" dirty="0"/>
              <a:t>du travail sur les deux </a:t>
            </a:r>
            <a:r>
              <a:rPr lang="fr-BE" altLang="fr-FR" sz="2400" dirty="0" smtClean="0"/>
              <a:t>cycles</a:t>
            </a:r>
          </a:p>
          <a:p>
            <a:pPr marL="0" lvl="1" indent="0" defTabSz="428574">
              <a:lnSpc>
                <a:spcPct val="200000"/>
              </a:lnSpc>
              <a:buSzPct val="45000"/>
              <a:buFont typeface="Wingdings" panose="05000000000000000000" pitchFamily="2" charset="2"/>
              <a:buChar char="q"/>
              <a:defRPr/>
            </a:pPr>
            <a:r>
              <a:rPr lang="fr-BE" altLang="fr-FR" sz="2400" dirty="0" smtClean="0"/>
              <a:t>   Evaluation </a:t>
            </a:r>
            <a:r>
              <a:rPr lang="fr-BE" altLang="fr-FR" sz="2400" dirty="0"/>
              <a:t>de la qualité en </a:t>
            </a:r>
            <a:r>
              <a:rPr lang="fr-BE" altLang="fr-FR" sz="2400" dirty="0" smtClean="0"/>
              <a:t>2017</a:t>
            </a:r>
            <a:endParaRPr lang="fr-BE" altLang="fr-FR" sz="2400" dirty="0"/>
          </a:p>
        </p:txBody>
      </p:sp>
    </p:spTree>
    <p:extLst>
      <p:ext uri="{BB962C8B-B14F-4D97-AF65-F5344CB8AC3E}">
        <p14:creationId xmlns:p14="http://schemas.microsoft.com/office/powerpoint/2010/main" val="3883542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custDataLst>
              <p:tags r:id="rId1"/>
            </p:custDataLst>
          </p:nvPr>
        </p:nvSpPr>
        <p:spPr>
          <a:xfrm>
            <a:off x="1800038" y="360000"/>
            <a:ext cx="13317725" cy="1665534"/>
          </a:xfrm>
        </p:spPr>
        <p:txBody>
          <a:bodyPr tIns="33656"/>
          <a:lstStyle/>
          <a:p>
            <a:pPr algn="l">
              <a:spcAft>
                <a:spcPts val="1359"/>
              </a:spcAft>
              <a:tabLst>
                <a:tab pos="689290" algn="l"/>
                <a:tab pos="1380093" algn="l"/>
                <a:tab pos="2070896" algn="l"/>
                <a:tab pos="2761701" algn="l"/>
                <a:tab pos="3452504" algn="l"/>
                <a:tab pos="4143308" algn="l"/>
                <a:tab pos="4832597" algn="l"/>
                <a:tab pos="5523401" algn="l"/>
                <a:tab pos="6214203" algn="l"/>
                <a:tab pos="6905007" algn="l"/>
                <a:tab pos="7595811" algn="l"/>
                <a:tab pos="8286615" algn="l"/>
                <a:tab pos="8975903" algn="l"/>
                <a:tab pos="9666708" algn="l"/>
                <a:tab pos="10357511" algn="l"/>
                <a:tab pos="11048316" algn="l"/>
                <a:tab pos="11739119" algn="l"/>
                <a:tab pos="12429922" algn="l"/>
                <a:tab pos="13119210" algn="l"/>
              </a:tabLst>
            </a:pPr>
            <a:r>
              <a:rPr lang="fr-BE" altLang="fr-FR" sz="3800" dirty="0"/>
              <a:t>Enjeux du point de vue de l'institution</a:t>
            </a:r>
          </a:p>
        </p:txBody>
      </p:sp>
      <p:sp>
        <p:nvSpPr>
          <p:cNvPr id="5122" name="Text Box 2"/>
          <p:cNvSpPr txBox="1">
            <a:spLocks noChangeArrowheads="1"/>
          </p:cNvSpPr>
          <p:nvPr>
            <p:custDataLst>
              <p:tags r:id="rId2"/>
            </p:custDataLst>
          </p:nvPr>
        </p:nvSpPr>
        <p:spPr bwMode="auto">
          <a:xfrm>
            <a:off x="1764819" y="4279441"/>
            <a:ext cx="12960944" cy="6347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54" tIns="42927" rIns="85854" bIns="42927"/>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0" defTabSz="428574">
              <a:lnSpc>
                <a:spcPct val="200000"/>
              </a:lnSpc>
              <a:buSzPct val="45000"/>
              <a:buFont typeface="Wingdings" panose="05000000000000000000" pitchFamily="2" charset="2"/>
              <a:buChar char="q"/>
              <a:defRPr/>
            </a:pPr>
            <a:r>
              <a:rPr lang="fr-BE" altLang="fr-FR" sz="2300" dirty="0" smtClean="0"/>
              <a:t>   Répondre </a:t>
            </a:r>
            <a:r>
              <a:rPr lang="fr-BE" altLang="fr-FR" sz="2300" dirty="0"/>
              <a:t>au cadre européen de </a:t>
            </a:r>
            <a:r>
              <a:rPr lang="fr-BE" altLang="fr-FR" sz="2300" dirty="0" smtClean="0"/>
              <a:t>certification</a:t>
            </a:r>
          </a:p>
          <a:p>
            <a:pPr marL="0" lvl="1" indent="0" defTabSz="428574">
              <a:lnSpc>
                <a:spcPct val="200000"/>
              </a:lnSpc>
              <a:buSzPct val="45000"/>
              <a:buFont typeface="Wingdings" panose="05000000000000000000" pitchFamily="2" charset="2"/>
              <a:buChar char="q"/>
              <a:defRPr/>
            </a:pPr>
            <a:r>
              <a:rPr lang="fr-BE" altLang="fr-FR" sz="2300" dirty="0" smtClean="0"/>
              <a:t>   Approche </a:t>
            </a:r>
            <a:r>
              <a:rPr lang="fr-BE" altLang="fr-FR" sz="2300" dirty="0"/>
              <a:t>par compétences, spécificité de </a:t>
            </a:r>
            <a:r>
              <a:rPr lang="fr-BE" altLang="fr-FR" sz="2300" dirty="0" err="1"/>
              <a:t>l'ULg</a:t>
            </a:r>
            <a:r>
              <a:rPr lang="fr-BE" altLang="fr-FR" sz="2300" dirty="0"/>
              <a:t> (CA juin </a:t>
            </a:r>
            <a:r>
              <a:rPr lang="fr-BE" altLang="fr-FR" sz="2300" dirty="0" smtClean="0"/>
              <a:t>2007)</a:t>
            </a:r>
          </a:p>
          <a:p>
            <a:pPr marL="0" lvl="1" indent="0" defTabSz="428574">
              <a:lnSpc>
                <a:spcPct val="200000"/>
              </a:lnSpc>
              <a:buSzPct val="45000"/>
              <a:buFont typeface="Wingdings" panose="05000000000000000000" pitchFamily="2" charset="2"/>
              <a:buChar char="q"/>
              <a:defRPr/>
            </a:pPr>
            <a:r>
              <a:rPr lang="fr-BE" altLang="fr-FR" sz="2300" dirty="0" smtClean="0"/>
              <a:t>   En </a:t>
            </a:r>
            <a:r>
              <a:rPr lang="fr-BE" altLang="fr-FR" sz="2300" dirty="0"/>
              <a:t>lien avec les KLO </a:t>
            </a:r>
            <a:r>
              <a:rPr lang="fr-BE" altLang="fr-FR" sz="2300" dirty="0" smtClean="0"/>
              <a:t>répondre </a:t>
            </a:r>
            <a:r>
              <a:rPr lang="fr-BE" altLang="fr-FR" sz="2300" dirty="0"/>
              <a:t>aux </a:t>
            </a:r>
            <a:r>
              <a:rPr lang="fr-BE" altLang="fr-FR" sz="2300" dirty="0" smtClean="0"/>
              <a:t>critères d'accréditation </a:t>
            </a:r>
            <a:r>
              <a:rPr lang="fr-BE" altLang="fr-FR" sz="2300" dirty="0"/>
              <a:t>du décret de </a:t>
            </a:r>
            <a:r>
              <a:rPr lang="fr-BE" altLang="fr-FR" sz="2300" dirty="0" smtClean="0"/>
              <a:t>Bologne</a:t>
            </a:r>
          </a:p>
          <a:p>
            <a:pPr marL="0" lvl="1" indent="0" defTabSz="428574">
              <a:lnSpc>
                <a:spcPct val="200000"/>
              </a:lnSpc>
              <a:buSzPct val="45000"/>
              <a:buFont typeface="Wingdings" panose="05000000000000000000" pitchFamily="2" charset="2"/>
              <a:buChar char="q"/>
              <a:defRPr/>
            </a:pPr>
            <a:r>
              <a:rPr lang="fr-BE" altLang="fr-FR" sz="2300" dirty="0" smtClean="0"/>
              <a:t>   S’inscrire </a:t>
            </a:r>
            <a:r>
              <a:rPr lang="fr-BE" altLang="fr-FR" sz="2300" dirty="0"/>
              <a:t>pleinement dans le nouveau « Décret Paysage </a:t>
            </a:r>
            <a:r>
              <a:rPr lang="fr-BE" altLang="fr-FR" sz="2300" dirty="0" smtClean="0"/>
              <a:t>»</a:t>
            </a:r>
            <a:endParaRPr lang="fr-BE" altLang="fr-FR" sz="2300" dirty="0" smtClean="0"/>
          </a:p>
        </p:txBody>
      </p:sp>
      <p:sp>
        <p:nvSpPr>
          <p:cNvPr id="2" name="Rectangle 1"/>
          <p:cNvSpPr/>
          <p:nvPr/>
        </p:nvSpPr>
        <p:spPr>
          <a:xfrm>
            <a:off x="1764819" y="1530170"/>
            <a:ext cx="13352944" cy="2193677"/>
          </a:xfrm>
          <a:prstGeom prst="rect">
            <a:avLst/>
          </a:prstGeom>
        </p:spPr>
        <p:txBody>
          <a:bodyPr wrap="square">
            <a:spAutoFit/>
          </a:bodyPr>
          <a:lstStyle/>
          <a:p>
            <a:pPr marL="342900" indent="-342900" defTabSz="428574">
              <a:lnSpc>
                <a:spcPct val="200000"/>
              </a:lnSpc>
              <a:buSzPct val="45000"/>
              <a:buFont typeface="Wingdings" panose="05000000000000000000" pitchFamily="2" charset="2"/>
              <a:buChar char="q"/>
              <a:defRPr/>
            </a:pPr>
            <a:r>
              <a:rPr lang="fr-BE" altLang="fr-FR" sz="2400" dirty="0">
                <a:latin typeface="Arial" panose="020B0604020202020204" pitchFamily="34" charset="0"/>
                <a:cs typeface="Arial" panose="020B0604020202020204" pitchFamily="34" charset="0"/>
              </a:rPr>
              <a:t>Former des professionnels et des citoyens critiques capables de s'engager dans des projets                                                                                                                                                     d'envergure (défis sociétaux et environnementaux)</a:t>
            </a:r>
          </a:p>
          <a:p>
            <a:pPr marL="0" lvl="1" indent="0" defTabSz="428574">
              <a:lnSpc>
                <a:spcPct val="200000"/>
              </a:lnSpc>
              <a:buSzPct val="45000"/>
              <a:buFont typeface="Wingdings" panose="05000000000000000000" pitchFamily="2" charset="2"/>
              <a:buChar char="q"/>
              <a:defRPr/>
            </a:pPr>
            <a:r>
              <a:rPr lang="fr-BE" altLang="fr-FR" sz="2400" dirty="0">
                <a:latin typeface="Arial" panose="020B0604020202020204" pitchFamily="34" charset="0"/>
                <a:cs typeface="Arial" panose="020B0604020202020204" pitchFamily="34" charset="0"/>
              </a:rPr>
              <a:t>   Transparence et  communication vis-à-vis des étudiants, et  du monde extérieur</a:t>
            </a:r>
            <a:endParaRPr lang="fr-BE" alt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076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custDataLst>
              <p:tags r:id="rId1"/>
            </p:custDataLst>
          </p:nvPr>
        </p:nvSpPr>
        <p:spPr bwMode="auto">
          <a:xfrm>
            <a:off x="1798081" y="1800000"/>
            <a:ext cx="12960948" cy="6352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854" tIns="42927" rIns="85854" bIns="42927"/>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eaLnBrk="1">
              <a:lnSpc>
                <a:spcPct val="200000"/>
              </a:lnSpc>
              <a:spcAft>
                <a:spcPts val="548"/>
              </a:spcAft>
              <a:buSzPct val="45000"/>
              <a:buFont typeface="Wingdings" pitchFamily="2" charset="2"/>
              <a:buChar char="q"/>
            </a:pPr>
            <a:r>
              <a:rPr lang="fr-BE" altLang="fr-FR" sz="2300" dirty="0">
                <a:solidFill>
                  <a:srgbClr val="000000"/>
                </a:solidFill>
                <a:ea typeface="Microsoft YaHei" charset="-122"/>
              </a:rPr>
              <a:t>Travailler à un projet commun de formation  </a:t>
            </a:r>
            <a:endParaRPr lang="fr-BE" altLang="fr-FR" sz="2300" dirty="0" smtClean="0">
              <a:solidFill>
                <a:srgbClr val="000000"/>
              </a:solidFill>
              <a:ea typeface="Microsoft YaHei" charset="-122"/>
            </a:endParaRPr>
          </a:p>
          <a:p>
            <a:pPr marL="0" lvl="1" eaLnBrk="1">
              <a:lnSpc>
                <a:spcPct val="200000"/>
              </a:lnSpc>
              <a:spcAft>
                <a:spcPts val="548"/>
              </a:spcAft>
              <a:buSzPct val="45000"/>
              <a:buFont typeface="Wingdings" pitchFamily="2" charset="2"/>
              <a:buChar char="q"/>
            </a:pPr>
            <a:r>
              <a:rPr lang="fr-BE" altLang="fr-FR" sz="2300" dirty="0" smtClean="0">
                <a:solidFill>
                  <a:srgbClr val="000000"/>
                </a:solidFill>
                <a:ea typeface="Microsoft YaHei" charset="-122"/>
              </a:rPr>
              <a:t>Pouvoir </a:t>
            </a:r>
            <a:r>
              <a:rPr lang="fr-BE" altLang="fr-FR" sz="2300" dirty="0">
                <a:solidFill>
                  <a:srgbClr val="000000"/>
                </a:solidFill>
                <a:ea typeface="Microsoft YaHei" charset="-122"/>
              </a:rPr>
              <a:t>situer son cours à tout moment dans ses relations avec </a:t>
            </a:r>
            <a:r>
              <a:rPr lang="fr-BE" altLang="fr-FR" sz="2300" dirty="0" smtClean="0">
                <a:solidFill>
                  <a:srgbClr val="000000"/>
                </a:solidFill>
                <a:ea typeface="Microsoft YaHei" charset="-122"/>
              </a:rPr>
              <a:t>l'ensemble</a:t>
            </a:r>
          </a:p>
          <a:p>
            <a:pPr marL="0" lvl="1" eaLnBrk="1">
              <a:lnSpc>
                <a:spcPct val="200000"/>
              </a:lnSpc>
              <a:spcAft>
                <a:spcPts val="548"/>
              </a:spcAft>
              <a:buSzPct val="45000"/>
              <a:buFont typeface="Wingdings" pitchFamily="2" charset="2"/>
              <a:buChar char="q"/>
            </a:pPr>
            <a:r>
              <a:rPr lang="fr-BE" altLang="fr-FR" sz="2300" dirty="0" smtClean="0">
                <a:solidFill>
                  <a:srgbClr val="000000"/>
                </a:solidFill>
                <a:ea typeface="Microsoft YaHei" charset="-122"/>
              </a:rPr>
              <a:t>Favoriser </a:t>
            </a:r>
            <a:r>
              <a:rPr lang="fr-BE" altLang="fr-FR" sz="2300" dirty="0">
                <a:solidFill>
                  <a:srgbClr val="000000"/>
                </a:solidFill>
                <a:ea typeface="Microsoft YaHei" charset="-122"/>
              </a:rPr>
              <a:t>l'appropriation de ressources mobilisables en situation </a:t>
            </a:r>
            <a:endParaRPr lang="fr-BE" altLang="fr-FR" sz="2300" dirty="0" smtClean="0">
              <a:solidFill>
                <a:srgbClr val="000000"/>
              </a:solidFill>
              <a:ea typeface="Microsoft YaHei" charset="-122"/>
            </a:endParaRPr>
          </a:p>
          <a:p>
            <a:pPr marL="0" lvl="1" eaLnBrk="1">
              <a:lnSpc>
                <a:spcPct val="200000"/>
              </a:lnSpc>
              <a:spcAft>
                <a:spcPts val="548"/>
              </a:spcAft>
              <a:buSzPct val="45000"/>
              <a:buFont typeface="Wingdings" pitchFamily="2" charset="2"/>
              <a:buChar char="q"/>
            </a:pPr>
            <a:r>
              <a:rPr lang="fr-BE" altLang="fr-FR" sz="2300" dirty="0" smtClean="0">
                <a:solidFill>
                  <a:srgbClr val="000000"/>
                </a:solidFill>
                <a:ea typeface="Microsoft YaHei" charset="-122"/>
              </a:rPr>
              <a:t>Aider </a:t>
            </a:r>
            <a:r>
              <a:rPr lang="fr-BE" altLang="fr-FR" sz="2300" dirty="0">
                <a:solidFill>
                  <a:srgbClr val="000000"/>
                </a:solidFill>
                <a:ea typeface="Microsoft YaHei" charset="-122"/>
              </a:rPr>
              <a:t>à la rédaction des engagements </a:t>
            </a:r>
            <a:r>
              <a:rPr lang="fr-BE" altLang="fr-FR" sz="2300" dirty="0" smtClean="0">
                <a:solidFill>
                  <a:srgbClr val="000000"/>
                </a:solidFill>
                <a:ea typeface="Microsoft YaHei" charset="-122"/>
              </a:rPr>
              <a:t>pédagogiques</a:t>
            </a:r>
          </a:p>
          <a:p>
            <a:pPr marL="0" lvl="1" eaLnBrk="1">
              <a:lnSpc>
                <a:spcPct val="200000"/>
              </a:lnSpc>
              <a:spcAft>
                <a:spcPts val="548"/>
              </a:spcAft>
              <a:buSzPct val="45000"/>
              <a:buFont typeface="Wingdings" pitchFamily="2" charset="2"/>
              <a:buChar char="q"/>
            </a:pPr>
            <a:r>
              <a:rPr lang="fr-BE" altLang="fr-FR" sz="2300" dirty="0" smtClean="0">
                <a:solidFill>
                  <a:srgbClr val="000000"/>
                </a:solidFill>
                <a:ea typeface="Microsoft YaHei" charset="-122"/>
              </a:rPr>
              <a:t>Aider </a:t>
            </a:r>
            <a:r>
              <a:rPr lang="fr-BE" altLang="fr-FR" sz="2300" dirty="0">
                <a:solidFill>
                  <a:srgbClr val="000000"/>
                </a:solidFill>
                <a:ea typeface="Microsoft YaHei" charset="-122"/>
              </a:rPr>
              <a:t>à l'évaluation des apprentissages </a:t>
            </a:r>
            <a:r>
              <a:rPr lang="fr-BE" altLang="fr-FR" sz="2300" dirty="0" smtClean="0">
                <a:solidFill>
                  <a:srgbClr val="000000"/>
                </a:solidFill>
                <a:ea typeface="Microsoft YaHei" charset="-122"/>
              </a:rPr>
              <a:t>réels</a:t>
            </a:r>
          </a:p>
          <a:p>
            <a:pPr marL="0" lvl="1" eaLnBrk="1">
              <a:lnSpc>
                <a:spcPct val="200000"/>
              </a:lnSpc>
              <a:spcAft>
                <a:spcPts val="548"/>
              </a:spcAft>
              <a:buSzPct val="45000"/>
              <a:buFont typeface="Wingdings" pitchFamily="2" charset="2"/>
              <a:buChar char="q"/>
            </a:pPr>
            <a:r>
              <a:rPr lang="fr-BE" altLang="fr-FR" sz="2300" dirty="0" smtClean="0">
                <a:solidFill>
                  <a:srgbClr val="000000"/>
                </a:solidFill>
                <a:ea typeface="Microsoft YaHei" charset="-122"/>
              </a:rPr>
              <a:t>Aider </a:t>
            </a:r>
            <a:r>
              <a:rPr lang="fr-BE" altLang="fr-FR" sz="2300" dirty="0">
                <a:solidFill>
                  <a:srgbClr val="000000"/>
                </a:solidFill>
                <a:ea typeface="Microsoft YaHei" charset="-122"/>
              </a:rPr>
              <a:t>à ajuster ces activités d'enseignement à l'évolution de la société</a:t>
            </a:r>
          </a:p>
        </p:txBody>
      </p:sp>
      <p:sp>
        <p:nvSpPr>
          <p:cNvPr id="5" name="Rectangle 1"/>
          <p:cNvSpPr>
            <a:spLocks noGrp="1" noChangeArrowheads="1"/>
          </p:cNvSpPr>
          <p:nvPr>
            <p:ph type="title"/>
            <p:custDataLst>
              <p:tags r:id="rId2"/>
            </p:custDataLst>
          </p:nvPr>
        </p:nvSpPr>
        <p:spPr>
          <a:xfrm>
            <a:off x="1800038" y="360000"/>
            <a:ext cx="13317725" cy="1665535"/>
          </a:xfrm>
        </p:spPr>
        <p:txBody>
          <a:bodyPr tIns="33656">
            <a:normAutofit/>
          </a:bodyPr>
          <a:lstStyle/>
          <a:p>
            <a:pPr algn="l">
              <a:spcAft>
                <a:spcPts val="1359"/>
              </a:spcAft>
              <a:tabLst>
                <a:tab pos="689290" algn="l"/>
                <a:tab pos="1380093" algn="l"/>
                <a:tab pos="2070896" algn="l"/>
                <a:tab pos="2761701" algn="l"/>
                <a:tab pos="3452504" algn="l"/>
                <a:tab pos="4143308" algn="l"/>
                <a:tab pos="4832597" algn="l"/>
                <a:tab pos="5523401" algn="l"/>
                <a:tab pos="6214203" algn="l"/>
                <a:tab pos="6905007" algn="l"/>
                <a:tab pos="7595811" algn="l"/>
                <a:tab pos="8286615" algn="l"/>
                <a:tab pos="8975903" algn="l"/>
                <a:tab pos="9666708" algn="l"/>
                <a:tab pos="10357511" algn="l"/>
                <a:tab pos="11048316" algn="l"/>
                <a:tab pos="11739119" algn="l"/>
                <a:tab pos="12429922" algn="l"/>
                <a:tab pos="13119210" algn="l"/>
              </a:tabLst>
            </a:pPr>
            <a:r>
              <a:rPr lang="fr-BE" altLang="fr-FR" sz="4000" dirty="0"/>
              <a:t>Enjeux du point de vue des </a:t>
            </a:r>
            <a:r>
              <a:rPr lang="fr-BE" altLang="fr-FR" sz="4000" dirty="0" smtClean="0"/>
              <a:t>enseignants</a:t>
            </a:r>
            <a:endParaRPr lang="fr-BE" altLang="fr-FR" sz="4000" dirty="0"/>
          </a:p>
        </p:txBody>
      </p:sp>
    </p:spTree>
    <p:extLst>
      <p:ext uri="{BB962C8B-B14F-4D97-AF65-F5344CB8AC3E}">
        <p14:creationId xmlns:p14="http://schemas.microsoft.com/office/powerpoint/2010/main" val="30596584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57"/>
</p:tagLst>
</file>

<file path=ppt/tags/tag101.xml><?xml version="1.0" encoding="utf-8"?>
<p:tagLst xmlns:a="http://schemas.openxmlformats.org/drawingml/2006/main" xmlns:r="http://schemas.openxmlformats.org/officeDocument/2006/relationships" xmlns:p="http://schemas.openxmlformats.org/presentationml/2006/main">
  <p:tag name="NUM" val="58"/>
</p:tagLst>
</file>

<file path=ppt/tags/tag102.xml><?xml version="1.0" encoding="utf-8"?>
<p:tagLst xmlns:a="http://schemas.openxmlformats.org/drawingml/2006/main" xmlns:r="http://schemas.openxmlformats.org/officeDocument/2006/relationships" xmlns:p="http://schemas.openxmlformats.org/presentationml/2006/main">
  <p:tag name="NUM" val="59"/>
</p:tagLst>
</file>

<file path=ppt/tags/tag103.xml><?xml version="1.0" encoding="utf-8"?>
<p:tagLst xmlns:a="http://schemas.openxmlformats.org/drawingml/2006/main" xmlns:r="http://schemas.openxmlformats.org/officeDocument/2006/relationships" xmlns:p="http://schemas.openxmlformats.org/presentationml/2006/main">
  <p:tag name="NUM" val="60"/>
</p:tagLst>
</file>

<file path=ppt/tags/tag104.xml><?xml version="1.0" encoding="utf-8"?>
<p:tagLst xmlns:a="http://schemas.openxmlformats.org/drawingml/2006/main" xmlns:r="http://schemas.openxmlformats.org/officeDocument/2006/relationships" xmlns:p="http://schemas.openxmlformats.org/presentationml/2006/main">
  <p:tag name="NUM" val="61"/>
</p:tagLst>
</file>

<file path=ppt/tags/tag105.xml><?xml version="1.0" encoding="utf-8"?>
<p:tagLst xmlns:a="http://schemas.openxmlformats.org/drawingml/2006/main" xmlns:r="http://schemas.openxmlformats.org/officeDocument/2006/relationships" xmlns:p="http://schemas.openxmlformats.org/presentationml/2006/main">
  <p:tag name="NUM" val="62"/>
</p:tagLst>
</file>

<file path=ppt/tags/tag106.xml><?xml version="1.0" encoding="utf-8"?>
<p:tagLst xmlns:a="http://schemas.openxmlformats.org/drawingml/2006/main" xmlns:r="http://schemas.openxmlformats.org/officeDocument/2006/relationships" xmlns:p="http://schemas.openxmlformats.org/presentationml/2006/main">
  <p:tag name="NUM" val="63"/>
</p:tagLst>
</file>

<file path=ppt/tags/tag107.xml><?xml version="1.0" encoding="utf-8"?>
<p:tagLst xmlns:a="http://schemas.openxmlformats.org/drawingml/2006/main" xmlns:r="http://schemas.openxmlformats.org/officeDocument/2006/relationships" xmlns:p="http://schemas.openxmlformats.org/presentationml/2006/main">
  <p:tag name="NUM" val="64"/>
</p:tagLst>
</file>

<file path=ppt/tags/tag108.xml><?xml version="1.0" encoding="utf-8"?>
<p:tagLst xmlns:a="http://schemas.openxmlformats.org/drawingml/2006/main" xmlns:r="http://schemas.openxmlformats.org/officeDocument/2006/relationships" xmlns:p="http://schemas.openxmlformats.org/presentationml/2006/main">
  <p:tag name="NUM" val="65"/>
</p:tagLst>
</file>

<file path=ppt/tags/tag109.xml><?xml version="1.0" encoding="utf-8"?>
<p:tagLst xmlns:a="http://schemas.openxmlformats.org/drawingml/2006/main" xmlns:r="http://schemas.openxmlformats.org/officeDocument/2006/relationships" xmlns:p="http://schemas.openxmlformats.org/presentationml/2006/main">
  <p:tag name="NUM" val="6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67"/>
</p:tagLst>
</file>

<file path=ppt/tags/tag111.xml><?xml version="1.0" encoding="utf-8"?>
<p:tagLst xmlns:a="http://schemas.openxmlformats.org/drawingml/2006/main" xmlns:r="http://schemas.openxmlformats.org/officeDocument/2006/relationships" xmlns:p="http://schemas.openxmlformats.org/presentationml/2006/main">
  <p:tag name="NUM" val="68"/>
</p:tagLst>
</file>

<file path=ppt/tags/tag112.xml><?xml version="1.0" encoding="utf-8"?>
<p:tagLst xmlns:a="http://schemas.openxmlformats.org/drawingml/2006/main" xmlns:r="http://schemas.openxmlformats.org/officeDocument/2006/relationships" xmlns:p="http://schemas.openxmlformats.org/presentationml/2006/main">
  <p:tag name="NUM" val="69"/>
</p:tagLst>
</file>

<file path=ppt/tags/tag113.xml><?xml version="1.0" encoding="utf-8"?>
<p:tagLst xmlns:a="http://schemas.openxmlformats.org/drawingml/2006/main" xmlns:r="http://schemas.openxmlformats.org/officeDocument/2006/relationships" xmlns:p="http://schemas.openxmlformats.org/presentationml/2006/main">
  <p:tag name="NUM" val="70"/>
</p:tagLst>
</file>

<file path=ppt/tags/tag114.xml><?xml version="1.0" encoding="utf-8"?>
<p:tagLst xmlns:a="http://schemas.openxmlformats.org/drawingml/2006/main" xmlns:r="http://schemas.openxmlformats.org/officeDocument/2006/relationships" xmlns:p="http://schemas.openxmlformats.org/presentationml/2006/main">
  <p:tag name="NUM" val="71"/>
</p:tagLst>
</file>

<file path=ppt/tags/tag115.xml><?xml version="1.0" encoding="utf-8"?>
<p:tagLst xmlns:a="http://schemas.openxmlformats.org/drawingml/2006/main" xmlns:r="http://schemas.openxmlformats.org/officeDocument/2006/relationships" xmlns:p="http://schemas.openxmlformats.org/presentationml/2006/main">
  <p:tag name="NUM" val="72"/>
</p:tagLst>
</file>

<file path=ppt/tags/tag116.xml><?xml version="1.0" encoding="utf-8"?>
<p:tagLst xmlns:a="http://schemas.openxmlformats.org/drawingml/2006/main" xmlns:r="http://schemas.openxmlformats.org/officeDocument/2006/relationships" xmlns:p="http://schemas.openxmlformats.org/presentationml/2006/main">
  <p:tag name="NUM" val="73"/>
</p:tagLst>
</file>

<file path=ppt/tags/tag117.xml><?xml version="1.0" encoding="utf-8"?>
<p:tagLst xmlns:a="http://schemas.openxmlformats.org/drawingml/2006/main" xmlns:r="http://schemas.openxmlformats.org/officeDocument/2006/relationships" xmlns:p="http://schemas.openxmlformats.org/presentationml/2006/main">
  <p:tag name="NUM" val="74"/>
</p:tagLst>
</file>

<file path=ppt/tags/tag118.xml><?xml version="1.0" encoding="utf-8"?>
<p:tagLst xmlns:a="http://schemas.openxmlformats.org/drawingml/2006/main" xmlns:r="http://schemas.openxmlformats.org/officeDocument/2006/relationships" xmlns:p="http://schemas.openxmlformats.org/presentationml/2006/main">
  <p:tag name="NUM" val="75"/>
</p:tagLst>
</file>

<file path=ppt/tags/tag119.xml><?xml version="1.0" encoding="utf-8"?>
<p:tagLst xmlns:a="http://schemas.openxmlformats.org/drawingml/2006/main" xmlns:r="http://schemas.openxmlformats.org/officeDocument/2006/relationships" xmlns:p="http://schemas.openxmlformats.org/presentationml/2006/main">
  <p:tag name="NUM" val="76"/>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77"/>
</p:tagLst>
</file>

<file path=ppt/tags/tag121.xml><?xml version="1.0" encoding="utf-8"?>
<p:tagLst xmlns:a="http://schemas.openxmlformats.org/drawingml/2006/main" xmlns:r="http://schemas.openxmlformats.org/officeDocument/2006/relationships" xmlns:p="http://schemas.openxmlformats.org/presentationml/2006/main">
  <p:tag name="NUM" val="78"/>
</p:tagLst>
</file>

<file path=ppt/tags/tag122.xml><?xml version="1.0" encoding="utf-8"?>
<p:tagLst xmlns:a="http://schemas.openxmlformats.org/drawingml/2006/main" xmlns:r="http://schemas.openxmlformats.org/officeDocument/2006/relationships" xmlns:p="http://schemas.openxmlformats.org/presentationml/2006/main">
  <p:tag name="NUM" val="79"/>
</p:tagLst>
</file>

<file path=ppt/tags/tag123.xml><?xml version="1.0" encoding="utf-8"?>
<p:tagLst xmlns:a="http://schemas.openxmlformats.org/drawingml/2006/main" xmlns:r="http://schemas.openxmlformats.org/officeDocument/2006/relationships" xmlns:p="http://schemas.openxmlformats.org/presentationml/2006/main">
  <p:tag name="NUM" val="80"/>
</p:tagLst>
</file>

<file path=ppt/tags/tag124.xml><?xml version="1.0" encoding="utf-8"?>
<p:tagLst xmlns:a="http://schemas.openxmlformats.org/drawingml/2006/main" xmlns:r="http://schemas.openxmlformats.org/officeDocument/2006/relationships" xmlns:p="http://schemas.openxmlformats.org/presentationml/2006/main">
  <p:tag name="NUM" val="81"/>
</p:tagLst>
</file>

<file path=ppt/tags/tag125.xml><?xml version="1.0" encoding="utf-8"?>
<p:tagLst xmlns:a="http://schemas.openxmlformats.org/drawingml/2006/main" xmlns:r="http://schemas.openxmlformats.org/officeDocument/2006/relationships" xmlns:p="http://schemas.openxmlformats.org/presentationml/2006/main">
  <p:tag name="NUM" val="82"/>
</p:tagLst>
</file>

<file path=ppt/tags/tag126.xml><?xml version="1.0" encoding="utf-8"?>
<p:tagLst xmlns:a="http://schemas.openxmlformats.org/drawingml/2006/main" xmlns:r="http://schemas.openxmlformats.org/officeDocument/2006/relationships" xmlns:p="http://schemas.openxmlformats.org/presentationml/2006/main">
  <p:tag name="NUM" val="83"/>
</p:tagLst>
</file>

<file path=ppt/tags/tag127.xml><?xml version="1.0" encoding="utf-8"?>
<p:tagLst xmlns:a="http://schemas.openxmlformats.org/drawingml/2006/main" xmlns:r="http://schemas.openxmlformats.org/officeDocument/2006/relationships" xmlns:p="http://schemas.openxmlformats.org/presentationml/2006/main">
  <p:tag name="NUM" val="84"/>
</p:tagLst>
</file>

<file path=ppt/tags/tag128.xml><?xml version="1.0" encoding="utf-8"?>
<p:tagLst xmlns:a="http://schemas.openxmlformats.org/drawingml/2006/main" xmlns:r="http://schemas.openxmlformats.org/officeDocument/2006/relationships" xmlns:p="http://schemas.openxmlformats.org/presentationml/2006/main">
  <p:tag name="NUM" val="85"/>
</p:tagLst>
</file>

<file path=ppt/tags/tag129.xml><?xml version="1.0" encoding="utf-8"?>
<p:tagLst xmlns:a="http://schemas.openxmlformats.org/drawingml/2006/main" xmlns:r="http://schemas.openxmlformats.org/officeDocument/2006/relationships" xmlns:p="http://schemas.openxmlformats.org/presentationml/2006/main">
  <p:tag name="NUM" val="86"/>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30.xml><?xml version="1.0" encoding="utf-8"?>
<p:tagLst xmlns:a="http://schemas.openxmlformats.org/drawingml/2006/main" xmlns:r="http://schemas.openxmlformats.org/officeDocument/2006/relationships" xmlns:p="http://schemas.openxmlformats.org/presentationml/2006/main">
  <p:tag name="NUM" val="87"/>
</p:tagLst>
</file>

<file path=ppt/tags/tag131.xml><?xml version="1.0" encoding="utf-8"?>
<p:tagLst xmlns:a="http://schemas.openxmlformats.org/drawingml/2006/main" xmlns:r="http://schemas.openxmlformats.org/officeDocument/2006/relationships" xmlns:p="http://schemas.openxmlformats.org/presentationml/2006/main">
  <p:tag name="NUM" val="88"/>
</p:tagLst>
</file>

<file path=ppt/tags/tag132.xml><?xml version="1.0" encoding="utf-8"?>
<p:tagLst xmlns:a="http://schemas.openxmlformats.org/drawingml/2006/main" xmlns:r="http://schemas.openxmlformats.org/officeDocument/2006/relationships" xmlns:p="http://schemas.openxmlformats.org/presentationml/2006/main">
  <p:tag name="NUM" val="89"/>
</p:tagLst>
</file>

<file path=ppt/tags/tag133.xml><?xml version="1.0" encoding="utf-8"?>
<p:tagLst xmlns:a="http://schemas.openxmlformats.org/drawingml/2006/main" xmlns:r="http://schemas.openxmlformats.org/officeDocument/2006/relationships" xmlns:p="http://schemas.openxmlformats.org/presentationml/2006/main">
  <p:tag name="NUM" val="90"/>
</p:tagLst>
</file>

<file path=ppt/tags/tag134.xml><?xml version="1.0" encoding="utf-8"?>
<p:tagLst xmlns:a="http://schemas.openxmlformats.org/drawingml/2006/main" xmlns:r="http://schemas.openxmlformats.org/officeDocument/2006/relationships" xmlns:p="http://schemas.openxmlformats.org/presentationml/2006/main">
  <p:tag name="NUM" val="91"/>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9"/>
</p:tagLst>
</file>

<file path=ppt/tags/tag144.xml><?xml version="1.0" encoding="utf-8"?>
<p:tagLst xmlns:a="http://schemas.openxmlformats.org/drawingml/2006/main" xmlns:r="http://schemas.openxmlformats.org/officeDocument/2006/relationships" xmlns:p="http://schemas.openxmlformats.org/presentationml/2006/main">
  <p:tag name="NUM" val="10"/>
</p:tagLst>
</file>

<file path=ppt/tags/tag145.xml><?xml version="1.0" encoding="utf-8"?>
<p:tagLst xmlns:a="http://schemas.openxmlformats.org/drawingml/2006/main" xmlns:r="http://schemas.openxmlformats.org/officeDocument/2006/relationships" xmlns:p="http://schemas.openxmlformats.org/presentationml/2006/main">
  <p:tag name="NUM" val="11"/>
</p:tagLst>
</file>

<file path=ppt/tags/tag146.xml><?xml version="1.0" encoding="utf-8"?>
<p:tagLst xmlns:a="http://schemas.openxmlformats.org/drawingml/2006/main" xmlns:r="http://schemas.openxmlformats.org/officeDocument/2006/relationships" xmlns:p="http://schemas.openxmlformats.org/presentationml/2006/main">
  <p:tag name="NUM" val="12"/>
</p:tagLst>
</file>

<file path=ppt/tags/tag147.xml><?xml version="1.0" encoding="utf-8"?>
<p:tagLst xmlns:a="http://schemas.openxmlformats.org/drawingml/2006/main" xmlns:r="http://schemas.openxmlformats.org/officeDocument/2006/relationships" xmlns:p="http://schemas.openxmlformats.org/presentationml/2006/main">
  <p:tag name="NUM" val="13"/>
</p:tagLst>
</file>

<file path=ppt/tags/tag148.xml><?xml version="1.0" encoding="utf-8"?>
<p:tagLst xmlns:a="http://schemas.openxmlformats.org/drawingml/2006/main" xmlns:r="http://schemas.openxmlformats.org/officeDocument/2006/relationships" xmlns:p="http://schemas.openxmlformats.org/presentationml/2006/main">
  <p:tag name="NUM" val="14"/>
</p:tagLst>
</file>

<file path=ppt/tags/tag149.xml><?xml version="1.0" encoding="utf-8"?>
<p:tagLst xmlns:a="http://schemas.openxmlformats.org/drawingml/2006/main" xmlns:r="http://schemas.openxmlformats.org/officeDocument/2006/relationships" xmlns:p="http://schemas.openxmlformats.org/presentationml/2006/main">
  <p:tag name="NUM" val="15"/>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50.xml><?xml version="1.0" encoding="utf-8"?>
<p:tagLst xmlns:a="http://schemas.openxmlformats.org/drawingml/2006/main" xmlns:r="http://schemas.openxmlformats.org/officeDocument/2006/relationships" xmlns:p="http://schemas.openxmlformats.org/presentationml/2006/main">
  <p:tag name="NUM" val="16"/>
</p:tagLst>
</file>

<file path=ppt/tags/tag151.xml><?xml version="1.0" encoding="utf-8"?>
<p:tagLst xmlns:a="http://schemas.openxmlformats.org/drawingml/2006/main" xmlns:r="http://schemas.openxmlformats.org/officeDocument/2006/relationships" xmlns:p="http://schemas.openxmlformats.org/presentationml/2006/main">
  <p:tag name="NUM" val="17"/>
</p:tagLst>
</file>

<file path=ppt/tags/tag152.xml><?xml version="1.0" encoding="utf-8"?>
<p:tagLst xmlns:a="http://schemas.openxmlformats.org/drawingml/2006/main" xmlns:r="http://schemas.openxmlformats.org/officeDocument/2006/relationships" xmlns:p="http://schemas.openxmlformats.org/presentationml/2006/main">
  <p:tag name="NUM" val="18"/>
</p:tagLst>
</file>

<file path=ppt/tags/tag153.xml><?xml version="1.0" encoding="utf-8"?>
<p:tagLst xmlns:a="http://schemas.openxmlformats.org/drawingml/2006/main" xmlns:r="http://schemas.openxmlformats.org/officeDocument/2006/relationships" xmlns:p="http://schemas.openxmlformats.org/presentationml/2006/main">
  <p:tag name="NUM" val="19"/>
</p:tagLst>
</file>

<file path=ppt/tags/tag154.xml><?xml version="1.0" encoding="utf-8"?>
<p:tagLst xmlns:a="http://schemas.openxmlformats.org/drawingml/2006/main" xmlns:r="http://schemas.openxmlformats.org/officeDocument/2006/relationships" xmlns:p="http://schemas.openxmlformats.org/presentationml/2006/main">
  <p:tag name="NUM" val="20"/>
</p:tagLst>
</file>

<file path=ppt/tags/tag155.xml><?xml version="1.0" encoding="utf-8"?>
<p:tagLst xmlns:a="http://schemas.openxmlformats.org/drawingml/2006/main" xmlns:r="http://schemas.openxmlformats.org/officeDocument/2006/relationships" xmlns:p="http://schemas.openxmlformats.org/presentationml/2006/main">
  <p:tag name="NUM" val="21"/>
</p:tagLst>
</file>

<file path=ppt/tags/tag156.xml><?xml version="1.0" encoding="utf-8"?>
<p:tagLst xmlns:a="http://schemas.openxmlformats.org/drawingml/2006/main" xmlns:r="http://schemas.openxmlformats.org/officeDocument/2006/relationships" xmlns:p="http://schemas.openxmlformats.org/presentationml/2006/main">
  <p:tag name="NUM" val="22"/>
</p:tagLst>
</file>

<file path=ppt/tags/tag157.xml><?xml version="1.0" encoding="utf-8"?>
<p:tagLst xmlns:a="http://schemas.openxmlformats.org/drawingml/2006/main" xmlns:r="http://schemas.openxmlformats.org/officeDocument/2006/relationships" xmlns:p="http://schemas.openxmlformats.org/presentationml/2006/main">
  <p:tag name="NUM" val="23"/>
</p:tagLst>
</file>

<file path=ppt/tags/tag158.xml><?xml version="1.0" encoding="utf-8"?>
<p:tagLst xmlns:a="http://schemas.openxmlformats.org/drawingml/2006/main" xmlns:r="http://schemas.openxmlformats.org/officeDocument/2006/relationships" xmlns:p="http://schemas.openxmlformats.org/presentationml/2006/main">
  <p:tag name="NUM" val="24"/>
</p:tagLst>
</file>

<file path=ppt/tags/tag159.xml><?xml version="1.0" encoding="utf-8"?>
<p:tagLst xmlns:a="http://schemas.openxmlformats.org/drawingml/2006/main" xmlns:r="http://schemas.openxmlformats.org/officeDocument/2006/relationships" xmlns:p="http://schemas.openxmlformats.org/presentationml/2006/main">
  <p:tag name="NUM" val="2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26"/>
</p:tagLst>
</file>

<file path=ppt/tags/tag161.xml><?xml version="1.0" encoding="utf-8"?>
<p:tagLst xmlns:a="http://schemas.openxmlformats.org/drawingml/2006/main" xmlns:r="http://schemas.openxmlformats.org/officeDocument/2006/relationships" xmlns:p="http://schemas.openxmlformats.org/presentationml/2006/main">
  <p:tag name="NUM" val="27"/>
</p:tagLst>
</file>

<file path=ppt/tags/tag162.xml><?xml version="1.0" encoding="utf-8"?>
<p:tagLst xmlns:a="http://schemas.openxmlformats.org/drawingml/2006/main" xmlns:r="http://schemas.openxmlformats.org/officeDocument/2006/relationships" xmlns:p="http://schemas.openxmlformats.org/presentationml/2006/main">
  <p:tag name="NUM" val="28"/>
</p:tagLst>
</file>

<file path=ppt/tags/tag163.xml><?xml version="1.0" encoding="utf-8"?>
<p:tagLst xmlns:a="http://schemas.openxmlformats.org/drawingml/2006/main" xmlns:r="http://schemas.openxmlformats.org/officeDocument/2006/relationships" xmlns:p="http://schemas.openxmlformats.org/presentationml/2006/main">
  <p:tag name="NUM" val="29"/>
</p:tagLst>
</file>

<file path=ppt/tags/tag164.xml><?xml version="1.0" encoding="utf-8"?>
<p:tagLst xmlns:a="http://schemas.openxmlformats.org/drawingml/2006/main" xmlns:r="http://schemas.openxmlformats.org/officeDocument/2006/relationships" xmlns:p="http://schemas.openxmlformats.org/presentationml/2006/main">
  <p:tag name="NUM" val="30"/>
</p:tagLst>
</file>

<file path=ppt/tags/tag165.xml><?xml version="1.0" encoding="utf-8"?>
<p:tagLst xmlns:a="http://schemas.openxmlformats.org/drawingml/2006/main" xmlns:r="http://schemas.openxmlformats.org/officeDocument/2006/relationships" xmlns:p="http://schemas.openxmlformats.org/presentationml/2006/main">
  <p:tag name="NUM" val="31"/>
</p:tagLst>
</file>

<file path=ppt/tags/tag166.xml><?xml version="1.0" encoding="utf-8"?>
<p:tagLst xmlns:a="http://schemas.openxmlformats.org/drawingml/2006/main" xmlns:r="http://schemas.openxmlformats.org/officeDocument/2006/relationships" xmlns:p="http://schemas.openxmlformats.org/presentationml/2006/main">
  <p:tag name="NUM" val="32"/>
</p:tagLst>
</file>

<file path=ppt/tags/tag167.xml><?xml version="1.0" encoding="utf-8"?>
<p:tagLst xmlns:a="http://schemas.openxmlformats.org/drawingml/2006/main" xmlns:r="http://schemas.openxmlformats.org/officeDocument/2006/relationships" xmlns:p="http://schemas.openxmlformats.org/presentationml/2006/main">
  <p:tag name="NUM" val="33"/>
</p:tagLst>
</file>

<file path=ppt/tags/tag168.xml><?xml version="1.0" encoding="utf-8"?>
<p:tagLst xmlns:a="http://schemas.openxmlformats.org/drawingml/2006/main" xmlns:r="http://schemas.openxmlformats.org/officeDocument/2006/relationships" xmlns:p="http://schemas.openxmlformats.org/presentationml/2006/main">
  <p:tag name="NUM" val="34"/>
</p:tagLst>
</file>

<file path=ppt/tags/tag169.xml><?xml version="1.0" encoding="utf-8"?>
<p:tagLst xmlns:a="http://schemas.openxmlformats.org/drawingml/2006/main" xmlns:r="http://schemas.openxmlformats.org/officeDocument/2006/relationships" xmlns:p="http://schemas.openxmlformats.org/presentationml/2006/main">
  <p:tag name="NUM" val="3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6"/>
</p:tagLst>
</file>

<file path=ppt/tags/tag171.xml><?xml version="1.0" encoding="utf-8"?>
<p:tagLst xmlns:a="http://schemas.openxmlformats.org/drawingml/2006/main" xmlns:r="http://schemas.openxmlformats.org/officeDocument/2006/relationships" xmlns:p="http://schemas.openxmlformats.org/presentationml/2006/main">
  <p:tag name="NUM" val="37"/>
</p:tagLst>
</file>

<file path=ppt/tags/tag172.xml><?xml version="1.0" encoding="utf-8"?>
<p:tagLst xmlns:a="http://schemas.openxmlformats.org/drawingml/2006/main" xmlns:r="http://schemas.openxmlformats.org/officeDocument/2006/relationships" xmlns:p="http://schemas.openxmlformats.org/presentationml/2006/main">
  <p:tag name="NUM" val="38"/>
</p:tagLst>
</file>

<file path=ppt/tags/tag173.xml><?xml version="1.0" encoding="utf-8"?>
<p:tagLst xmlns:a="http://schemas.openxmlformats.org/drawingml/2006/main" xmlns:r="http://schemas.openxmlformats.org/officeDocument/2006/relationships" xmlns:p="http://schemas.openxmlformats.org/presentationml/2006/main">
  <p:tag name="NUM" val="39"/>
</p:tagLst>
</file>

<file path=ppt/tags/tag174.xml><?xml version="1.0" encoding="utf-8"?>
<p:tagLst xmlns:a="http://schemas.openxmlformats.org/drawingml/2006/main" xmlns:r="http://schemas.openxmlformats.org/officeDocument/2006/relationships" xmlns:p="http://schemas.openxmlformats.org/presentationml/2006/main">
  <p:tag name="NUM" val="40"/>
</p:tagLst>
</file>

<file path=ppt/tags/tag175.xml><?xml version="1.0" encoding="utf-8"?>
<p:tagLst xmlns:a="http://schemas.openxmlformats.org/drawingml/2006/main" xmlns:r="http://schemas.openxmlformats.org/officeDocument/2006/relationships" xmlns:p="http://schemas.openxmlformats.org/presentationml/2006/main">
  <p:tag name="NUM" val="41"/>
</p:tagLst>
</file>

<file path=ppt/tags/tag176.xml><?xml version="1.0" encoding="utf-8"?>
<p:tagLst xmlns:a="http://schemas.openxmlformats.org/drawingml/2006/main" xmlns:r="http://schemas.openxmlformats.org/officeDocument/2006/relationships" xmlns:p="http://schemas.openxmlformats.org/presentationml/2006/main">
  <p:tag name="NUM" val="42"/>
</p:tagLst>
</file>

<file path=ppt/tags/tag177.xml><?xml version="1.0" encoding="utf-8"?>
<p:tagLst xmlns:a="http://schemas.openxmlformats.org/drawingml/2006/main" xmlns:r="http://schemas.openxmlformats.org/officeDocument/2006/relationships" xmlns:p="http://schemas.openxmlformats.org/presentationml/2006/main">
  <p:tag name="NUM" val="43"/>
</p:tagLst>
</file>

<file path=ppt/tags/tag178.xml><?xml version="1.0" encoding="utf-8"?>
<p:tagLst xmlns:a="http://schemas.openxmlformats.org/drawingml/2006/main" xmlns:r="http://schemas.openxmlformats.org/officeDocument/2006/relationships" xmlns:p="http://schemas.openxmlformats.org/presentationml/2006/main">
  <p:tag name="NUM" val="44"/>
</p:tagLst>
</file>

<file path=ppt/tags/tag179.xml><?xml version="1.0" encoding="utf-8"?>
<p:tagLst xmlns:a="http://schemas.openxmlformats.org/drawingml/2006/main" xmlns:r="http://schemas.openxmlformats.org/officeDocument/2006/relationships" xmlns:p="http://schemas.openxmlformats.org/presentationml/2006/main">
  <p:tag name="NUM" val="45"/>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46"/>
</p:tagLst>
</file>

<file path=ppt/tags/tag181.xml><?xml version="1.0" encoding="utf-8"?>
<p:tagLst xmlns:a="http://schemas.openxmlformats.org/drawingml/2006/main" xmlns:r="http://schemas.openxmlformats.org/officeDocument/2006/relationships" xmlns:p="http://schemas.openxmlformats.org/presentationml/2006/main">
  <p:tag name="NUM" val="47"/>
</p:tagLst>
</file>

<file path=ppt/tags/tag182.xml><?xml version="1.0" encoding="utf-8"?>
<p:tagLst xmlns:a="http://schemas.openxmlformats.org/drawingml/2006/main" xmlns:r="http://schemas.openxmlformats.org/officeDocument/2006/relationships" xmlns:p="http://schemas.openxmlformats.org/presentationml/2006/main">
  <p:tag name="NUM" val="48"/>
</p:tagLst>
</file>

<file path=ppt/tags/tag183.xml><?xml version="1.0" encoding="utf-8"?>
<p:tagLst xmlns:a="http://schemas.openxmlformats.org/drawingml/2006/main" xmlns:r="http://schemas.openxmlformats.org/officeDocument/2006/relationships" xmlns:p="http://schemas.openxmlformats.org/presentationml/2006/main">
  <p:tag name="NUM" val="49"/>
</p:tagLst>
</file>

<file path=ppt/tags/tag184.xml><?xml version="1.0" encoding="utf-8"?>
<p:tagLst xmlns:a="http://schemas.openxmlformats.org/drawingml/2006/main" xmlns:r="http://schemas.openxmlformats.org/officeDocument/2006/relationships" xmlns:p="http://schemas.openxmlformats.org/presentationml/2006/main">
  <p:tag name="NUM" val="50"/>
</p:tagLst>
</file>

<file path=ppt/tags/tag185.xml><?xml version="1.0" encoding="utf-8"?>
<p:tagLst xmlns:a="http://schemas.openxmlformats.org/drawingml/2006/main" xmlns:r="http://schemas.openxmlformats.org/officeDocument/2006/relationships" xmlns:p="http://schemas.openxmlformats.org/presentationml/2006/main">
  <p:tag name="NUM" val="51"/>
</p:tagLst>
</file>

<file path=ppt/tags/tag186.xml><?xml version="1.0" encoding="utf-8"?>
<p:tagLst xmlns:a="http://schemas.openxmlformats.org/drawingml/2006/main" xmlns:r="http://schemas.openxmlformats.org/officeDocument/2006/relationships" xmlns:p="http://schemas.openxmlformats.org/presentationml/2006/main">
  <p:tag name="NUM" val="52"/>
</p:tagLst>
</file>

<file path=ppt/tags/tag187.xml><?xml version="1.0" encoding="utf-8"?>
<p:tagLst xmlns:a="http://schemas.openxmlformats.org/drawingml/2006/main" xmlns:r="http://schemas.openxmlformats.org/officeDocument/2006/relationships" xmlns:p="http://schemas.openxmlformats.org/presentationml/2006/main">
  <p:tag name="NUM" val="53"/>
</p:tagLst>
</file>

<file path=ppt/tags/tag188.xml><?xml version="1.0" encoding="utf-8"?>
<p:tagLst xmlns:a="http://schemas.openxmlformats.org/drawingml/2006/main" xmlns:r="http://schemas.openxmlformats.org/officeDocument/2006/relationships" xmlns:p="http://schemas.openxmlformats.org/presentationml/2006/main">
  <p:tag name="NUM" val="54"/>
</p:tagLst>
</file>

<file path=ppt/tags/tag189.xml><?xml version="1.0" encoding="utf-8"?>
<p:tagLst xmlns:a="http://schemas.openxmlformats.org/drawingml/2006/main" xmlns:r="http://schemas.openxmlformats.org/officeDocument/2006/relationships" xmlns:p="http://schemas.openxmlformats.org/presentationml/2006/main">
  <p:tag name="NUM" val="5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56"/>
</p:tagLst>
</file>

<file path=ppt/tags/tag191.xml><?xml version="1.0" encoding="utf-8"?>
<p:tagLst xmlns:a="http://schemas.openxmlformats.org/drawingml/2006/main" xmlns:r="http://schemas.openxmlformats.org/officeDocument/2006/relationships" xmlns:p="http://schemas.openxmlformats.org/presentationml/2006/main">
  <p:tag name="NUM" val="57"/>
</p:tagLst>
</file>

<file path=ppt/tags/tag192.xml><?xml version="1.0" encoding="utf-8"?>
<p:tagLst xmlns:a="http://schemas.openxmlformats.org/drawingml/2006/main" xmlns:r="http://schemas.openxmlformats.org/officeDocument/2006/relationships" xmlns:p="http://schemas.openxmlformats.org/presentationml/2006/main">
  <p:tag name="NUM" val="58"/>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15"/>
</p:tagLst>
</file>

<file path=ppt/tags/tag202.xml><?xml version="1.0" encoding="utf-8"?>
<p:tagLst xmlns:a="http://schemas.openxmlformats.org/drawingml/2006/main" xmlns:r="http://schemas.openxmlformats.org/officeDocument/2006/relationships" xmlns:p="http://schemas.openxmlformats.org/presentationml/2006/main">
  <p:tag name="NUM" val="13"/>
</p:tagLst>
</file>

<file path=ppt/tags/tag203.xml><?xml version="1.0" encoding="utf-8"?>
<p:tagLst xmlns:a="http://schemas.openxmlformats.org/drawingml/2006/main" xmlns:r="http://schemas.openxmlformats.org/officeDocument/2006/relationships" xmlns:p="http://schemas.openxmlformats.org/presentationml/2006/main">
  <p:tag name="NUM" val="14"/>
</p:tagLst>
</file>

<file path=ppt/tags/tag204.xml><?xml version="1.0" encoding="utf-8"?>
<p:tagLst xmlns:a="http://schemas.openxmlformats.org/drawingml/2006/main" xmlns:r="http://schemas.openxmlformats.org/officeDocument/2006/relationships" xmlns:p="http://schemas.openxmlformats.org/presentationml/2006/main">
  <p:tag name="NUM" val="11"/>
</p:tagLst>
</file>

<file path=ppt/tags/tag205.xml><?xml version="1.0" encoding="utf-8"?>
<p:tagLst xmlns:a="http://schemas.openxmlformats.org/drawingml/2006/main" xmlns:r="http://schemas.openxmlformats.org/officeDocument/2006/relationships" xmlns:p="http://schemas.openxmlformats.org/presentationml/2006/main">
  <p:tag name="NUM" val="12"/>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10"/>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8"/>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14"/>
</p:tagLst>
</file>

<file path=ppt/tags/tag58.xml><?xml version="1.0" encoding="utf-8"?>
<p:tagLst xmlns:a="http://schemas.openxmlformats.org/drawingml/2006/main" xmlns:r="http://schemas.openxmlformats.org/officeDocument/2006/relationships" xmlns:p="http://schemas.openxmlformats.org/presentationml/2006/main">
  <p:tag name="NUM" val="15"/>
</p:tagLst>
</file>

<file path=ppt/tags/tag59.xml><?xml version="1.0" encoding="utf-8"?>
<p:tagLst xmlns:a="http://schemas.openxmlformats.org/drawingml/2006/main" xmlns:r="http://schemas.openxmlformats.org/officeDocument/2006/relationships" xmlns:p="http://schemas.openxmlformats.org/presentationml/2006/main">
  <p:tag name="NUM" val="16"/>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7"/>
</p:tagLst>
</file>

<file path=ppt/tags/tag61.xml><?xml version="1.0" encoding="utf-8"?>
<p:tagLst xmlns:a="http://schemas.openxmlformats.org/drawingml/2006/main" xmlns:r="http://schemas.openxmlformats.org/officeDocument/2006/relationships" xmlns:p="http://schemas.openxmlformats.org/presentationml/2006/main">
  <p:tag name="NUM" val="18"/>
</p:tagLst>
</file>

<file path=ppt/tags/tag62.xml><?xml version="1.0" encoding="utf-8"?>
<p:tagLst xmlns:a="http://schemas.openxmlformats.org/drawingml/2006/main" xmlns:r="http://schemas.openxmlformats.org/officeDocument/2006/relationships" xmlns:p="http://schemas.openxmlformats.org/presentationml/2006/main">
  <p:tag name="NUM" val="19"/>
</p:tagLst>
</file>

<file path=ppt/tags/tag63.xml><?xml version="1.0" encoding="utf-8"?>
<p:tagLst xmlns:a="http://schemas.openxmlformats.org/drawingml/2006/main" xmlns:r="http://schemas.openxmlformats.org/officeDocument/2006/relationships" xmlns:p="http://schemas.openxmlformats.org/presentationml/2006/main">
  <p:tag name="NUM" val="20"/>
</p:tagLst>
</file>

<file path=ppt/tags/tag64.xml><?xml version="1.0" encoding="utf-8"?>
<p:tagLst xmlns:a="http://schemas.openxmlformats.org/drawingml/2006/main" xmlns:r="http://schemas.openxmlformats.org/officeDocument/2006/relationships" xmlns:p="http://schemas.openxmlformats.org/presentationml/2006/main">
  <p:tag name="NUM" val="21"/>
</p:tagLst>
</file>

<file path=ppt/tags/tag65.xml><?xml version="1.0" encoding="utf-8"?>
<p:tagLst xmlns:a="http://schemas.openxmlformats.org/drawingml/2006/main" xmlns:r="http://schemas.openxmlformats.org/officeDocument/2006/relationships" xmlns:p="http://schemas.openxmlformats.org/presentationml/2006/main">
  <p:tag name="NUM" val="22"/>
</p:tagLst>
</file>

<file path=ppt/tags/tag66.xml><?xml version="1.0" encoding="utf-8"?>
<p:tagLst xmlns:a="http://schemas.openxmlformats.org/drawingml/2006/main" xmlns:r="http://schemas.openxmlformats.org/officeDocument/2006/relationships" xmlns:p="http://schemas.openxmlformats.org/presentationml/2006/main">
  <p:tag name="NUM" val="23"/>
</p:tagLst>
</file>

<file path=ppt/tags/tag67.xml><?xml version="1.0" encoding="utf-8"?>
<p:tagLst xmlns:a="http://schemas.openxmlformats.org/drawingml/2006/main" xmlns:r="http://schemas.openxmlformats.org/officeDocument/2006/relationships" xmlns:p="http://schemas.openxmlformats.org/presentationml/2006/main">
  <p:tag name="NUM" val="24"/>
</p:tagLst>
</file>

<file path=ppt/tags/tag68.xml><?xml version="1.0" encoding="utf-8"?>
<p:tagLst xmlns:a="http://schemas.openxmlformats.org/drawingml/2006/main" xmlns:r="http://schemas.openxmlformats.org/officeDocument/2006/relationships" xmlns:p="http://schemas.openxmlformats.org/presentationml/2006/main">
  <p:tag name="NUM" val="25"/>
</p:tagLst>
</file>

<file path=ppt/tags/tag69.xml><?xml version="1.0" encoding="utf-8"?>
<p:tagLst xmlns:a="http://schemas.openxmlformats.org/drawingml/2006/main" xmlns:r="http://schemas.openxmlformats.org/officeDocument/2006/relationships" xmlns:p="http://schemas.openxmlformats.org/presentationml/2006/main">
  <p:tag name="NUM" val="26"/>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7"/>
</p:tagLst>
</file>

<file path=ppt/tags/tag71.xml><?xml version="1.0" encoding="utf-8"?>
<p:tagLst xmlns:a="http://schemas.openxmlformats.org/drawingml/2006/main" xmlns:r="http://schemas.openxmlformats.org/officeDocument/2006/relationships" xmlns:p="http://schemas.openxmlformats.org/presentationml/2006/main">
  <p:tag name="NUM" val="28"/>
</p:tagLst>
</file>

<file path=ppt/tags/tag72.xml><?xml version="1.0" encoding="utf-8"?>
<p:tagLst xmlns:a="http://schemas.openxmlformats.org/drawingml/2006/main" xmlns:r="http://schemas.openxmlformats.org/officeDocument/2006/relationships" xmlns:p="http://schemas.openxmlformats.org/presentationml/2006/main">
  <p:tag name="NUM" val="29"/>
</p:tagLst>
</file>

<file path=ppt/tags/tag73.xml><?xml version="1.0" encoding="utf-8"?>
<p:tagLst xmlns:a="http://schemas.openxmlformats.org/drawingml/2006/main" xmlns:r="http://schemas.openxmlformats.org/officeDocument/2006/relationships" xmlns:p="http://schemas.openxmlformats.org/presentationml/2006/main">
  <p:tag name="NUM" val="30"/>
</p:tagLst>
</file>

<file path=ppt/tags/tag74.xml><?xml version="1.0" encoding="utf-8"?>
<p:tagLst xmlns:a="http://schemas.openxmlformats.org/drawingml/2006/main" xmlns:r="http://schemas.openxmlformats.org/officeDocument/2006/relationships" xmlns:p="http://schemas.openxmlformats.org/presentationml/2006/main">
  <p:tag name="NUM" val="31"/>
</p:tagLst>
</file>

<file path=ppt/tags/tag75.xml><?xml version="1.0" encoding="utf-8"?>
<p:tagLst xmlns:a="http://schemas.openxmlformats.org/drawingml/2006/main" xmlns:r="http://schemas.openxmlformats.org/officeDocument/2006/relationships" xmlns:p="http://schemas.openxmlformats.org/presentationml/2006/main">
  <p:tag name="NUM" val="32"/>
</p:tagLst>
</file>

<file path=ppt/tags/tag76.xml><?xml version="1.0" encoding="utf-8"?>
<p:tagLst xmlns:a="http://schemas.openxmlformats.org/drawingml/2006/main" xmlns:r="http://schemas.openxmlformats.org/officeDocument/2006/relationships" xmlns:p="http://schemas.openxmlformats.org/presentationml/2006/main">
  <p:tag name="NUM" val="33"/>
</p:tagLst>
</file>

<file path=ppt/tags/tag77.xml><?xml version="1.0" encoding="utf-8"?>
<p:tagLst xmlns:a="http://schemas.openxmlformats.org/drawingml/2006/main" xmlns:r="http://schemas.openxmlformats.org/officeDocument/2006/relationships" xmlns:p="http://schemas.openxmlformats.org/presentationml/2006/main">
  <p:tag name="NUM" val="34"/>
</p:tagLst>
</file>

<file path=ppt/tags/tag78.xml><?xml version="1.0" encoding="utf-8"?>
<p:tagLst xmlns:a="http://schemas.openxmlformats.org/drawingml/2006/main" xmlns:r="http://schemas.openxmlformats.org/officeDocument/2006/relationships" xmlns:p="http://schemas.openxmlformats.org/presentationml/2006/main">
  <p:tag name="NUM" val="35"/>
</p:tagLst>
</file>

<file path=ppt/tags/tag79.xml><?xml version="1.0" encoding="utf-8"?>
<p:tagLst xmlns:a="http://schemas.openxmlformats.org/drawingml/2006/main" xmlns:r="http://schemas.openxmlformats.org/officeDocument/2006/relationships" xmlns:p="http://schemas.openxmlformats.org/presentationml/2006/main">
  <p:tag name="NUM" val="3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37"/>
</p:tagLst>
</file>

<file path=ppt/tags/tag81.xml><?xml version="1.0" encoding="utf-8"?>
<p:tagLst xmlns:a="http://schemas.openxmlformats.org/drawingml/2006/main" xmlns:r="http://schemas.openxmlformats.org/officeDocument/2006/relationships" xmlns:p="http://schemas.openxmlformats.org/presentationml/2006/main">
  <p:tag name="NUM" val="38"/>
</p:tagLst>
</file>

<file path=ppt/tags/tag82.xml><?xml version="1.0" encoding="utf-8"?>
<p:tagLst xmlns:a="http://schemas.openxmlformats.org/drawingml/2006/main" xmlns:r="http://schemas.openxmlformats.org/officeDocument/2006/relationships" xmlns:p="http://schemas.openxmlformats.org/presentationml/2006/main">
  <p:tag name="NUM" val="39"/>
</p:tagLst>
</file>

<file path=ppt/tags/tag83.xml><?xml version="1.0" encoding="utf-8"?>
<p:tagLst xmlns:a="http://schemas.openxmlformats.org/drawingml/2006/main" xmlns:r="http://schemas.openxmlformats.org/officeDocument/2006/relationships" xmlns:p="http://schemas.openxmlformats.org/presentationml/2006/main">
  <p:tag name="NUM" val="40"/>
</p:tagLst>
</file>

<file path=ppt/tags/tag84.xml><?xml version="1.0" encoding="utf-8"?>
<p:tagLst xmlns:a="http://schemas.openxmlformats.org/drawingml/2006/main" xmlns:r="http://schemas.openxmlformats.org/officeDocument/2006/relationships" xmlns:p="http://schemas.openxmlformats.org/presentationml/2006/main">
  <p:tag name="NUM" val="41"/>
</p:tagLst>
</file>

<file path=ppt/tags/tag85.xml><?xml version="1.0" encoding="utf-8"?>
<p:tagLst xmlns:a="http://schemas.openxmlformats.org/drawingml/2006/main" xmlns:r="http://schemas.openxmlformats.org/officeDocument/2006/relationships" xmlns:p="http://schemas.openxmlformats.org/presentationml/2006/main">
  <p:tag name="NUM" val="42"/>
</p:tagLst>
</file>

<file path=ppt/tags/tag86.xml><?xml version="1.0" encoding="utf-8"?>
<p:tagLst xmlns:a="http://schemas.openxmlformats.org/drawingml/2006/main" xmlns:r="http://schemas.openxmlformats.org/officeDocument/2006/relationships" xmlns:p="http://schemas.openxmlformats.org/presentationml/2006/main">
  <p:tag name="NUM" val="43"/>
</p:tagLst>
</file>

<file path=ppt/tags/tag87.xml><?xml version="1.0" encoding="utf-8"?>
<p:tagLst xmlns:a="http://schemas.openxmlformats.org/drawingml/2006/main" xmlns:r="http://schemas.openxmlformats.org/officeDocument/2006/relationships" xmlns:p="http://schemas.openxmlformats.org/presentationml/2006/main">
  <p:tag name="NUM" val="44"/>
</p:tagLst>
</file>

<file path=ppt/tags/tag88.xml><?xml version="1.0" encoding="utf-8"?>
<p:tagLst xmlns:a="http://schemas.openxmlformats.org/drawingml/2006/main" xmlns:r="http://schemas.openxmlformats.org/officeDocument/2006/relationships" xmlns:p="http://schemas.openxmlformats.org/presentationml/2006/main">
  <p:tag name="NUM" val="45"/>
</p:tagLst>
</file>

<file path=ppt/tags/tag89.xml><?xml version="1.0" encoding="utf-8"?>
<p:tagLst xmlns:a="http://schemas.openxmlformats.org/drawingml/2006/main" xmlns:r="http://schemas.openxmlformats.org/officeDocument/2006/relationships" xmlns:p="http://schemas.openxmlformats.org/presentationml/2006/main">
  <p:tag name="NUM" val="46"/>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47"/>
</p:tagLst>
</file>

<file path=ppt/tags/tag91.xml><?xml version="1.0" encoding="utf-8"?>
<p:tagLst xmlns:a="http://schemas.openxmlformats.org/drawingml/2006/main" xmlns:r="http://schemas.openxmlformats.org/officeDocument/2006/relationships" xmlns:p="http://schemas.openxmlformats.org/presentationml/2006/main">
  <p:tag name="NUM" val="48"/>
</p:tagLst>
</file>

<file path=ppt/tags/tag92.xml><?xml version="1.0" encoding="utf-8"?>
<p:tagLst xmlns:a="http://schemas.openxmlformats.org/drawingml/2006/main" xmlns:r="http://schemas.openxmlformats.org/officeDocument/2006/relationships" xmlns:p="http://schemas.openxmlformats.org/presentationml/2006/main">
  <p:tag name="NUM" val="49"/>
</p:tagLst>
</file>

<file path=ppt/tags/tag93.xml><?xml version="1.0" encoding="utf-8"?>
<p:tagLst xmlns:a="http://schemas.openxmlformats.org/drawingml/2006/main" xmlns:r="http://schemas.openxmlformats.org/officeDocument/2006/relationships" xmlns:p="http://schemas.openxmlformats.org/presentationml/2006/main">
  <p:tag name="NUM" val="50"/>
</p:tagLst>
</file>

<file path=ppt/tags/tag94.xml><?xml version="1.0" encoding="utf-8"?>
<p:tagLst xmlns:a="http://schemas.openxmlformats.org/drawingml/2006/main" xmlns:r="http://schemas.openxmlformats.org/officeDocument/2006/relationships" xmlns:p="http://schemas.openxmlformats.org/presentationml/2006/main">
  <p:tag name="NUM" val="51"/>
</p:tagLst>
</file>

<file path=ppt/tags/tag95.xml><?xml version="1.0" encoding="utf-8"?>
<p:tagLst xmlns:a="http://schemas.openxmlformats.org/drawingml/2006/main" xmlns:r="http://schemas.openxmlformats.org/officeDocument/2006/relationships" xmlns:p="http://schemas.openxmlformats.org/presentationml/2006/main">
  <p:tag name="NUM" val="52"/>
</p:tagLst>
</file>

<file path=ppt/tags/tag96.xml><?xml version="1.0" encoding="utf-8"?>
<p:tagLst xmlns:a="http://schemas.openxmlformats.org/drawingml/2006/main" xmlns:r="http://schemas.openxmlformats.org/officeDocument/2006/relationships" xmlns:p="http://schemas.openxmlformats.org/presentationml/2006/main">
  <p:tag name="NUM" val="53"/>
</p:tagLst>
</file>

<file path=ppt/tags/tag97.xml><?xml version="1.0" encoding="utf-8"?>
<p:tagLst xmlns:a="http://schemas.openxmlformats.org/drawingml/2006/main" xmlns:r="http://schemas.openxmlformats.org/officeDocument/2006/relationships" xmlns:p="http://schemas.openxmlformats.org/presentationml/2006/main">
  <p:tag name="NUM" val="54"/>
</p:tagLst>
</file>

<file path=ppt/tags/tag98.xml><?xml version="1.0" encoding="utf-8"?>
<p:tagLst xmlns:a="http://schemas.openxmlformats.org/drawingml/2006/main" xmlns:r="http://schemas.openxmlformats.org/officeDocument/2006/relationships" xmlns:p="http://schemas.openxmlformats.org/presentationml/2006/main">
  <p:tag name="NUM" val="55"/>
</p:tagLst>
</file>

<file path=ppt/tags/tag99.xml><?xml version="1.0" encoding="utf-8"?>
<p:tagLst xmlns:a="http://schemas.openxmlformats.org/drawingml/2006/main" xmlns:r="http://schemas.openxmlformats.org/officeDocument/2006/relationships" xmlns:p="http://schemas.openxmlformats.org/presentationml/2006/main">
  <p:tag name="NUM" val="5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2425</Words>
  <Application>Microsoft Office PowerPoint</Application>
  <PresentationFormat>Personnalisé</PresentationFormat>
  <Paragraphs>675</Paragraphs>
  <Slides>23</Slides>
  <Notes>15</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23</vt:i4>
      </vt:variant>
    </vt:vector>
  </HeadingPairs>
  <TitlesOfParts>
    <vt:vector size="36" baseType="lpstr">
      <vt:lpstr>Arial Unicode MS</vt:lpstr>
      <vt:lpstr>Microsoft YaHei</vt:lpstr>
      <vt:lpstr>宋体</vt:lpstr>
      <vt:lpstr>Arial</vt:lpstr>
      <vt:lpstr>Calibri</vt:lpstr>
      <vt:lpstr>Helvetica</vt:lpstr>
      <vt:lpstr>Mangal</vt:lpstr>
      <vt:lpstr>Segoe UI</vt:lpstr>
      <vt:lpstr>StarSymbol</vt:lpstr>
      <vt:lpstr>Times New Roman</vt:lpstr>
      <vt:lpstr>Wingdings</vt:lpstr>
      <vt:lpstr>Thème Office</vt:lpstr>
      <vt:lpstr>1_Thème Office</vt:lpstr>
      <vt:lpstr>Présentation PowerPoint</vt:lpstr>
      <vt:lpstr>Plan de route</vt:lpstr>
      <vt:lpstr>Présentation PowerPoint</vt:lpstr>
      <vt:lpstr>Présentation PowerPoint</vt:lpstr>
      <vt:lpstr>Présentation PowerPoint</vt:lpstr>
      <vt:lpstr>Présentation PowerPoint</vt:lpstr>
      <vt:lpstr>La réflexion pédagogique facultaire</vt:lpstr>
      <vt:lpstr>Enjeux du point de vue de l'institution</vt:lpstr>
      <vt:lpstr>Enjeux du point de vue des enseignants</vt:lpstr>
      <vt:lpstr>Enjeux du point de vue des étudiants</vt:lpstr>
      <vt:lpstr>Présentation PowerPoint</vt:lpstr>
      <vt:lpstr>Présentation PowerPoint</vt:lpstr>
      <vt:lpstr>Présentation PowerPoint</vt:lpstr>
      <vt:lpstr>Présentation PowerPoint</vt:lpstr>
      <vt:lpstr>Présentation PowerPoint</vt:lpstr>
      <vt:lpstr>Les implications directes du référentiel de compétences</vt:lpstr>
      <vt:lpstr>Présentation PowerPoint</vt:lpstr>
      <vt:lpstr>Annexes</vt:lpstr>
      <vt:lpstr>Présentation PowerPoint</vt:lpstr>
      <vt:lpstr>Présentation PowerPoint</vt:lpstr>
      <vt:lpstr>L’harmonisation des engagements pédagogiques</vt:lpstr>
      <vt:lpstr>Présentation PowerPoint</vt:lpstr>
      <vt:lpstr>Présentation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Scheffers Patricia (Epse Scheffers)</dc:creator>
  <cp:lastModifiedBy>Patricia GARDIER</cp:lastModifiedBy>
  <cp:revision>41</cp:revision>
  <cp:lastPrinted>2014-08-27T08:37:35Z</cp:lastPrinted>
  <dcterms:created xsi:type="dcterms:W3CDTF">2014-08-21T08:07:21Z</dcterms:created>
  <dcterms:modified xsi:type="dcterms:W3CDTF">2014-09-02T21:20:09Z</dcterms:modified>
</cp:coreProperties>
</file>