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slideshow.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6"/>
  </p:notesMasterIdLst>
  <p:sldIdLst>
    <p:sldId id="256" r:id="rId2"/>
    <p:sldId id="260" r:id="rId3"/>
    <p:sldId id="280" r:id="rId4"/>
    <p:sldId id="257" r:id="rId5"/>
    <p:sldId id="277" r:id="rId6"/>
    <p:sldId id="278" r:id="rId7"/>
    <p:sldId id="271" r:id="rId8"/>
    <p:sldId id="272" r:id="rId9"/>
    <p:sldId id="273" r:id="rId10"/>
    <p:sldId id="274" r:id="rId11"/>
    <p:sldId id="275" r:id="rId12"/>
    <p:sldId id="276" r:id="rId13"/>
    <p:sldId id="279" r:id="rId14"/>
    <p:sldId id="258" r:id="rId15"/>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263" autoAdjust="0"/>
    <p:restoredTop sz="79715" autoAdjust="0"/>
  </p:normalViewPr>
  <p:slideViewPr>
    <p:cSldViewPr>
      <p:cViewPr varScale="1">
        <p:scale>
          <a:sx n="58" d="100"/>
          <a:sy n="58" d="100"/>
        </p:scale>
        <p:origin x="-1728"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BE"/>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A90A736-682E-43EC-BA73-5A9ABC74522A}" type="datetimeFigureOut">
              <a:rPr lang="fr-BE" smtClean="0"/>
              <a:t>20-08-14</a:t>
            </a:fld>
            <a:endParaRPr lang="fr-BE"/>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BE"/>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BE"/>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CEE2355-7C96-4511-BE1F-F737D142288E}" type="slidenum">
              <a:rPr lang="fr-BE" smtClean="0"/>
              <a:t>‹N°›</a:t>
            </a:fld>
            <a:endParaRPr lang="fr-BE"/>
          </a:p>
        </p:txBody>
      </p:sp>
    </p:spTree>
    <p:extLst>
      <p:ext uri="{BB962C8B-B14F-4D97-AF65-F5344CB8AC3E}">
        <p14:creationId xmlns:p14="http://schemas.microsoft.com/office/powerpoint/2010/main" val="36190084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BE" dirty="0"/>
          </a:p>
        </p:txBody>
      </p:sp>
      <p:sp>
        <p:nvSpPr>
          <p:cNvPr id="4" name="Espace réservé du numéro de diapositive 3"/>
          <p:cNvSpPr>
            <a:spLocks noGrp="1"/>
          </p:cNvSpPr>
          <p:nvPr>
            <p:ph type="sldNum" sz="quarter" idx="10"/>
          </p:nvPr>
        </p:nvSpPr>
        <p:spPr/>
        <p:txBody>
          <a:bodyPr/>
          <a:lstStyle/>
          <a:p>
            <a:fld id="{ECEE2355-7C96-4511-BE1F-F737D142288E}" type="slidenum">
              <a:rPr lang="fr-BE" smtClean="0"/>
              <a:t>1</a:t>
            </a:fld>
            <a:endParaRPr lang="fr-BE"/>
          </a:p>
        </p:txBody>
      </p:sp>
    </p:spTree>
    <p:extLst>
      <p:ext uri="{BB962C8B-B14F-4D97-AF65-F5344CB8AC3E}">
        <p14:creationId xmlns:p14="http://schemas.microsoft.com/office/powerpoint/2010/main" val="26256792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BE" baseline="0" dirty="0" smtClean="0"/>
              <a:t>Dans la situation politique actuelle, il est intéressant de questionner ces identités régionales. Or, ceux qui font l’expérience de ces identités régionales ce sont ceux, précisément qui sont en situation de négociation permanente de leur identité.</a:t>
            </a:r>
          </a:p>
          <a:p>
            <a:endParaRPr lang="fr-BE" baseline="0" dirty="0" smtClean="0"/>
          </a:p>
          <a:p>
            <a:r>
              <a:rPr lang="fr-BE" baseline="0" dirty="0" smtClean="0"/>
              <a:t>Construction identitaire, pas de place pour eux -&gt; négociations et créations</a:t>
            </a:r>
          </a:p>
          <a:p>
            <a:r>
              <a:rPr lang="fr-BE" baseline="0" dirty="0" smtClean="0"/>
              <a:t>Stratégies identitaires pour se présenter comme ils désirent qu’ils soient vus</a:t>
            </a:r>
          </a:p>
          <a:p>
            <a:endParaRPr lang="fr-BE" baseline="0" dirty="0" smtClean="0"/>
          </a:p>
          <a:p>
            <a:r>
              <a:rPr lang="fr-BE" baseline="0" dirty="0" smtClean="0"/>
              <a:t>To </a:t>
            </a:r>
            <a:r>
              <a:rPr lang="fr-BE" baseline="0" dirty="0" err="1" smtClean="0"/>
              <a:t>study</a:t>
            </a:r>
            <a:r>
              <a:rPr lang="fr-BE" baseline="0" dirty="0" smtClean="0"/>
              <a:t> the </a:t>
            </a:r>
            <a:r>
              <a:rPr lang="fr-BE" baseline="0" dirty="0" err="1" smtClean="0"/>
              <a:t>categorizations</a:t>
            </a:r>
            <a:r>
              <a:rPr lang="fr-BE" baseline="0" dirty="0" smtClean="0"/>
              <a:t> </a:t>
            </a:r>
            <a:r>
              <a:rPr lang="fr-BE" baseline="0" dirty="0" err="1" smtClean="0"/>
              <a:t>like</a:t>
            </a:r>
            <a:r>
              <a:rPr lang="fr-BE" baseline="0" dirty="0" smtClean="0"/>
              <a:t> </a:t>
            </a:r>
            <a:r>
              <a:rPr lang="fr-BE" baseline="0" dirty="0" err="1" smtClean="0"/>
              <a:t>flemish</a:t>
            </a:r>
            <a:r>
              <a:rPr lang="fr-BE" baseline="0" dirty="0" smtClean="0"/>
              <a:t> and </a:t>
            </a:r>
            <a:r>
              <a:rPr lang="fr-BE" baseline="0" dirty="0" err="1" smtClean="0"/>
              <a:t>Walloon</a:t>
            </a:r>
            <a:r>
              <a:rPr lang="fr-BE" baseline="0" dirty="0" smtClean="0"/>
              <a:t>, </a:t>
            </a:r>
            <a:r>
              <a:rPr lang="fr-BE" baseline="0" dirty="0" err="1" smtClean="0"/>
              <a:t>is</a:t>
            </a:r>
            <a:r>
              <a:rPr lang="fr-BE" baseline="0" dirty="0" smtClean="0"/>
              <a:t> </a:t>
            </a:r>
            <a:r>
              <a:rPr lang="fr-BE" baseline="0" dirty="0" err="1" smtClean="0"/>
              <a:t>it</a:t>
            </a:r>
            <a:r>
              <a:rPr lang="fr-BE" baseline="0" dirty="0" smtClean="0"/>
              <a:t> </a:t>
            </a:r>
            <a:r>
              <a:rPr lang="fr-BE" baseline="0" dirty="0" err="1" smtClean="0"/>
              <a:t>worthwhile</a:t>
            </a:r>
            <a:r>
              <a:rPr lang="fr-BE" baseline="0" dirty="0" smtClean="0"/>
              <a:t> to </a:t>
            </a:r>
            <a:r>
              <a:rPr lang="fr-BE" baseline="0" dirty="0" err="1" smtClean="0"/>
              <a:t>interviewed</a:t>
            </a:r>
            <a:r>
              <a:rPr lang="fr-BE" baseline="0" dirty="0" smtClean="0"/>
              <a:t> </a:t>
            </a:r>
            <a:r>
              <a:rPr lang="fr-BE" baseline="0" dirty="0" err="1" smtClean="0"/>
              <a:t>these</a:t>
            </a:r>
            <a:r>
              <a:rPr lang="fr-BE" baseline="0" dirty="0" smtClean="0"/>
              <a:t> </a:t>
            </a:r>
            <a:r>
              <a:rPr lang="fr-BE" baseline="0" dirty="0" err="1" smtClean="0"/>
              <a:t>persons</a:t>
            </a:r>
            <a:r>
              <a:rPr lang="fr-BE" baseline="0" dirty="0" smtClean="0"/>
              <a:t> </a:t>
            </a:r>
            <a:r>
              <a:rPr lang="fr-BE" baseline="0" dirty="0" err="1" smtClean="0"/>
              <a:t>because</a:t>
            </a:r>
            <a:r>
              <a:rPr lang="fr-BE" baseline="0" dirty="0" smtClean="0"/>
              <a:t> </a:t>
            </a:r>
            <a:r>
              <a:rPr lang="fr-BE" baseline="0" dirty="0" err="1" smtClean="0"/>
              <a:t>they</a:t>
            </a:r>
            <a:r>
              <a:rPr lang="fr-BE" baseline="0" dirty="0" smtClean="0"/>
              <a:t> have </a:t>
            </a:r>
            <a:r>
              <a:rPr lang="fr-BE" baseline="0" dirty="0" err="1" smtClean="0"/>
              <a:t>tested</a:t>
            </a:r>
            <a:r>
              <a:rPr lang="fr-BE" baseline="0" dirty="0" smtClean="0"/>
              <a:t> the </a:t>
            </a:r>
            <a:r>
              <a:rPr lang="fr-BE" baseline="0" dirty="0" err="1" smtClean="0"/>
              <a:t>limits</a:t>
            </a:r>
            <a:r>
              <a:rPr lang="fr-BE" baseline="0" dirty="0" smtClean="0"/>
              <a:t> of </a:t>
            </a:r>
            <a:r>
              <a:rPr lang="fr-BE" baseline="0" dirty="0" err="1" smtClean="0"/>
              <a:t>these</a:t>
            </a:r>
            <a:r>
              <a:rPr lang="fr-BE" baseline="0" dirty="0" smtClean="0"/>
              <a:t> </a:t>
            </a:r>
            <a:r>
              <a:rPr lang="fr-BE" baseline="0" dirty="0" err="1" smtClean="0"/>
              <a:t>regionals</a:t>
            </a:r>
            <a:r>
              <a:rPr lang="fr-BE" baseline="0" dirty="0" smtClean="0"/>
              <a:t> </a:t>
            </a:r>
            <a:r>
              <a:rPr lang="fr-BE" baseline="0" dirty="0" err="1" smtClean="0"/>
              <a:t>identities</a:t>
            </a:r>
            <a:r>
              <a:rPr lang="fr-BE" baseline="0" dirty="0" smtClean="0"/>
              <a:t>. This </a:t>
            </a:r>
            <a:r>
              <a:rPr lang="fr-BE" baseline="0" dirty="0" err="1" smtClean="0"/>
              <a:t>is</a:t>
            </a:r>
            <a:r>
              <a:rPr lang="fr-BE" baseline="0" dirty="0" smtClean="0"/>
              <a:t> </a:t>
            </a:r>
            <a:r>
              <a:rPr lang="fr-BE" baseline="0" dirty="0" err="1" smtClean="0"/>
              <a:t>why</a:t>
            </a:r>
            <a:r>
              <a:rPr lang="fr-BE" baseline="0" dirty="0" smtClean="0"/>
              <a:t> I </a:t>
            </a:r>
            <a:r>
              <a:rPr lang="fr-BE" baseline="0" dirty="0" err="1" smtClean="0"/>
              <a:t>ve</a:t>
            </a:r>
            <a:r>
              <a:rPr lang="fr-BE" baseline="0" dirty="0" smtClean="0"/>
              <a:t> </a:t>
            </a:r>
            <a:r>
              <a:rPr lang="fr-BE" baseline="0" dirty="0" err="1" smtClean="0"/>
              <a:t>decided</a:t>
            </a:r>
            <a:r>
              <a:rPr lang="fr-BE" baseline="0" dirty="0" smtClean="0"/>
              <a:t> to </a:t>
            </a:r>
            <a:r>
              <a:rPr lang="fr-BE" baseline="0" dirty="0" err="1" smtClean="0"/>
              <a:t>interviewed</a:t>
            </a:r>
            <a:r>
              <a:rPr lang="fr-BE" baseline="0" dirty="0" smtClean="0"/>
              <a:t> </a:t>
            </a:r>
            <a:r>
              <a:rPr lang="fr-BE" baseline="0" dirty="0" err="1" smtClean="0"/>
              <a:t>Frenchspeaking</a:t>
            </a:r>
            <a:r>
              <a:rPr lang="fr-BE" baseline="0" dirty="0" smtClean="0"/>
              <a:t> in </a:t>
            </a:r>
            <a:r>
              <a:rPr lang="fr-BE" baseline="0" dirty="0" err="1" smtClean="0"/>
              <a:t>Flanders</a:t>
            </a:r>
            <a:r>
              <a:rPr lang="fr-BE" baseline="0" dirty="0" smtClean="0"/>
              <a:t> and </a:t>
            </a:r>
            <a:r>
              <a:rPr lang="fr-BE" baseline="0" dirty="0" err="1" smtClean="0"/>
              <a:t>dutchspeaking</a:t>
            </a:r>
            <a:r>
              <a:rPr lang="fr-BE" baseline="0" dirty="0" smtClean="0"/>
              <a:t> in </a:t>
            </a:r>
            <a:r>
              <a:rPr lang="fr-BE" baseline="0" dirty="0" err="1" smtClean="0"/>
              <a:t>Wallonia</a:t>
            </a:r>
            <a:endParaRPr lang="fr-BE" baseline="0" dirty="0" smtClean="0"/>
          </a:p>
          <a:p>
            <a:endParaRPr lang="fr-BE" dirty="0"/>
          </a:p>
        </p:txBody>
      </p:sp>
      <p:sp>
        <p:nvSpPr>
          <p:cNvPr id="4" name="Espace réservé du numéro de diapositive 3"/>
          <p:cNvSpPr>
            <a:spLocks noGrp="1"/>
          </p:cNvSpPr>
          <p:nvPr>
            <p:ph type="sldNum" sz="quarter" idx="10"/>
          </p:nvPr>
        </p:nvSpPr>
        <p:spPr/>
        <p:txBody>
          <a:bodyPr/>
          <a:lstStyle/>
          <a:p>
            <a:fld id="{ECEE2355-7C96-4511-BE1F-F737D142288E}" type="slidenum">
              <a:rPr lang="fr-BE" smtClean="0"/>
              <a:t>2</a:t>
            </a:fld>
            <a:endParaRPr lang="fr-BE"/>
          </a:p>
        </p:txBody>
      </p:sp>
    </p:spTree>
    <p:extLst>
      <p:ext uri="{BB962C8B-B14F-4D97-AF65-F5344CB8AC3E}">
        <p14:creationId xmlns:p14="http://schemas.microsoft.com/office/powerpoint/2010/main" val="6294654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BE" dirty="0"/>
          </a:p>
        </p:txBody>
      </p:sp>
      <p:sp>
        <p:nvSpPr>
          <p:cNvPr id="4" name="Espace réservé du numéro de diapositive 3"/>
          <p:cNvSpPr>
            <a:spLocks noGrp="1"/>
          </p:cNvSpPr>
          <p:nvPr>
            <p:ph type="sldNum" sz="quarter" idx="10"/>
          </p:nvPr>
        </p:nvSpPr>
        <p:spPr/>
        <p:txBody>
          <a:bodyPr/>
          <a:lstStyle/>
          <a:p>
            <a:fld id="{ECEE2355-7C96-4511-BE1F-F737D142288E}" type="slidenum">
              <a:rPr lang="fr-BE" smtClean="0"/>
              <a:t>3</a:t>
            </a:fld>
            <a:endParaRPr lang="fr-BE"/>
          </a:p>
        </p:txBody>
      </p:sp>
    </p:spTree>
    <p:extLst>
      <p:ext uri="{BB962C8B-B14F-4D97-AF65-F5344CB8AC3E}">
        <p14:creationId xmlns:p14="http://schemas.microsoft.com/office/powerpoint/2010/main" val="65235634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BE" dirty="0"/>
          </a:p>
        </p:txBody>
      </p:sp>
      <p:sp>
        <p:nvSpPr>
          <p:cNvPr id="4" name="Espace réservé du numéro de diapositive 3"/>
          <p:cNvSpPr>
            <a:spLocks noGrp="1"/>
          </p:cNvSpPr>
          <p:nvPr>
            <p:ph type="sldNum" sz="quarter" idx="10"/>
          </p:nvPr>
        </p:nvSpPr>
        <p:spPr/>
        <p:txBody>
          <a:bodyPr/>
          <a:lstStyle/>
          <a:p>
            <a:fld id="{ECEE2355-7C96-4511-BE1F-F737D142288E}" type="slidenum">
              <a:rPr lang="fr-BE" smtClean="0"/>
              <a:t>4</a:t>
            </a:fld>
            <a:endParaRPr lang="fr-BE"/>
          </a:p>
        </p:txBody>
      </p:sp>
    </p:spTree>
    <p:extLst>
      <p:ext uri="{BB962C8B-B14F-4D97-AF65-F5344CB8AC3E}">
        <p14:creationId xmlns:p14="http://schemas.microsoft.com/office/powerpoint/2010/main" val="404916940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BE" dirty="0" err="1" smtClean="0"/>
              <a:t>Knowledge</a:t>
            </a:r>
            <a:r>
              <a:rPr lang="fr-BE" dirty="0" smtClean="0"/>
              <a:t> </a:t>
            </a:r>
            <a:r>
              <a:rPr lang="fr-BE" dirty="0" err="1" smtClean="0"/>
              <a:t>domain</a:t>
            </a:r>
            <a:r>
              <a:rPr lang="fr-BE" dirty="0" smtClean="0"/>
              <a:t>:</a:t>
            </a:r>
          </a:p>
          <a:p>
            <a:r>
              <a:rPr lang="en-GB" sz="2400" dirty="0" smtClean="0"/>
              <a:t>Social marks register : clothes, cars, money</a:t>
            </a:r>
          </a:p>
          <a:p>
            <a:r>
              <a:rPr lang="en-GB" sz="2400" dirty="0" smtClean="0"/>
              <a:t>Cultural register: literature, TV, radio</a:t>
            </a:r>
          </a:p>
          <a:p>
            <a:r>
              <a:rPr lang="en-GB" sz="2400" dirty="0" smtClean="0"/>
              <a:t>Personality, mentality, comportment register (de </a:t>
            </a:r>
            <a:r>
              <a:rPr lang="en-GB" sz="2400" dirty="0" err="1" smtClean="0"/>
              <a:t>kus</a:t>
            </a:r>
            <a:r>
              <a:rPr lang="en-GB" sz="2400" dirty="0" smtClean="0"/>
              <a:t>, humour)</a:t>
            </a:r>
          </a:p>
          <a:p>
            <a:r>
              <a:rPr lang="en-GB" sz="2400" dirty="0" smtClean="0"/>
              <a:t>Political register  (« </a:t>
            </a:r>
            <a:r>
              <a:rPr lang="en-GB" sz="2400" dirty="0" err="1" smtClean="0"/>
              <a:t>politiek</a:t>
            </a:r>
            <a:r>
              <a:rPr lang="en-GB" sz="2400" dirty="0" smtClean="0"/>
              <a:t> </a:t>
            </a:r>
            <a:r>
              <a:rPr lang="en-GB" sz="2400" dirty="0" err="1" smtClean="0"/>
              <a:t>vluchteling</a:t>
            </a:r>
            <a:r>
              <a:rPr lang="en-GB" sz="2400" dirty="0" smtClean="0"/>
              <a:t> »)</a:t>
            </a:r>
          </a:p>
          <a:p>
            <a:r>
              <a:rPr lang="en-GB" sz="2400" dirty="0" smtClean="0"/>
              <a:t>Linguistic register:</a:t>
            </a:r>
          </a:p>
          <a:p>
            <a:pPr lvl="1"/>
            <a:r>
              <a:rPr lang="en-GB" sz="2000" dirty="0" err="1" smtClean="0"/>
              <a:t>Maitrise</a:t>
            </a:r>
            <a:r>
              <a:rPr lang="en-GB" sz="2000" dirty="0" smtClean="0"/>
              <a:t> de la langue</a:t>
            </a:r>
          </a:p>
          <a:p>
            <a:pPr lvl="1"/>
            <a:r>
              <a:rPr lang="en-GB" sz="2000" dirty="0" smtClean="0"/>
              <a:t>Linguistic mix </a:t>
            </a:r>
            <a:endParaRPr lang="en-GB" dirty="0" smtClean="0"/>
          </a:p>
          <a:p>
            <a:endParaRPr lang="fr-BE" dirty="0"/>
          </a:p>
        </p:txBody>
      </p:sp>
      <p:sp>
        <p:nvSpPr>
          <p:cNvPr id="4" name="Espace réservé du numéro de diapositive 3"/>
          <p:cNvSpPr>
            <a:spLocks noGrp="1"/>
          </p:cNvSpPr>
          <p:nvPr>
            <p:ph type="sldNum" sz="quarter" idx="10"/>
          </p:nvPr>
        </p:nvSpPr>
        <p:spPr/>
        <p:txBody>
          <a:bodyPr/>
          <a:lstStyle/>
          <a:p>
            <a:fld id="{ECEE2355-7C96-4511-BE1F-F737D142288E}" type="slidenum">
              <a:rPr lang="fr-BE" smtClean="0"/>
              <a:t>6</a:t>
            </a:fld>
            <a:endParaRPr lang="fr-BE"/>
          </a:p>
        </p:txBody>
      </p:sp>
    </p:spTree>
    <p:extLst>
      <p:ext uri="{BB962C8B-B14F-4D97-AF65-F5344CB8AC3E}">
        <p14:creationId xmlns:p14="http://schemas.microsoft.com/office/powerpoint/2010/main" val="276767525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BE" dirty="0" smtClean="0"/>
              <a:t>8h10But: arriver à retirer les similitudes entre les différents parcours identitaires. </a:t>
            </a:r>
            <a:r>
              <a:rPr lang="fr-BE" dirty="0" err="1" smtClean="0"/>
              <a:t>Typology</a:t>
            </a:r>
            <a:r>
              <a:rPr lang="fr-BE" dirty="0" smtClean="0"/>
              <a:t> of </a:t>
            </a:r>
            <a:r>
              <a:rPr lang="fr-BE" dirty="0" err="1" smtClean="0"/>
              <a:t>different</a:t>
            </a:r>
            <a:r>
              <a:rPr lang="fr-BE" dirty="0" smtClean="0"/>
              <a:t> </a:t>
            </a:r>
            <a:r>
              <a:rPr lang="fr-BE" dirty="0" err="1" smtClean="0"/>
              <a:t>identity</a:t>
            </a:r>
            <a:r>
              <a:rPr lang="fr-BE" dirty="0" smtClean="0"/>
              <a:t> construction</a:t>
            </a:r>
          </a:p>
          <a:p>
            <a:r>
              <a:rPr lang="fr-BE" dirty="0" smtClean="0"/>
              <a:t>8h16</a:t>
            </a:r>
          </a:p>
          <a:p>
            <a:r>
              <a:rPr lang="fr-BE" dirty="0" smtClean="0"/>
              <a:t>Aide théorique : Dubar, théorie sur l’influence de l’identité pour soi identité pour autrui, grille de lecture intéressante</a:t>
            </a:r>
          </a:p>
          <a:p>
            <a:r>
              <a:rPr lang="fr-BE" dirty="0" smtClean="0"/>
              <a:t>Expliquer</a:t>
            </a:r>
            <a:r>
              <a:rPr lang="fr-BE" baseline="0" dirty="0" smtClean="0"/>
              <a:t> l’exemple du début avec cette théorie</a:t>
            </a:r>
            <a:endParaRPr lang="fr-BE" dirty="0" smtClean="0"/>
          </a:p>
          <a:p>
            <a:r>
              <a:rPr lang="fr-BE" dirty="0" smtClean="0"/>
              <a:t>Aide pratique: analyse des déictiques</a:t>
            </a:r>
          </a:p>
          <a:p>
            <a:pPr marL="68580" indent="0">
              <a:buNone/>
            </a:pPr>
            <a:r>
              <a:rPr lang="fr-FR" dirty="0" smtClean="0"/>
              <a:t>« […] comme les Flamands étaient minoritaires, je parle des petites classes [école primaire], et que les Francophones étaient majoritaires, </a:t>
            </a:r>
            <a:r>
              <a:rPr lang="fr-FR" b="1" dirty="0" smtClean="0"/>
              <a:t>on</a:t>
            </a:r>
            <a:r>
              <a:rPr lang="fr-FR" dirty="0" smtClean="0"/>
              <a:t> devait faire très attention parce que [dans] les batailles </a:t>
            </a:r>
            <a:r>
              <a:rPr lang="fr-FR" b="1" dirty="0" smtClean="0"/>
              <a:t>on</a:t>
            </a:r>
            <a:r>
              <a:rPr lang="fr-FR" dirty="0" smtClean="0"/>
              <a:t> se faisait attraper », </a:t>
            </a:r>
            <a:r>
              <a:rPr lang="fr-BE" dirty="0" smtClean="0"/>
              <a:t>Revenir à l’exemple</a:t>
            </a:r>
            <a:r>
              <a:rPr lang="fr-BE" baseline="0" dirty="0" smtClean="0"/>
              <a:t> du début qui peut s’expliquer par cette théorie.</a:t>
            </a:r>
            <a:endParaRPr lang="fr-BE" dirty="0"/>
          </a:p>
        </p:txBody>
      </p:sp>
      <p:sp>
        <p:nvSpPr>
          <p:cNvPr id="4" name="Espace réservé du numéro de diapositive 3"/>
          <p:cNvSpPr>
            <a:spLocks noGrp="1"/>
          </p:cNvSpPr>
          <p:nvPr>
            <p:ph type="sldNum" sz="quarter" idx="10"/>
          </p:nvPr>
        </p:nvSpPr>
        <p:spPr/>
        <p:txBody>
          <a:bodyPr/>
          <a:lstStyle/>
          <a:p>
            <a:fld id="{ECEE2355-7C96-4511-BE1F-F737D142288E}" type="slidenum">
              <a:rPr lang="fr-BE" smtClean="0"/>
              <a:t>7</a:t>
            </a:fld>
            <a:endParaRPr lang="fr-BE"/>
          </a:p>
        </p:txBody>
      </p:sp>
    </p:spTree>
    <p:extLst>
      <p:ext uri="{BB962C8B-B14F-4D97-AF65-F5344CB8AC3E}">
        <p14:creationId xmlns:p14="http://schemas.microsoft.com/office/powerpoint/2010/main" val="53054715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BE" dirty="0" smtClean="0"/>
              <a:t>Conclusion: </a:t>
            </a:r>
            <a:r>
              <a:rPr lang="fr-BE" dirty="0" err="1" smtClean="0"/>
              <a:t>so</a:t>
            </a:r>
            <a:r>
              <a:rPr lang="fr-BE" dirty="0" smtClean="0"/>
              <a:t>, </a:t>
            </a:r>
            <a:r>
              <a:rPr lang="fr-BE" dirty="0" err="1" smtClean="0"/>
              <a:t>this</a:t>
            </a:r>
            <a:r>
              <a:rPr lang="fr-BE" dirty="0" smtClean="0"/>
              <a:t> </a:t>
            </a:r>
            <a:r>
              <a:rPr lang="fr-BE" dirty="0" err="1" smtClean="0"/>
              <a:t>is</a:t>
            </a:r>
            <a:r>
              <a:rPr lang="fr-BE" dirty="0" smtClean="0"/>
              <a:t> a </a:t>
            </a:r>
            <a:r>
              <a:rPr lang="fr-BE" dirty="0" err="1" smtClean="0"/>
              <a:t>summary</a:t>
            </a:r>
            <a:r>
              <a:rPr lang="fr-BE" dirty="0" smtClean="0"/>
              <a:t> of </a:t>
            </a:r>
            <a:r>
              <a:rPr lang="fr-BE" dirty="0" err="1" smtClean="0"/>
              <a:t>what</a:t>
            </a:r>
            <a:r>
              <a:rPr lang="fr-BE" dirty="0" smtClean="0"/>
              <a:t> I</a:t>
            </a:r>
            <a:r>
              <a:rPr lang="fr-BE" baseline="0" dirty="0" smtClean="0"/>
              <a:t> </a:t>
            </a:r>
            <a:r>
              <a:rPr lang="fr-BE" baseline="0" dirty="0" err="1" smtClean="0"/>
              <a:t>would</a:t>
            </a:r>
            <a:r>
              <a:rPr lang="fr-BE" baseline="0" dirty="0" smtClean="0"/>
              <a:t> </a:t>
            </a:r>
            <a:r>
              <a:rPr lang="fr-BE" baseline="0" dirty="0" err="1" smtClean="0"/>
              <a:t>like</a:t>
            </a:r>
            <a:r>
              <a:rPr lang="fr-BE" baseline="0" dirty="0" smtClean="0"/>
              <a:t> to do in </a:t>
            </a:r>
            <a:r>
              <a:rPr lang="fr-BE" baseline="0" dirty="0" err="1" smtClean="0"/>
              <a:t>my</a:t>
            </a:r>
            <a:r>
              <a:rPr lang="fr-BE" baseline="0" dirty="0" smtClean="0"/>
              <a:t> </a:t>
            </a:r>
            <a:r>
              <a:rPr lang="fr-BE" baseline="0" dirty="0" err="1" smtClean="0"/>
              <a:t>research</a:t>
            </a:r>
            <a:r>
              <a:rPr lang="fr-BE" baseline="0" dirty="0" smtClean="0"/>
              <a:t>. The </a:t>
            </a:r>
            <a:r>
              <a:rPr lang="fr-BE" baseline="0" dirty="0" err="1" smtClean="0"/>
              <a:t>two</a:t>
            </a:r>
            <a:r>
              <a:rPr lang="fr-BE" baseline="0" dirty="0" smtClean="0"/>
              <a:t> part are </a:t>
            </a:r>
            <a:r>
              <a:rPr lang="fr-BE" baseline="0" dirty="0" err="1" smtClean="0"/>
              <a:t>strongly</a:t>
            </a:r>
            <a:r>
              <a:rPr lang="fr-BE" baseline="0" dirty="0" smtClean="0"/>
              <a:t> </a:t>
            </a:r>
            <a:r>
              <a:rPr lang="fr-BE" baseline="0" dirty="0" err="1" smtClean="0"/>
              <a:t>linked</a:t>
            </a:r>
            <a:r>
              <a:rPr lang="fr-BE" baseline="0" dirty="0" smtClean="0"/>
              <a:t> I </a:t>
            </a:r>
            <a:r>
              <a:rPr lang="fr-BE" baseline="0" dirty="0" err="1" smtClean="0"/>
              <a:t>cannot</a:t>
            </a:r>
            <a:r>
              <a:rPr lang="fr-BE" baseline="0" dirty="0" smtClean="0"/>
              <a:t> </a:t>
            </a:r>
            <a:r>
              <a:rPr lang="fr-BE" baseline="0" dirty="0" err="1" smtClean="0"/>
              <a:t>study</a:t>
            </a:r>
            <a:r>
              <a:rPr lang="fr-BE" baseline="0" dirty="0" smtClean="0"/>
              <a:t> the </a:t>
            </a:r>
            <a:r>
              <a:rPr lang="fr-BE" baseline="0" dirty="0" err="1" smtClean="0"/>
              <a:t>evolutions</a:t>
            </a:r>
            <a:r>
              <a:rPr lang="fr-BE" baseline="0" dirty="0" smtClean="0"/>
              <a:t> of </a:t>
            </a:r>
            <a:r>
              <a:rPr lang="fr-BE" baseline="0" dirty="0" err="1" smtClean="0"/>
              <a:t>identities</a:t>
            </a:r>
            <a:r>
              <a:rPr lang="fr-BE" baseline="0" dirty="0" smtClean="0"/>
              <a:t> </a:t>
            </a:r>
            <a:r>
              <a:rPr lang="fr-BE" baseline="0" dirty="0" err="1" smtClean="0"/>
              <a:t>whitout</a:t>
            </a:r>
            <a:r>
              <a:rPr lang="fr-BE" baseline="0" dirty="0" smtClean="0"/>
              <a:t> </a:t>
            </a:r>
            <a:r>
              <a:rPr lang="fr-BE" baseline="0" dirty="0" err="1" smtClean="0"/>
              <a:t>knowing</a:t>
            </a:r>
            <a:r>
              <a:rPr lang="fr-BE" baseline="0" dirty="0" smtClean="0"/>
              <a:t> the </a:t>
            </a:r>
            <a:r>
              <a:rPr lang="fr-BE" baseline="0" dirty="0" err="1" smtClean="0"/>
              <a:t>idiosignification</a:t>
            </a:r>
            <a:r>
              <a:rPr lang="fr-BE" baseline="0" dirty="0" smtClean="0"/>
              <a:t> of </a:t>
            </a:r>
            <a:r>
              <a:rPr lang="fr-BE" baseline="0" dirty="0" err="1" smtClean="0"/>
              <a:t>each</a:t>
            </a:r>
            <a:r>
              <a:rPr lang="fr-BE" baseline="0" dirty="0" smtClean="0"/>
              <a:t> </a:t>
            </a:r>
            <a:r>
              <a:rPr lang="fr-BE" baseline="0" dirty="0" err="1" smtClean="0"/>
              <a:t>identity</a:t>
            </a:r>
            <a:r>
              <a:rPr lang="fr-BE" baseline="0" dirty="0" smtClean="0"/>
              <a:t>. On the </a:t>
            </a:r>
            <a:r>
              <a:rPr lang="fr-BE" baseline="0" dirty="0" err="1" smtClean="0"/>
              <a:t>contrary</a:t>
            </a:r>
            <a:r>
              <a:rPr lang="fr-BE" baseline="0" dirty="0" smtClean="0"/>
              <a:t>, I </a:t>
            </a:r>
            <a:r>
              <a:rPr lang="fr-BE" baseline="0" dirty="0" err="1" smtClean="0"/>
              <a:t>cannot</a:t>
            </a:r>
            <a:r>
              <a:rPr lang="fr-BE" baseline="0" dirty="0" smtClean="0"/>
              <a:t> </a:t>
            </a:r>
            <a:r>
              <a:rPr lang="fr-BE" baseline="0" dirty="0" err="1" smtClean="0"/>
              <a:t>explain</a:t>
            </a:r>
            <a:r>
              <a:rPr lang="fr-BE" baseline="0" dirty="0" smtClean="0"/>
              <a:t> the identification </a:t>
            </a:r>
            <a:r>
              <a:rPr lang="fr-BE" baseline="0" dirty="0" err="1" smtClean="0"/>
              <a:t>systems</a:t>
            </a:r>
            <a:r>
              <a:rPr lang="fr-BE" baseline="0" dirty="0" smtClean="0"/>
              <a:t> of the </a:t>
            </a:r>
            <a:r>
              <a:rPr lang="fr-BE" baseline="0" dirty="0" err="1" smtClean="0"/>
              <a:t>informants</a:t>
            </a:r>
            <a:r>
              <a:rPr lang="fr-BE" baseline="0" dirty="0" smtClean="0"/>
              <a:t> </a:t>
            </a:r>
            <a:r>
              <a:rPr lang="fr-BE" baseline="0" dirty="0" err="1" smtClean="0"/>
              <a:t>without</a:t>
            </a:r>
            <a:r>
              <a:rPr lang="fr-BE" baseline="0" dirty="0" smtClean="0"/>
              <a:t> </a:t>
            </a:r>
            <a:r>
              <a:rPr lang="fr-BE" baseline="0" dirty="0" err="1" smtClean="0"/>
              <a:t>knowing</a:t>
            </a:r>
            <a:r>
              <a:rPr lang="fr-BE" baseline="0" dirty="0" smtClean="0"/>
              <a:t> </a:t>
            </a:r>
            <a:r>
              <a:rPr lang="fr-BE" baseline="0" dirty="0" err="1" smtClean="0"/>
              <a:t>their</a:t>
            </a:r>
            <a:r>
              <a:rPr lang="fr-BE" baseline="0" dirty="0" smtClean="0"/>
              <a:t> </a:t>
            </a:r>
            <a:r>
              <a:rPr lang="fr-BE" baseline="0" dirty="0" err="1" smtClean="0"/>
              <a:t>identity</a:t>
            </a:r>
            <a:r>
              <a:rPr lang="fr-BE" baseline="0" dirty="0" smtClean="0"/>
              <a:t> </a:t>
            </a:r>
            <a:r>
              <a:rPr lang="fr-BE" baseline="0" dirty="0" err="1" smtClean="0"/>
              <a:t>evolution</a:t>
            </a:r>
            <a:r>
              <a:rPr lang="fr-BE" baseline="0" dirty="0" smtClean="0"/>
              <a:t>. This </a:t>
            </a:r>
            <a:r>
              <a:rPr lang="fr-BE" baseline="0" dirty="0" err="1" smtClean="0"/>
              <a:t>is</a:t>
            </a:r>
            <a:r>
              <a:rPr lang="fr-BE" baseline="0" dirty="0" smtClean="0"/>
              <a:t> </a:t>
            </a:r>
            <a:r>
              <a:rPr lang="fr-BE" baseline="0" dirty="0" err="1" smtClean="0"/>
              <a:t>why</a:t>
            </a:r>
            <a:r>
              <a:rPr lang="fr-BE" baseline="0" dirty="0" smtClean="0"/>
              <a:t> the </a:t>
            </a:r>
            <a:r>
              <a:rPr lang="fr-BE" baseline="0" dirty="0" err="1" smtClean="0"/>
              <a:t>two</a:t>
            </a:r>
            <a:r>
              <a:rPr lang="fr-BE" baseline="0" dirty="0" smtClean="0"/>
              <a:t> </a:t>
            </a:r>
            <a:r>
              <a:rPr lang="fr-BE" baseline="0" dirty="0" err="1" smtClean="0"/>
              <a:t>approach</a:t>
            </a:r>
            <a:r>
              <a:rPr lang="fr-BE" baseline="0" dirty="0" smtClean="0"/>
              <a:t> are </a:t>
            </a:r>
            <a:r>
              <a:rPr lang="fr-BE" baseline="0" dirty="0" err="1" smtClean="0"/>
              <a:t>strongly</a:t>
            </a:r>
            <a:r>
              <a:rPr lang="fr-BE" baseline="0" dirty="0" smtClean="0"/>
              <a:t> </a:t>
            </a:r>
            <a:r>
              <a:rPr lang="fr-BE" baseline="0" dirty="0" err="1" smtClean="0"/>
              <a:t>linked</a:t>
            </a:r>
            <a:r>
              <a:rPr lang="fr-BE" baseline="0" dirty="0" smtClean="0"/>
              <a:t>. The </a:t>
            </a:r>
            <a:r>
              <a:rPr lang="fr-BE" baseline="0" dirty="0" err="1" smtClean="0"/>
              <a:t>methodology</a:t>
            </a:r>
            <a:r>
              <a:rPr lang="fr-BE" baseline="0" dirty="0" smtClean="0"/>
              <a:t> </a:t>
            </a:r>
            <a:r>
              <a:rPr lang="fr-BE" baseline="0" dirty="0" err="1" smtClean="0"/>
              <a:t>used</a:t>
            </a:r>
            <a:r>
              <a:rPr lang="fr-BE" baseline="0" dirty="0" smtClean="0"/>
              <a:t> in </a:t>
            </a:r>
            <a:r>
              <a:rPr lang="fr-BE" baseline="0" dirty="0" err="1" smtClean="0"/>
              <a:t>this</a:t>
            </a:r>
            <a:r>
              <a:rPr lang="fr-BE" baseline="0" dirty="0" smtClean="0"/>
              <a:t> </a:t>
            </a:r>
            <a:r>
              <a:rPr lang="fr-BE" baseline="0" dirty="0" err="1" smtClean="0"/>
              <a:t>work</a:t>
            </a:r>
            <a:r>
              <a:rPr lang="fr-BE" baseline="0" dirty="0" smtClean="0"/>
              <a:t> </a:t>
            </a:r>
            <a:r>
              <a:rPr lang="fr-BE" baseline="0" dirty="0" err="1" smtClean="0"/>
              <a:t>is</a:t>
            </a:r>
            <a:r>
              <a:rPr lang="fr-BE" baseline="0" dirty="0" smtClean="0"/>
              <a:t> </a:t>
            </a:r>
            <a:r>
              <a:rPr lang="fr-BE" baseline="0" dirty="0" err="1" smtClean="0"/>
              <a:t>adapted</a:t>
            </a:r>
            <a:r>
              <a:rPr lang="fr-BE" baseline="0" dirty="0" smtClean="0"/>
              <a:t> to fit the </a:t>
            </a:r>
            <a:r>
              <a:rPr lang="fr-BE" baseline="0" dirty="0" err="1" smtClean="0"/>
              <a:t>subject</a:t>
            </a:r>
            <a:r>
              <a:rPr lang="fr-BE" baseline="0" dirty="0" smtClean="0"/>
              <a:t> </a:t>
            </a:r>
            <a:r>
              <a:rPr lang="fr-BE" baseline="0" dirty="0" err="1" smtClean="0"/>
              <a:t>so</a:t>
            </a:r>
            <a:r>
              <a:rPr lang="fr-BE" baseline="0" dirty="0" smtClean="0"/>
              <a:t>, </a:t>
            </a:r>
            <a:r>
              <a:rPr lang="fr-BE" baseline="0" dirty="0" err="1" smtClean="0"/>
              <a:t>this</a:t>
            </a:r>
            <a:r>
              <a:rPr lang="fr-BE" baseline="0" dirty="0" smtClean="0"/>
              <a:t> </a:t>
            </a:r>
            <a:r>
              <a:rPr lang="fr-BE" baseline="0" dirty="0" err="1" smtClean="0"/>
              <a:t>is</a:t>
            </a:r>
            <a:r>
              <a:rPr lang="fr-BE" baseline="0" dirty="0" smtClean="0"/>
              <a:t> </a:t>
            </a:r>
            <a:r>
              <a:rPr lang="fr-BE" baseline="0" dirty="0" err="1" smtClean="0"/>
              <a:t>why</a:t>
            </a:r>
            <a:r>
              <a:rPr lang="fr-BE" baseline="0" dirty="0" smtClean="0"/>
              <a:t> I mix </a:t>
            </a:r>
            <a:r>
              <a:rPr lang="fr-BE" baseline="0" dirty="0" err="1" smtClean="0"/>
              <a:t>sociology</a:t>
            </a:r>
            <a:r>
              <a:rPr lang="fr-BE" baseline="0" dirty="0" smtClean="0"/>
              <a:t>, social </a:t>
            </a:r>
            <a:r>
              <a:rPr lang="fr-BE" baseline="0" dirty="0" err="1" smtClean="0"/>
              <a:t>psychology</a:t>
            </a:r>
            <a:r>
              <a:rPr lang="fr-BE" baseline="0" dirty="0" smtClean="0"/>
              <a:t>, cognitive </a:t>
            </a:r>
            <a:r>
              <a:rPr lang="fr-BE" baseline="0" dirty="0" err="1" smtClean="0"/>
              <a:t>linguistic</a:t>
            </a:r>
            <a:r>
              <a:rPr lang="fr-BE" baseline="0" dirty="0" smtClean="0"/>
              <a:t> and </a:t>
            </a:r>
            <a:r>
              <a:rPr lang="fr-BE" baseline="0" dirty="0" err="1" smtClean="0"/>
              <a:t>discourse</a:t>
            </a:r>
            <a:r>
              <a:rPr lang="fr-BE" baseline="0" dirty="0" smtClean="0"/>
              <a:t> </a:t>
            </a:r>
            <a:r>
              <a:rPr lang="fr-BE" baseline="0" dirty="0" err="1" smtClean="0"/>
              <a:t>analysis</a:t>
            </a:r>
            <a:r>
              <a:rPr lang="fr-BE" baseline="0" dirty="0" smtClean="0"/>
              <a:t>. I </a:t>
            </a:r>
            <a:r>
              <a:rPr lang="fr-BE" baseline="0" dirty="0" err="1" smtClean="0"/>
              <a:t>hope</a:t>
            </a:r>
            <a:r>
              <a:rPr lang="fr-BE" baseline="0" dirty="0" smtClean="0"/>
              <a:t> </a:t>
            </a:r>
            <a:r>
              <a:rPr lang="fr-BE" baseline="0" dirty="0" err="1" smtClean="0"/>
              <a:t>that</a:t>
            </a:r>
            <a:r>
              <a:rPr lang="fr-BE" baseline="0" dirty="0" smtClean="0"/>
              <a:t> </a:t>
            </a:r>
            <a:r>
              <a:rPr lang="fr-BE" baseline="0" dirty="0" err="1" smtClean="0"/>
              <a:t>this</a:t>
            </a:r>
            <a:r>
              <a:rPr lang="fr-BE" baseline="0" dirty="0" smtClean="0"/>
              <a:t> </a:t>
            </a:r>
            <a:r>
              <a:rPr lang="fr-BE" baseline="0" dirty="0" err="1" smtClean="0"/>
              <a:t>is</a:t>
            </a:r>
            <a:r>
              <a:rPr lang="fr-BE" baseline="0" dirty="0" smtClean="0"/>
              <a:t> not </a:t>
            </a:r>
            <a:r>
              <a:rPr lang="fr-BE" baseline="0" dirty="0" err="1" smtClean="0"/>
              <a:t>too</a:t>
            </a:r>
            <a:r>
              <a:rPr lang="fr-BE" baseline="0" dirty="0" smtClean="0"/>
              <a:t> </a:t>
            </a:r>
            <a:r>
              <a:rPr lang="fr-BE" baseline="0" dirty="0" err="1" smtClean="0"/>
              <a:t>inderdisciplinary</a:t>
            </a:r>
            <a:r>
              <a:rPr lang="fr-BE" baseline="0" dirty="0" smtClean="0"/>
              <a:t> for </a:t>
            </a:r>
            <a:r>
              <a:rPr lang="fr-BE" baseline="0" dirty="0" err="1" smtClean="0"/>
              <a:t>you</a:t>
            </a:r>
            <a:r>
              <a:rPr lang="fr-BE" baseline="0" dirty="0" smtClean="0"/>
              <a:t>.  </a:t>
            </a:r>
            <a:endParaRPr lang="fr-BE" dirty="0"/>
          </a:p>
        </p:txBody>
      </p:sp>
      <p:sp>
        <p:nvSpPr>
          <p:cNvPr id="4" name="Espace réservé du numéro de diapositive 3"/>
          <p:cNvSpPr>
            <a:spLocks noGrp="1"/>
          </p:cNvSpPr>
          <p:nvPr>
            <p:ph type="sldNum" sz="quarter" idx="10"/>
          </p:nvPr>
        </p:nvSpPr>
        <p:spPr/>
        <p:txBody>
          <a:bodyPr/>
          <a:lstStyle/>
          <a:p>
            <a:fld id="{ECEE2355-7C96-4511-BE1F-F737D142288E}" type="slidenum">
              <a:rPr lang="fr-BE" smtClean="0">
                <a:solidFill>
                  <a:prstClr val="black"/>
                </a:solidFill>
              </a:rPr>
              <a:pPr/>
              <a:t>13</a:t>
            </a:fld>
            <a:endParaRPr lang="fr-BE">
              <a:solidFill>
                <a:prstClr val="black"/>
              </a:solidFill>
            </a:endParaRPr>
          </a:p>
        </p:txBody>
      </p:sp>
    </p:spTree>
    <p:extLst>
      <p:ext uri="{BB962C8B-B14F-4D97-AF65-F5344CB8AC3E}">
        <p14:creationId xmlns:p14="http://schemas.microsoft.com/office/powerpoint/2010/main" val="212127051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BE" dirty="0" err="1" smtClean="0"/>
              <a:t>Thank</a:t>
            </a:r>
            <a:r>
              <a:rPr lang="fr-BE" dirty="0" smtClean="0"/>
              <a:t> </a:t>
            </a:r>
            <a:r>
              <a:rPr lang="fr-BE" dirty="0" err="1" smtClean="0"/>
              <a:t>you</a:t>
            </a:r>
            <a:r>
              <a:rPr lang="fr-BE" dirty="0" smtClean="0"/>
              <a:t>!</a:t>
            </a:r>
            <a:endParaRPr lang="fr-BE" dirty="0"/>
          </a:p>
        </p:txBody>
      </p:sp>
      <p:sp>
        <p:nvSpPr>
          <p:cNvPr id="4" name="Espace réservé du numéro de diapositive 3"/>
          <p:cNvSpPr>
            <a:spLocks noGrp="1"/>
          </p:cNvSpPr>
          <p:nvPr>
            <p:ph type="sldNum" sz="quarter" idx="10"/>
          </p:nvPr>
        </p:nvSpPr>
        <p:spPr/>
        <p:txBody>
          <a:bodyPr/>
          <a:lstStyle/>
          <a:p>
            <a:fld id="{ECEE2355-7C96-4511-BE1F-F737D142288E}" type="slidenum">
              <a:rPr lang="fr-BE" smtClean="0"/>
              <a:t>14</a:t>
            </a:fld>
            <a:endParaRPr lang="fr-BE"/>
          </a:p>
        </p:txBody>
      </p:sp>
    </p:spTree>
    <p:extLst>
      <p:ext uri="{BB962C8B-B14F-4D97-AF65-F5344CB8AC3E}">
        <p14:creationId xmlns:p14="http://schemas.microsoft.com/office/powerpoint/2010/main" val="25896376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7" name="Freeform 6"/>
          <p:cNvSpPr/>
          <p:nvPr/>
        </p:nvSpPr>
        <p:spPr>
          <a:xfrm>
            <a:off x="-76" y="5293518"/>
            <a:ext cx="9144093" cy="1443038"/>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355114 w 9144000"/>
              <a:gd name="connsiteY0" fmla="*/ 0 h 1562100"/>
              <a:gd name="connsiteX1" fmla="*/ 9144000 w 9144000"/>
              <a:gd name="connsiteY1" fmla="*/ 104775 h 1562100"/>
              <a:gd name="connsiteX2" fmla="*/ 9144000 w 9144000"/>
              <a:gd name="connsiteY2" fmla="*/ 361950 h 1562100"/>
              <a:gd name="connsiteX3" fmla="*/ 6334125 w 9144000"/>
              <a:gd name="connsiteY3" fmla="*/ 1562100 h 1562100"/>
              <a:gd name="connsiteX4" fmla="*/ 0 w 9144000"/>
              <a:gd name="connsiteY4" fmla="*/ 495300 h 1562100"/>
              <a:gd name="connsiteX5" fmla="*/ 355114 w 9144000"/>
              <a:gd name="connsiteY5" fmla="*/ 0 h 1562100"/>
              <a:gd name="connsiteX0" fmla="*/ 411923 w 9144000"/>
              <a:gd name="connsiteY0" fmla="*/ 83344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411923 w 9144000"/>
              <a:gd name="connsiteY5" fmla="*/ 83344 h 1457325"/>
              <a:gd name="connsiteX0" fmla="*/ 28462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8462 w 9144000"/>
              <a:gd name="connsiteY5" fmla="*/ 9525 h 1457325"/>
              <a:gd name="connsiteX0" fmla="*/ 108942 w 9144000"/>
              <a:gd name="connsiteY0" fmla="*/ 10477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108942 w 9144000"/>
              <a:gd name="connsiteY5" fmla="*/ 104775 h 1457325"/>
              <a:gd name="connsiteX0" fmla="*/ 26095 w 9144000"/>
              <a:gd name="connsiteY0" fmla="*/ 14288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6095 w 9144000"/>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12977 w 9117905"/>
              <a:gd name="connsiteY4" fmla="*/ 311944 h 1457325"/>
              <a:gd name="connsiteX5" fmla="*/ 0 w 9117905"/>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310 w 9117905"/>
              <a:gd name="connsiteY4" fmla="*/ 376237 h 1457325"/>
              <a:gd name="connsiteX5" fmla="*/ 0 w 9117905"/>
              <a:gd name="connsiteY5" fmla="*/ 14288 h 1457325"/>
              <a:gd name="connsiteX0" fmla="*/ 0 w 9117905"/>
              <a:gd name="connsiteY0" fmla="*/ 14288 h 1531144"/>
              <a:gd name="connsiteX1" fmla="*/ 9117905 w 9117905"/>
              <a:gd name="connsiteY1" fmla="*/ 0 h 1531144"/>
              <a:gd name="connsiteX2" fmla="*/ 9117905 w 9117905"/>
              <a:gd name="connsiteY2" fmla="*/ 257175 h 1531144"/>
              <a:gd name="connsiteX3" fmla="*/ 6308030 w 9117905"/>
              <a:gd name="connsiteY3" fmla="*/ 1531144 h 1531144"/>
              <a:gd name="connsiteX4" fmla="*/ 2310 w 9117905"/>
              <a:gd name="connsiteY4" fmla="*/ 376237 h 1531144"/>
              <a:gd name="connsiteX5" fmla="*/ 0 w 9117905"/>
              <a:gd name="connsiteY5" fmla="*/ 14288 h 1531144"/>
              <a:gd name="connsiteX0" fmla="*/ 0 w 9117905"/>
              <a:gd name="connsiteY0" fmla="*/ 14288 h 1450181"/>
              <a:gd name="connsiteX1" fmla="*/ 9117905 w 9117905"/>
              <a:gd name="connsiteY1" fmla="*/ 0 h 1450181"/>
              <a:gd name="connsiteX2" fmla="*/ 9117905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8994819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9106070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06070"/>
              <a:gd name="connsiteY0" fmla="*/ 0 h 1435893"/>
              <a:gd name="connsiteX1" fmla="*/ 9013755 w 9106070"/>
              <a:gd name="connsiteY1" fmla="*/ 97630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2 h 1435895"/>
              <a:gd name="connsiteX1" fmla="*/ 9096602 w 9106070"/>
              <a:gd name="connsiteY1" fmla="*/ 0 h 1435895"/>
              <a:gd name="connsiteX2" fmla="*/ 9106070 w 9106070"/>
              <a:gd name="connsiteY2" fmla="*/ 242889 h 1435895"/>
              <a:gd name="connsiteX3" fmla="*/ 6260689 w 9106070"/>
              <a:gd name="connsiteY3" fmla="*/ 1435895 h 1435895"/>
              <a:gd name="connsiteX4" fmla="*/ 2310 w 9106070"/>
              <a:gd name="connsiteY4" fmla="*/ 361951 h 1435895"/>
              <a:gd name="connsiteX5" fmla="*/ 0 w 9106070"/>
              <a:gd name="connsiteY5" fmla="*/ 2 h 1435895"/>
              <a:gd name="connsiteX0" fmla="*/ 0 w 9106070"/>
              <a:gd name="connsiteY0" fmla="*/ 0 h 1435893"/>
              <a:gd name="connsiteX1" fmla="*/ 8973515 w 9106070"/>
              <a:gd name="connsiteY1" fmla="*/ 123823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7145 h 1443038"/>
              <a:gd name="connsiteX1" fmla="*/ 9089499 w 9106070"/>
              <a:gd name="connsiteY1" fmla="*/ 0 h 1443038"/>
              <a:gd name="connsiteX2" fmla="*/ 9106070 w 9106070"/>
              <a:gd name="connsiteY2" fmla="*/ 250032 h 1443038"/>
              <a:gd name="connsiteX3" fmla="*/ 6260689 w 9106070"/>
              <a:gd name="connsiteY3" fmla="*/ 1443038 h 1443038"/>
              <a:gd name="connsiteX4" fmla="*/ 2310 w 9106070"/>
              <a:gd name="connsiteY4" fmla="*/ 369094 h 1443038"/>
              <a:gd name="connsiteX5" fmla="*/ 0 w 9106070"/>
              <a:gd name="connsiteY5" fmla="*/ 7145 h 1443038"/>
              <a:gd name="connsiteX0" fmla="*/ 0 w 9089499"/>
              <a:gd name="connsiteY0" fmla="*/ 7145 h 1443038"/>
              <a:gd name="connsiteX1" fmla="*/ 9089499 w 9089499"/>
              <a:gd name="connsiteY1" fmla="*/ 0 h 1443038"/>
              <a:gd name="connsiteX2" fmla="*/ 8923808 w 9089499"/>
              <a:gd name="connsiteY2" fmla="*/ 197644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4767 w 9089499"/>
              <a:gd name="connsiteY2" fmla="*/ 247650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8982984 w 9089499"/>
              <a:gd name="connsiteY2" fmla="*/ 202406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130131 w 9089499"/>
              <a:gd name="connsiteY4" fmla="*/ 266700 h 1443038"/>
              <a:gd name="connsiteX5" fmla="*/ 0 w 9089499"/>
              <a:gd name="connsiteY5" fmla="*/ 7145 h 1443038"/>
              <a:gd name="connsiteX0" fmla="*/ 57 w 9089556"/>
              <a:gd name="connsiteY0" fmla="*/ 7145 h 1443038"/>
              <a:gd name="connsiteX1" fmla="*/ 9089556 w 9089556"/>
              <a:gd name="connsiteY1" fmla="*/ 0 h 1443038"/>
              <a:gd name="connsiteX2" fmla="*/ 9087191 w 9089556"/>
              <a:gd name="connsiteY2" fmla="*/ 254793 h 1443038"/>
              <a:gd name="connsiteX3" fmla="*/ 6260746 w 9089556"/>
              <a:gd name="connsiteY3" fmla="*/ 1443038 h 1443038"/>
              <a:gd name="connsiteX4" fmla="*/ 0 w 9089556"/>
              <a:gd name="connsiteY4" fmla="*/ 366713 h 1443038"/>
              <a:gd name="connsiteX5" fmla="*/ 57 w 9089556"/>
              <a:gd name="connsiteY5" fmla="*/ 7145 h 1443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089556" h="1443038">
                <a:moveTo>
                  <a:pt x="57" y="7145"/>
                </a:moveTo>
                <a:lnTo>
                  <a:pt x="9089556" y="0"/>
                </a:lnTo>
                <a:cubicBezTo>
                  <a:pt x="9087979" y="82550"/>
                  <a:pt x="9088768" y="172243"/>
                  <a:pt x="9087191" y="254793"/>
                </a:cubicBezTo>
                <a:lnTo>
                  <a:pt x="6260746" y="1443038"/>
                </a:lnTo>
                <a:lnTo>
                  <a:pt x="0" y="366713"/>
                </a:lnTo>
                <a:lnTo>
                  <a:pt x="57" y="7145"/>
                </a:lnTo>
                <a:close/>
              </a:path>
            </a:pathLst>
          </a:custGeom>
          <a:gradFill>
            <a:gsLst>
              <a:gs pos="0">
                <a:schemeClr val="accent1"/>
              </a:gs>
              <a:gs pos="14000">
                <a:schemeClr val="accent1">
                  <a:lumMod val="60000"/>
                  <a:lumOff val="40000"/>
                </a:schemeClr>
              </a:gs>
              <a:gs pos="83000">
                <a:schemeClr val="accent1"/>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lnSpc>
                <a:spcPct val="100000"/>
              </a:lnSpc>
            </a:pPr>
            <a:endParaRPr lang="en-US" sz="1800" b="1" kern="1200">
              <a:solidFill>
                <a:schemeClr val="lt1"/>
              </a:solidFill>
              <a:latin typeface="+mn-lt"/>
              <a:ea typeface="+mn-ea"/>
              <a:cs typeface="+mn-cs"/>
            </a:endParaRPr>
          </a:p>
        </p:txBody>
      </p:sp>
      <p:sp>
        <p:nvSpPr>
          <p:cNvPr id="8" name="Freeform 7"/>
          <p:cNvSpPr/>
          <p:nvPr/>
        </p:nvSpPr>
        <p:spPr>
          <a:xfrm>
            <a:off x="-76" y="5293518"/>
            <a:ext cx="9144093" cy="1443038"/>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355114 w 9144000"/>
              <a:gd name="connsiteY0" fmla="*/ 0 h 1562100"/>
              <a:gd name="connsiteX1" fmla="*/ 9144000 w 9144000"/>
              <a:gd name="connsiteY1" fmla="*/ 104775 h 1562100"/>
              <a:gd name="connsiteX2" fmla="*/ 9144000 w 9144000"/>
              <a:gd name="connsiteY2" fmla="*/ 361950 h 1562100"/>
              <a:gd name="connsiteX3" fmla="*/ 6334125 w 9144000"/>
              <a:gd name="connsiteY3" fmla="*/ 1562100 h 1562100"/>
              <a:gd name="connsiteX4" fmla="*/ 0 w 9144000"/>
              <a:gd name="connsiteY4" fmla="*/ 495300 h 1562100"/>
              <a:gd name="connsiteX5" fmla="*/ 355114 w 9144000"/>
              <a:gd name="connsiteY5" fmla="*/ 0 h 1562100"/>
              <a:gd name="connsiteX0" fmla="*/ 411923 w 9144000"/>
              <a:gd name="connsiteY0" fmla="*/ 83344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411923 w 9144000"/>
              <a:gd name="connsiteY5" fmla="*/ 83344 h 1457325"/>
              <a:gd name="connsiteX0" fmla="*/ 28462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8462 w 9144000"/>
              <a:gd name="connsiteY5" fmla="*/ 9525 h 1457325"/>
              <a:gd name="connsiteX0" fmla="*/ 108942 w 9144000"/>
              <a:gd name="connsiteY0" fmla="*/ 10477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108942 w 9144000"/>
              <a:gd name="connsiteY5" fmla="*/ 104775 h 1457325"/>
              <a:gd name="connsiteX0" fmla="*/ 26095 w 9144000"/>
              <a:gd name="connsiteY0" fmla="*/ 14288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6095 w 9144000"/>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12977 w 9117905"/>
              <a:gd name="connsiteY4" fmla="*/ 311944 h 1457325"/>
              <a:gd name="connsiteX5" fmla="*/ 0 w 9117905"/>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310 w 9117905"/>
              <a:gd name="connsiteY4" fmla="*/ 376237 h 1457325"/>
              <a:gd name="connsiteX5" fmla="*/ 0 w 9117905"/>
              <a:gd name="connsiteY5" fmla="*/ 14288 h 1457325"/>
              <a:gd name="connsiteX0" fmla="*/ 0 w 9117905"/>
              <a:gd name="connsiteY0" fmla="*/ 14288 h 1531144"/>
              <a:gd name="connsiteX1" fmla="*/ 9117905 w 9117905"/>
              <a:gd name="connsiteY1" fmla="*/ 0 h 1531144"/>
              <a:gd name="connsiteX2" fmla="*/ 9117905 w 9117905"/>
              <a:gd name="connsiteY2" fmla="*/ 257175 h 1531144"/>
              <a:gd name="connsiteX3" fmla="*/ 6308030 w 9117905"/>
              <a:gd name="connsiteY3" fmla="*/ 1531144 h 1531144"/>
              <a:gd name="connsiteX4" fmla="*/ 2310 w 9117905"/>
              <a:gd name="connsiteY4" fmla="*/ 376237 h 1531144"/>
              <a:gd name="connsiteX5" fmla="*/ 0 w 9117905"/>
              <a:gd name="connsiteY5" fmla="*/ 14288 h 1531144"/>
              <a:gd name="connsiteX0" fmla="*/ 0 w 9117905"/>
              <a:gd name="connsiteY0" fmla="*/ 14288 h 1450181"/>
              <a:gd name="connsiteX1" fmla="*/ 9117905 w 9117905"/>
              <a:gd name="connsiteY1" fmla="*/ 0 h 1450181"/>
              <a:gd name="connsiteX2" fmla="*/ 9117905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8994819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9106070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06070"/>
              <a:gd name="connsiteY0" fmla="*/ 0 h 1435893"/>
              <a:gd name="connsiteX1" fmla="*/ 9013755 w 9106070"/>
              <a:gd name="connsiteY1" fmla="*/ 97630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2 h 1435895"/>
              <a:gd name="connsiteX1" fmla="*/ 9096602 w 9106070"/>
              <a:gd name="connsiteY1" fmla="*/ 0 h 1435895"/>
              <a:gd name="connsiteX2" fmla="*/ 9106070 w 9106070"/>
              <a:gd name="connsiteY2" fmla="*/ 242889 h 1435895"/>
              <a:gd name="connsiteX3" fmla="*/ 6260689 w 9106070"/>
              <a:gd name="connsiteY3" fmla="*/ 1435895 h 1435895"/>
              <a:gd name="connsiteX4" fmla="*/ 2310 w 9106070"/>
              <a:gd name="connsiteY4" fmla="*/ 361951 h 1435895"/>
              <a:gd name="connsiteX5" fmla="*/ 0 w 9106070"/>
              <a:gd name="connsiteY5" fmla="*/ 2 h 1435895"/>
              <a:gd name="connsiteX0" fmla="*/ 0 w 9106070"/>
              <a:gd name="connsiteY0" fmla="*/ 0 h 1435893"/>
              <a:gd name="connsiteX1" fmla="*/ 8973515 w 9106070"/>
              <a:gd name="connsiteY1" fmla="*/ 123823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7145 h 1443038"/>
              <a:gd name="connsiteX1" fmla="*/ 9089499 w 9106070"/>
              <a:gd name="connsiteY1" fmla="*/ 0 h 1443038"/>
              <a:gd name="connsiteX2" fmla="*/ 9106070 w 9106070"/>
              <a:gd name="connsiteY2" fmla="*/ 250032 h 1443038"/>
              <a:gd name="connsiteX3" fmla="*/ 6260689 w 9106070"/>
              <a:gd name="connsiteY3" fmla="*/ 1443038 h 1443038"/>
              <a:gd name="connsiteX4" fmla="*/ 2310 w 9106070"/>
              <a:gd name="connsiteY4" fmla="*/ 369094 h 1443038"/>
              <a:gd name="connsiteX5" fmla="*/ 0 w 9106070"/>
              <a:gd name="connsiteY5" fmla="*/ 7145 h 1443038"/>
              <a:gd name="connsiteX0" fmla="*/ 0 w 9089499"/>
              <a:gd name="connsiteY0" fmla="*/ 7145 h 1443038"/>
              <a:gd name="connsiteX1" fmla="*/ 9089499 w 9089499"/>
              <a:gd name="connsiteY1" fmla="*/ 0 h 1443038"/>
              <a:gd name="connsiteX2" fmla="*/ 8923808 w 9089499"/>
              <a:gd name="connsiteY2" fmla="*/ 197644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4767 w 9089499"/>
              <a:gd name="connsiteY2" fmla="*/ 247650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8982984 w 9089499"/>
              <a:gd name="connsiteY2" fmla="*/ 202406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130131 w 9089499"/>
              <a:gd name="connsiteY4" fmla="*/ 266700 h 1443038"/>
              <a:gd name="connsiteX5" fmla="*/ 0 w 9089499"/>
              <a:gd name="connsiteY5" fmla="*/ 7145 h 1443038"/>
              <a:gd name="connsiteX0" fmla="*/ 57 w 9089556"/>
              <a:gd name="connsiteY0" fmla="*/ 7145 h 1443038"/>
              <a:gd name="connsiteX1" fmla="*/ 9089556 w 9089556"/>
              <a:gd name="connsiteY1" fmla="*/ 0 h 1443038"/>
              <a:gd name="connsiteX2" fmla="*/ 9087191 w 9089556"/>
              <a:gd name="connsiteY2" fmla="*/ 254793 h 1443038"/>
              <a:gd name="connsiteX3" fmla="*/ 6260746 w 9089556"/>
              <a:gd name="connsiteY3" fmla="*/ 1443038 h 1443038"/>
              <a:gd name="connsiteX4" fmla="*/ 0 w 9089556"/>
              <a:gd name="connsiteY4" fmla="*/ 366713 h 1443038"/>
              <a:gd name="connsiteX5" fmla="*/ 57 w 9089556"/>
              <a:gd name="connsiteY5" fmla="*/ 7145 h 1443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089556" h="1443038">
                <a:moveTo>
                  <a:pt x="57" y="7145"/>
                </a:moveTo>
                <a:lnTo>
                  <a:pt x="9089556" y="0"/>
                </a:lnTo>
                <a:cubicBezTo>
                  <a:pt x="9087979" y="82550"/>
                  <a:pt x="9088768" y="172243"/>
                  <a:pt x="9087191" y="254793"/>
                </a:cubicBezTo>
                <a:lnTo>
                  <a:pt x="6260746" y="1443038"/>
                </a:lnTo>
                <a:lnTo>
                  <a:pt x="0" y="366713"/>
                </a:lnTo>
                <a:lnTo>
                  <a:pt x="57" y="7145"/>
                </a:lnTo>
                <a:close/>
              </a:path>
            </a:pathLst>
          </a:custGeom>
          <a:gradFill>
            <a:gsLst>
              <a:gs pos="41000">
                <a:schemeClr val="accent1">
                  <a:alpha val="0"/>
                </a:schemeClr>
              </a:gs>
              <a:gs pos="57000">
                <a:schemeClr val="accent1">
                  <a:lumMod val="40000"/>
                  <a:lumOff val="60000"/>
                </a:schemeClr>
              </a:gs>
              <a:gs pos="100000">
                <a:schemeClr val="accent1">
                  <a:alpha val="0"/>
                </a:schemeClr>
              </a:gs>
            </a:gsLst>
            <a:lin ang="6000000" scaled="0"/>
          </a:gradFill>
          <a:ln>
            <a:noFill/>
          </a:ln>
          <a:effectLst>
            <a:softEdge rad="317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lnSpc>
                <a:spcPct val="100000"/>
              </a:lnSpc>
            </a:pPr>
            <a:endParaRPr lang="en-US" sz="1800" b="1" kern="1200">
              <a:solidFill>
                <a:schemeClr val="lt1"/>
              </a:solidFill>
              <a:latin typeface="+mn-lt"/>
              <a:ea typeface="+mn-ea"/>
              <a:cs typeface="+mn-cs"/>
            </a:endParaRPr>
          </a:p>
        </p:txBody>
      </p:sp>
      <p:sp>
        <p:nvSpPr>
          <p:cNvPr id="9" name="Freeform 8"/>
          <p:cNvSpPr/>
          <p:nvPr/>
        </p:nvSpPr>
        <p:spPr>
          <a:xfrm>
            <a:off x="0" y="5545932"/>
            <a:ext cx="9146383" cy="1314449"/>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33337 h 1214437"/>
              <a:gd name="connsiteX1" fmla="*/ 6305550 w 9134475"/>
              <a:gd name="connsiteY1" fmla="*/ 1100137 h 1214437"/>
              <a:gd name="connsiteX2" fmla="*/ 9044270 w 9134475"/>
              <a:gd name="connsiteY2" fmla="*/ 0 h 1214437"/>
              <a:gd name="connsiteX3" fmla="*/ 9134475 w 9134475"/>
              <a:gd name="connsiteY3" fmla="*/ 1214437 h 1214437"/>
              <a:gd name="connsiteX4" fmla="*/ 0 w 9134475"/>
              <a:gd name="connsiteY4" fmla="*/ 1214437 h 1214437"/>
              <a:gd name="connsiteX5" fmla="*/ 0 w 9134475"/>
              <a:gd name="connsiteY5" fmla="*/ 33337 h 1214437"/>
              <a:gd name="connsiteX0" fmla="*/ 0 w 9134475"/>
              <a:gd name="connsiteY0" fmla="*/ 130968 h 1312068"/>
              <a:gd name="connsiteX1" fmla="*/ 6305550 w 9134475"/>
              <a:gd name="connsiteY1" fmla="*/ 1197768 h 1312068"/>
              <a:gd name="connsiteX2" fmla="*/ 9113111 w 9134475"/>
              <a:gd name="connsiteY2" fmla="*/ 0 h 1312068"/>
              <a:gd name="connsiteX3" fmla="*/ 9134475 w 9134475"/>
              <a:gd name="connsiteY3" fmla="*/ 1312068 h 1312068"/>
              <a:gd name="connsiteX4" fmla="*/ 0 w 9134475"/>
              <a:gd name="connsiteY4" fmla="*/ 1312068 h 1312068"/>
              <a:gd name="connsiteX5" fmla="*/ 0 w 9134475"/>
              <a:gd name="connsiteY5" fmla="*/ 130968 h 1312068"/>
              <a:gd name="connsiteX0" fmla="*/ 0 w 9113111"/>
              <a:gd name="connsiteY0" fmla="*/ 130968 h 1312068"/>
              <a:gd name="connsiteX1" fmla="*/ 6305550 w 9113111"/>
              <a:gd name="connsiteY1" fmla="*/ 1197768 h 1312068"/>
              <a:gd name="connsiteX2" fmla="*/ 9113111 w 9113111"/>
              <a:gd name="connsiteY2" fmla="*/ 0 h 1312068"/>
              <a:gd name="connsiteX3" fmla="*/ 8958813 w 9113111"/>
              <a:gd name="connsiteY3" fmla="*/ 1009649 h 1312068"/>
              <a:gd name="connsiteX4" fmla="*/ 0 w 9113111"/>
              <a:gd name="connsiteY4" fmla="*/ 1312068 h 1312068"/>
              <a:gd name="connsiteX5" fmla="*/ 0 w 9113111"/>
              <a:gd name="connsiteY5" fmla="*/ 130968 h 1312068"/>
              <a:gd name="connsiteX0" fmla="*/ 0 w 9117860"/>
              <a:gd name="connsiteY0" fmla="*/ 130968 h 1314449"/>
              <a:gd name="connsiteX1" fmla="*/ 6305550 w 9117860"/>
              <a:gd name="connsiteY1" fmla="*/ 1197768 h 1314449"/>
              <a:gd name="connsiteX2" fmla="*/ 9113111 w 9117860"/>
              <a:gd name="connsiteY2" fmla="*/ 0 h 1314449"/>
              <a:gd name="connsiteX3" fmla="*/ 9117860 w 9117860"/>
              <a:gd name="connsiteY3" fmla="*/ 1314449 h 1314449"/>
              <a:gd name="connsiteX4" fmla="*/ 0 w 9117860"/>
              <a:gd name="connsiteY4" fmla="*/ 1312068 h 1314449"/>
              <a:gd name="connsiteX5" fmla="*/ 0 w 9117860"/>
              <a:gd name="connsiteY5" fmla="*/ 130968 h 13144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117860" h="1314449">
                <a:moveTo>
                  <a:pt x="0" y="130968"/>
                </a:moveTo>
                <a:lnTo>
                  <a:pt x="6305550" y="1197768"/>
                </a:lnTo>
                <a:lnTo>
                  <a:pt x="9113111" y="0"/>
                </a:lnTo>
                <a:lnTo>
                  <a:pt x="9117860" y="1314449"/>
                </a:lnTo>
                <a:lnTo>
                  <a:pt x="0" y="1312068"/>
                </a:lnTo>
                <a:lnTo>
                  <a:pt x="0" y="130968"/>
                </a:lnTo>
                <a:close/>
              </a:path>
            </a:pathLst>
          </a:custGeom>
          <a:gradFill>
            <a:gsLst>
              <a:gs pos="0">
                <a:schemeClr val="accent3">
                  <a:lumMod val="40000"/>
                  <a:lumOff val="60000"/>
                </a:schemeClr>
              </a:gs>
              <a:gs pos="50000">
                <a:schemeClr val="accent3"/>
              </a:gs>
              <a:gs pos="100000">
                <a:schemeClr val="accent3">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00000"/>
              </a:lnSpc>
            </a:pPr>
            <a:endParaRPr lang="en-US" b="1"/>
          </a:p>
        </p:txBody>
      </p:sp>
      <p:sp>
        <p:nvSpPr>
          <p:cNvPr id="2" name="Title 1"/>
          <p:cNvSpPr>
            <a:spLocks noGrp="1"/>
          </p:cNvSpPr>
          <p:nvPr>
            <p:ph type="ctrTitle"/>
          </p:nvPr>
        </p:nvSpPr>
        <p:spPr>
          <a:xfrm>
            <a:off x="4572000" y="1676400"/>
            <a:ext cx="3886200" cy="1524000"/>
          </a:xfrm>
        </p:spPr>
        <p:txBody>
          <a:bodyPr anchor="b" anchorCtr="0"/>
          <a:lstStyle>
            <a:lvl1pPr algn="l">
              <a:defRPr/>
            </a:lvl1pPr>
          </a:lstStyle>
          <a:p>
            <a:r>
              <a:rPr lang="fr-FR" smtClean="0"/>
              <a:t>Modifiez le style du titre</a:t>
            </a:r>
            <a:endParaRPr lang="en-US" dirty="0"/>
          </a:p>
        </p:txBody>
      </p:sp>
      <p:sp>
        <p:nvSpPr>
          <p:cNvPr id="3" name="Subtitle 2"/>
          <p:cNvSpPr>
            <a:spLocks noGrp="1"/>
          </p:cNvSpPr>
          <p:nvPr>
            <p:ph type="subTitle" idx="1"/>
          </p:nvPr>
        </p:nvSpPr>
        <p:spPr>
          <a:xfrm>
            <a:off x="4572000" y="3203574"/>
            <a:ext cx="3886200" cy="1825625"/>
          </a:xfrm>
        </p:spPr>
        <p:txBody>
          <a:bodyPr>
            <a:normAutofit/>
          </a:bodyPr>
          <a:lstStyle>
            <a:lvl1pPr marL="0" indent="0" algn="l">
              <a:buNone/>
              <a:defRPr sz="2000">
                <a:solidFill>
                  <a:schemeClr val="tx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en-US" dirty="0"/>
          </a:p>
        </p:txBody>
      </p:sp>
      <p:sp>
        <p:nvSpPr>
          <p:cNvPr id="10" name="Rectangle 9"/>
          <p:cNvSpPr/>
          <p:nvPr/>
        </p:nvSpPr>
        <p:spPr>
          <a:xfrm>
            <a:off x="0" y="5262465"/>
            <a:ext cx="9144000" cy="74645"/>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10"/>
          <p:cNvSpPr/>
          <p:nvPr/>
        </p:nvSpPr>
        <p:spPr>
          <a:xfrm>
            <a:off x="130" y="5502670"/>
            <a:ext cx="9144066" cy="1271150"/>
          </a:xfrm>
          <a:custGeom>
            <a:avLst/>
            <a:gdLst>
              <a:gd name="connsiteX0" fmla="*/ 9331 w 9144000"/>
              <a:gd name="connsiteY0" fmla="*/ 111968 h 1278294"/>
              <a:gd name="connsiteX1" fmla="*/ 6288833 w 9144000"/>
              <a:gd name="connsiteY1" fmla="*/ 1194319 h 1278294"/>
              <a:gd name="connsiteX2" fmla="*/ 9144000 w 9144000"/>
              <a:gd name="connsiteY2" fmla="*/ 0 h 1278294"/>
              <a:gd name="connsiteX3" fmla="*/ 9144000 w 9144000"/>
              <a:gd name="connsiteY3" fmla="*/ 83976 h 1278294"/>
              <a:gd name="connsiteX4" fmla="*/ 6279502 w 9144000"/>
              <a:gd name="connsiteY4" fmla="*/ 1278294 h 1278294"/>
              <a:gd name="connsiteX5" fmla="*/ 0 w 9144000"/>
              <a:gd name="connsiteY5" fmla="*/ 195943 h 1278294"/>
              <a:gd name="connsiteX6" fmla="*/ 9331 w 9144000"/>
              <a:gd name="connsiteY6" fmla="*/ 111968 h 1278294"/>
              <a:gd name="connsiteX0" fmla="*/ 0 w 9134669"/>
              <a:gd name="connsiteY0" fmla="*/ 111968 h 1278294"/>
              <a:gd name="connsiteX1" fmla="*/ 6279502 w 9134669"/>
              <a:gd name="connsiteY1" fmla="*/ 1194319 h 1278294"/>
              <a:gd name="connsiteX2" fmla="*/ 9134669 w 9134669"/>
              <a:gd name="connsiteY2" fmla="*/ 0 h 1278294"/>
              <a:gd name="connsiteX3" fmla="*/ 9134669 w 9134669"/>
              <a:gd name="connsiteY3" fmla="*/ 83976 h 1278294"/>
              <a:gd name="connsiteX4" fmla="*/ 6270171 w 9134669"/>
              <a:gd name="connsiteY4" fmla="*/ 1278294 h 1278294"/>
              <a:gd name="connsiteX5" fmla="*/ 171644 w 9134669"/>
              <a:gd name="connsiteY5" fmla="*/ 388824 h 1278294"/>
              <a:gd name="connsiteX6" fmla="*/ 0 w 9134669"/>
              <a:gd name="connsiteY6" fmla="*/ 111968 h 1278294"/>
              <a:gd name="connsiteX0" fmla="*/ 0 w 9134669"/>
              <a:gd name="connsiteY0" fmla="*/ 111968 h 1278294"/>
              <a:gd name="connsiteX1" fmla="*/ 6279502 w 9134669"/>
              <a:gd name="connsiteY1" fmla="*/ 1194319 h 1278294"/>
              <a:gd name="connsiteX2" fmla="*/ 9134669 w 9134669"/>
              <a:gd name="connsiteY2" fmla="*/ 0 h 1278294"/>
              <a:gd name="connsiteX3" fmla="*/ 9134669 w 9134669"/>
              <a:gd name="connsiteY3" fmla="*/ 83976 h 1278294"/>
              <a:gd name="connsiteX4" fmla="*/ 6270171 w 9134669"/>
              <a:gd name="connsiteY4" fmla="*/ 1278294 h 1278294"/>
              <a:gd name="connsiteX5" fmla="*/ 194 w 9134669"/>
              <a:gd name="connsiteY5" fmla="*/ 195943 h 1278294"/>
              <a:gd name="connsiteX6" fmla="*/ 0 w 9134669"/>
              <a:gd name="connsiteY6" fmla="*/ 111968 h 1278294"/>
              <a:gd name="connsiteX0" fmla="*/ 49877 w 9134540"/>
              <a:gd name="connsiteY0" fmla="*/ 42912 h 1278294"/>
              <a:gd name="connsiteX1" fmla="*/ 6279373 w 9134540"/>
              <a:gd name="connsiteY1" fmla="*/ 1194319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49877 w 9134540"/>
              <a:gd name="connsiteY6" fmla="*/ 42912 h 1278294"/>
              <a:gd name="connsiteX0" fmla="*/ 2252 w 9134540"/>
              <a:gd name="connsiteY0" fmla="*/ 116731 h 1278294"/>
              <a:gd name="connsiteX1" fmla="*/ 6279373 w 9134540"/>
              <a:gd name="connsiteY1" fmla="*/ 1194319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78294"/>
              <a:gd name="connsiteX1" fmla="*/ 6279373 w 9134540"/>
              <a:gd name="connsiteY1" fmla="*/ 1234801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78294"/>
              <a:gd name="connsiteX1" fmla="*/ 6307948 w 9134540"/>
              <a:gd name="connsiteY1" fmla="*/ 1189558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28287"/>
              <a:gd name="connsiteX1" fmla="*/ 6307948 w 9134540"/>
              <a:gd name="connsiteY1" fmla="*/ 1189558 h 1228287"/>
              <a:gd name="connsiteX2" fmla="*/ 9134540 w 9134540"/>
              <a:gd name="connsiteY2" fmla="*/ 0 h 1228287"/>
              <a:gd name="connsiteX3" fmla="*/ 9134540 w 9134540"/>
              <a:gd name="connsiteY3" fmla="*/ 83976 h 1228287"/>
              <a:gd name="connsiteX4" fmla="*/ 6270042 w 9134540"/>
              <a:gd name="connsiteY4" fmla="*/ 1228287 h 1228287"/>
              <a:gd name="connsiteX5" fmla="*/ 65 w 9134540"/>
              <a:gd name="connsiteY5" fmla="*/ 195943 h 1228287"/>
              <a:gd name="connsiteX6" fmla="*/ 2252 w 9134540"/>
              <a:gd name="connsiteY6" fmla="*/ 116731 h 1228287"/>
              <a:gd name="connsiteX0" fmla="*/ 2252 w 9134540"/>
              <a:gd name="connsiteY0" fmla="*/ 116731 h 1266387"/>
              <a:gd name="connsiteX1" fmla="*/ 6307948 w 9134540"/>
              <a:gd name="connsiteY1" fmla="*/ 1189558 h 1266387"/>
              <a:gd name="connsiteX2" fmla="*/ 9134540 w 9134540"/>
              <a:gd name="connsiteY2" fmla="*/ 0 h 1266387"/>
              <a:gd name="connsiteX3" fmla="*/ 9134540 w 9134540"/>
              <a:gd name="connsiteY3" fmla="*/ 83976 h 1266387"/>
              <a:gd name="connsiteX4" fmla="*/ 6315286 w 9134540"/>
              <a:gd name="connsiteY4" fmla="*/ 1266387 h 1266387"/>
              <a:gd name="connsiteX5" fmla="*/ 65 w 9134540"/>
              <a:gd name="connsiteY5" fmla="*/ 195943 h 1266387"/>
              <a:gd name="connsiteX6" fmla="*/ 2252 w 9134540"/>
              <a:gd name="connsiteY6" fmla="*/ 116731 h 1266387"/>
              <a:gd name="connsiteX0" fmla="*/ 2252 w 9134540"/>
              <a:gd name="connsiteY0" fmla="*/ 152450 h 1302106"/>
              <a:gd name="connsiteX1" fmla="*/ 6307948 w 9134540"/>
              <a:gd name="connsiteY1" fmla="*/ 1225277 h 1302106"/>
              <a:gd name="connsiteX2" fmla="*/ 8932134 w 9134540"/>
              <a:gd name="connsiteY2" fmla="*/ 0 h 1302106"/>
              <a:gd name="connsiteX3" fmla="*/ 9134540 w 9134540"/>
              <a:gd name="connsiteY3" fmla="*/ 119695 h 1302106"/>
              <a:gd name="connsiteX4" fmla="*/ 6315286 w 9134540"/>
              <a:gd name="connsiteY4" fmla="*/ 1302106 h 1302106"/>
              <a:gd name="connsiteX5" fmla="*/ 65 w 9134540"/>
              <a:gd name="connsiteY5" fmla="*/ 231662 h 1302106"/>
              <a:gd name="connsiteX6" fmla="*/ 2252 w 9134540"/>
              <a:gd name="connsiteY6" fmla="*/ 152450 h 1302106"/>
              <a:gd name="connsiteX0" fmla="*/ 2252 w 9144066"/>
              <a:gd name="connsiteY0" fmla="*/ 121494 h 1271150"/>
              <a:gd name="connsiteX1" fmla="*/ 6307948 w 9144066"/>
              <a:gd name="connsiteY1" fmla="*/ 1194321 h 1271150"/>
              <a:gd name="connsiteX2" fmla="*/ 9144066 w 9144066"/>
              <a:gd name="connsiteY2" fmla="*/ 0 h 1271150"/>
              <a:gd name="connsiteX3" fmla="*/ 9134540 w 9144066"/>
              <a:gd name="connsiteY3" fmla="*/ 88739 h 1271150"/>
              <a:gd name="connsiteX4" fmla="*/ 6315286 w 9144066"/>
              <a:gd name="connsiteY4" fmla="*/ 1271150 h 1271150"/>
              <a:gd name="connsiteX5" fmla="*/ 65 w 9144066"/>
              <a:gd name="connsiteY5" fmla="*/ 200706 h 1271150"/>
              <a:gd name="connsiteX6" fmla="*/ 2252 w 9144066"/>
              <a:gd name="connsiteY6" fmla="*/ 121494 h 1271150"/>
              <a:gd name="connsiteX0" fmla="*/ 2252 w 9144066"/>
              <a:gd name="connsiteY0" fmla="*/ 121494 h 1271150"/>
              <a:gd name="connsiteX1" fmla="*/ 6307948 w 9144066"/>
              <a:gd name="connsiteY1" fmla="*/ 1194321 h 1271150"/>
              <a:gd name="connsiteX2" fmla="*/ 9144066 w 9144066"/>
              <a:gd name="connsiteY2" fmla="*/ 0 h 1271150"/>
              <a:gd name="connsiteX3" fmla="*/ 9051196 w 9144066"/>
              <a:gd name="connsiteY3" fmla="*/ 236376 h 1271150"/>
              <a:gd name="connsiteX4" fmla="*/ 6315286 w 9144066"/>
              <a:gd name="connsiteY4" fmla="*/ 1271150 h 1271150"/>
              <a:gd name="connsiteX5" fmla="*/ 65 w 9144066"/>
              <a:gd name="connsiteY5" fmla="*/ 200706 h 1271150"/>
              <a:gd name="connsiteX6" fmla="*/ 2252 w 9144066"/>
              <a:gd name="connsiteY6" fmla="*/ 121494 h 1271150"/>
              <a:gd name="connsiteX0" fmla="*/ 2252 w 9144066"/>
              <a:gd name="connsiteY0" fmla="*/ 121494 h 1271150"/>
              <a:gd name="connsiteX1" fmla="*/ 6307948 w 9144066"/>
              <a:gd name="connsiteY1" fmla="*/ 1194321 h 1271150"/>
              <a:gd name="connsiteX2" fmla="*/ 9144066 w 9144066"/>
              <a:gd name="connsiteY2" fmla="*/ 0 h 1271150"/>
              <a:gd name="connsiteX3" fmla="*/ 9141683 w 9144066"/>
              <a:gd name="connsiteY3" fmla="*/ 79214 h 1271150"/>
              <a:gd name="connsiteX4" fmla="*/ 6315286 w 9144066"/>
              <a:gd name="connsiteY4" fmla="*/ 1271150 h 1271150"/>
              <a:gd name="connsiteX5" fmla="*/ 65 w 9144066"/>
              <a:gd name="connsiteY5" fmla="*/ 200706 h 1271150"/>
              <a:gd name="connsiteX6" fmla="*/ 2252 w 9144066"/>
              <a:gd name="connsiteY6" fmla="*/ 121494 h 12711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66" h="1271150">
                <a:moveTo>
                  <a:pt x="2252" y="121494"/>
                </a:moveTo>
                <a:lnTo>
                  <a:pt x="6307948" y="1194321"/>
                </a:lnTo>
                <a:lnTo>
                  <a:pt x="9144066" y="0"/>
                </a:lnTo>
                <a:cubicBezTo>
                  <a:pt x="9143272" y="26405"/>
                  <a:pt x="9142477" y="52809"/>
                  <a:pt x="9141683" y="79214"/>
                </a:cubicBezTo>
                <a:lnTo>
                  <a:pt x="6315286" y="1271150"/>
                </a:lnTo>
                <a:lnTo>
                  <a:pt x="65" y="200706"/>
                </a:lnTo>
                <a:cubicBezTo>
                  <a:pt x="0" y="172714"/>
                  <a:pt x="2317" y="149486"/>
                  <a:pt x="2252" y="121494"/>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5402BEA7-1DD6-4541-8043-9FF5FF3277C6}" type="datetimeFigureOut">
              <a:rPr lang="fr-BE" smtClean="0"/>
              <a:t>20-08-14</a:t>
            </a:fld>
            <a:endParaRPr lang="fr-BE"/>
          </a:p>
        </p:txBody>
      </p:sp>
      <p:sp>
        <p:nvSpPr>
          <p:cNvPr id="5" name="Footer Placeholder 4"/>
          <p:cNvSpPr>
            <a:spLocks noGrp="1"/>
          </p:cNvSpPr>
          <p:nvPr>
            <p:ph type="ftr" sz="quarter" idx="11"/>
          </p:nvPr>
        </p:nvSpPr>
        <p:spPr/>
        <p:txBody>
          <a:bodyPr/>
          <a:lstStyle/>
          <a:p>
            <a:endParaRPr lang="fr-BE"/>
          </a:p>
        </p:txBody>
      </p:sp>
      <p:sp>
        <p:nvSpPr>
          <p:cNvPr id="6" name="Slide Number Placeholder 5"/>
          <p:cNvSpPr>
            <a:spLocks noGrp="1"/>
          </p:cNvSpPr>
          <p:nvPr>
            <p:ph type="sldNum" sz="quarter" idx="12"/>
          </p:nvPr>
        </p:nvSpPr>
        <p:spPr/>
        <p:txBody>
          <a:bodyPr>
            <a:normAutofit/>
          </a:bodyPr>
          <a:lstStyle/>
          <a:p>
            <a:fld id="{DAE19AC1-2586-448C-88FA-D779F9BB9663}" type="slidenum">
              <a:rPr lang="fr-BE" smtClean="0"/>
              <a:t>‹N°›</a:t>
            </a:fld>
            <a:endParaRPr lang="fr-B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7" name="Freeform 6"/>
          <p:cNvSpPr/>
          <p:nvPr/>
        </p:nvSpPr>
        <p:spPr>
          <a:xfrm>
            <a:off x="0" y="5457825"/>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1"/>
              </a:gs>
              <a:gs pos="52000">
                <a:schemeClr val="accent1">
                  <a:lumMod val="40000"/>
                  <a:lumOff val="60000"/>
                </a:schemeClr>
              </a:gs>
              <a:gs pos="66000">
                <a:schemeClr val="accent1"/>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1807389" y="6148043"/>
            <a:ext cx="7338991" cy="711996"/>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3"/>
              </a:gs>
              <a:gs pos="40000">
                <a:schemeClr val="accent3">
                  <a:lumMod val="40000"/>
                  <a:lumOff val="60000"/>
                </a:schemeClr>
              </a:gs>
              <a:gs pos="48000">
                <a:schemeClr val="accent3"/>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8"/>
          <p:cNvSpPr/>
          <p:nvPr/>
        </p:nvSpPr>
        <p:spPr>
          <a:xfrm>
            <a:off x="-196" y="5412337"/>
            <a:ext cx="7605568" cy="927910"/>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1680725" y="6116507"/>
            <a:ext cx="7465656" cy="741493"/>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fr-FR" smtClean="0"/>
              <a:t>Modifiez le style du titre</a:t>
            </a:r>
            <a:endParaRPr lang="en-US"/>
          </a:p>
        </p:txBody>
      </p:sp>
      <p:sp>
        <p:nvSpPr>
          <p:cNvPr id="3" name="Vertical Text Placeholder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Date Placeholder 3"/>
          <p:cNvSpPr>
            <a:spLocks noGrp="1"/>
          </p:cNvSpPr>
          <p:nvPr>
            <p:ph type="dt" sz="half" idx="10"/>
          </p:nvPr>
        </p:nvSpPr>
        <p:spPr/>
        <p:txBody>
          <a:bodyPr/>
          <a:lstStyle/>
          <a:p>
            <a:fld id="{5402BEA7-1DD6-4541-8043-9FF5FF3277C6}" type="datetimeFigureOut">
              <a:rPr lang="fr-BE" smtClean="0"/>
              <a:t>20-08-14</a:t>
            </a:fld>
            <a:endParaRPr lang="fr-BE"/>
          </a:p>
        </p:txBody>
      </p:sp>
      <p:sp>
        <p:nvSpPr>
          <p:cNvPr id="5" name="Footer Placeholder 4"/>
          <p:cNvSpPr>
            <a:spLocks noGrp="1"/>
          </p:cNvSpPr>
          <p:nvPr>
            <p:ph type="ftr" sz="quarter" idx="11"/>
          </p:nvPr>
        </p:nvSpPr>
        <p:spPr/>
        <p:txBody>
          <a:bodyPr/>
          <a:lstStyle/>
          <a:p>
            <a:endParaRPr lang="fr-BE"/>
          </a:p>
        </p:txBody>
      </p:sp>
      <p:sp>
        <p:nvSpPr>
          <p:cNvPr id="6" name="Slide Number Placeholder 5"/>
          <p:cNvSpPr>
            <a:spLocks noGrp="1"/>
          </p:cNvSpPr>
          <p:nvPr>
            <p:ph type="sldNum" sz="quarter" idx="12"/>
          </p:nvPr>
        </p:nvSpPr>
        <p:spPr/>
        <p:txBody>
          <a:bodyPr/>
          <a:lstStyle/>
          <a:p>
            <a:fld id="{DAE19AC1-2586-448C-88FA-D779F9BB9663}" type="slidenum">
              <a:rPr lang="fr-BE" smtClean="0"/>
              <a:t>‹N°›</a:t>
            </a:fld>
            <a:endParaRPr lang="fr-B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7" name="Freeform 6"/>
          <p:cNvSpPr/>
          <p:nvPr/>
        </p:nvSpPr>
        <p:spPr>
          <a:xfrm>
            <a:off x="0" y="5457825"/>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1"/>
              </a:gs>
              <a:gs pos="52000">
                <a:schemeClr val="accent1">
                  <a:lumMod val="40000"/>
                  <a:lumOff val="60000"/>
                </a:schemeClr>
              </a:gs>
              <a:gs pos="66000">
                <a:schemeClr val="accent1"/>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1807389" y="6148043"/>
            <a:ext cx="7338991" cy="711996"/>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3"/>
              </a:gs>
              <a:gs pos="40000">
                <a:schemeClr val="accent3">
                  <a:lumMod val="40000"/>
                  <a:lumOff val="60000"/>
                </a:schemeClr>
              </a:gs>
              <a:gs pos="48000">
                <a:schemeClr val="accent3"/>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8"/>
          <p:cNvSpPr/>
          <p:nvPr/>
        </p:nvSpPr>
        <p:spPr>
          <a:xfrm>
            <a:off x="-196" y="5412337"/>
            <a:ext cx="7605568" cy="927910"/>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1680725" y="6116507"/>
            <a:ext cx="7465656" cy="741493"/>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6629400" y="274638"/>
            <a:ext cx="2057400" cy="5851525"/>
          </a:xfrm>
        </p:spPr>
        <p:txBody>
          <a:bodyPr vert="eaVert"/>
          <a:lstStyle/>
          <a:p>
            <a:r>
              <a:rPr lang="fr-FR" smtClean="0"/>
              <a:t>Modifiez le style du titre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Date Placeholder 3"/>
          <p:cNvSpPr>
            <a:spLocks noGrp="1"/>
          </p:cNvSpPr>
          <p:nvPr>
            <p:ph type="dt" sz="half" idx="10"/>
          </p:nvPr>
        </p:nvSpPr>
        <p:spPr/>
        <p:txBody>
          <a:bodyPr/>
          <a:lstStyle/>
          <a:p>
            <a:fld id="{5402BEA7-1DD6-4541-8043-9FF5FF3277C6}" type="datetimeFigureOut">
              <a:rPr lang="fr-BE" smtClean="0"/>
              <a:t>20-08-14</a:t>
            </a:fld>
            <a:endParaRPr lang="fr-BE"/>
          </a:p>
        </p:txBody>
      </p:sp>
      <p:sp>
        <p:nvSpPr>
          <p:cNvPr id="5" name="Footer Placeholder 4"/>
          <p:cNvSpPr>
            <a:spLocks noGrp="1"/>
          </p:cNvSpPr>
          <p:nvPr>
            <p:ph type="ftr" sz="quarter" idx="11"/>
          </p:nvPr>
        </p:nvSpPr>
        <p:spPr/>
        <p:txBody>
          <a:bodyPr/>
          <a:lstStyle/>
          <a:p>
            <a:endParaRPr lang="fr-BE"/>
          </a:p>
        </p:txBody>
      </p:sp>
      <p:sp>
        <p:nvSpPr>
          <p:cNvPr id="6" name="Slide Number Placeholder 5"/>
          <p:cNvSpPr>
            <a:spLocks noGrp="1"/>
          </p:cNvSpPr>
          <p:nvPr>
            <p:ph type="sldNum" sz="quarter" idx="12"/>
          </p:nvPr>
        </p:nvSpPr>
        <p:spPr/>
        <p:txBody>
          <a:bodyPr/>
          <a:lstStyle/>
          <a:p>
            <a:fld id="{DAE19AC1-2586-448C-88FA-D779F9BB9663}" type="slidenum">
              <a:rPr lang="fr-BE" smtClean="0"/>
              <a:t>‹N°›</a:t>
            </a:fld>
            <a:endParaRPr lang="fr-B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7" name="Freeform 6"/>
          <p:cNvSpPr/>
          <p:nvPr/>
        </p:nvSpPr>
        <p:spPr>
          <a:xfrm>
            <a:off x="0" y="5457825"/>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1"/>
              </a:gs>
              <a:gs pos="52000">
                <a:schemeClr val="accent1">
                  <a:lumMod val="40000"/>
                  <a:lumOff val="60000"/>
                </a:schemeClr>
              </a:gs>
              <a:gs pos="66000">
                <a:schemeClr val="accent1"/>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1807389" y="6148043"/>
            <a:ext cx="7338991" cy="711996"/>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3"/>
              </a:gs>
              <a:gs pos="40000">
                <a:schemeClr val="accent3">
                  <a:lumMod val="40000"/>
                  <a:lumOff val="60000"/>
                </a:schemeClr>
              </a:gs>
              <a:gs pos="48000">
                <a:schemeClr val="accent3"/>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fr-FR" smtClean="0"/>
              <a:t>Modifiez le style du titre</a:t>
            </a:r>
            <a:endParaRPr lang="en-US"/>
          </a:p>
        </p:txBody>
      </p:sp>
      <p:sp>
        <p:nvSpPr>
          <p:cNvPr id="3" name="Content Placeholder 2"/>
          <p:cNvSpPr>
            <a:spLocks noGrp="1"/>
          </p:cNvSpPr>
          <p:nvPr>
            <p:ph idx="1"/>
          </p:nvPr>
        </p:nvSpPr>
        <p:spPr>
          <a:xfrm>
            <a:off x="685800" y="1600201"/>
            <a:ext cx="7772400" cy="3733800"/>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9" name="Freeform 8"/>
          <p:cNvSpPr/>
          <p:nvPr/>
        </p:nvSpPr>
        <p:spPr>
          <a:xfrm>
            <a:off x="-196" y="5412337"/>
            <a:ext cx="7605568" cy="927910"/>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1680725" y="6116507"/>
            <a:ext cx="7465656" cy="741493"/>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5402BEA7-1DD6-4541-8043-9FF5FF3277C6}" type="datetimeFigureOut">
              <a:rPr lang="fr-BE" smtClean="0"/>
              <a:t>20-08-14</a:t>
            </a:fld>
            <a:endParaRPr lang="fr-BE"/>
          </a:p>
        </p:txBody>
      </p:sp>
      <p:sp>
        <p:nvSpPr>
          <p:cNvPr id="5" name="Footer Placeholder 4"/>
          <p:cNvSpPr>
            <a:spLocks noGrp="1"/>
          </p:cNvSpPr>
          <p:nvPr>
            <p:ph type="ftr" sz="quarter" idx="11"/>
          </p:nvPr>
        </p:nvSpPr>
        <p:spPr/>
        <p:txBody>
          <a:bodyPr/>
          <a:lstStyle/>
          <a:p>
            <a:endParaRPr lang="fr-BE"/>
          </a:p>
        </p:txBody>
      </p:sp>
      <p:sp>
        <p:nvSpPr>
          <p:cNvPr id="6" name="Slide Number Placeholder 5"/>
          <p:cNvSpPr>
            <a:spLocks noGrp="1"/>
          </p:cNvSpPr>
          <p:nvPr>
            <p:ph type="sldNum" sz="quarter" idx="12"/>
          </p:nvPr>
        </p:nvSpPr>
        <p:spPr/>
        <p:txBody>
          <a:bodyPr/>
          <a:lstStyle/>
          <a:p>
            <a:fld id="{DAE19AC1-2586-448C-88FA-D779F9BB9663}" type="slidenum">
              <a:rPr lang="fr-BE" smtClean="0"/>
              <a:t>‹N°›</a:t>
            </a:fld>
            <a:endParaRPr lang="fr-B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7" name="Freeform 6"/>
          <p:cNvSpPr/>
          <p:nvPr/>
        </p:nvSpPr>
        <p:spPr>
          <a:xfrm>
            <a:off x="0" y="5545932"/>
            <a:ext cx="9146383" cy="1314449"/>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33337 h 1214437"/>
              <a:gd name="connsiteX1" fmla="*/ 6305550 w 9134475"/>
              <a:gd name="connsiteY1" fmla="*/ 1100137 h 1214437"/>
              <a:gd name="connsiteX2" fmla="*/ 9044270 w 9134475"/>
              <a:gd name="connsiteY2" fmla="*/ 0 h 1214437"/>
              <a:gd name="connsiteX3" fmla="*/ 9134475 w 9134475"/>
              <a:gd name="connsiteY3" fmla="*/ 1214437 h 1214437"/>
              <a:gd name="connsiteX4" fmla="*/ 0 w 9134475"/>
              <a:gd name="connsiteY4" fmla="*/ 1214437 h 1214437"/>
              <a:gd name="connsiteX5" fmla="*/ 0 w 9134475"/>
              <a:gd name="connsiteY5" fmla="*/ 33337 h 1214437"/>
              <a:gd name="connsiteX0" fmla="*/ 0 w 9134475"/>
              <a:gd name="connsiteY0" fmla="*/ 130968 h 1312068"/>
              <a:gd name="connsiteX1" fmla="*/ 6305550 w 9134475"/>
              <a:gd name="connsiteY1" fmla="*/ 1197768 h 1312068"/>
              <a:gd name="connsiteX2" fmla="*/ 9113111 w 9134475"/>
              <a:gd name="connsiteY2" fmla="*/ 0 h 1312068"/>
              <a:gd name="connsiteX3" fmla="*/ 9134475 w 9134475"/>
              <a:gd name="connsiteY3" fmla="*/ 1312068 h 1312068"/>
              <a:gd name="connsiteX4" fmla="*/ 0 w 9134475"/>
              <a:gd name="connsiteY4" fmla="*/ 1312068 h 1312068"/>
              <a:gd name="connsiteX5" fmla="*/ 0 w 9134475"/>
              <a:gd name="connsiteY5" fmla="*/ 130968 h 1312068"/>
              <a:gd name="connsiteX0" fmla="*/ 0 w 9113111"/>
              <a:gd name="connsiteY0" fmla="*/ 130968 h 1312068"/>
              <a:gd name="connsiteX1" fmla="*/ 6305550 w 9113111"/>
              <a:gd name="connsiteY1" fmla="*/ 1197768 h 1312068"/>
              <a:gd name="connsiteX2" fmla="*/ 9113111 w 9113111"/>
              <a:gd name="connsiteY2" fmla="*/ 0 h 1312068"/>
              <a:gd name="connsiteX3" fmla="*/ 8958813 w 9113111"/>
              <a:gd name="connsiteY3" fmla="*/ 1009649 h 1312068"/>
              <a:gd name="connsiteX4" fmla="*/ 0 w 9113111"/>
              <a:gd name="connsiteY4" fmla="*/ 1312068 h 1312068"/>
              <a:gd name="connsiteX5" fmla="*/ 0 w 9113111"/>
              <a:gd name="connsiteY5" fmla="*/ 130968 h 1312068"/>
              <a:gd name="connsiteX0" fmla="*/ 0 w 9117860"/>
              <a:gd name="connsiteY0" fmla="*/ 130968 h 1314449"/>
              <a:gd name="connsiteX1" fmla="*/ 6305550 w 9117860"/>
              <a:gd name="connsiteY1" fmla="*/ 1197768 h 1314449"/>
              <a:gd name="connsiteX2" fmla="*/ 9113111 w 9117860"/>
              <a:gd name="connsiteY2" fmla="*/ 0 h 1314449"/>
              <a:gd name="connsiteX3" fmla="*/ 9117860 w 9117860"/>
              <a:gd name="connsiteY3" fmla="*/ 1314449 h 1314449"/>
              <a:gd name="connsiteX4" fmla="*/ 0 w 9117860"/>
              <a:gd name="connsiteY4" fmla="*/ 1312068 h 1314449"/>
              <a:gd name="connsiteX5" fmla="*/ 0 w 9117860"/>
              <a:gd name="connsiteY5" fmla="*/ 130968 h 13144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117860" h="1314449">
                <a:moveTo>
                  <a:pt x="0" y="130968"/>
                </a:moveTo>
                <a:lnTo>
                  <a:pt x="6305550" y="1197768"/>
                </a:lnTo>
                <a:lnTo>
                  <a:pt x="9113111" y="0"/>
                </a:lnTo>
                <a:lnTo>
                  <a:pt x="9117860" y="1314449"/>
                </a:lnTo>
                <a:lnTo>
                  <a:pt x="0" y="1312068"/>
                </a:lnTo>
                <a:lnTo>
                  <a:pt x="0" y="130968"/>
                </a:lnTo>
                <a:close/>
              </a:path>
            </a:pathLst>
          </a:custGeom>
          <a:gradFill>
            <a:gsLst>
              <a:gs pos="0">
                <a:schemeClr val="accent1">
                  <a:lumMod val="40000"/>
                  <a:lumOff val="60000"/>
                </a:schemeClr>
              </a:gs>
              <a:gs pos="50000">
                <a:schemeClr val="accent1"/>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lnSpc>
                <a:spcPct val="100000"/>
              </a:lnSpc>
            </a:pPr>
            <a:endParaRPr lang="en-US" sz="1800" kern="1200">
              <a:solidFill>
                <a:schemeClr val="lt1"/>
              </a:solidFill>
              <a:latin typeface="+mn-lt"/>
              <a:ea typeface="+mn-ea"/>
              <a:cs typeface="+mn-cs"/>
            </a:endParaRPr>
          </a:p>
        </p:txBody>
      </p:sp>
      <p:sp>
        <p:nvSpPr>
          <p:cNvPr id="8" name="Freeform 7"/>
          <p:cNvSpPr/>
          <p:nvPr/>
        </p:nvSpPr>
        <p:spPr>
          <a:xfrm>
            <a:off x="-76" y="5293518"/>
            <a:ext cx="9144093" cy="1443038"/>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355114 w 9144000"/>
              <a:gd name="connsiteY0" fmla="*/ 0 h 1562100"/>
              <a:gd name="connsiteX1" fmla="*/ 9144000 w 9144000"/>
              <a:gd name="connsiteY1" fmla="*/ 104775 h 1562100"/>
              <a:gd name="connsiteX2" fmla="*/ 9144000 w 9144000"/>
              <a:gd name="connsiteY2" fmla="*/ 361950 h 1562100"/>
              <a:gd name="connsiteX3" fmla="*/ 6334125 w 9144000"/>
              <a:gd name="connsiteY3" fmla="*/ 1562100 h 1562100"/>
              <a:gd name="connsiteX4" fmla="*/ 0 w 9144000"/>
              <a:gd name="connsiteY4" fmla="*/ 495300 h 1562100"/>
              <a:gd name="connsiteX5" fmla="*/ 355114 w 9144000"/>
              <a:gd name="connsiteY5" fmla="*/ 0 h 1562100"/>
              <a:gd name="connsiteX0" fmla="*/ 411923 w 9144000"/>
              <a:gd name="connsiteY0" fmla="*/ 83344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411923 w 9144000"/>
              <a:gd name="connsiteY5" fmla="*/ 83344 h 1457325"/>
              <a:gd name="connsiteX0" fmla="*/ 28462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8462 w 9144000"/>
              <a:gd name="connsiteY5" fmla="*/ 9525 h 1457325"/>
              <a:gd name="connsiteX0" fmla="*/ 108942 w 9144000"/>
              <a:gd name="connsiteY0" fmla="*/ 10477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108942 w 9144000"/>
              <a:gd name="connsiteY5" fmla="*/ 104775 h 1457325"/>
              <a:gd name="connsiteX0" fmla="*/ 26095 w 9144000"/>
              <a:gd name="connsiteY0" fmla="*/ 14288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6095 w 9144000"/>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12977 w 9117905"/>
              <a:gd name="connsiteY4" fmla="*/ 311944 h 1457325"/>
              <a:gd name="connsiteX5" fmla="*/ 0 w 9117905"/>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310 w 9117905"/>
              <a:gd name="connsiteY4" fmla="*/ 376237 h 1457325"/>
              <a:gd name="connsiteX5" fmla="*/ 0 w 9117905"/>
              <a:gd name="connsiteY5" fmla="*/ 14288 h 1457325"/>
              <a:gd name="connsiteX0" fmla="*/ 0 w 9117905"/>
              <a:gd name="connsiteY0" fmla="*/ 14288 h 1531144"/>
              <a:gd name="connsiteX1" fmla="*/ 9117905 w 9117905"/>
              <a:gd name="connsiteY1" fmla="*/ 0 h 1531144"/>
              <a:gd name="connsiteX2" fmla="*/ 9117905 w 9117905"/>
              <a:gd name="connsiteY2" fmla="*/ 257175 h 1531144"/>
              <a:gd name="connsiteX3" fmla="*/ 6308030 w 9117905"/>
              <a:gd name="connsiteY3" fmla="*/ 1531144 h 1531144"/>
              <a:gd name="connsiteX4" fmla="*/ 2310 w 9117905"/>
              <a:gd name="connsiteY4" fmla="*/ 376237 h 1531144"/>
              <a:gd name="connsiteX5" fmla="*/ 0 w 9117905"/>
              <a:gd name="connsiteY5" fmla="*/ 14288 h 1531144"/>
              <a:gd name="connsiteX0" fmla="*/ 0 w 9117905"/>
              <a:gd name="connsiteY0" fmla="*/ 14288 h 1450181"/>
              <a:gd name="connsiteX1" fmla="*/ 9117905 w 9117905"/>
              <a:gd name="connsiteY1" fmla="*/ 0 h 1450181"/>
              <a:gd name="connsiteX2" fmla="*/ 9117905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8994819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9106070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06070"/>
              <a:gd name="connsiteY0" fmla="*/ 0 h 1435893"/>
              <a:gd name="connsiteX1" fmla="*/ 9013755 w 9106070"/>
              <a:gd name="connsiteY1" fmla="*/ 97630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2 h 1435895"/>
              <a:gd name="connsiteX1" fmla="*/ 9096602 w 9106070"/>
              <a:gd name="connsiteY1" fmla="*/ 0 h 1435895"/>
              <a:gd name="connsiteX2" fmla="*/ 9106070 w 9106070"/>
              <a:gd name="connsiteY2" fmla="*/ 242889 h 1435895"/>
              <a:gd name="connsiteX3" fmla="*/ 6260689 w 9106070"/>
              <a:gd name="connsiteY3" fmla="*/ 1435895 h 1435895"/>
              <a:gd name="connsiteX4" fmla="*/ 2310 w 9106070"/>
              <a:gd name="connsiteY4" fmla="*/ 361951 h 1435895"/>
              <a:gd name="connsiteX5" fmla="*/ 0 w 9106070"/>
              <a:gd name="connsiteY5" fmla="*/ 2 h 1435895"/>
              <a:gd name="connsiteX0" fmla="*/ 0 w 9106070"/>
              <a:gd name="connsiteY0" fmla="*/ 0 h 1435893"/>
              <a:gd name="connsiteX1" fmla="*/ 8973515 w 9106070"/>
              <a:gd name="connsiteY1" fmla="*/ 123823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7145 h 1443038"/>
              <a:gd name="connsiteX1" fmla="*/ 9089499 w 9106070"/>
              <a:gd name="connsiteY1" fmla="*/ 0 h 1443038"/>
              <a:gd name="connsiteX2" fmla="*/ 9106070 w 9106070"/>
              <a:gd name="connsiteY2" fmla="*/ 250032 h 1443038"/>
              <a:gd name="connsiteX3" fmla="*/ 6260689 w 9106070"/>
              <a:gd name="connsiteY3" fmla="*/ 1443038 h 1443038"/>
              <a:gd name="connsiteX4" fmla="*/ 2310 w 9106070"/>
              <a:gd name="connsiteY4" fmla="*/ 369094 h 1443038"/>
              <a:gd name="connsiteX5" fmla="*/ 0 w 9106070"/>
              <a:gd name="connsiteY5" fmla="*/ 7145 h 1443038"/>
              <a:gd name="connsiteX0" fmla="*/ 0 w 9089499"/>
              <a:gd name="connsiteY0" fmla="*/ 7145 h 1443038"/>
              <a:gd name="connsiteX1" fmla="*/ 9089499 w 9089499"/>
              <a:gd name="connsiteY1" fmla="*/ 0 h 1443038"/>
              <a:gd name="connsiteX2" fmla="*/ 8923808 w 9089499"/>
              <a:gd name="connsiteY2" fmla="*/ 197644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4767 w 9089499"/>
              <a:gd name="connsiteY2" fmla="*/ 247650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8982984 w 9089499"/>
              <a:gd name="connsiteY2" fmla="*/ 202406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130131 w 9089499"/>
              <a:gd name="connsiteY4" fmla="*/ 266700 h 1443038"/>
              <a:gd name="connsiteX5" fmla="*/ 0 w 9089499"/>
              <a:gd name="connsiteY5" fmla="*/ 7145 h 1443038"/>
              <a:gd name="connsiteX0" fmla="*/ 57 w 9089556"/>
              <a:gd name="connsiteY0" fmla="*/ 7145 h 1443038"/>
              <a:gd name="connsiteX1" fmla="*/ 9089556 w 9089556"/>
              <a:gd name="connsiteY1" fmla="*/ 0 h 1443038"/>
              <a:gd name="connsiteX2" fmla="*/ 9087191 w 9089556"/>
              <a:gd name="connsiteY2" fmla="*/ 254793 h 1443038"/>
              <a:gd name="connsiteX3" fmla="*/ 6260746 w 9089556"/>
              <a:gd name="connsiteY3" fmla="*/ 1443038 h 1443038"/>
              <a:gd name="connsiteX4" fmla="*/ 0 w 9089556"/>
              <a:gd name="connsiteY4" fmla="*/ 366713 h 1443038"/>
              <a:gd name="connsiteX5" fmla="*/ 57 w 9089556"/>
              <a:gd name="connsiteY5" fmla="*/ 7145 h 1443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089556" h="1443038">
                <a:moveTo>
                  <a:pt x="57" y="7145"/>
                </a:moveTo>
                <a:lnTo>
                  <a:pt x="9089556" y="0"/>
                </a:lnTo>
                <a:cubicBezTo>
                  <a:pt x="9087979" y="82550"/>
                  <a:pt x="9088768" y="172243"/>
                  <a:pt x="9087191" y="254793"/>
                </a:cubicBezTo>
                <a:lnTo>
                  <a:pt x="6260746" y="1443038"/>
                </a:lnTo>
                <a:lnTo>
                  <a:pt x="0" y="366713"/>
                </a:lnTo>
                <a:lnTo>
                  <a:pt x="57" y="7145"/>
                </a:lnTo>
                <a:close/>
              </a:path>
            </a:pathLst>
          </a:custGeom>
          <a:gradFill>
            <a:gsLst>
              <a:gs pos="0">
                <a:srgbClr val="000000"/>
              </a:gs>
              <a:gs pos="14000">
                <a:srgbClr val="333333"/>
              </a:gs>
              <a:gs pos="83000">
                <a:srgbClr val="000000"/>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lnSpc>
                <a:spcPct val="100000"/>
              </a:lnSpc>
            </a:pPr>
            <a:endParaRPr lang="en-US" sz="1800" kern="1200">
              <a:solidFill>
                <a:schemeClr val="lt1"/>
              </a:solidFill>
              <a:latin typeface="+mn-lt"/>
              <a:ea typeface="+mn-ea"/>
              <a:cs typeface="+mn-cs"/>
            </a:endParaRPr>
          </a:p>
        </p:txBody>
      </p:sp>
      <p:sp>
        <p:nvSpPr>
          <p:cNvPr id="9" name="Freeform 8"/>
          <p:cNvSpPr/>
          <p:nvPr/>
        </p:nvSpPr>
        <p:spPr>
          <a:xfrm>
            <a:off x="-76" y="5293518"/>
            <a:ext cx="9144093" cy="1443038"/>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355114 w 9144000"/>
              <a:gd name="connsiteY0" fmla="*/ 0 h 1562100"/>
              <a:gd name="connsiteX1" fmla="*/ 9144000 w 9144000"/>
              <a:gd name="connsiteY1" fmla="*/ 104775 h 1562100"/>
              <a:gd name="connsiteX2" fmla="*/ 9144000 w 9144000"/>
              <a:gd name="connsiteY2" fmla="*/ 361950 h 1562100"/>
              <a:gd name="connsiteX3" fmla="*/ 6334125 w 9144000"/>
              <a:gd name="connsiteY3" fmla="*/ 1562100 h 1562100"/>
              <a:gd name="connsiteX4" fmla="*/ 0 w 9144000"/>
              <a:gd name="connsiteY4" fmla="*/ 495300 h 1562100"/>
              <a:gd name="connsiteX5" fmla="*/ 355114 w 9144000"/>
              <a:gd name="connsiteY5" fmla="*/ 0 h 1562100"/>
              <a:gd name="connsiteX0" fmla="*/ 411923 w 9144000"/>
              <a:gd name="connsiteY0" fmla="*/ 83344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411923 w 9144000"/>
              <a:gd name="connsiteY5" fmla="*/ 83344 h 1457325"/>
              <a:gd name="connsiteX0" fmla="*/ 28462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8462 w 9144000"/>
              <a:gd name="connsiteY5" fmla="*/ 9525 h 1457325"/>
              <a:gd name="connsiteX0" fmla="*/ 108942 w 9144000"/>
              <a:gd name="connsiteY0" fmla="*/ 10477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108942 w 9144000"/>
              <a:gd name="connsiteY5" fmla="*/ 104775 h 1457325"/>
              <a:gd name="connsiteX0" fmla="*/ 26095 w 9144000"/>
              <a:gd name="connsiteY0" fmla="*/ 14288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6095 w 9144000"/>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12977 w 9117905"/>
              <a:gd name="connsiteY4" fmla="*/ 311944 h 1457325"/>
              <a:gd name="connsiteX5" fmla="*/ 0 w 9117905"/>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310 w 9117905"/>
              <a:gd name="connsiteY4" fmla="*/ 376237 h 1457325"/>
              <a:gd name="connsiteX5" fmla="*/ 0 w 9117905"/>
              <a:gd name="connsiteY5" fmla="*/ 14288 h 1457325"/>
              <a:gd name="connsiteX0" fmla="*/ 0 w 9117905"/>
              <a:gd name="connsiteY0" fmla="*/ 14288 h 1531144"/>
              <a:gd name="connsiteX1" fmla="*/ 9117905 w 9117905"/>
              <a:gd name="connsiteY1" fmla="*/ 0 h 1531144"/>
              <a:gd name="connsiteX2" fmla="*/ 9117905 w 9117905"/>
              <a:gd name="connsiteY2" fmla="*/ 257175 h 1531144"/>
              <a:gd name="connsiteX3" fmla="*/ 6308030 w 9117905"/>
              <a:gd name="connsiteY3" fmla="*/ 1531144 h 1531144"/>
              <a:gd name="connsiteX4" fmla="*/ 2310 w 9117905"/>
              <a:gd name="connsiteY4" fmla="*/ 376237 h 1531144"/>
              <a:gd name="connsiteX5" fmla="*/ 0 w 9117905"/>
              <a:gd name="connsiteY5" fmla="*/ 14288 h 1531144"/>
              <a:gd name="connsiteX0" fmla="*/ 0 w 9117905"/>
              <a:gd name="connsiteY0" fmla="*/ 14288 h 1450181"/>
              <a:gd name="connsiteX1" fmla="*/ 9117905 w 9117905"/>
              <a:gd name="connsiteY1" fmla="*/ 0 h 1450181"/>
              <a:gd name="connsiteX2" fmla="*/ 9117905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8994819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9106070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06070"/>
              <a:gd name="connsiteY0" fmla="*/ 0 h 1435893"/>
              <a:gd name="connsiteX1" fmla="*/ 9013755 w 9106070"/>
              <a:gd name="connsiteY1" fmla="*/ 97630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2 h 1435895"/>
              <a:gd name="connsiteX1" fmla="*/ 9096602 w 9106070"/>
              <a:gd name="connsiteY1" fmla="*/ 0 h 1435895"/>
              <a:gd name="connsiteX2" fmla="*/ 9106070 w 9106070"/>
              <a:gd name="connsiteY2" fmla="*/ 242889 h 1435895"/>
              <a:gd name="connsiteX3" fmla="*/ 6260689 w 9106070"/>
              <a:gd name="connsiteY3" fmla="*/ 1435895 h 1435895"/>
              <a:gd name="connsiteX4" fmla="*/ 2310 w 9106070"/>
              <a:gd name="connsiteY4" fmla="*/ 361951 h 1435895"/>
              <a:gd name="connsiteX5" fmla="*/ 0 w 9106070"/>
              <a:gd name="connsiteY5" fmla="*/ 2 h 1435895"/>
              <a:gd name="connsiteX0" fmla="*/ 0 w 9106070"/>
              <a:gd name="connsiteY0" fmla="*/ 0 h 1435893"/>
              <a:gd name="connsiteX1" fmla="*/ 8973515 w 9106070"/>
              <a:gd name="connsiteY1" fmla="*/ 123823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7145 h 1443038"/>
              <a:gd name="connsiteX1" fmla="*/ 9089499 w 9106070"/>
              <a:gd name="connsiteY1" fmla="*/ 0 h 1443038"/>
              <a:gd name="connsiteX2" fmla="*/ 9106070 w 9106070"/>
              <a:gd name="connsiteY2" fmla="*/ 250032 h 1443038"/>
              <a:gd name="connsiteX3" fmla="*/ 6260689 w 9106070"/>
              <a:gd name="connsiteY3" fmla="*/ 1443038 h 1443038"/>
              <a:gd name="connsiteX4" fmla="*/ 2310 w 9106070"/>
              <a:gd name="connsiteY4" fmla="*/ 369094 h 1443038"/>
              <a:gd name="connsiteX5" fmla="*/ 0 w 9106070"/>
              <a:gd name="connsiteY5" fmla="*/ 7145 h 1443038"/>
              <a:gd name="connsiteX0" fmla="*/ 0 w 9089499"/>
              <a:gd name="connsiteY0" fmla="*/ 7145 h 1443038"/>
              <a:gd name="connsiteX1" fmla="*/ 9089499 w 9089499"/>
              <a:gd name="connsiteY1" fmla="*/ 0 h 1443038"/>
              <a:gd name="connsiteX2" fmla="*/ 8923808 w 9089499"/>
              <a:gd name="connsiteY2" fmla="*/ 197644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4767 w 9089499"/>
              <a:gd name="connsiteY2" fmla="*/ 247650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8982984 w 9089499"/>
              <a:gd name="connsiteY2" fmla="*/ 202406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130131 w 9089499"/>
              <a:gd name="connsiteY4" fmla="*/ 266700 h 1443038"/>
              <a:gd name="connsiteX5" fmla="*/ 0 w 9089499"/>
              <a:gd name="connsiteY5" fmla="*/ 7145 h 1443038"/>
              <a:gd name="connsiteX0" fmla="*/ 57 w 9089556"/>
              <a:gd name="connsiteY0" fmla="*/ 7145 h 1443038"/>
              <a:gd name="connsiteX1" fmla="*/ 9089556 w 9089556"/>
              <a:gd name="connsiteY1" fmla="*/ 0 h 1443038"/>
              <a:gd name="connsiteX2" fmla="*/ 9087191 w 9089556"/>
              <a:gd name="connsiteY2" fmla="*/ 254793 h 1443038"/>
              <a:gd name="connsiteX3" fmla="*/ 6260746 w 9089556"/>
              <a:gd name="connsiteY3" fmla="*/ 1443038 h 1443038"/>
              <a:gd name="connsiteX4" fmla="*/ 0 w 9089556"/>
              <a:gd name="connsiteY4" fmla="*/ 366713 h 1443038"/>
              <a:gd name="connsiteX5" fmla="*/ 57 w 9089556"/>
              <a:gd name="connsiteY5" fmla="*/ 7145 h 1443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089556" h="1443038">
                <a:moveTo>
                  <a:pt x="57" y="7145"/>
                </a:moveTo>
                <a:lnTo>
                  <a:pt x="9089556" y="0"/>
                </a:lnTo>
                <a:cubicBezTo>
                  <a:pt x="9087979" y="82550"/>
                  <a:pt x="9088768" y="172243"/>
                  <a:pt x="9087191" y="254793"/>
                </a:cubicBezTo>
                <a:lnTo>
                  <a:pt x="6260746" y="1443038"/>
                </a:lnTo>
                <a:lnTo>
                  <a:pt x="0" y="366713"/>
                </a:lnTo>
                <a:lnTo>
                  <a:pt x="57" y="7145"/>
                </a:lnTo>
                <a:close/>
              </a:path>
            </a:pathLst>
          </a:custGeom>
          <a:gradFill>
            <a:gsLst>
              <a:gs pos="41000">
                <a:srgbClr val="000000">
                  <a:alpha val="0"/>
                </a:srgbClr>
              </a:gs>
              <a:gs pos="57000">
                <a:srgbClr val="4D4D4D"/>
              </a:gs>
              <a:gs pos="100000">
                <a:srgbClr val="000000">
                  <a:alpha val="0"/>
                </a:srgbClr>
              </a:gs>
            </a:gsLst>
            <a:lin ang="6000000" scaled="0"/>
          </a:gradFill>
          <a:ln>
            <a:noFill/>
          </a:ln>
          <a:effectLst>
            <a:softEdge rad="317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lnSpc>
                <a:spcPct val="100000"/>
              </a:lnSpc>
            </a:pPr>
            <a:endParaRPr lang="en-US" sz="1800" kern="1200">
              <a:solidFill>
                <a:schemeClr val="lt1"/>
              </a:solidFill>
              <a:latin typeface="+mn-lt"/>
              <a:ea typeface="+mn-ea"/>
              <a:cs typeface="+mn-cs"/>
            </a:endParaRPr>
          </a:p>
        </p:txBody>
      </p:sp>
      <p:sp>
        <p:nvSpPr>
          <p:cNvPr id="2" name="Title 1"/>
          <p:cNvSpPr>
            <a:spLocks noGrp="1"/>
          </p:cNvSpPr>
          <p:nvPr>
            <p:ph type="title"/>
          </p:nvPr>
        </p:nvSpPr>
        <p:spPr>
          <a:xfrm>
            <a:off x="722313" y="3633787"/>
            <a:ext cx="7772400" cy="1362075"/>
          </a:xfrm>
        </p:spPr>
        <p:txBody>
          <a:bodyPr anchor="t"/>
          <a:lstStyle>
            <a:lvl1pPr algn="l">
              <a:defRPr sz="4000" b="0" i="0" cap="all" baseline="0"/>
            </a:lvl1pPr>
          </a:lstStyle>
          <a:p>
            <a:r>
              <a:rPr lang="fr-FR" smtClean="0"/>
              <a:t>Modifiez le style du titre</a:t>
            </a:r>
            <a:endParaRPr lang="en-US" dirty="0"/>
          </a:p>
        </p:txBody>
      </p:sp>
      <p:sp>
        <p:nvSpPr>
          <p:cNvPr id="3" name="Text Placeholder 2"/>
          <p:cNvSpPr>
            <a:spLocks noGrp="1"/>
          </p:cNvSpPr>
          <p:nvPr>
            <p:ph type="body" idx="1"/>
          </p:nvPr>
        </p:nvSpPr>
        <p:spPr>
          <a:xfrm>
            <a:off x="722313" y="2133600"/>
            <a:ext cx="7772400" cy="1500187"/>
          </a:xfrm>
        </p:spPr>
        <p:txBody>
          <a:bodyPr anchor="b"/>
          <a:lstStyle>
            <a:lvl1pPr marL="0" indent="0">
              <a:buNone/>
              <a:defRPr sz="200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10" name="Rectangle 9"/>
          <p:cNvSpPr/>
          <p:nvPr/>
        </p:nvSpPr>
        <p:spPr>
          <a:xfrm>
            <a:off x="0" y="5262465"/>
            <a:ext cx="9144000" cy="74645"/>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10"/>
          <p:cNvSpPr/>
          <p:nvPr/>
        </p:nvSpPr>
        <p:spPr>
          <a:xfrm>
            <a:off x="130" y="5502670"/>
            <a:ext cx="9144066" cy="1271150"/>
          </a:xfrm>
          <a:custGeom>
            <a:avLst/>
            <a:gdLst>
              <a:gd name="connsiteX0" fmla="*/ 9331 w 9144000"/>
              <a:gd name="connsiteY0" fmla="*/ 111968 h 1278294"/>
              <a:gd name="connsiteX1" fmla="*/ 6288833 w 9144000"/>
              <a:gd name="connsiteY1" fmla="*/ 1194319 h 1278294"/>
              <a:gd name="connsiteX2" fmla="*/ 9144000 w 9144000"/>
              <a:gd name="connsiteY2" fmla="*/ 0 h 1278294"/>
              <a:gd name="connsiteX3" fmla="*/ 9144000 w 9144000"/>
              <a:gd name="connsiteY3" fmla="*/ 83976 h 1278294"/>
              <a:gd name="connsiteX4" fmla="*/ 6279502 w 9144000"/>
              <a:gd name="connsiteY4" fmla="*/ 1278294 h 1278294"/>
              <a:gd name="connsiteX5" fmla="*/ 0 w 9144000"/>
              <a:gd name="connsiteY5" fmla="*/ 195943 h 1278294"/>
              <a:gd name="connsiteX6" fmla="*/ 9331 w 9144000"/>
              <a:gd name="connsiteY6" fmla="*/ 111968 h 1278294"/>
              <a:gd name="connsiteX0" fmla="*/ 0 w 9134669"/>
              <a:gd name="connsiteY0" fmla="*/ 111968 h 1278294"/>
              <a:gd name="connsiteX1" fmla="*/ 6279502 w 9134669"/>
              <a:gd name="connsiteY1" fmla="*/ 1194319 h 1278294"/>
              <a:gd name="connsiteX2" fmla="*/ 9134669 w 9134669"/>
              <a:gd name="connsiteY2" fmla="*/ 0 h 1278294"/>
              <a:gd name="connsiteX3" fmla="*/ 9134669 w 9134669"/>
              <a:gd name="connsiteY3" fmla="*/ 83976 h 1278294"/>
              <a:gd name="connsiteX4" fmla="*/ 6270171 w 9134669"/>
              <a:gd name="connsiteY4" fmla="*/ 1278294 h 1278294"/>
              <a:gd name="connsiteX5" fmla="*/ 171644 w 9134669"/>
              <a:gd name="connsiteY5" fmla="*/ 388824 h 1278294"/>
              <a:gd name="connsiteX6" fmla="*/ 0 w 9134669"/>
              <a:gd name="connsiteY6" fmla="*/ 111968 h 1278294"/>
              <a:gd name="connsiteX0" fmla="*/ 0 w 9134669"/>
              <a:gd name="connsiteY0" fmla="*/ 111968 h 1278294"/>
              <a:gd name="connsiteX1" fmla="*/ 6279502 w 9134669"/>
              <a:gd name="connsiteY1" fmla="*/ 1194319 h 1278294"/>
              <a:gd name="connsiteX2" fmla="*/ 9134669 w 9134669"/>
              <a:gd name="connsiteY2" fmla="*/ 0 h 1278294"/>
              <a:gd name="connsiteX3" fmla="*/ 9134669 w 9134669"/>
              <a:gd name="connsiteY3" fmla="*/ 83976 h 1278294"/>
              <a:gd name="connsiteX4" fmla="*/ 6270171 w 9134669"/>
              <a:gd name="connsiteY4" fmla="*/ 1278294 h 1278294"/>
              <a:gd name="connsiteX5" fmla="*/ 194 w 9134669"/>
              <a:gd name="connsiteY5" fmla="*/ 195943 h 1278294"/>
              <a:gd name="connsiteX6" fmla="*/ 0 w 9134669"/>
              <a:gd name="connsiteY6" fmla="*/ 111968 h 1278294"/>
              <a:gd name="connsiteX0" fmla="*/ 49877 w 9134540"/>
              <a:gd name="connsiteY0" fmla="*/ 42912 h 1278294"/>
              <a:gd name="connsiteX1" fmla="*/ 6279373 w 9134540"/>
              <a:gd name="connsiteY1" fmla="*/ 1194319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49877 w 9134540"/>
              <a:gd name="connsiteY6" fmla="*/ 42912 h 1278294"/>
              <a:gd name="connsiteX0" fmla="*/ 2252 w 9134540"/>
              <a:gd name="connsiteY0" fmla="*/ 116731 h 1278294"/>
              <a:gd name="connsiteX1" fmla="*/ 6279373 w 9134540"/>
              <a:gd name="connsiteY1" fmla="*/ 1194319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78294"/>
              <a:gd name="connsiteX1" fmla="*/ 6279373 w 9134540"/>
              <a:gd name="connsiteY1" fmla="*/ 1234801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78294"/>
              <a:gd name="connsiteX1" fmla="*/ 6307948 w 9134540"/>
              <a:gd name="connsiteY1" fmla="*/ 1189558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28287"/>
              <a:gd name="connsiteX1" fmla="*/ 6307948 w 9134540"/>
              <a:gd name="connsiteY1" fmla="*/ 1189558 h 1228287"/>
              <a:gd name="connsiteX2" fmla="*/ 9134540 w 9134540"/>
              <a:gd name="connsiteY2" fmla="*/ 0 h 1228287"/>
              <a:gd name="connsiteX3" fmla="*/ 9134540 w 9134540"/>
              <a:gd name="connsiteY3" fmla="*/ 83976 h 1228287"/>
              <a:gd name="connsiteX4" fmla="*/ 6270042 w 9134540"/>
              <a:gd name="connsiteY4" fmla="*/ 1228287 h 1228287"/>
              <a:gd name="connsiteX5" fmla="*/ 65 w 9134540"/>
              <a:gd name="connsiteY5" fmla="*/ 195943 h 1228287"/>
              <a:gd name="connsiteX6" fmla="*/ 2252 w 9134540"/>
              <a:gd name="connsiteY6" fmla="*/ 116731 h 1228287"/>
              <a:gd name="connsiteX0" fmla="*/ 2252 w 9134540"/>
              <a:gd name="connsiteY0" fmla="*/ 116731 h 1266387"/>
              <a:gd name="connsiteX1" fmla="*/ 6307948 w 9134540"/>
              <a:gd name="connsiteY1" fmla="*/ 1189558 h 1266387"/>
              <a:gd name="connsiteX2" fmla="*/ 9134540 w 9134540"/>
              <a:gd name="connsiteY2" fmla="*/ 0 h 1266387"/>
              <a:gd name="connsiteX3" fmla="*/ 9134540 w 9134540"/>
              <a:gd name="connsiteY3" fmla="*/ 83976 h 1266387"/>
              <a:gd name="connsiteX4" fmla="*/ 6315286 w 9134540"/>
              <a:gd name="connsiteY4" fmla="*/ 1266387 h 1266387"/>
              <a:gd name="connsiteX5" fmla="*/ 65 w 9134540"/>
              <a:gd name="connsiteY5" fmla="*/ 195943 h 1266387"/>
              <a:gd name="connsiteX6" fmla="*/ 2252 w 9134540"/>
              <a:gd name="connsiteY6" fmla="*/ 116731 h 1266387"/>
              <a:gd name="connsiteX0" fmla="*/ 2252 w 9134540"/>
              <a:gd name="connsiteY0" fmla="*/ 152450 h 1302106"/>
              <a:gd name="connsiteX1" fmla="*/ 6307948 w 9134540"/>
              <a:gd name="connsiteY1" fmla="*/ 1225277 h 1302106"/>
              <a:gd name="connsiteX2" fmla="*/ 8932134 w 9134540"/>
              <a:gd name="connsiteY2" fmla="*/ 0 h 1302106"/>
              <a:gd name="connsiteX3" fmla="*/ 9134540 w 9134540"/>
              <a:gd name="connsiteY3" fmla="*/ 119695 h 1302106"/>
              <a:gd name="connsiteX4" fmla="*/ 6315286 w 9134540"/>
              <a:gd name="connsiteY4" fmla="*/ 1302106 h 1302106"/>
              <a:gd name="connsiteX5" fmla="*/ 65 w 9134540"/>
              <a:gd name="connsiteY5" fmla="*/ 231662 h 1302106"/>
              <a:gd name="connsiteX6" fmla="*/ 2252 w 9134540"/>
              <a:gd name="connsiteY6" fmla="*/ 152450 h 1302106"/>
              <a:gd name="connsiteX0" fmla="*/ 2252 w 9144066"/>
              <a:gd name="connsiteY0" fmla="*/ 121494 h 1271150"/>
              <a:gd name="connsiteX1" fmla="*/ 6307948 w 9144066"/>
              <a:gd name="connsiteY1" fmla="*/ 1194321 h 1271150"/>
              <a:gd name="connsiteX2" fmla="*/ 9144066 w 9144066"/>
              <a:gd name="connsiteY2" fmla="*/ 0 h 1271150"/>
              <a:gd name="connsiteX3" fmla="*/ 9134540 w 9144066"/>
              <a:gd name="connsiteY3" fmla="*/ 88739 h 1271150"/>
              <a:gd name="connsiteX4" fmla="*/ 6315286 w 9144066"/>
              <a:gd name="connsiteY4" fmla="*/ 1271150 h 1271150"/>
              <a:gd name="connsiteX5" fmla="*/ 65 w 9144066"/>
              <a:gd name="connsiteY5" fmla="*/ 200706 h 1271150"/>
              <a:gd name="connsiteX6" fmla="*/ 2252 w 9144066"/>
              <a:gd name="connsiteY6" fmla="*/ 121494 h 1271150"/>
              <a:gd name="connsiteX0" fmla="*/ 2252 w 9144066"/>
              <a:gd name="connsiteY0" fmla="*/ 121494 h 1271150"/>
              <a:gd name="connsiteX1" fmla="*/ 6307948 w 9144066"/>
              <a:gd name="connsiteY1" fmla="*/ 1194321 h 1271150"/>
              <a:gd name="connsiteX2" fmla="*/ 9144066 w 9144066"/>
              <a:gd name="connsiteY2" fmla="*/ 0 h 1271150"/>
              <a:gd name="connsiteX3" fmla="*/ 9051196 w 9144066"/>
              <a:gd name="connsiteY3" fmla="*/ 236376 h 1271150"/>
              <a:gd name="connsiteX4" fmla="*/ 6315286 w 9144066"/>
              <a:gd name="connsiteY4" fmla="*/ 1271150 h 1271150"/>
              <a:gd name="connsiteX5" fmla="*/ 65 w 9144066"/>
              <a:gd name="connsiteY5" fmla="*/ 200706 h 1271150"/>
              <a:gd name="connsiteX6" fmla="*/ 2252 w 9144066"/>
              <a:gd name="connsiteY6" fmla="*/ 121494 h 1271150"/>
              <a:gd name="connsiteX0" fmla="*/ 2252 w 9144066"/>
              <a:gd name="connsiteY0" fmla="*/ 121494 h 1271150"/>
              <a:gd name="connsiteX1" fmla="*/ 6307948 w 9144066"/>
              <a:gd name="connsiteY1" fmla="*/ 1194321 h 1271150"/>
              <a:gd name="connsiteX2" fmla="*/ 9144066 w 9144066"/>
              <a:gd name="connsiteY2" fmla="*/ 0 h 1271150"/>
              <a:gd name="connsiteX3" fmla="*/ 9141683 w 9144066"/>
              <a:gd name="connsiteY3" fmla="*/ 79214 h 1271150"/>
              <a:gd name="connsiteX4" fmla="*/ 6315286 w 9144066"/>
              <a:gd name="connsiteY4" fmla="*/ 1271150 h 1271150"/>
              <a:gd name="connsiteX5" fmla="*/ 65 w 9144066"/>
              <a:gd name="connsiteY5" fmla="*/ 200706 h 1271150"/>
              <a:gd name="connsiteX6" fmla="*/ 2252 w 9144066"/>
              <a:gd name="connsiteY6" fmla="*/ 121494 h 12711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66" h="1271150">
                <a:moveTo>
                  <a:pt x="2252" y="121494"/>
                </a:moveTo>
                <a:lnTo>
                  <a:pt x="6307948" y="1194321"/>
                </a:lnTo>
                <a:lnTo>
                  <a:pt x="9144066" y="0"/>
                </a:lnTo>
                <a:cubicBezTo>
                  <a:pt x="9143272" y="26405"/>
                  <a:pt x="9142477" y="52809"/>
                  <a:pt x="9141683" y="79214"/>
                </a:cubicBezTo>
                <a:lnTo>
                  <a:pt x="6315286" y="1271150"/>
                </a:lnTo>
                <a:lnTo>
                  <a:pt x="65" y="200706"/>
                </a:lnTo>
                <a:cubicBezTo>
                  <a:pt x="0" y="172714"/>
                  <a:pt x="2317" y="149486"/>
                  <a:pt x="2252" y="121494"/>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5402BEA7-1DD6-4541-8043-9FF5FF3277C6}" type="datetimeFigureOut">
              <a:rPr lang="fr-BE" smtClean="0"/>
              <a:t>20-08-14</a:t>
            </a:fld>
            <a:endParaRPr lang="fr-BE"/>
          </a:p>
        </p:txBody>
      </p:sp>
      <p:sp>
        <p:nvSpPr>
          <p:cNvPr id="5" name="Footer Placeholder 4"/>
          <p:cNvSpPr>
            <a:spLocks noGrp="1"/>
          </p:cNvSpPr>
          <p:nvPr>
            <p:ph type="ftr" sz="quarter" idx="11"/>
          </p:nvPr>
        </p:nvSpPr>
        <p:spPr/>
        <p:txBody>
          <a:bodyPr/>
          <a:lstStyle/>
          <a:p>
            <a:endParaRPr lang="fr-BE"/>
          </a:p>
        </p:txBody>
      </p:sp>
      <p:sp>
        <p:nvSpPr>
          <p:cNvPr id="6" name="Slide Number Placeholder 5"/>
          <p:cNvSpPr>
            <a:spLocks noGrp="1"/>
          </p:cNvSpPr>
          <p:nvPr>
            <p:ph type="sldNum" sz="quarter" idx="12"/>
          </p:nvPr>
        </p:nvSpPr>
        <p:spPr/>
        <p:txBody>
          <a:bodyPr/>
          <a:lstStyle/>
          <a:p>
            <a:fld id="{DAE19AC1-2586-448C-88FA-D779F9BB9663}" type="slidenum">
              <a:rPr lang="fr-BE" smtClean="0"/>
              <a:t>‹N°›</a:t>
            </a:fld>
            <a:endParaRPr lang="fr-B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8" name="Freeform 7"/>
          <p:cNvSpPr/>
          <p:nvPr/>
        </p:nvSpPr>
        <p:spPr>
          <a:xfrm>
            <a:off x="1807389" y="6148043"/>
            <a:ext cx="7338991" cy="711996"/>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3"/>
              </a:gs>
              <a:gs pos="40000">
                <a:schemeClr val="accent3">
                  <a:lumMod val="40000"/>
                  <a:lumOff val="60000"/>
                </a:schemeClr>
              </a:gs>
              <a:gs pos="48000">
                <a:schemeClr val="accent3"/>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8"/>
          <p:cNvSpPr/>
          <p:nvPr/>
        </p:nvSpPr>
        <p:spPr>
          <a:xfrm>
            <a:off x="0" y="5457825"/>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1"/>
              </a:gs>
              <a:gs pos="52000">
                <a:schemeClr val="accent1">
                  <a:lumMod val="40000"/>
                  <a:lumOff val="60000"/>
                </a:schemeClr>
              </a:gs>
              <a:gs pos="66000">
                <a:schemeClr val="accent1"/>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p:txBody>
          <a:bodyPr/>
          <a:lstStyle/>
          <a:p>
            <a:r>
              <a:rPr lang="fr-FR" smtClean="0"/>
              <a:t>Modifiez le style du titre</a:t>
            </a:r>
            <a:endParaRPr lang="en-US"/>
          </a:p>
        </p:txBody>
      </p:sp>
      <p:sp>
        <p:nvSpPr>
          <p:cNvPr id="10" name="Freeform 9"/>
          <p:cNvSpPr/>
          <p:nvPr/>
        </p:nvSpPr>
        <p:spPr>
          <a:xfrm>
            <a:off x="-196" y="5412337"/>
            <a:ext cx="7605568" cy="927910"/>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10"/>
          <p:cNvSpPr/>
          <p:nvPr/>
        </p:nvSpPr>
        <p:spPr>
          <a:xfrm>
            <a:off x="1680725" y="6116507"/>
            <a:ext cx="7465656" cy="741493"/>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5402BEA7-1DD6-4541-8043-9FF5FF3277C6}" type="datetimeFigureOut">
              <a:rPr lang="fr-BE" smtClean="0"/>
              <a:t>20-08-14</a:t>
            </a:fld>
            <a:endParaRPr lang="fr-BE"/>
          </a:p>
        </p:txBody>
      </p:sp>
      <p:sp>
        <p:nvSpPr>
          <p:cNvPr id="6" name="Footer Placeholder 5"/>
          <p:cNvSpPr>
            <a:spLocks noGrp="1"/>
          </p:cNvSpPr>
          <p:nvPr>
            <p:ph type="ftr" sz="quarter" idx="11"/>
          </p:nvPr>
        </p:nvSpPr>
        <p:spPr/>
        <p:txBody>
          <a:bodyPr/>
          <a:lstStyle/>
          <a:p>
            <a:endParaRPr lang="fr-BE"/>
          </a:p>
        </p:txBody>
      </p:sp>
      <p:sp>
        <p:nvSpPr>
          <p:cNvPr id="7" name="Slide Number Placeholder 6"/>
          <p:cNvSpPr>
            <a:spLocks noGrp="1"/>
          </p:cNvSpPr>
          <p:nvPr>
            <p:ph type="sldNum" sz="quarter" idx="12"/>
          </p:nvPr>
        </p:nvSpPr>
        <p:spPr/>
        <p:txBody>
          <a:bodyPr/>
          <a:lstStyle/>
          <a:p>
            <a:fld id="{DAE19AC1-2586-448C-88FA-D779F9BB9663}" type="slidenum">
              <a:rPr lang="fr-BE" smtClean="0"/>
              <a:t>‹N°›</a:t>
            </a:fld>
            <a:endParaRPr lang="fr-BE"/>
          </a:p>
        </p:txBody>
      </p:sp>
      <p:sp>
        <p:nvSpPr>
          <p:cNvPr id="13" name="Content Placeholder 12"/>
          <p:cNvSpPr>
            <a:spLocks noGrp="1"/>
          </p:cNvSpPr>
          <p:nvPr>
            <p:ph sz="quarter" idx="13"/>
          </p:nvPr>
        </p:nvSpPr>
        <p:spPr>
          <a:xfrm>
            <a:off x="685800" y="1536192"/>
            <a:ext cx="3657600" cy="3877056"/>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15" name="Content Placeholder 14"/>
          <p:cNvSpPr>
            <a:spLocks noGrp="1"/>
          </p:cNvSpPr>
          <p:nvPr>
            <p:ph sz="quarter" idx="14"/>
          </p:nvPr>
        </p:nvSpPr>
        <p:spPr>
          <a:xfrm>
            <a:off x="4800600" y="1536192"/>
            <a:ext cx="3657600" cy="3877056"/>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10" name="Freeform 9"/>
          <p:cNvSpPr/>
          <p:nvPr/>
        </p:nvSpPr>
        <p:spPr>
          <a:xfrm>
            <a:off x="1807389" y="6148043"/>
            <a:ext cx="7338991" cy="711996"/>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1"/>
              </a:gs>
              <a:gs pos="40000">
                <a:schemeClr val="accent1">
                  <a:lumMod val="40000"/>
                  <a:lumOff val="60000"/>
                </a:schemeClr>
              </a:gs>
              <a:gs pos="48000">
                <a:schemeClr val="accent1"/>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11" name="Freeform 10"/>
          <p:cNvSpPr/>
          <p:nvPr/>
        </p:nvSpPr>
        <p:spPr>
          <a:xfrm>
            <a:off x="0" y="5457825"/>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3"/>
              </a:gs>
              <a:gs pos="52000">
                <a:schemeClr val="accent3">
                  <a:lumMod val="40000"/>
                  <a:lumOff val="60000"/>
                </a:schemeClr>
              </a:gs>
              <a:gs pos="66000">
                <a:schemeClr val="accent3"/>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p:txBody>
          <a:bodyPr/>
          <a:lstStyle>
            <a:lvl1pPr>
              <a:defRPr/>
            </a:lvl1pPr>
          </a:lstStyle>
          <a:p>
            <a:r>
              <a:rPr lang="fr-FR" smtClean="0"/>
              <a:t>Modifiez le style du titre</a:t>
            </a:r>
            <a:endParaRPr lang="en-US"/>
          </a:p>
        </p:txBody>
      </p:sp>
      <p:sp>
        <p:nvSpPr>
          <p:cNvPr id="3" name="Text Placeholder 2"/>
          <p:cNvSpPr>
            <a:spLocks noGrp="1"/>
          </p:cNvSpPr>
          <p:nvPr>
            <p:ph type="body" idx="1"/>
          </p:nvPr>
        </p:nvSpPr>
        <p:spPr>
          <a:xfrm>
            <a:off x="685800" y="1535113"/>
            <a:ext cx="3657600" cy="639762"/>
          </a:xfrm>
        </p:spPr>
        <p:txBody>
          <a:bodyPr anchor="b">
            <a:normAutofit/>
          </a:bodyPr>
          <a:lstStyle>
            <a:lvl1pPr marL="0" indent="0">
              <a:buNone/>
              <a:defRPr sz="2000" b="0" baseline="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5" name="Text Placeholder 4"/>
          <p:cNvSpPr>
            <a:spLocks noGrp="1"/>
          </p:cNvSpPr>
          <p:nvPr>
            <p:ph type="body" sz="quarter" idx="3"/>
          </p:nvPr>
        </p:nvSpPr>
        <p:spPr>
          <a:xfrm>
            <a:off x="4800600" y="1535113"/>
            <a:ext cx="3657600" cy="639762"/>
          </a:xfrm>
        </p:spPr>
        <p:txBody>
          <a:bodyPr anchor="b">
            <a:normAutofit/>
          </a:bodyPr>
          <a:lstStyle>
            <a:lvl1pPr marL="0" indent="0">
              <a:buNone/>
              <a:defRPr sz="20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12" name="Freeform 11"/>
          <p:cNvSpPr/>
          <p:nvPr/>
        </p:nvSpPr>
        <p:spPr>
          <a:xfrm>
            <a:off x="-196" y="5412337"/>
            <a:ext cx="7605568" cy="927910"/>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12"/>
          <p:cNvSpPr/>
          <p:nvPr/>
        </p:nvSpPr>
        <p:spPr>
          <a:xfrm>
            <a:off x="1680725" y="6116507"/>
            <a:ext cx="7465656" cy="741493"/>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Date Placeholder 6"/>
          <p:cNvSpPr>
            <a:spLocks noGrp="1"/>
          </p:cNvSpPr>
          <p:nvPr>
            <p:ph type="dt" sz="half" idx="10"/>
          </p:nvPr>
        </p:nvSpPr>
        <p:spPr/>
        <p:txBody>
          <a:bodyPr/>
          <a:lstStyle/>
          <a:p>
            <a:fld id="{5402BEA7-1DD6-4541-8043-9FF5FF3277C6}" type="datetimeFigureOut">
              <a:rPr lang="fr-BE" smtClean="0"/>
              <a:t>20-08-14</a:t>
            </a:fld>
            <a:endParaRPr lang="fr-BE"/>
          </a:p>
        </p:txBody>
      </p:sp>
      <p:sp>
        <p:nvSpPr>
          <p:cNvPr id="8" name="Footer Placeholder 7"/>
          <p:cNvSpPr>
            <a:spLocks noGrp="1"/>
          </p:cNvSpPr>
          <p:nvPr>
            <p:ph type="ftr" sz="quarter" idx="11"/>
          </p:nvPr>
        </p:nvSpPr>
        <p:spPr/>
        <p:txBody>
          <a:bodyPr/>
          <a:lstStyle/>
          <a:p>
            <a:endParaRPr lang="fr-BE"/>
          </a:p>
        </p:txBody>
      </p:sp>
      <p:sp>
        <p:nvSpPr>
          <p:cNvPr id="9" name="Slide Number Placeholder 8"/>
          <p:cNvSpPr>
            <a:spLocks noGrp="1"/>
          </p:cNvSpPr>
          <p:nvPr>
            <p:ph type="sldNum" sz="quarter" idx="12"/>
          </p:nvPr>
        </p:nvSpPr>
        <p:spPr/>
        <p:txBody>
          <a:bodyPr/>
          <a:lstStyle/>
          <a:p>
            <a:fld id="{DAE19AC1-2586-448C-88FA-D779F9BB9663}" type="slidenum">
              <a:rPr lang="fr-BE" smtClean="0"/>
              <a:t>‹N°›</a:t>
            </a:fld>
            <a:endParaRPr lang="fr-BE"/>
          </a:p>
        </p:txBody>
      </p:sp>
      <p:sp>
        <p:nvSpPr>
          <p:cNvPr id="15" name="Content Placeholder 14"/>
          <p:cNvSpPr>
            <a:spLocks noGrp="1"/>
          </p:cNvSpPr>
          <p:nvPr>
            <p:ph sz="quarter" idx="13"/>
          </p:nvPr>
        </p:nvSpPr>
        <p:spPr>
          <a:xfrm>
            <a:off x="685800" y="2209800"/>
            <a:ext cx="3657600" cy="3200400"/>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17" name="Content Placeholder 16"/>
          <p:cNvSpPr>
            <a:spLocks noGrp="1"/>
          </p:cNvSpPr>
          <p:nvPr>
            <p:ph sz="quarter" idx="14"/>
          </p:nvPr>
        </p:nvSpPr>
        <p:spPr>
          <a:xfrm>
            <a:off x="4800600" y="2209800"/>
            <a:ext cx="3657600" cy="3200400"/>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6" name="Freeform 5"/>
          <p:cNvSpPr/>
          <p:nvPr/>
        </p:nvSpPr>
        <p:spPr>
          <a:xfrm>
            <a:off x="1" y="5010151"/>
            <a:ext cx="7439025" cy="157162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Lst>
            <a:ahLst/>
            <a:cxnLst>
              <a:cxn ang="0">
                <a:pos x="connsiteX0" y="connsiteY0"/>
              </a:cxn>
              <a:cxn ang="0">
                <a:pos x="connsiteX1" y="connsiteY1"/>
              </a:cxn>
              <a:cxn ang="0">
                <a:pos x="connsiteX2" y="connsiteY2"/>
              </a:cxn>
              <a:cxn ang="0">
                <a:pos x="connsiteX3" y="connsiteY3"/>
              </a:cxn>
            </a:cxnLst>
            <a:rect l="l" t="t" r="r" b="b"/>
            <a:pathLst>
              <a:path w="7415827" h="1571625">
                <a:moveTo>
                  <a:pt x="0" y="0"/>
                </a:moveTo>
                <a:lnTo>
                  <a:pt x="7415827" y="866775"/>
                </a:lnTo>
                <a:lnTo>
                  <a:pt x="0" y="1571625"/>
                </a:lnTo>
                <a:lnTo>
                  <a:pt x="0" y="0"/>
                </a:lnTo>
                <a:close/>
              </a:path>
            </a:pathLst>
          </a:custGeom>
          <a:gradFill>
            <a:gsLst>
              <a:gs pos="0">
                <a:srgbClr val="000000"/>
              </a:gs>
              <a:gs pos="24000">
                <a:srgbClr val="333333"/>
              </a:gs>
              <a:gs pos="90000">
                <a:srgbClr val="000000"/>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Freeform 6"/>
          <p:cNvSpPr/>
          <p:nvPr/>
        </p:nvSpPr>
        <p:spPr>
          <a:xfrm>
            <a:off x="0" y="5731667"/>
            <a:ext cx="9147178" cy="1126333"/>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818007 h 1075182"/>
              <a:gd name="connsiteX1" fmla="*/ 9124990 w 9144000"/>
              <a:gd name="connsiteY1" fmla="*/ 0 h 1075182"/>
              <a:gd name="connsiteX2" fmla="*/ 9144000 w 9144000"/>
              <a:gd name="connsiteY2" fmla="*/ 1075182 h 1075182"/>
              <a:gd name="connsiteX3" fmla="*/ 0 w 9144000"/>
              <a:gd name="connsiteY3" fmla="*/ 1065657 h 1075182"/>
              <a:gd name="connsiteX4" fmla="*/ 20 w 9144000"/>
              <a:gd name="connsiteY4" fmla="*/ 818007 h 1075182"/>
              <a:gd name="connsiteX0" fmla="*/ 20 w 9124990"/>
              <a:gd name="connsiteY0" fmla="*/ 818007 h 1065657"/>
              <a:gd name="connsiteX1" fmla="*/ 9124990 w 9124990"/>
              <a:gd name="connsiteY1" fmla="*/ 0 h 1065657"/>
              <a:gd name="connsiteX2" fmla="*/ 8854092 w 9124990"/>
              <a:gd name="connsiteY2" fmla="*/ 585026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9122615 w 9124990"/>
              <a:gd name="connsiteY2" fmla="*/ 1063889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8766171 w 9124990"/>
              <a:gd name="connsiteY2" fmla="*/ 508228 h 1065657"/>
              <a:gd name="connsiteX3" fmla="*/ 0 w 9124990"/>
              <a:gd name="connsiteY3" fmla="*/ 1065657 h 1065657"/>
              <a:gd name="connsiteX4" fmla="*/ 20 w 9124990"/>
              <a:gd name="connsiteY4" fmla="*/ 818007 h 1065657"/>
              <a:gd name="connsiteX0" fmla="*/ 20 w 9128161"/>
              <a:gd name="connsiteY0" fmla="*/ 818007 h 1068407"/>
              <a:gd name="connsiteX1" fmla="*/ 9124990 w 9128161"/>
              <a:gd name="connsiteY1" fmla="*/ 0 h 1068407"/>
              <a:gd name="connsiteX2" fmla="*/ 9127369 w 9128161"/>
              <a:gd name="connsiteY2" fmla="*/ 1068407 h 1068407"/>
              <a:gd name="connsiteX3" fmla="*/ 0 w 9128161"/>
              <a:gd name="connsiteY3" fmla="*/ 1065657 h 1068407"/>
              <a:gd name="connsiteX4" fmla="*/ 20 w 9128161"/>
              <a:gd name="connsiteY4" fmla="*/ 818007 h 10684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28161" h="1068407">
                <a:moveTo>
                  <a:pt x="20" y="818007"/>
                </a:moveTo>
                <a:lnTo>
                  <a:pt x="9124990" y="0"/>
                </a:lnTo>
                <a:cubicBezTo>
                  <a:pt x="9124198" y="354630"/>
                  <a:pt x="9128161" y="713777"/>
                  <a:pt x="9127369" y="1068407"/>
                </a:cubicBezTo>
                <a:lnTo>
                  <a:pt x="0" y="1065657"/>
                </a:lnTo>
                <a:cubicBezTo>
                  <a:pt x="7" y="983107"/>
                  <a:pt x="13" y="900557"/>
                  <a:pt x="20" y="818007"/>
                </a:cubicBezTo>
                <a:close/>
              </a:path>
            </a:pathLst>
          </a:custGeom>
          <a:gradFill>
            <a:gsLst>
              <a:gs pos="39000">
                <a:schemeClr val="accent1"/>
              </a:gs>
              <a:gs pos="50000">
                <a:schemeClr val="accent1">
                  <a:lumMod val="40000"/>
                  <a:lumOff val="60000"/>
                </a:schemeClr>
              </a:gs>
              <a:gs pos="58000">
                <a:schemeClr val="accent1"/>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p:txBody>
          <a:bodyPr/>
          <a:lstStyle/>
          <a:p>
            <a:r>
              <a:rPr lang="fr-FR" smtClean="0"/>
              <a:t>Modifiez le style du titre</a:t>
            </a:r>
            <a:endParaRPr lang="en-US"/>
          </a:p>
        </p:txBody>
      </p:sp>
      <p:sp>
        <p:nvSpPr>
          <p:cNvPr id="8" name="Freeform 7"/>
          <p:cNvSpPr/>
          <p:nvPr/>
        </p:nvSpPr>
        <p:spPr>
          <a:xfrm>
            <a:off x="0" y="4973410"/>
            <a:ext cx="7674867" cy="928299"/>
          </a:xfrm>
          <a:custGeom>
            <a:avLst/>
            <a:gdLst>
              <a:gd name="connsiteX0" fmla="*/ 0 w 7548466"/>
              <a:gd name="connsiteY0" fmla="*/ 0 h 933061"/>
              <a:gd name="connsiteX1" fmla="*/ 9331 w 7548466"/>
              <a:gd name="connsiteY1" fmla="*/ 65314 h 933061"/>
              <a:gd name="connsiteX2" fmla="*/ 7221894 w 7548466"/>
              <a:gd name="connsiteY2" fmla="*/ 933061 h 933061"/>
              <a:gd name="connsiteX3" fmla="*/ 7548466 w 7548466"/>
              <a:gd name="connsiteY3" fmla="*/ 914400 h 933061"/>
              <a:gd name="connsiteX4" fmla="*/ 0 w 7548466"/>
              <a:gd name="connsiteY4" fmla="*/ 0 h 933061"/>
              <a:gd name="connsiteX0" fmla="*/ 131163 w 7539135"/>
              <a:gd name="connsiteY0" fmla="*/ 0 h 1042598"/>
              <a:gd name="connsiteX1" fmla="*/ 0 w 7539135"/>
              <a:gd name="connsiteY1" fmla="*/ 174851 h 1042598"/>
              <a:gd name="connsiteX2" fmla="*/ 7212563 w 7539135"/>
              <a:gd name="connsiteY2" fmla="*/ 1042598 h 1042598"/>
              <a:gd name="connsiteX3" fmla="*/ 7539135 w 7539135"/>
              <a:gd name="connsiteY3" fmla="*/ 1023937 h 1042598"/>
              <a:gd name="connsiteX4" fmla="*/ 131163 w 7539135"/>
              <a:gd name="connsiteY4" fmla="*/ 0 h 1042598"/>
              <a:gd name="connsiteX0" fmla="*/ 0 w 7407972"/>
              <a:gd name="connsiteY0" fmla="*/ 0 h 1042598"/>
              <a:gd name="connsiteX1" fmla="*/ 85531 w 7407972"/>
              <a:gd name="connsiteY1" fmla="*/ 134370 h 1042598"/>
              <a:gd name="connsiteX2" fmla="*/ 7081400 w 7407972"/>
              <a:gd name="connsiteY2" fmla="*/ 1042598 h 1042598"/>
              <a:gd name="connsiteX3" fmla="*/ 7407972 w 7407972"/>
              <a:gd name="connsiteY3" fmla="*/ 1023937 h 1042598"/>
              <a:gd name="connsiteX4" fmla="*/ 0 w 7407972"/>
              <a:gd name="connsiteY4" fmla="*/ 0 h 1042598"/>
              <a:gd name="connsiteX0" fmla="*/ 131163 w 7539135"/>
              <a:gd name="connsiteY0" fmla="*/ 0 h 1042598"/>
              <a:gd name="connsiteX1" fmla="*/ 0 w 7539135"/>
              <a:gd name="connsiteY1" fmla="*/ 193902 h 1042598"/>
              <a:gd name="connsiteX2" fmla="*/ 7212563 w 7539135"/>
              <a:gd name="connsiteY2" fmla="*/ 1042598 h 1042598"/>
              <a:gd name="connsiteX3" fmla="*/ 7539135 w 7539135"/>
              <a:gd name="connsiteY3" fmla="*/ 1023937 h 1042598"/>
              <a:gd name="connsiteX4" fmla="*/ 131163 w 7539135"/>
              <a:gd name="connsiteY4" fmla="*/ 0 h 1042598"/>
              <a:gd name="connsiteX0" fmla="*/ 59725 w 7539135"/>
              <a:gd name="connsiteY0" fmla="*/ 0 h 892580"/>
              <a:gd name="connsiteX1" fmla="*/ 0 w 7539135"/>
              <a:gd name="connsiteY1" fmla="*/ 43884 h 892580"/>
              <a:gd name="connsiteX2" fmla="*/ 7212563 w 7539135"/>
              <a:gd name="connsiteY2" fmla="*/ 892580 h 892580"/>
              <a:gd name="connsiteX3" fmla="*/ 7539135 w 7539135"/>
              <a:gd name="connsiteY3" fmla="*/ 873919 h 892580"/>
              <a:gd name="connsiteX4" fmla="*/ 59725 w 7539135"/>
              <a:gd name="connsiteY4" fmla="*/ 0 h 892580"/>
              <a:gd name="connsiteX0" fmla="*/ 194 w 7539135"/>
              <a:gd name="connsiteY0" fmla="*/ 0 h 923536"/>
              <a:gd name="connsiteX1" fmla="*/ 0 w 7539135"/>
              <a:gd name="connsiteY1" fmla="*/ 74840 h 923536"/>
              <a:gd name="connsiteX2" fmla="*/ 7212563 w 7539135"/>
              <a:gd name="connsiteY2" fmla="*/ 923536 h 923536"/>
              <a:gd name="connsiteX3" fmla="*/ 7539135 w 7539135"/>
              <a:gd name="connsiteY3" fmla="*/ 904875 h 923536"/>
              <a:gd name="connsiteX4" fmla="*/ 194 w 7539135"/>
              <a:gd name="connsiteY4" fmla="*/ 0 h 923536"/>
              <a:gd name="connsiteX0" fmla="*/ 194 w 7539135"/>
              <a:gd name="connsiteY0" fmla="*/ 0 h 904875"/>
              <a:gd name="connsiteX1" fmla="*/ 0 w 7539135"/>
              <a:gd name="connsiteY1" fmla="*/ 74840 h 904875"/>
              <a:gd name="connsiteX2" fmla="*/ 7212563 w 7539135"/>
              <a:gd name="connsiteY2" fmla="*/ 883055 h 904875"/>
              <a:gd name="connsiteX3" fmla="*/ 7539135 w 7539135"/>
              <a:gd name="connsiteY3" fmla="*/ 904875 h 904875"/>
              <a:gd name="connsiteX4" fmla="*/ 194 w 7539135"/>
              <a:gd name="connsiteY4" fmla="*/ 0 h 904875"/>
              <a:gd name="connsiteX0" fmla="*/ 194 w 7703442"/>
              <a:gd name="connsiteY0" fmla="*/ 0 h 1016794"/>
              <a:gd name="connsiteX1" fmla="*/ 0 w 7703442"/>
              <a:gd name="connsiteY1" fmla="*/ 74840 h 1016794"/>
              <a:gd name="connsiteX2" fmla="*/ 7212563 w 7703442"/>
              <a:gd name="connsiteY2" fmla="*/ 883055 h 1016794"/>
              <a:gd name="connsiteX3" fmla="*/ 7703442 w 7703442"/>
              <a:gd name="connsiteY3" fmla="*/ 1016794 h 1016794"/>
              <a:gd name="connsiteX4" fmla="*/ 194 w 7703442"/>
              <a:gd name="connsiteY4" fmla="*/ 0 h 1016794"/>
              <a:gd name="connsiteX0" fmla="*/ 194 w 7674867"/>
              <a:gd name="connsiteY0" fmla="*/ 0 h 897731"/>
              <a:gd name="connsiteX1" fmla="*/ 0 w 7674867"/>
              <a:gd name="connsiteY1" fmla="*/ 74840 h 897731"/>
              <a:gd name="connsiteX2" fmla="*/ 7212563 w 7674867"/>
              <a:gd name="connsiteY2" fmla="*/ 883055 h 897731"/>
              <a:gd name="connsiteX3" fmla="*/ 7674867 w 7674867"/>
              <a:gd name="connsiteY3" fmla="*/ 897731 h 897731"/>
              <a:gd name="connsiteX4" fmla="*/ 194 w 7674867"/>
              <a:gd name="connsiteY4" fmla="*/ 0 h 897731"/>
              <a:gd name="connsiteX0" fmla="*/ 194 w 7674867"/>
              <a:gd name="connsiteY0" fmla="*/ 0 h 930680"/>
              <a:gd name="connsiteX1" fmla="*/ 0 w 7674867"/>
              <a:gd name="connsiteY1" fmla="*/ 74840 h 930680"/>
              <a:gd name="connsiteX2" fmla="*/ 7293526 w 7674867"/>
              <a:gd name="connsiteY2" fmla="*/ 930680 h 930680"/>
              <a:gd name="connsiteX3" fmla="*/ 7674867 w 7674867"/>
              <a:gd name="connsiteY3" fmla="*/ 897731 h 930680"/>
              <a:gd name="connsiteX4" fmla="*/ 194 w 7674867"/>
              <a:gd name="connsiteY4" fmla="*/ 0 h 930680"/>
              <a:gd name="connsiteX0" fmla="*/ 194 w 7674867"/>
              <a:gd name="connsiteY0" fmla="*/ 0 h 897731"/>
              <a:gd name="connsiteX1" fmla="*/ 0 w 7674867"/>
              <a:gd name="connsiteY1" fmla="*/ 74840 h 897731"/>
              <a:gd name="connsiteX2" fmla="*/ 7293526 w 7674867"/>
              <a:gd name="connsiteY2" fmla="*/ 894961 h 897731"/>
              <a:gd name="connsiteX3" fmla="*/ 7674867 w 7674867"/>
              <a:gd name="connsiteY3" fmla="*/ 897731 h 897731"/>
              <a:gd name="connsiteX4" fmla="*/ 194 w 7674867"/>
              <a:gd name="connsiteY4" fmla="*/ 0 h 897731"/>
              <a:gd name="connsiteX0" fmla="*/ 194 w 7674867"/>
              <a:gd name="connsiteY0" fmla="*/ 0 h 897731"/>
              <a:gd name="connsiteX1" fmla="*/ 0 w 7674867"/>
              <a:gd name="connsiteY1" fmla="*/ 74840 h 897731"/>
              <a:gd name="connsiteX2" fmla="*/ 7238758 w 7674867"/>
              <a:gd name="connsiteY2" fmla="*/ 894961 h 897731"/>
              <a:gd name="connsiteX3" fmla="*/ 7674867 w 7674867"/>
              <a:gd name="connsiteY3" fmla="*/ 897731 h 897731"/>
              <a:gd name="connsiteX4" fmla="*/ 194 w 7674867"/>
              <a:gd name="connsiteY4" fmla="*/ 0 h 897731"/>
              <a:gd name="connsiteX0" fmla="*/ 194 w 7674867"/>
              <a:gd name="connsiteY0" fmla="*/ 0 h 897731"/>
              <a:gd name="connsiteX1" fmla="*/ 0 w 7674867"/>
              <a:gd name="connsiteY1" fmla="*/ 74840 h 897731"/>
              <a:gd name="connsiteX2" fmla="*/ 7298289 w 7674867"/>
              <a:gd name="connsiteY2" fmla="*/ 661599 h 897731"/>
              <a:gd name="connsiteX3" fmla="*/ 7674867 w 7674867"/>
              <a:gd name="connsiteY3" fmla="*/ 897731 h 897731"/>
              <a:gd name="connsiteX4" fmla="*/ 194 w 7674867"/>
              <a:gd name="connsiteY4" fmla="*/ 0 h 897731"/>
              <a:gd name="connsiteX0" fmla="*/ 194 w 7674867"/>
              <a:gd name="connsiteY0" fmla="*/ 0 h 928299"/>
              <a:gd name="connsiteX1" fmla="*/ 0 w 7674867"/>
              <a:gd name="connsiteY1" fmla="*/ 74840 h 928299"/>
              <a:gd name="connsiteX2" fmla="*/ 7298289 w 7674867"/>
              <a:gd name="connsiteY2" fmla="*/ 928299 h 928299"/>
              <a:gd name="connsiteX3" fmla="*/ 7674867 w 7674867"/>
              <a:gd name="connsiteY3" fmla="*/ 897731 h 928299"/>
              <a:gd name="connsiteX4" fmla="*/ 194 w 7674867"/>
              <a:gd name="connsiteY4" fmla="*/ 0 h 9282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74867" h="928299">
                <a:moveTo>
                  <a:pt x="194" y="0"/>
                </a:moveTo>
                <a:cubicBezTo>
                  <a:pt x="129" y="24947"/>
                  <a:pt x="65" y="49893"/>
                  <a:pt x="0" y="74840"/>
                </a:cubicBezTo>
                <a:lnTo>
                  <a:pt x="7298289" y="928299"/>
                </a:lnTo>
                <a:lnTo>
                  <a:pt x="7674867" y="897731"/>
                </a:lnTo>
                <a:lnTo>
                  <a:pt x="194"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8"/>
          <p:cNvSpPr/>
          <p:nvPr/>
        </p:nvSpPr>
        <p:spPr>
          <a:xfrm>
            <a:off x="-2382" y="5696242"/>
            <a:ext cx="9146382" cy="930294"/>
          </a:xfrm>
          <a:custGeom>
            <a:avLst/>
            <a:gdLst>
              <a:gd name="connsiteX0" fmla="*/ 9153331 w 9153331"/>
              <a:gd name="connsiteY0" fmla="*/ 0 h 951723"/>
              <a:gd name="connsiteX1" fmla="*/ 0 w 9153331"/>
              <a:gd name="connsiteY1" fmla="*/ 867747 h 951723"/>
              <a:gd name="connsiteX2" fmla="*/ 0 w 9153331"/>
              <a:gd name="connsiteY2" fmla="*/ 951723 h 951723"/>
              <a:gd name="connsiteX3" fmla="*/ 9153331 w 9153331"/>
              <a:gd name="connsiteY3" fmla="*/ 83976 h 951723"/>
              <a:gd name="connsiteX4" fmla="*/ 9153331 w 9153331"/>
              <a:gd name="connsiteY4" fmla="*/ 0 h 951723"/>
              <a:gd name="connsiteX0" fmla="*/ 9153331 w 9153331"/>
              <a:gd name="connsiteY0" fmla="*/ 0 h 951723"/>
              <a:gd name="connsiteX1" fmla="*/ 107265 w 9153331"/>
              <a:gd name="connsiteY1" fmla="*/ 901085 h 951723"/>
              <a:gd name="connsiteX2" fmla="*/ 0 w 9153331"/>
              <a:gd name="connsiteY2" fmla="*/ 951723 h 951723"/>
              <a:gd name="connsiteX3" fmla="*/ 9153331 w 9153331"/>
              <a:gd name="connsiteY3" fmla="*/ 83976 h 951723"/>
              <a:gd name="connsiteX4" fmla="*/ 9153331 w 9153331"/>
              <a:gd name="connsiteY4" fmla="*/ 0 h 951723"/>
              <a:gd name="connsiteX0" fmla="*/ 9155715 w 9155715"/>
              <a:gd name="connsiteY0" fmla="*/ 0 h 951723"/>
              <a:gd name="connsiteX1" fmla="*/ 0 w 9155715"/>
              <a:gd name="connsiteY1" fmla="*/ 865366 h 951723"/>
              <a:gd name="connsiteX2" fmla="*/ 2384 w 9155715"/>
              <a:gd name="connsiteY2" fmla="*/ 951723 h 951723"/>
              <a:gd name="connsiteX3" fmla="*/ 9155715 w 9155715"/>
              <a:gd name="connsiteY3" fmla="*/ 83976 h 951723"/>
              <a:gd name="connsiteX4" fmla="*/ 9155715 w 9155715"/>
              <a:gd name="connsiteY4" fmla="*/ 0 h 951723"/>
              <a:gd name="connsiteX0" fmla="*/ 9155715 w 9155715"/>
              <a:gd name="connsiteY0" fmla="*/ 0 h 894573"/>
              <a:gd name="connsiteX1" fmla="*/ 0 w 9155715"/>
              <a:gd name="connsiteY1" fmla="*/ 865366 h 894573"/>
              <a:gd name="connsiteX2" fmla="*/ 197847 w 9155715"/>
              <a:gd name="connsiteY2" fmla="*/ 894573 h 894573"/>
              <a:gd name="connsiteX3" fmla="*/ 9155715 w 9155715"/>
              <a:gd name="connsiteY3" fmla="*/ 83976 h 894573"/>
              <a:gd name="connsiteX4" fmla="*/ 9155715 w 9155715"/>
              <a:gd name="connsiteY4" fmla="*/ 0 h 894573"/>
              <a:gd name="connsiteX0" fmla="*/ 9155715 w 9155715"/>
              <a:gd name="connsiteY0" fmla="*/ 0 h 946961"/>
              <a:gd name="connsiteX1" fmla="*/ 0 w 9155715"/>
              <a:gd name="connsiteY1" fmla="*/ 865366 h 946961"/>
              <a:gd name="connsiteX2" fmla="*/ 4768 w 9155715"/>
              <a:gd name="connsiteY2" fmla="*/ 946961 h 946961"/>
              <a:gd name="connsiteX3" fmla="*/ 9155715 w 9155715"/>
              <a:gd name="connsiteY3" fmla="*/ 83976 h 946961"/>
              <a:gd name="connsiteX4" fmla="*/ 9155715 w 9155715"/>
              <a:gd name="connsiteY4" fmla="*/ 0 h 946961"/>
              <a:gd name="connsiteX0" fmla="*/ 9155715 w 9155715"/>
              <a:gd name="connsiteY0" fmla="*/ 0 h 894574"/>
              <a:gd name="connsiteX1" fmla="*/ 0 w 9155715"/>
              <a:gd name="connsiteY1" fmla="*/ 865366 h 894574"/>
              <a:gd name="connsiteX2" fmla="*/ 97732 w 9155715"/>
              <a:gd name="connsiteY2" fmla="*/ 894574 h 894574"/>
              <a:gd name="connsiteX3" fmla="*/ 9155715 w 9155715"/>
              <a:gd name="connsiteY3" fmla="*/ 83976 h 894574"/>
              <a:gd name="connsiteX4" fmla="*/ 9155715 w 9155715"/>
              <a:gd name="connsiteY4" fmla="*/ 0 h 894574"/>
              <a:gd name="connsiteX0" fmla="*/ 9155715 w 9155715"/>
              <a:gd name="connsiteY0" fmla="*/ 0 h 939818"/>
              <a:gd name="connsiteX1" fmla="*/ 0 w 9155715"/>
              <a:gd name="connsiteY1" fmla="*/ 865366 h 939818"/>
              <a:gd name="connsiteX2" fmla="*/ 2384 w 9155715"/>
              <a:gd name="connsiteY2" fmla="*/ 939818 h 939818"/>
              <a:gd name="connsiteX3" fmla="*/ 9155715 w 9155715"/>
              <a:gd name="connsiteY3" fmla="*/ 83976 h 939818"/>
              <a:gd name="connsiteX4" fmla="*/ 9155715 w 9155715"/>
              <a:gd name="connsiteY4" fmla="*/ 0 h 939818"/>
              <a:gd name="connsiteX0" fmla="*/ 9015078 w 9155715"/>
              <a:gd name="connsiteY0" fmla="*/ 0 h 873143"/>
              <a:gd name="connsiteX1" fmla="*/ 0 w 9155715"/>
              <a:gd name="connsiteY1" fmla="*/ 798691 h 873143"/>
              <a:gd name="connsiteX2" fmla="*/ 2384 w 9155715"/>
              <a:gd name="connsiteY2" fmla="*/ 873143 h 873143"/>
              <a:gd name="connsiteX3" fmla="*/ 9155715 w 9155715"/>
              <a:gd name="connsiteY3" fmla="*/ 17301 h 873143"/>
              <a:gd name="connsiteX4" fmla="*/ 9015078 w 9155715"/>
              <a:gd name="connsiteY4" fmla="*/ 0 h 873143"/>
              <a:gd name="connsiteX0" fmla="*/ 9160482 w 9160482"/>
              <a:gd name="connsiteY0" fmla="*/ 0 h 930293"/>
              <a:gd name="connsiteX1" fmla="*/ 0 w 9160482"/>
              <a:gd name="connsiteY1" fmla="*/ 855841 h 930293"/>
              <a:gd name="connsiteX2" fmla="*/ 2384 w 9160482"/>
              <a:gd name="connsiteY2" fmla="*/ 930293 h 930293"/>
              <a:gd name="connsiteX3" fmla="*/ 9155715 w 9160482"/>
              <a:gd name="connsiteY3" fmla="*/ 74451 h 930293"/>
              <a:gd name="connsiteX4" fmla="*/ 9160482 w 9160482"/>
              <a:gd name="connsiteY4" fmla="*/ 0 h 930293"/>
              <a:gd name="connsiteX0" fmla="*/ 9072286 w 9155715"/>
              <a:gd name="connsiteY0" fmla="*/ 0 h 885050"/>
              <a:gd name="connsiteX1" fmla="*/ 0 w 9155715"/>
              <a:gd name="connsiteY1" fmla="*/ 810598 h 885050"/>
              <a:gd name="connsiteX2" fmla="*/ 2384 w 9155715"/>
              <a:gd name="connsiteY2" fmla="*/ 885050 h 885050"/>
              <a:gd name="connsiteX3" fmla="*/ 9155715 w 9155715"/>
              <a:gd name="connsiteY3" fmla="*/ 29208 h 885050"/>
              <a:gd name="connsiteX4" fmla="*/ 9072286 w 9155715"/>
              <a:gd name="connsiteY4" fmla="*/ 0 h 885050"/>
              <a:gd name="connsiteX0" fmla="*/ 9155715 w 9155715"/>
              <a:gd name="connsiteY0" fmla="*/ 0 h 930294"/>
              <a:gd name="connsiteX1" fmla="*/ 0 w 9155715"/>
              <a:gd name="connsiteY1" fmla="*/ 855842 h 930294"/>
              <a:gd name="connsiteX2" fmla="*/ 2384 w 9155715"/>
              <a:gd name="connsiteY2" fmla="*/ 930294 h 930294"/>
              <a:gd name="connsiteX3" fmla="*/ 9155715 w 9155715"/>
              <a:gd name="connsiteY3" fmla="*/ 74452 h 930294"/>
              <a:gd name="connsiteX4" fmla="*/ 9155715 w 9155715"/>
              <a:gd name="connsiteY4" fmla="*/ 0 h 93029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5715" h="930294">
                <a:moveTo>
                  <a:pt x="9155715" y="0"/>
                </a:moveTo>
                <a:lnTo>
                  <a:pt x="0" y="855842"/>
                </a:lnTo>
                <a:cubicBezTo>
                  <a:pt x="795" y="884628"/>
                  <a:pt x="1589" y="901508"/>
                  <a:pt x="2384" y="930294"/>
                </a:cubicBezTo>
                <a:lnTo>
                  <a:pt x="9155715" y="74452"/>
                </a:lnTo>
                <a:lnTo>
                  <a:pt x="9155715"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Date Placeholder 2"/>
          <p:cNvSpPr>
            <a:spLocks noGrp="1"/>
          </p:cNvSpPr>
          <p:nvPr>
            <p:ph type="dt" sz="half" idx="10"/>
          </p:nvPr>
        </p:nvSpPr>
        <p:spPr/>
        <p:txBody>
          <a:bodyPr/>
          <a:lstStyle/>
          <a:p>
            <a:fld id="{5402BEA7-1DD6-4541-8043-9FF5FF3277C6}" type="datetimeFigureOut">
              <a:rPr lang="fr-BE" smtClean="0"/>
              <a:t>20-08-14</a:t>
            </a:fld>
            <a:endParaRPr lang="fr-BE"/>
          </a:p>
        </p:txBody>
      </p:sp>
      <p:sp>
        <p:nvSpPr>
          <p:cNvPr id="4" name="Footer Placeholder 3"/>
          <p:cNvSpPr>
            <a:spLocks noGrp="1"/>
          </p:cNvSpPr>
          <p:nvPr>
            <p:ph type="ftr" sz="quarter" idx="11"/>
          </p:nvPr>
        </p:nvSpPr>
        <p:spPr/>
        <p:txBody>
          <a:bodyPr/>
          <a:lstStyle/>
          <a:p>
            <a:endParaRPr lang="fr-BE"/>
          </a:p>
        </p:txBody>
      </p:sp>
      <p:sp>
        <p:nvSpPr>
          <p:cNvPr id="5" name="Slide Number Placeholder 4"/>
          <p:cNvSpPr>
            <a:spLocks noGrp="1"/>
          </p:cNvSpPr>
          <p:nvPr>
            <p:ph type="sldNum" sz="quarter" idx="12"/>
          </p:nvPr>
        </p:nvSpPr>
        <p:spPr/>
        <p:txBody>
          <a:bodyPr/>
          <a:lstStyle/>
          <a:p>
            <a:fld id="{DAE19AC1-2586-448C-88FA-D779F9BB9663}" type="slidenum">
              <a:rPr lang="fr-BE" smtClean="0"/>
              <a:t>‹N°›</a:t>
            </a:fld>
            <a:endParaRPr lang="fr-B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5" name="Freeform 4"/>
          <p:cNvSpPr/>
          <p:nvPr/>
        </p:nvSpPr>
        <p:spPr>
          <a:xfrm>
            <a:off x="0" y="5731667"/>
            <a:ext cx="9147178" cy="1126333"/>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818007 h 1075182"/>
              <a:gd name="connsiteX1" fmla="*/ 9124990 w 9144000"/>
              <a:gd name="connsiteY1" fmla="*/ 0 h 1075182"/>
              <a:gd name="connsiteX2" fmla="*/ 9144000 w 9144000"/>
              <a:gd name="connsiteY2" fmla="*/ 1075182 h 1075182"/>
              <a:gd name="connsiteX3" fmla="*/ 0 w 9144000"/>
              <a:gd name="connsiteY3" fmla="*/ 1065657 h 1075182"/>
              <a:gd name="connsiteX4" fmla="*/ 20 w 9144000"/>
              <a:gd name="connsiteY4" fmla="*/ 818007 h 1075182"/>
              <a:gd name="connsiteX0" fmla="*/ 20 w 9124990"/>
              <a:gd name="connsiteY0" fmla="*/ 818007 h 1065657"/>
              <a:gd name="connsiteX1" fmla="*/ 9124990 w 9124990"/>
              <a:gd name="connsiteY1" fmla="*/ 0 h 1065657"/>
              <a:gd name="connsiteX2" fmla="*/ 8854092 w 9124990"/>
              <a:gd name="connsiteY2" fmla="*/ 585026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9122615 w 9124990"/>
              <a:gd name="connsiteY2" fmla="*/ 1063889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8766171 w 9124990"/>
              <a:gd name="connsiteY2" fmla="*/ 508228 h 1065657"/>
              <a:gd name="connsiteX3" fmla="*/ 0 w 9124990"/>
              <a:gd name="connsiteY3" fmla="*/ 1065657 h 1065657"/>
              <a:gd name="connsiteX4" fmla="*/ 20 w 9124990"/>
              <a:gd name="connsiteY4" fmla="*/ 818007 h 1065657"/>
              <a:gd name="connsiteX0" fmla="*/ 20 w 9128161"/>
              <a:gd name="connsiteY0" fmla="*/ 818007 h 1068407"/>
              <a:gd name="connsiteX1" fmla="*/ 9124990 w 9128161"/>
              <a:gd name="connsiteY1" fmla="*/ 0 h 1068407"/>
              <a:gd name="connsiteX2" fmla="*/ 9127369 w 9128161"/>
              <a:gd name="connsiteY2" fmla="*/ 1068407 h 1068407"/>
              <a:gd name="connsiteX3" fmla="*/ 0 w 9128161"/>
              <a:gd name="connsiteY3" fmla="*/ 1065657 h 1068407"/>
              <a:gd name="connsiteX4" fmla="*/ 20 w 9128161"/>
              <a:gd name="connsiteY4" fmla="*/ 818007 h 10684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28161" h="1068407">
                <a:moveTo>
                  <a:pt x="20" y="818007"/>
                </a:moveTo>
                <a:lnTo>
                  <a:pt x="9124990" y="0"/>
                </a:lnTo>
                <a:cubicBezTo>
                  <a:pt x="9124198" y="354630"/>
                  <a:pt x="9128161" y="713777"/>
                  <a:pt x="9127369" y="1068407"/>
                </a:cubicBezTo>
                <a:lnTo>
                  <a:pt x="0" y="1065657"/>
                </a:lnTo>
                <a:cubicBezTo>
                  <a:pt x="7" y="983107"/>
                  <a:pt x="13" y="900557"/>
                  <a:pt x="20" y="818007"/>
                </a:cubicBezTo>
                <a:close/>
              </a:path>
            </a:pathLst>
          </a:custGeom>
          <a:gradFill>
            <a:gsLst>
              <a:gs pos="39000">
                <a:schemeClr val="accent3"/>
              </a:gs>
              <a:gs pos="50000">
                <a:schemeClr val="accent3">
                  <a:lumMod val="40000"/>
                  <a:lumOff val="60000"/>
                </a:schemeClr>
              </a:gs>
              <a:gs pos="58000">
                <a:schemeClr val="accent3"/>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6" name="Freeform 5"/>
          <p:cNvSpPr/>
          <p:nvPr/>
        </p:nvSpPr>
        <p:spPr>
          <a:xfrm>
            <a:off x="0" y="5381627"/>
            <a:ext cx="3286124" cy="1207294"/>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6996854"/>
              <a:gd name="connsiteY0" fmla="*/ 0 h 1571625"/>
              <a:gd name="connsiteX1" fmla="*/ 6996854 w 6996854"/>
              <a:gd name="connsiteY1" fmla="*/ 1266825 h 1571625"/>
              <a:gd name="connsiteX2" fmla="*/ 0 w 6996854"/>
              <a:gd name="connsiteY2" fmla="*/ 1571625 h 1571625"/>
              <a:gd name="connsiteX3" fmla="*/ 0 w 6996854"/>
              <a:gd name="connsiteY3" fmla="*/ 0 h 1571625"/>
              <a:gd name="connsiteX0" fmla="*/ 0 w 7583417"/>
              <a:gd name="connsiteY0" fmla="*/ 0 h 800100"/>
              <a:gd name="connsiteX1" fmla="*/ 7583417 w 7583417"/>
              <a:gd name="connsiteY1" fmla="*/ 495300 h 800100"/>
              <a:gd name="connsiteX2" fmla="*/ 586563 w 7583417"/>
              <a:gd name="connsiteY2" fmla="*/ 800100 h 800100"/>
              <a:gd name="connsiteX3" fmla="*/ 0 w 7583417"/>
              <a:gd name="connsiteY3" fmla="*/ 0 h 800100"/>
              <a:gd name="connsiteX0" fmla="*/ 0 w 7017803"/>
              <a:gd name="connsiteY0" fmla="*/ 0 h 1200150"/>
              <a:gd name="connsiteX1" fmla="*/ 7017803 w 7017803"/>
              <a:gd name="connsiteY1" fmla="*/ 895350 h 1200150"/>
              <a:gd name="connsiteX2" fmla="*/ 20949 w 7017803"/>
              <a:gd name="connsiteY2" fmla="*/ 1200150 h 1200150"/>
              <a:gd name="connsiteX3" fmla="*/ 0 w 7017803"/>
              <a:gd name="connsiteY3" fmla="*/ 0 h 1200150"/>
              <a:gd name="connsiteX0" fmla="*/ 0 w 6410292"/>
              <a:gd name="connsiteY0" fmla="*/ 0 h 1752600"/>
              <a:gd name="connsiteX1" fmla="*/ 6410292 w 6410292"/>
              <a:gd name="connsiteY1" fmla="*/ 1752600 h 1752600"/>
              <a:gd name="connsiteX2" fmla="*/ 20949 w 6410292"/>
              <a:gd name="connsiteY2" fmla="*/ 1200150 h 1752600"/>
              <a:gd name="connsiteX3" fmla="*/ 0 w 6410292"/>
              <a:gd name="connsiteY3" fmla="*/ 0 h 1752600"/>
              <a:gd name="connsiteX0" fmla="*/ 0 w 7227290"/>
              <a:gd name="connsiteY0" fmla="*/ 0 h 1200150"/>
              <a:gd name="connsiteX1" fmla="*/ 7227290 w 7227290"/>
              <a:gd name="connsiteY1" fmla="*/ 885825 h 1200150"/>
              <a:gd name="connsiteX2" fmla="*/ 20949 w 7227290"/>
              <a:gd name="connsiteY2" fmla="*/ 1200150 h 1200150"/>
              <a:gd name="connsiteX3" fmla="*/ 0 w 7227290"/>
              <a:gd name="connsiteY3" fmla="*/ 0 h 1200150"/>
              <a:gd name="connsiteX0" fmla="*/ 0 w 7227290"/>
              <a:gd name="connsiteY0" fmla="*/ 0 h 885825"/>
              <a:gd name="connsiteX1" fmla="*/ 7227290 w 7227290"/>
              <a:gd name="connsiteY1" fmla="*/ 885825 h 885825"/>
              <a:gd name="connsiteX2" fmla="*/ 555141 w 7227290"/>
              <a:gd name="connsiteY2" fmla="*/ 862013 h 885825"/>
              <a:gd name="connsiteX3" fmla="*/ 0 w 7227290"/>
              <a:gd name="connsiteY3" fmla="*/ 0 h 885825"/>
              <a:gd name="connsiteX0" fmla="*/ 0 w 7227290"/>
              <a:gd name="connsiteY0" fmla="*/ 0 h 1207294"/>
              <a:gd name="connsiteX1" fmla="*/ 7227290 w 7227290"/>
              <a:gd name="connsiteY1" fmla="*/ 885825 h 1207294"/>
              <a:gd name="connsiteX2" fmla="*/ 0 w 7227290"/>
              <a:gd name="connsiteY2" fmla="*/ 1207294 h 1207294"/>
              <a:gd name="connsiteX3" fmla="*/ 0 w 7227290"/>
              <a:gd name="connsiteY3" fmla="*/ 0 h 1207294"/>
            </a:gdLst>
            <a:ahLst/>
            <a:cxnLst>
              <a:cxn ang="0">
                <a:pos x="connsiteX0" y="connsiteY0"/>
              </a:cxn>
              <a:cxn ang="0">
                <a:pos x="connsiteX1" y="connsiteY1"/>
              </a:cxn>
              <a:cxn ang="0">
                <a:pos x="connsiteX2" y="connsiteY2"/>
              </a:cxn>
              <a:cxn ang="0">
                <a:pos x="connsiteX3" y="connsiteY3"/>
              </a:cxn>
            </a:cxnLst>
            <a:rect l="l" t="t" r="r" b="b"/>
            <a:pathLst>
              <a:path w="7227290" h="1207294">
                <a:moveTo>
                  <a:pt x="0" y="0"/>
                </a:moveTo>
                <a:lnTo>
                  <a:pt x="7227290" y="885825"/>
                </a:lnTo>
                <a:lnTo>
                  <a:pt x="0" y="1207294"/>
                </a:lnTo>
                <a:lnTo>
                  <a:pt x="0" y="0"/>
                </a:lnTo>
                <a:close/>
              </a:path>
            </a:pathLst>
          </a:custGeom>
          <a:gradFill>
            <a:gsLst>
              <a:gs pos="0">
                <a:srgbClr val="000000"/>
              </a:gs>
              <a:gs pos="24000">
                <a:srgbClr val="333333"/>
              </a:gs>
              <a:gs pos="90000">
                <a:srgbClr val="000000"/>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Freeform 6"/>
          <p:cNvSpPr/>
          <p:nvPr/>
        </p:nvSpPr>
        <p:spPr>
          <a:xfrm>
            <a:off x="-2382" y="5696242"/>
            <a:ext cx="9146382" cy="930294"/>
          </a:xfrm>
          <a:custGeom>
            <a:avLst/>
            <a:gdLst>
              <a:gd name="connsiteX0" fmla="*/ 9153331 w 9153331"/>
              <a:gd name="connsiteY0" fmla="*/ 0 h 951723"/>
              <a:gd name="connsiteX1" fmla="*/ 0 w 9153331"/>
              <a:gd name="connsiteY1" fmla="*/ 867747 h 951723"/>
              <a:gd name="connsiteX2" fmla="*/ 0 w 9153331"/>
              <a:gd name="connsiteY2" fmla="*/ 951723 h 951723"/>
              <a:gd name="connsiteX3" fmla="*/ 9153331 w 9153331"/>
              <a:gd name="connsiteY3" fmla="*/ 83976 h 951723"/>
              <a:gd name="connsiteX4" fmla="*/ 9153331 w 9153331"/>
              <a:gd name="connsiteY4" fmla="*/ 0 h 951723"/>
              <a:gd name="connsiteX0" fmla="*/ 9153331 w 9153331"/>
              <a:gd name="connsiteY0" fmla="*/ 0 h 951723"/>
              <a:gd name="connsiteX1" fmla="*/ 107265 w 9153331"/>
              <a:gd name="connsiteY1" fmla="*/ 901085 h 951723"/>
              <a:gd name="connsiteX2" fmla="*/ 0 w 9153331"/>
              <a:gd name="connsiteY2" fmla="*/ 951723 h 951723"/>
              <a:gd name="connsiteX3" fmla="*/ 9153331 w 9153331"/>
              <a:gd name="connsiteY3" fmla="*/ 83976 h 951723"/>
              <a:gd name="connsiteX4" fmla="*/ 9153331 w 9153331"/>
              <a:gd name="connsiteY4" fmla="*/ 0 h 951723"/>
              <a:gd name="connsiteX0" fmla="*/ 9155715 w 9155715"/>
              <a:gd name="connsiteY0" fmla="*/ 0 h 951723"/>
              <a:gd name="connsiteX1" fmla="*/ 0 w 9155715"/>
              <a:gd name="connsiteY1" fmla="*/ 865366 h 951723"/>
              <a:gd name="connsiteX2" fmla="*/ 2384 w 9155715"/>
              <a:gd name="connsiteY2" fmla="*/ 951723 h 951723"/>
              <a:gd name="connsiteX3" fmla="*/ 9155715 w 9155715"/>
              <a:gd name="connsiteY3" fmla="*/ 83976 h 951723"/>
              <a:gd name="connsiteX4" fmla="*/ 9155715 w 9155715"/>
              <a:gd name="connsiteY4" fmla="*/ 0 h 951723"/>
              <a:gd name="connsiteX0" fmla="*/ 9155715 w 9155715"/>
              <a:gd name="connsiteY0" fmla="*/ 0 h 894573"/>
              <a:gd name="connsiteX1" fmla="*/ 0 w 9155715"/>
              <a:gd name="connsiteY1" fmla="*/ 865366 h 894573"/>
              <a:gd name="connsiteX2" fmla="*/ 197847 w 9155715"/>
              <a:gd name="connsiteY2" fmla="*/ 894573 h 894573"/>
              <a:gd name="connsiteX3" fmla="*/ 9155715 w 9155715"/>
              <a:gd name="connsiteY3" fmla="*/ 83976 h 894573"/>
              <a:gd name="connsiteX4" fmla="*/ 9155715 w 9155715"/>
              <a:gd name="connsiteY4" fmla="*/ 0 h 894573"/>
              <a:gd name="connsiteX0" fmla="*/ 9155715 w 9155715"/>
              <a:gd name="connsiteY0" fmla="*/ 0 h 946961"/>
              <a:gd name="connsiteX1" fmla="*/ 0 w 9155715"/>
              <a:gd name="connsiteY1" fmla="*/ 865366 h 946961"/>
              <a:gd name="connsiteX2" fmla="*/ 4768 w 9155715"/>
              <a:gd name="connsiteY2" fmla="*/ 946961 h 946961"/>
              <a:gd name="connsiteX3" fmla="*/ 9155715 w 9155715"/>
              <a:gd name="connsiteY3" fmla="*/ 83976 h 946961"/>
              <a:gd name="connsiteX4" fmla="*/ 9155715 w 9155715"/>
              <a:gd name="connsiteY4" fmla="*/ 0 h 946961"/>
              <a:gd name="connsiteX0" fmla="*/ 9155715 w 9155715"/>
              <a:gd name="connsiteY0" fmla="*/ 0 h 894574"/>
              <a:gd name="connsiteX1" fmla="*/ 0 w 9155715"/>
              <a:gd name="connsiteY1" fmla="*/ 865366 h 894574"/>
              <a:gd name="connsiteX2" fmla="*/ 97732 w 9155715"/>
              <a:gd name="connsiteY2" fmla="*/ 894574 h 894574"/>
              <a:gd name="connsiteX3" fmla="*/ 9155715 w 9155715"/>
              <a:gd name="connsiteY3" fmla="*/ 83976 h 894574"/>
              <a:gd name="connsiteX4" fmla="*/ 9155715 w 9155715"/>
              <a:gd name="connsiteY4" fmla="*/ 0 h 894574"/>
              <a:gd name="connsiteX0" fmla="*/ 9155715 w 9155715"/>
              <a:gd name="connsiteY0" fmla="*/ 0 h 939818"/>
              <a:gd name="connsiteX1" fmla="*/ 0 w 9155715"/>
              <a:gd name="connsiteY1" fmla="*/ 865366 h 939818"/>
              <a:gd name="connsiteX2" fmla="*/ 2384 w 9155715"/>
              <a:gd name="connsiteY2" fmla="*/ 939818 h 939818"/>
              <a:gd name="connsiteX3" fmla="*/ 9155715 w 9155715"/>
              <a:gd name="connsiteY3" fmla="*/ 83976 h 939818"/>
              <a:gd name="connsiteX4" fmla="*/ 9155715 w 9155715"/>
              <a:gd name="connsiteY4" fmla="*/ 0 h 939818"/>
              <a:gd name="connsiteX0" fmla="*/ 9015078 w 9155715"/>
              <a:gd name="connsiteY0" fmla="*/ 0 h 873143"/>
              <a:gd name="connsiteX1" fmla="*/ 0 w 9155715"/>
              <a:gd name="connsiteY1" fmla="*/ 798691 h 873143"/>
              <a:gd name="connsiteX2" fmla="*/ 2384 w 9155715"/>
              <a:gd name="connsiteY2" fmla="*/ 873143 h 873143"/>
              <a:gd name="connsiteX3" fmla="*/ 9155715 w 9155715"/>
              <a:gd name="connsiteY3" fmla="*/ 17301 h 873143"/>
              <a:gd name="connsiteX4" fmla="*/ 9015078 w 9155715"/>
              <a:gd name="connsiteY4" fmla="*/ 0 h 873143"/>
              <a:gd name="connsiteX0" fmla="*/ 9160482 w 9160482"/>
              <a:gd name="connsiteY0" fmla="*/ 0 h 930293"/>
              <a:gd name="connsiteX1" fmla="*/ 0 w 9160482"/>
              <a:gd name="connsiteY1" fmla="*/ 855841 h 930293"/>
              <a:gd name="connsiteX2" fmla="*/ 2384 w 9160482"/>
              <a:gd name="connsiteY2" fmla="*/ 930293 h 930293"/>
              <a:gd name="connsiteX3" fmla="*/ 9155715 w 9160482"/>
              <a:gd name="connsiteY3" fmla="*/ 74451 h 930293"/>
              <a:gd name="connsiteX4" fmla="*/ 9160482 w 9160482"/>
              <a:gd name="connsiteY4" fmla="*/ 0 h 930293"/>
              <a:gd name="connsiteX0" fmla="*/ 9072286 w 9155715"/>
              <a:gd name="connsiteY0" fmla="*/ 0 h 885050"/>
              <a:gd name="connsiteX1" fmla="*/ 0 w 9155715"/>
              <a:gd name="connsiteY1" fmla="*/ 810598 h 885050"/>
              <a:gd name="connsiteX2" fmla="*/ 2384 w 9155715"/>
              <a:gd name="connsiteY2" fmla="*/ 885050 h 885050"/>
              <a:gd name="connsiteX3" fmla="*/ 9155715 w 9155715"/>
              <a:gd name="connsiteY3" fmla="*/ 29208 h 885050"/>
              <a:gd name="connsiteX4" fmla="*/ 9072286 w 9155715"/>
              <a:gd name="connsiteY4" fmla="*/ 0 h 885050"/>
              <a:gd name="connsiteX0" fmla="*/ 9155715 w 9155715"/>
              <a:gd name="connsiteY0" fmla="*/ 0 h 930294"/>
              <a:gd name="connsiteX1" fmla="*/ 0 w 9155715"/>
              <a:gd name="connsiteY1" fmla="*/ 855842 h 930294"/>
              <a:gd name="connsiteX2" fmla="*/ 2384 w 9155715"/>
              <a:gd name="connsiteY2" fmla="*/ 930294 h 930294"/>
              <a:gd name="connsiteX3" fmla="*/ 9155715 w 9155715"/>
              <a:gd name="connsiteY3" fmla="*/ 74452 h 930294"/>
              <a:gd name="connsiteX4" fmla="*/ 9155715 w 9155715"/>
              <a:gd name="connsiteY4" fmla="*/ 0 h 93029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5715" h="930294">
                <a:moveTo>
                  <a:pt x="9155715" y="0"/>
                </a:moveTo>
                <a:lnTo>
                  <a:pt x="0" y="855842"/>
                </a:lnTo>
                <a:cubicBezTo>
                  <a:pt x="795" y="884628"/>
                  <a:pt x="1589" y="901508"/>
                  <a:pt x="2384" y="930294"/>
                </a:cubicBezTo>
                <a:lnTo>
                  <a:pt x="9155715" y="74452"/>
                </a:lnTo>
                <a:lnTo>
                  <a:pt x="9155715"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196" y="5347020"/>
            <a:ext cx="3426231" cy="944725"/>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 name="connsiteX0" fmla="*/ 1 w 7605568"/>
              <a:gd name="connsiteY0" fmla="*/ 0 h 897732"/>
              <a:gd name="connsiteX1" fmla="*/ 0 w 7605568"/>
              <a:gd name="connsiteY1" fmla="*/ 75665 h 897732"/>
              <a:gd name="connsiteX2" fmla="*/ 2830674 w 7605568"/>
              <a:gd name="connsiteY2" fmla="*/ 806612 h 897732"/>
              <a:gd name="connsiteX3" fmla="*/ 7605568 w 7605568"/>
              <a:gd name="connsiteY3" fmla="*/ 897732 h 897732"/>
              <a:gd name="connsiteX4" fmla="*/ 1 w 7605568"/>
              <a:gd name="connsiteY4" fmla="*/ 0 h 897732"/>
              <a:gd name="connsiteX0" fmla="*/ 1 w 2930931"/>
              <a:gd name="connsiteY0" fmla="*/ 0 h 806612"/>
              <a:gd name="connsiteX1" fmla="*/ 0 w 2930931"/>
              <a:gd name="connsiteY1" fmla="*/ 75665 h 806612"/>
              <a:gd name="connsiteX2" fmla="*/ 2830674 w 2930931"/>
              <a:gd name="connsiteY2" fmla="*/ 806612 h 806612"/>
              <a:gd name="connsiteX3" fmla="*/ 2930931 w 2930931"/>
              <a:gd name="connsiteY3" fmla="*/ 785765 h 806612"/>
              <a:gd name="connsiteX4" fmla="*/ 1 w 2930931"/>
              <a:gd name="connsiteY4" fmla="*/ 0 h 806612"/>
              <a:gd name="connsiteX0" fmla="*/ 1 w 3204530"/>
              <a:gd name="connsiteY0" fmla="*/ 0 h 944725"/>
              <a:gd name="connsiteX1" fmla="*/ 0 w 3204530"/>
              <a:gd name="connsiteY1" fmla="*/ 75665 h 944725"/>
              <a:gd name="connsiteX2" fmla="*/ 3204530 w 3204530"/>
              <a:gd name="connsiteY2" fmla="*/ 944725 h 944725"/>
              <a:gd name="connsiteX3" fmla="*/ 2930931 w 3204530"/>
              <a:gd name="connsiteY3" fmla="*/ 785765 h 944725"/>
              <a:gd name="connsiteX4" fmla="*/ 1 w 3204530"/>
              <a:gd name="connsiteY4" fmla="*/ 0 h 944725"/>
              <a:gd name="connsiteX0" fmla="*/ 1 w 3426231"/>
              <a:gd name="connsiteY0" fmla="*/ 0 h 944725"/>
              <a:gd name="connsiteX1" fmla="*/ 0 w 3426231"/>
              <a:gd name="connsiteY1" fmla="*/ 75665 h 944725"/>
              <a:gd name="connsiteX2" fmla="*/ 3204530 w 3426231"/>
              <a:gd name="connsiteY2" fmla="*/ 944725 h 944725"/>
              <a:gd name="connsiteX3" fmla="*/ 3426231 w 3426231"/>
              <a:gd name="connsiteY3" fmla="*/ 923877 h 944725"/>
              <a:gd name="connsiteX4" fmla="*/ 1 w 3426231"/>
              <a:gd name="connsiteY4" fmla="*/ 0 h 9447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26231" h="944725">
                <a:moveTo>
                  <a:pt x="1" y="0"/>
                </a:moveTo>
                <a:cubicBezTo>
                  <a:pt x="1" y="25222"/>
                  <a:pt x="0" y="50443"/>
                  <a:pt x="0" y="75665"/>
                </a:cubicBezTo>
                <a:lnTo>
                  <a:pt x="3204530" y="944725"/>
                </a:lnTo>
                <a:lnTo>
                  <a:pt x="3426231" y="923877"/>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5402BEA7-1DD6-4541-8043-9FF5FF3277C6}" type="datetimeFigureOut">
              <a:rPr lang="fr-BE" smtClean="0"/>
              <a:t>20-08-14</a:t>
            </a:fld>
            <a:endParaRPr lang="fr-BE"/>
          </a:p>
        </p:txBody>
      </p:sp>
      <p:sp>
        <p:nvSpPr>
          <p:cNvPr id="3" name="Footer Placeholder 2"/>
          <p:cNvSpPr>
            <a:spLocks noGrp="1"/>
          </p:cNvSpPr>
          <p:nvPr>
            <p:ph type="ftr" sz="quarter" idx="11"/>
          </p:nvPr>
        </p:nvSpPr>
        <p:spPr/>
        <p:txBody>
          <a:bodyPr/>
          <a:lstStyle/>
          <a:p>
            <a:endParaRPr lang="fr-BE"/>
          </a:p>
        </p:txBody>
      </p:sp>
      <p:sp>
        <p:nvSpPr>
          <p:cNvPr id="4" name="Slide Number Placeholder 3"/>
          <p:cNvSpPr>
            <a:spLocks noGrp="1"/>
          </p:cNvSpPr>
          <p:nvPr>
            <p:ph type="sldNum" sz="quarter" idx="12"/>
          </p:nvPr>
        </p:nvSpPr>
        <p:spPr/>
        <p:txBody>
          <a:bodyPr/>
          <a:lstStyle/>
          <a:p>
            <a:fld id="{DAE19AC1-2586-448C-88FA-D779F9BB9663}" type="slidenum">
              <a:rPr lang="fr-BE" smtClean="0"/>
              <a:t>‹N°›</a:t>
            </a:fld>
            <a:endParaRPr lang="fr-B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8" name="Freeform 7"/>
          <p:cNvSpPr/>
          <p:nvPr/>
        </p:nvSpPr>
        <p:spPr>
          <a:xfrm>
            <a:off x="1" y="5010151"/>
            <a:ext cx="7439025" cy="157162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Lst>
            <a:ahLst/>
            <a:cxnLst>
              <a:cxn ang="0">
                <a:pos x="connsiteX0" y="connsiteY0"/>
              </a:cxn>
              <a:cxn ang="0">
                <a:pos x="connsiteX1" y="connsiteY1"/>
              </a:cxn>
              <a:cxn ang="0">
                <a:pos x="connsiteX2" y="connsiteY2"/>
              </a:cxn>
              <a:cxn ang="0">
                <a:pos x="connsiteX3" y="connsiteY3"/>
              </a:cxn>
            </a:cxnLst>
            <a:rect l="l" t="t" r="r" b="b"/>
            <a:pathLst>
              <a:path w="7415827" h="1571625">
                <a:moveTo>
                  <a:pt x="0" y="0"/>
                </a:moveTo>
                <a:lnTo>
                  <a:pt x="7415827" y="866775"/>
                </a:lnTo>
                <a:lnTo>
                  <a:pt x="0" y="1571625"/>
                </a:lnTo>
                <a:lnTo>
                  <a:pt x="0" y="0"/>
                </a:lnTo>
                <a:close/>
              </a:path>
            </a:pathLst>
          </a:custGeom>
          <a:gradFill>
            <a:gsLst>
              <a:gs pos="0">
                <a:srgbClr val="000000"/>
              </a:gs>
              <a:gs pos="24000">
                <a:srgbClr val="333333"/>
              </a:gs>
              <a:gs pos="90000">
                <a:srgbClr val="000000"/>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8"/>
          <p:cNvSpPr/>
          <p:nvPr/>
        </p:nvSpPr>
        <p:spPr>
          <a:xfrm>
            <a:off x="0" y="5731667"/>
            <a:ext cx="9147178" cy="1126333"/>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818007 h 1075182"/>
              <a:gd name="connsiteX1" fmla="*/ 9124990 w 9144000"/>
              <a:gd name="connsiteY1" fmla="*/ 0 h 1075182"/>
              <a:gd name="connsiteX2" fmla="*/ 9144000 w 9144000"/>
              <a:gd name="connsiteY2" fmla="*/ 1075182 h 1075182"/>
              <a:gd name="connsiteX3" fmla="*/ 0 w 9144000"/>
              <a:gd name="connsiteY3" fmla="*/ 1065657 h 1075182"/>
              <a:gd name="connsiteX4" fmla="*/ 20 w 9144000"/>
              <a:gd name="connsiteY4" fmla="*/ 818007 h 1075182"/>
              <a:gd name="connsiteX0" fmla="*/ 20 w 9124990"/>
              <a:gd name="connsiteY0" fmla="*/ 818007 h 1065657"/>
              <a:gd name="connsiteX1" fmla="*/ 9124990 w 9124990"/>
              <a:gd name="connsiteY1" fmla="*/ 0 h 1065657"/>
              <a:gd name="connsiteX2" fmla="*/ 8854092 w 9124990"/>
              <a:gd name="connsiteY2" fmla="*/ 585026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9122615 w 9124990"/>
              <a:gd name="connsiteY2" fmla="*/ 1063889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8766171 w 9124990"/>
              <a:gd name="connsiteY2" fmla="*/ 508228 h 1065657"/>
              <a:gd name="connsiteX3" fmla="*/ 0 w 9124990"/>
              <a:gd name="connsiteY3" fmla="*/ 1065657 h 1065657"/>
              <a:gd name="connsiteX4" fmla="*/ 20 w 9124990"/>
              <a:gd name="connsiteY4" fmla="*/ 818007 h 1065657"/>
              <a:gd name="connsiteX0" fmla="*/ 20 w 9128161"/>
              <a:gd name="connsiteY0" fmla="*/ 818007 h 1068407"/>
              <a:gd name="connsiteX1" fmla="*/ 9124990 w 9128161"/>
              <a:gd name="connsiteY1" fmla="*/ 0 h 1068407"/>
              <a:gd name="connsiteX2" fmla="*/ 9127369 w 9128161"/>
              <a:gd name="connsiteY2" fmla="*/ 1068407 h 1068407"/>
              <a:gd name="connsiteX3" fmla="*/ 0 w 9128161"/>
              <a:gd name="connsiteY3" fmla="*/ 1065657 h 1068407"/>
              <a:gd name="connsiteX4" fmla="*/ 20 w 9128161"/>
              <a:gd name="connsiteY4" fmla="*/ 818007 h 10684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28161" h="1068407">
                <a:moveTo>
                  <a:pt x="20" y="818007"/>
                </a:moveTo>
                <a:lnTo>
                  <a:pt x="9124990" y="0"/>
                </a:lnTo>
                <a:cubicBezTo>
                  <a:pt x="9124198" y="354630"/>
                  <a:pt x="9128161" y="713777"/>
                  <a:pt x="9127369" y="1068407"/>
                </a:cubicBezTo>
                <a:lnTo>
                  <a:pt x="0" y="1065657"/>
                </a:lnTo>
                <a:cubicBezTo>
                  <a:pt x="7" y="983107"/>
                  <a:pt x="13" y="900557"/>
                  <a:pt x="20" y="818007"/>
                </a:cubicBezTo>
                <a:close/>
              </a:path>
            </a:pathLst>
          </a:custGeom>
          <a:gradFill>
            <a:gsLst>
              <a:gs pos="39000">
                <a:schemeClr val="accent1"/>
              </a:gs>
              <a:gs pos="50000">
                <a:schemeClr val="accent1">
                  <a:lumMod val="40000"/>
                  <a:lumOff val="60000"/>
                </a:schemeClr>
              </a:gs>
              <a:gs pos="58000">
                <a:schemeClr val="accent1"/>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a:off x="676656" y="609600"/>
            <a:ext cx="3383280" cy="914400"/>
          </a:xfrm>
        </p:spPr>
        <p:txBody>
          <a:bodyPr anchor="b">
            <a:noAutofit/>
          </a:bodyPr>
          <a:lstStyle>
            <a:lvl1pPr algn="l">
              <a:defRPr sz="2200" b="0" i="0" cap="none" baseline="0">
                <a:solidFill>
                  <a:schemeClr val="tx2"/>
                </a:solidFill>
              </a:defRPr>
            </a:lvl1pPr>
          </a:lstStyle>
          <a:p>
            <a:r>
              <a:rPr lang="fr-FR" smtClean="0"/>
              <a:t>Modifiez le style du titre</a:t>
            </a:r>
            <a:endParaRPr lang="en-US" dirty="0"/>
          </a:p>
        </p:txBody>
      </p:sp>
      <p:sp>
        <p:nvSpPr>
          <p:cNvPr id="10" name="Freeform 9"/>
          <p:cNvSpPr/>
          <p:nvPr/>
        </p:nvSpPr>
        <p:spPr>
          <a:xfrm>
            <a:off x="0" y="4973410"/>
            <a:ext cx="7674867" cy="928299"/>
          </a:xfrm>
          <a:custGeom>
            <a:avLst/>
            <a:gdLst>
              <a:gd name="connsiteX0" fmla="*/ 0 w 7548466"/>
              <a:gd name="connsiteY0" fmla="*/ 0 h 933061"/>
              <a:gd name="connsiteX1" fmla="*/ 9331 w 7548466"/>
              <a:gd name="connsiteY1" fmla="*/ 65314 h 933061"/>
              <a:gd name="connsiteX2" fmla="*/ 7221894 w 7548466"/>
              <a:gd name="connsiteY2" fmla="*/ 933061 h 933061"/>
              <a:gd name="connsiteX3" fmla="*/ 7548466 w 7548466"/>
              <a:gd name="connsiteY3" fmla="*/ 914400 h 933061"/>
              <a:gd name="connsiteX4" fmla="*/ 0 w 7548466"/>
              <a:gd name="connsiteY4" fmla="*/ 0 h 933061"/>
              <a:gd name="connsiteX0" fmla="*/ 131163 w 7539135"/>
              <a:gd name="connsiteY0" fmla="*/ 0 h 1042598"/>
              <a:gd name="connsiteX1" fmla="*/ 0 w 7539135"/>
              <a:gd name="connsiteY1" fmla="*/ 174851 h 1042598"/>
              <a:gd name="connsiteX2" fmla="*/ 7212563 w 7539135"/>
              <a:gd name="connsiteY2" fmla="*/ 1042598 h 1042598"/>
              <a:gd name="connsiteX3" fmla="*/ 7539135 w 7539135"/>
              <a:gd name="connsiteY3" fmla="*/ 1023937 h 1042598"/>
              <a:gd name="connsiteX4" fmla="*/ 131163 w 7539135"/>
              <a:gd name="connsiteY4" fmla="*/ 0 h 1042598"/>
              <a:gd name="connsiteX0" fmla="*/ 0 w 7407972"/>
              <a:gd name="connsiteY0" fmla="*/ 0 h 1042598"/>
              <a:gd name="connsiteX1" fmla="*/ 85531 w 7407972"/>
              <a:gd name="connsiteY1" fmla="*/ 134370 h 1042598"/>
              <a:gd name="connsiteX2" fmla="*/ 7081400 w 7407972"/>
              <a:gd name="connsiteY2" fmla="*/ 1042598 h 1042598"/>
              <a:gd name="connsiteX3" fmla="*/ 7407972 w 7407972"/>
              <a:gd name="connsiteY3" fmla="*/ 1023937 h 1042598"/>
              <a:gd name="connsiteX4" fmla="*/ 0 w 7407972"/>
              <a:gd name="connsiteY4" fmla="*/ 0 h 1042598"/>
              <a:gd name="connsiteX0" fmla="*/ 131163 w 7539135"/>
              <a:gd name="connsiteY0" fmla="*/ 0 h 1042598"/>
              <a:gd name="connsiteX1" fmla="*/ 0 w 7539135"/>
              <a:gd name="connsiteY1" fmla="*/ 193902 h 1042598"/>
              <a:gd name="connsiteX2" fmla="*/ 7212563 w 7539135"/>
              <a:gd name="connsiteY2" fmla="*/ 1042598 h 1042598"/>
              <a:gd name="connsiteX3" fmla="*/ 7539135 w 7539135"/>
              <a:gd name="connsiteY3" fmla="*/ 1023937 h 1042598"/>
              <a:gd name="connsiteX4" fmla="*/ 131163 w 7539135"/>
              <a:gd name="connsiteY4" fmla="*/ 0 h 1042598"/>
              <a:gd name="connsiteX0" fmla="*/ 59725 w 7539135"/>
              <a:gd name="connsiteY0" fmla="*/ 0 h 892580"/>
              <a:gd name="connsiteX1" fmla="*/ 0 w 7539135"/>
              <a:gd name="connsiteY1" fmla="*/ 43884 h 892580"/>
              <a:gd name="connsiteX2" fmla="*/ 7212563 w 7539135"/>
              <a:gd name="connsiteY2" fmla="*/ 892580 h 892580"/>
              <a:gd name="connsiteX3" fmla="*/ 7539135 w 7539135"/>
              <a:gd name="connsiteY3" fmla="*/ 873919 h 892580"/>
              <a:gd name="connsiteX4" fmla="*/ 59725 w 7539135"/>
              <a:gd name="connsiteY4" fmla="*/ 0 h 892580"/>
              <a:gd name="connsiteX0" fmla="*/ 194 w 7539135"/>
              <a:gd name="connsiteY0" fmla="*/ 0 h 923536"/>
              <a:gd name="connsiteX1" fmla="*/ 0 w 7539135"/>
              <a:gd name="connsiteY1" fmla="*/ 74840 h 923536"/>
              <a:gd name="connsiteX2" fmla="*/ 7212563 w 7539135"/>
              <a:gd name="connsiteY2" fmla="*/ 923536 h 923536"/>
              <a:gd name="connsiteX3" fmla="*/ 7539135 w 7539135"/>
              <a:gd name="connsiteY3" fmla="*/ 904875 h 923536"/>
              <a:gd name="connsiteX4" fmla="*/ 194 w 7539135"/>
              <a:gd name="connsiteY4" fmla="*/ 0 h 923536"/>
              <a:gd name="connsiteX0" fmla="*/ 194 w 7539135"/>
              <a:gd name="connsiteY0" fmla="*/ 0 h 904875"/>
              <a:gd name="connsiteX1" fmla="*/ 0 w 7539135"/>
              <a:gd name="connsiteY1" fmla="*/ 74840 h 904875"/>
              <a:gd name="connsiteX2" fmla="*/ 7212563 w 7539135"/>
              <a:gd name="connsiteY2" fmla="*/ 883055 h 904875"/>
              <a:gd name="connsiteX3" fmla="*/ 7539135 w 7539135"/>
              <a:gd name="connsiteY3" fmla="*/ 904875 h 904875"/>
              <a:gd name="connsiteX4" fmla="*/ 194 w 7539135"/>
              <a:gd name="connsiteY4" fmla="*/ 0 h 904875"/>
              <a:gd name="connsiteX0" fmla="*/ 194 w 7703442"/>
              <a:gd name="connsiteY0" fmla="*/ 0 h 1016794"/>
              <a:gd name="connsiteX1" fmla="*/ 0 w 7703442"/>
              <a:gd name="connsiteY1" fmla="*/ 74840 h 1016794"/>
              <a:gd name="connsiteX2" fmla="*/ 7212563 w 7703442"/>
              <a:gd name="connsiteY2" fmla="*/ 883055 h 1016794"/>
              <a:gd name="connsiteX3" fmla="*/ 7703442 w 7703442"/>
              <a:gd name="connsiteY3" fmla="*/ 1016794 h 1016794"/>
              <a:gd name="connsiteX4" fmla="*/ 194 w 7703442"/>
              <a:gd name="connsiteY4" fmla="*/ 0 h 1016794"/>
              <a:gd name="connsiteX0" fmla="*/ 194 w 7674867"/>
              <a:gd name="connsiteY0" fmla="*/ 0 h 897731"/>
              <a:gd name="connsiteX1" fmla="*/ 0 w 7674867"/>
              <a:gd name="connsiteY1" fmla="*/ 74840 h 897731"/>
              <a:gd name="connsiteX2" fmla="*/ 7212563 w 7674867"/>
              <a:gd name="connsiteY2" fmla="*/ 883055 h 897731"/>
              <a:gd name="connsiteX3" fmla="*/ 7674867 w 7674867"/>
              <a:gd name="connsiteY3" fmla="*/ 897731 h 897731"/>
              <a:gd name="connsiteX4" fmla="*/ 194 w 7674867"/>
              <a:gd name="connsiteY4" fmla="*/ 0 h 897731"/>
              <a:gd name="connsiteX0" fmla="*/ 194 w 7674867"/>
              <a:gd name="connsiteY0" fmla="*/ 0 h 930680"/>
              <a:gd name="connsiteX1" fmla="*/ 0 w 7674867"/>
              <a:gd name="connsiteY1" fmla="*/ 74840 h 930680"/>
              <a:gd name="connsiteX2" fmla="*/ 7293526 w 7674867"/>
              <a:gd name="connsiteY2" fmla="*/ 930680 h 930680"/>
              <a:gd name="connsiteX3" fmla="*/ 7674867 w 7674867"/>
              <a:gd name="connsiteY3" fmla="*/ 897731 h 930680"/>
              <a:gd name="connsiteX4" fmla="*/ 194 w 7674867"/>
              <a:gd name="connsiteY4" fmla="*/ 0 h 930680"/>
              <a:gd name="connsiteX0" fmla="*/ 194 w 7674867"/>
              <a:gd name="connsiteY0" fmla="*/ 0 h 897731"/>
              <a:gd name="connsiteX1" fmla="*/ 0 w 7674867"/>
              <a:gd name="connsiteY1" fmla="*/ 74840 h 897731"/>
              <a:gd name="connsiteX2" fmla="*/ 7293526 w 7674867"/>
              <a:gd name="connsiteY2" fmla="*/ 894961 h 897731"/>
              <a:gd name="connsiteX3" fmla="*/ 7674867 w 7674867"/>
              <a:gd name="connsiteY3" fmla="*/ 897731 h 897731"/>
              <a:gd name="connsiteX4" fmla="*/ 194 w 7674867"/>
              <a:gd name="connsiteY4" fmla="*/ 0 h 897731"/>
              <a:gd name="connsiteX0" fmla="*/ 194 w 7674867"/>
              <a:gd name="connsiteY0" fmla="*/ 0 h 897731"/>
              <a:gd name="connsiteX1" fmla="*/ 0 w 7674867"/>
              <a:gd name="connsiteY1" fmla="*/ 74840 h 897731"/>
              <a:gd name="connsiteX2" fmla="*/ 7238758 w 7674867"/>
              <a:gd name="connsiteY2" fmla="*/ 894961 h 897731"/>
              <a:gd name="connsiteX3" fmla="*/ 7674867 w 7674867"/>
              <a:gd name="connsiteY3" fmla="*/ 897731 h 897731"/>
              <a:gd name="connsiteX4" fmla="*/ 194 w 7674867"/>
              <a:gd name="connsiteY4" fmla="*/ 0 h 897731"/>
              <a:gd name="connsiteX0" fmla="*/ 194 w 7674867"/>
              <a:gd name="connsiteY0" fmla="*/ 0 h 897731"/>
              <a:gd name="connsiteX1" fmla="*/ 0 w 7674867"/>
              <a:gd name="connsiteY1" fmla="*/ 74840 h 897731"/>
              <a:gd name="connsiteX2" fmla="*/ 7298289 w 7674867"/>
              <a:gd name="connsiteY2" fmla="*/ 661599 h 897731"/>
              <a:gd name="connsiteX3" fmla="*/ 7674867 w 7674867"/>
              <a:gd name="connsiteY3" fmla="*/ 897731 h 897731"/>
              <a:gd name="connsiteX4" fmla="*/ 194 w 7674867"/>
              <a:gd name="connsiteY4" fmla="*/ 0 h 897731"/>
              <a:gd name="connsiteX0" fmla="*/ 194 w 7674867"/>
              <a:gd name="connsiteY0" fmla="*/ 0 h 928299"/>
              <a:gd name="connsiteX1" fmla="*/ 0 w 7674867"/>
              <a:gd name="connsiteY1" fmla="*/ 74840 h 928299"/>
              <a:gd name="connsiteX2" fmla="*/ 7298289 w 7674867"/>
              <a:gd name="connsiteY2" fmla="*/ 928299 h 928299"/>
              <a:gd name="connsiteX3" fmla="*/ 7674867 w 7674867"/>
              <a:gd name="connsiteY3" fmla="*/ 897731 h 928299"/>
              <a:gd name="connsiteX4" fmla="*/ 194 w 7674867"/>
              <a:gd name="connsiteY4" fmla="*/ 0 h 9282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74867" h="928299">
                <a:moveTo>
                  <a:pt x="194" y="0"/>
                </a:moveTo>
                <a:cubicBezTo>
                  <a:pt x="129" y="24947"/>
                  <a:pt x="65" y="49893"/>
                  <a:pt x="0" y="74840"/>
                </a:cubicBezTo>
                <a:lnTo>
                  <a:pt x="7298289" y="928299"/>
                </a:lnTo>
                <a:lnTo>
                  <a:pt x="7674867" y="897731"/>
                </a:lnTo>
                <a:lnTo>
                  <a:pt x="194"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10"/>
          <p:cNvSpPr/>
          <p:nvPr/>
        </p:nvSpPr>
        <p:spPr>
          <a:xfrm>
            <a:off x="-2382" y="5696242"/>
            <a:ext cx="9146382" cy="930294"/>
          </a:xfrm>
          <a:custGeom>
            <a:avLst/>
            <a:gdLst>
              <a:gd name="connsiteX0" fmla="*/ 9153331 w 9153331"/>
              <a:gd name="connsiteY0" fmla="*/ 0 h 951723"/>
              <a:gd name="connsiteX1" fmla="*/ 0 w 9153331"/>
              <a:gd name="connsiteY1" fmla="*/ 867747 h 951723"/>
              <a:gd name="connsiteX2" fmla="*/ 0 w 9153331"/>
              <a:gd name="connsiteY2" fmla="*/ 951723 h 951723"/>
              <a:gd name="connsiteX3" fmla="*/ 9153331 w 9153331"/>
              <a:gd name="connsiteY3" fmla="*/ 83976 h 951723"/>
              <a:gd name="connsiteX4" fmla="*/ 9153331 w 9153331"/>
              <a:gd name="connsiteY4" fmla="*/ 0 h 951723"/>
              <a:gd name="connsiteX0" fmla="*/ 9153331 w 9153331"/>
              <a:gd name="connsiteY0" fmla="*/ 0 h 951723"/>
              <a:gd name="connsiteX1" fmla="*/ 107265 w 9153331"/>
              <a:gd name="connsiteY1" fmla="*/ 901085 h 951723"/>
              <a:gd name="connsiteX2" fmla="*/ 0 w 9153331"/>
              <a:gd name="connsiteY2" fmla="*/ 951723 h 951723"/>
              <a:gd name="connsiteX3" fmla="*/ 9153331 w 9153331"/>
              <a:gd name="connsiteY3" fmla="*/ 83976 h 951723"/>
              <a:gd name="connsiteX4" fmla="*/ 9153331 w 9153331"/>
              <a:gd name="connsiteY4" fmla="*/ 0 h 951723"/>
              <a:gd name="connsiteX0" fmla="*/ 9155715 w 9155715"/>
              <a:gd name="connsiteY0" fmla="*/ 0 h 951723"/>
              <a:gd name="connsiteX1" fmla="*/ 0 w 9155715"/>
              <a:gd name="connsiteY1" fmla="*/ 865366 h 951723"/>
              <a:gd name="connsiteX2" fmla="*/ 2384 w 9155715"/>
              <a:gd name="connsiteY2" fmla="*/ 951723 h 951723"/>
              <a:gd name="connsiteX3" fmla="*/ 9155715 w 9155715"/>
              <a:gd name="connsiteY3" fmla="*/ 83976 h 951723"/>
              <a:gd name="connsiteX4" fmla="*/ 9155715 w 9155715"/>
              <a:gd name="connsiteY4" fmla="*/ 0 h 951723"/>
              <a:gd name="connsiteX0" fmla="*/ 9155715 w 9155715"/>
              <a:gd name="connsiteY0" fmla="*/ 0 h 894573"/>
              <a:gd name="connsiteX1" fmla="*/ 0 w 9155715"/>
              <a:gd name="connsiteY1" fmla="*/ 865366 h 894573"/>
              <a:gd name="connsiteX2" fmla="*/ 197847 w 9155715"/>
              <a:gd name="connsiteY2" fmla="*/ 894573 h 894573"/>
              <a:gd name="connsiteX3" fmla="*/ 9155715 w 9155715"/>
              <a:gd name="connsiteY3" fmla="*/ 83976 h 894573"/>
              <a:gd name="connsiteX4" fmla="*/ 9155715 w 9155715"/>
              <a:gd name="connsiteY4" fmla="*/ 0 h 894573"/>
              <a:gd name="connsiteX0" fmla="*/ 9155715 w 9155715"/>
              <a:gd name="connsiteY0" fmla="*/ 0 h 946961"/>
              <a:gd name="connsiteX1" fmla="*/ 0 w 9155715"/>
              <a:gd name="connsiteY1" fmla="*/ 865366 h 946961"/>
              <a:gd name="connsiteX2" fmla="*/ 4768 w 9155715"/>
              <a:gd name="connsiteY2" fmla="*/ 946961 h 946961"/>
              <a:gd name="connsiteX3" fmla="*/ 9155715 w 9155715"/>
              <a:gd name="connsiteY3" fmla="*/ 83976 h 946961"/>
              <a:gd name="connsiteX4" fmla="*/ 9155715 w 9155715"/>
              <a:gd name="connsiteY4" fmla="*/ 0 h 946961"/>
              <a:gd name="connsiteX0" fmla="*/ 9155715 w 9155715"/>
              <a:gd name="connsiteY0" fmla="*/ 0 h 894574"/>
              <a:gd name="connsiteX1" fmla="*/ 0 w 9155715"/>
              <a:gd name="connsiteY1" fmla="*/ 865366 h 894574"/>
              <a:gd name="connsiteX2" fmla="*/ 97732 w 9155715"/>
              <a:gd name="connsiteY2" fmla="*/ 894574 h 894574"/>
              <a:gd name="connsiteX3" fmla="*/ 9155715 w 9155715"/>
              <a:gd name="connsiteY3" fmla="*/ 83976 h 894574"/>
              <a:gd name="connsiteX4" fmla="*/ 9155715 w 9155715"/>
              <a:gd name="connsiteY4" fmla="*/ 0 h 894574"/>
              <a:gd name="connsiteX0" fmla="*/ 9155715 w 9155715"/>
              <a:gd name="connsiteY0" fmla="*/ 0 h 939818"/>
              <a:gd name="connsiteX1" fmla="*/ 0 w 9155715"/>
              <a:gd name="connsiteY1" fmla="*/ 865366 h 939818"/>
              <a:gd name="connsiteX2" fmla="*/ 2384 w 9155715"/>
              <a:gd name="connsiteY2" fmla="*/ 939818 h 939818"/>
              <a:gd name="connsiteX3" fmla="*/ 9155715 w 9155715"/>
              <a:gd name="connsiteY3" fmla="*/ 83976 h 939818"/>
              <a:gd name="connsiteX4" fmla="*/ 9155715 w 9155715"/>
              <a:gd name="connsiteY4" fmla="*/ 0 h 939818"/>
              <a:gd name="connsiteX0" fmla="*/ 9015078 w 9155715"/>
              <a:gd name="connsiteY0" fmla="*/ 0 h 873143"/>
              <a:gd name="connsiteX1" fmla="*/ 0 w 9155715"/>
              <a:gd name="connsiteY1" fmla="*/ 798691 h 873143"/>
              <a:gd name="connsiteX2" fmla="*/ 2384 w 9155715"/>
              <a:gd name="connsiteY2" fmla="*/ 873143 h 873143"/>
              <a:gd name="connsiteX3" fmla="*/ 9155715 w 9155715"/>
              <a:gd name="connsiteY3" fmla="*/ 17301 h 873143"/>
              <a:gd name="connsiteX4" fmla="*/ 9015078 w 9155715"/>
              <a:gd name="connsiteY4" fmla="*/ 0 h 873143"/>
              <a:gd name="connsiteX0" fmla="*/ 9160482 w 9160482"/>
              <a:gd name="connsiteY0" fmla="*/ 0 h 930293"/>
              <a:gd name="connsiteX1" fmla="*/ 0 w 9160482"/>
              <a:gd name="connsiteY1" fmla="*/ 855841 h 930293"/>
              <a:gd name="connsiteX2" fmla="*/ 2384 w 9160482"/>
              <a:gd name="connsiteY2" fmla="*/ 930293 h 930293"/>
              <a:gd name="connsiteX3" fmla="*/ 9155715 w 9160482"/>
              <a:gd name="connsiteY3" fmla="*/ 74451 h 930293"/>
              <a:gd name="connsiteX4" fmla="*/ 9160482 w 9160482"/>
              <a:gd name="connsiteY4" fmla="*/ 0 h 930293"/>
              <a:gd name="connsiteX0" fmla="*/ 9072286 w 9155715"/>
              <a:gd name="connsiteY0" fmla="*/ 0 h 885050"/>
              <a:gd name="connsiteX1" fmla="*/ 0 w 9155715"/>
              <a:gd name="connsiteY1" fmla="*/ 810598 h 885050"/>
              <a:gd name="connsiteX2" fmla="*/ 2384 w 9155715"/>
              <a:gd name="connsiteY2" fmla="*/ 885050 h 885050"/>
              <a:gd name="connsiteX3" fmla="*/ 9155715 w 9155715"/>
              <a:gd name="connsiteY3" fmla="*/ 29208 h 885050"/>
              <a:gd name="connsiteX4" fmla="*/ 9072286 w 9155715"/>
              <a:gd name="connsiteY4" fmla="*/ 0 h 885050"/>
              <a:gd name="connsiteX0" fmla="*/ 9155715 w 9155715"/>
              <a:gd name="connsiteY0" fmla="*/ 0 h 930294"/>
              <a:gd name="connsiteX1" fmla="*/ 0 w 9155715"/>
              <a:gd name="connsiteY1" fmla="*/ 855842 h 930294"/>
              <a:gd name="connsiteX2" fmla="*/ 2384 w 9155715"/>
              <a:gd name="connsiteY2" fmla="*/ 930294 h 930294"/>
              <a:gd name="connsiteX3" fmla="*/ 9155715 w 9155715"/>
              <a:gd name="connsiteY3" fmla="*/ 74452 h 930294"/>
              <a:gd name="connsiteX4" fmla="*/ 9155715 w 9155715"/>
              <a:gd name="connsiteY4" fmla="*/ 0 h 93029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5715" h="930294">
                <a:moveTo>
                  <a:pt x="9155715" y="0"/>
                </a:moveTo>
                <a:lnTo>
                  <a:pt x="0" y="855842"/>
                </a:lnTo>
                <a:cubicBezTo>
                  <a:pt x="795" y="884628"/>
                  <a:pt x="1589" y="901508"/>
                  <a:pt x="2384" y="930294"/>
                </a:cubicBezTo>
                <a:lnTo>
                  <a:pt x="9155715" y="74452"/>
                </a:lnTo>
                <a:lnTo>
                  <a:pt x="9155715"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5402BEA7-1DD6-4541-8043-9FF5FF3277C6}" type="datetimeFigureOut">
              <a:rPr lang="fr-BE" smtClean="0"/>
              <a:t>20-08-14</a:t>
            </a:fld>
            <a:endParaRPr lang="fr-BE"/>
          </a:p>
        </p:txBody>
      </p:sp>
      <p:sp>
        <p:nvSpPr>
          <p:cNvPr id="6" name="Footer Placeholder 5"/>
          <p:cNvSpPr>
            <a:spLocks noGrp="1"/>
          </p:cNvSpPr>
          <p:nvPr>
            <p:ph type="ftr" sz="quarter" idx="11"/>
          </p:nvPr>
        </p:nvSpPr>
        <p:spPr/>
        <p:txBody>
          <a:bodyPr/>
          <a:lstStyle/>
          <a:p>
            <a:endParaRPr lang="fr-BE"/>
          </a:p>
        </p:txBody>
      </p:sp>
      <p:sp>
        <p:nvSpPr>
          <p:cNvPr id="7" name="Slide Number Placeholder 6"/>
          <p:cNvSpPr>
            <a:spLocks noGrp="1"/>
          </p:cNvSpPr>
          <p:nvPr>
            <p:ph type="sldNum" sz="quarter" idx="12"/>
          </p:nvPr>
        </p:nvSpPr>
        <p:spPr/>
        <p:txBody>
          <a:bodyPr/>
          <a:lstStyle/>
          <a:p>
            <a:fld id="{DAE19AC1-2586-448C-88FA-D779F9BB9663}" type="slidenum">
              <a:rPr lang="fr-BE" smtClean="0"/>
              <a:t>‹N°›</a:t>
            </a:fld>
            <a:endParaRPr lang="fr-BE"/>
          </a:p>
        </p:txBody>
      </p:sp>
      <p:sp>
        <p:nvSpPr>
          <p:cNvPr id="13" name="Content Placeholder 12"/>
          <p:cNvSpPr>
            <a:spLocks noGrp="1"/>
          </p:cNvSpPr>
          <p:nvPr>
            <p:ph sz="quarter" idx="13"/>
          </p:nvPr>
        </p:nvSpPr>
        <p:spPr>
          <a:xfrm>
            <a:off x="4572000" y="609600"/>
            <a:ext cx="3886200" cy="4191000"/>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14" name="Text Placeholder 13"/>
          <p:cNvSpPr>
            <a:spLocks noGrp="1"/>
          </p:cNvSpPr>
          <p:nvPr>
            <p:ph type="body" sz="quarter" idx="14"/>
          </p:nvPr>
        </p:nvSpPr>
        <p:spPr>
          <a:xfrm>
            <a:off x="676274" y="1527048"/>
            <a:ext cx="3383280" cy="3291840"/>
          </a:xfrm>
        </p:spPr>
        <p:txBody>
          <a:bodyPr>
            <a:normAutofit/>
          </a:bodyPr>
          <a:lstStyle>
            <a:lvl1pPr marL="0" indent="0">
              <a:buFontTx/>
              <a:buNone/>
              <a:defRPr sz="1600"/>
            </a:lvl1pPr>
            <a:lvl2pPr>
              <a:buFontTx/>
              <a:buNone/>
              <a:defRPr/>
            </a:lvl2pPr>
            <a:lvl3pPr>
              <a:buFontTx/>
              <a:buNone/>
              <a:defRPr/>
            </a:lvl3pPr>
            <a:lvl4pPr>
              <a:buFontTx/>
              <a:buNone/>
              <a:defRPr/>
            </a:lvl4pPr>
            <a:lvl5pPr>
              <a:buFontTx/>
              <a:buNone/>
              <a:defRPr/>
            </a:lvl5pPr>
          </a:lstStyle>
          <a:p>
            <a:pPr lvl="0"/>
            <a:r>
              <a:rPr lang="fr-FR" smtClean="0"/>
              <a:t>Modifiez les styles du texte du masque</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8" name="Freeform 7"/>
          <p:cNvSpPr/>
          <p:nvPr/>
        </p:nvSpPr>
        <p:spPr>
          <a:xfrm>
            <a:off x="1807389" y="6148043"/>
            <a:ext cx="7338991" cy="711996"/>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1"/>
              </a:gs>
              <a:gs pos="40000">
                <a:schemeClr val="accent1">
                  <a:lumMod val="40000"/>
                  <a:lumOff val="60000"/>
                </a:schemeClr>
              </a:gs>
              <a:gs pos="48000">
                <a:schemeClr val="accent1"/>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9" name="Freeform 8"/>
          <p:cNvSpPr/>
          <p:nvPr/>
        </p:nvSpPr>
        <p:spPr>
          <a:xfrm>
            <a:off x="0" y="5457825"/>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3"/>
              </a:gs>
              <a:gs pos="52000">
                <a:schemeClr val="accent3">
                  <a:lumMod val="40000"/>
                  <a:lumOff val="60000"/>
                </a:schemeClr>
              </a:gs>
              <a:gs pos="66000">
                <a:schemeClr val="accent3"/>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3" name="Picture Placeholder 2"/>
          <p:cNvSpPr>
            <a:spLocks noGrp="1"/>
          </p:cNvSpPr>
          <p:nvPr>
            <p:ph type="pic" idx="1"/>
          </p:nvPr>
        </p:nvSpPr>
        <p:spPr>
          <a:xfrm>
            <a:off x="4572000" y="609600"/>
            <a:ext cx="3886200" cy="4190999"/>
          </a:xfrm>
          <a:ln w="79375">
            <a:solidFill>
              <a:schemeClr val="tx1"/>
            </a:solidFill>
            <a:miter lim="800000"/>
          </a:ln>
          <a:effectLst>
            <a:outerShdw blurRad="50800" dist="38100" dir="5400000" algn="ctr" rotWithShape="0">
              <a:srgbClr val="000000">
                <a:alpha val="42000"/>
              </a:srgbClr>
            </a:outerShdw>
          </a:effectLst>
        </p:spPr>
        <p:txBody>
          <a:bodyPr>
            <a:normAutofit/>
          </a:bodyPr>
          <a:lstStyle>
            <a:lvl1pPr marL="0" indent="0" algn="ctr">
              <a:buNone/>
              <a:defRPr sz="25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smtClean="0"/>
              <a:t>Cliquez sur l'icône pour ajouter une image</a:t>
            </a:r>
            <a:endParaRPr lang="en-US" dirty="0"/>
          </a:p>
        </p:txBody>
      </p:sp>
      <p:sp>
        <p:nvSpPr>
          <p:cNvPr id="10" name="Freeform 9"/>
          <p:cNvSpPr/>
          <p:nvPr/>
        </p:nvSpPr>
        <p:spPr>
          <a:xfrm>
            <a:off x="-196" y="5412337"/>
            <a:ext cx="7605568" cy="927910"/>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10"/>
          <p:cNvSpPr/>
          <p:nvPr/>
        </p:nvSpPr>
        <p:spPr>
          <a:xfrm>
            <a:off x="1680725" y="6116507"/>
            <a:ext cx="7465656" cy="741493"/>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5402BEA7-1DD6-4541-8043-9FF5FF3277C6}" type="datetimeFigureOut">
              <a:rPr lang="fr-BE" smtClean="0"/>
              <a:t>20-08-14</a:t>
            </a:fld>
            <a:endParaRPr lang="fr-BE"/>
          </a:p>
        </p:txBody>
      </p:sp>
      <p:sp>
        <p:nvSpPr>
          <p:cNvPr id="6" name="Footer Placeholder 5"/>
          <p:cNvSpPr>
            <a:spLocks noGrp="1"/>
          </p:cNvSpPr>
          <p:nvPr>
            <p:ph type="ftr" sz="quarter" idx="11"/>
          </p:nvPr>
        </p:nvSpPr>
        <p:spPr/>
        <p:txBody>
          <a:bodyPr/>
          <a:lstStyle/>
          <a:p>
            <a:endParaRPr lang="fr-BE"/>
          </a:p>
        </p:txBody>
      </p:sp>
      <p:sp>
        <p:nvSpPr>
          <p:cNvPr id="7" name="Slide Number Placeholder 6"/>
          <p:cNvSpPr>
            <a:spLocks noGrp="1"/>
          </p:cNvSpPr>
          <p:nvPr>
            <p:ph type="sldNum" sz="quarter" idx="12"/>
          </p:nvPr>
        </p:nvSpPr>
        <p:spPr/>
        <p:txBody>
          <a:bodyPr/>
          <a:lstStyle/>
          <a:p>
            <a:fld id="{DAE19AC1-2586-448C-88FA-D779F9BB9663}" type="slidenum">
              <a:rPr lang="fr-BE" smtClean="0"/>
              <a:t>‹N°›</a:t>
            </a:fld>
            <a:endParaRPr lang="fr-BE"/>
          </a:p>
        </p:txBody>
      </p:sp>
      <p:sp>
        <p:nvSpPr>
          <p:cNvPr id="14" name="Title 1"/>
          <p:cNvSpPr>
            <a:spLocks noGrp="1"/>
          </p:cNvSpPr>
          <p:nvPr>
            <p:ph type="title"/>
          </p:nvPr>
        </p:nvSpPr>
        <p:spPr>
          <a:xfrm>
            <a:off x="676656" y="609600"/>
            <a:ext cx="3383280" cy="914400"/>
          </a:xfrm>
        </p:spPr>
        <p:txBody>
          <a:bodyPr anchor="b">
            <a:noAutofit/>
          </a:bodyPr>
          <a:lstStyle>
            <a:lvl1pPr algn="l">
              <a:defRPr sz="2200" b="0" i="0" cap="none" baseline="0">
                <a:solidFill>
                  <a:schemeClr val="tx2"/>
                </a:solidFill>
              </a:defRPr>
            </a:lvl1pPr>
          </a:lstStyle>
          <a:p>
            <a:r>
              <a:rPr lang="fr-FR" smtClean="0"/>
              <a:t>Modifiez le style du titre</a:t>
            </a:r>
            <a:endParaRPr lang="en-US" dirty="0"/>
          </a:p>
        </p:txBody>
      </p:sp>
      <p:sp>
        <p:nvSpPr>
          <p:cNvPr id="15" name="Text Placeholder 14"/>
          <p:cNvSpPr>
            <a:spLocks noGrp="1"/>
          </p:cNvSpPr>
          <p:nvPr>
            <p:ph type="body" sz="quarter" idx="14"/>
          </p:nvPr>
        </p:nvSpPr>
        <p:spPr>
          <a:xfrm>
            <a:off x="676656" y="1524000"/>
            <a:ext cx="3381375" cy="3295650"/>
          </a:xfrm>
        </p:spPr>
        <p:txBody>
          <a:bodyPr>
            <a:normAutofit/>
          </a:bodyPr>
          <a:lstStyle>
            <a:lvl1pPr marL="0" indent="0">
              <a:buFontTx/>
              <a:buNone/>
              <a:defRPr sz="1600"/>
            </a:lvl1pPr>
            <a:lvl2pPr>
              <a:buFontTx/>
              <a:buNone/>
              <a:defRPr/>
            </a:lvl2pPr>
            <a:lvl3pPr>
              <a:buFontTx/>
              <a:buNone/>
              <a:defRPr/>
            </a:lvl3pPr>
            <a:lvl4pPr>
              <a:buFontTx/>
              <a:buNone/>
              <a:defRPr/>
            </a:lvl4pPr>
            <a:lvl5pPr>
              <a:buFontTx/>
              <a:buNone/>
              <a:defRPr/>
            </a:lvl5pPr>
          </a:lstStyle>
          <a:p>
            <a:pPr lvl="0"/>
            <a:r>
              <a:rPr lang="fr-FR" smtClean="0"/>
              <a:t>Modifiez les styles du texte du masque</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w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blipFill dpi="0" rotWithShape="1">
            <a:blip r:embed="rId13">
              <a:alphaModFix amt="15000"/>
            </a:blip>
            <a:srcRect/>
            <a:tile tx="0" ty="0" sx="76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685800" y="274638"/>
            <a:ext cx="7772400" cy="1143000"/>
          </a:xfrm>
          <a:prstGeom prst="rect">
            <a:avLst/>
          </a:prstGeom>
        </p:spPr>
        <p:txBody>
          <a:bodyPr vert="horz" lIns="0" tIns="45720" rIns="0" bIns="45720" rtlCol="0" anchor="ctr">
            <a:normAutofit/>
          </a:bodyPr>
          <a:lstStyle/>
          <a:p>
            <a:r>
              <a:rPr lang="fr-FR" smtClean="0"/>
              <a:t>Modifiez le style du titre</a:t>
            </a:r>
            <a:endParaRPr lang="en-US" dirty="0"/>
          </a:p>
        </p:txBody>
      </p:sp>
      <p:sp>
        <p:nvSpPr>
          <p:cNvPr id="3" name="Text Placeholder 2"/>
          <p:cNvSpPr>
            <a:spLocks noGrp="1"/>
          </p:cNvSpPr>
          <p:nvPr>
            <p:ph type="body" idx="1"/>
          </p:nvPr>
        </p:nvSpPr>
        <p:spPr>
          <a:xfrm>
            <a:off x="685800" y="1600200"/>
            <a:ext cx="7772400" cy="4525963"/>
          </a:xfrm>
          <a:prstGeom prst="rect">
            <a:avLst/>
          </a:prstGeom>
        </p:spPr>
        <p:txBody>
          <a:bodyPr vert="horz" lIns="0" tIns="45720" rIns="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a:off x="6400800" y="6416675"/>
            <a:ext cx="1981200" cy="365125"/>
          </a:xfrm>
          <a:prstGeom prst="rect">
            <a:avLst/>
          </a:prstGeom>
        </p:spPr>
        <p:txBody>
          <a:bodyPr vert="horz" lIns="0" tIns="45720" rIns="0" bIns="0" rtlCol="0" anchor="b" anchorCtr="0"/>
          <a:lstStyle>
            <a:lvl1pPr algn="r">
              <a:defRPr lang="en-US" sz="900" kern="1200" cap="all" spc="110" baseline="0" smtClean="0">
                <a:solidFill>
                  <a:srgbClr val="4D4D4D"/>
                </a:solidFill>
                <a:latin typeface="+mn-lt"/>
                <a:ea typeface="+mn-ea"/>
                <a:cs typeface="+mn-cs"/>
              </a:defRPr>
            </a:lvl1pPr>
          </a:lstStyle>
          <a:p>
            <a:fld id="{5402BEA7-1DD6-4541-8043-9FF5FF3277C6}" type="datetimeFigureOut">
              <a:rPr lang="fr-BE" smtClean="0"/>
              <a:t>20-08-14</a:t>
            </a:fld>
            <a:endParaRPr lang="fr-BE"/>
          </a:p>
        </p:txBody>
      </p:sp>
      <p:sp>
        <p:nvSpPr>
          <p:cNvPr id="5" name="Footer Placeholder 4"/>
          <p:cNvSpPr>
            <a:spLocks noGrp="1"/>
          </p:cNvSpPr>
          <p:nvPr>
            <p:ph type="ftr" sz="quarter" idx="3"/>
          </p:nvPr>
        </p:nvSpPr>
        <p:spPr>
          <a:xfrm>
            <a:off x="228600" y="6416675"/>
            <a:ext cx="2895600" cy="365125"/>
          </a:xfrm>
          <a:prstGeom prst="rect">
            <a:avLst/>
          </a:prstGeom>
        </p:spPr>
        <p:txBody>
          <a:bodyPr vert="horz" lIns="0" tIns="45720" rIns="0" bIns="0" rtlCol="0" anchor="b" anchorCtr="0"/>
          <a:lstStyle>
            <a:lvl1pPr algn="l">
              <a:defRPr sz="900" cap="all" spc="110" baseline="0">
                <a:solidFill>
                  <a:srgbClr val="4D4D4D"/>
                </a:solidFill>
              </a:defRPr>
            </a:lvl1pPr>
          </a:lstStyle>
          <a:p>
            <a:endParaRPr lang="fr-BE"/>
          </a:p>
        </p:txBody>
      </p:sp>
      <p:sp>
        <p:nvSpPr>
          <p:cNvPr id="6" name="Slide Number Placeholder 5"/>
          <p:cNvSpPr>
            <a:spLocks noGrp="1"/>
          </p:cNvSpPr>
          <p:nvPr>
            <p:ph type="sldNum" sz="quarter" idx="4"/>
          </p:nvPr>
        </p:nvSpPr>
        <p:spPr>
          <a:xfrm>
            <a:off x="8458200" y="6416675"/>
            <a:ext cx="457200" cy="365125"/>
          </a:xfrm>
          <a:prstGeom prst="rect">
            <a:avLst/>
          </a:prstGeom>
        </p:spPr>
        <p:txBody>
          <a:bodyPr vert="horz" lIns="0" tIns="45720" rIns="0" bIns="0" rtlCol="0" anchor="b" anchorCtr="0"/>
          <a:lstStyle>
            <a:lvl1pPr algn="r">
              <a:defRPr sz="1100" b="1" baseline="0">
                <a:solidFill>
                  <a:srgbClr val="4D4D4D"/>
                </a:solidFill>
              </a:defRPr>
            </a:lvl1pPr>
          </a:lstStyle>
          <a:p>
            <a:fld id="{DAE19AC1-2586-448C-88FA-D779F9BB9663}" type="slidenum">
              <a:rPr lang="fr-BE" smtClean="0"/>
              <a:t>‹N°›</a:t>
            </a:fld>
            <a:endParaRPr lang="fr-BE"/>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3600" kern="1200" cap="all" baseline="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lnSpc>
          <a:spcPct val="100000"/>
        </a:lnSpc>
        <a:spcBef>
          <a:spcPts val="700"/>
        </a:spcBef>
        <a:buClr>
          <a:schemeClr val="accent1"/>
        </a:buClr>
        <a:buSzPct val="85000"/>
        <a:buFont typeface="Wingdings 3" pitchFamily="18" charset="2"/>
        <a:buChar char=""/>
        <a:defRPr sz="2000" kern="1200" baseline="0">
          <a:solidFill>
            <a:schemeClr val="tx1"/>
          </a:solidFill>
          <a:latin typeface="+mn-lt"/>
          <a:ea typeface="+mn-ea"/>
          <a:cs typeface="+mn-cs"/>
        </a:defRPr>
      </a:lvl1pPr>
      <a:lvl2pPr marL="742950" indent="-274320" algn="l" defTabSz="914400" rtl="0" eaLnBrk="1" latinLnBrk="0" hangingPunct="1">
        <a:lnSpc>
          <a:spcPct val="100000"/>
        </a:lnSpc>
        <a:spcBef>
          <a:spcPts val="700"/>
        </a:spcBef>
        <a:buClr>
          <a:schemeClr val="accent1"/>
        </a:buClr>
        <a:buSzPct val="85000"/>
        <a:buFont typeface="Wingdings 3" pitchFamily="18" charset="2"/>
        <a:buChar char=""/>
        <a:defRPr sz="1600" kern="1200" baseline="0">
          <a:solidFill>
            <a:schemeClr val="tx1"/>
          </a:solidFill>
          <a:latin typeface="+mn-lt"/>
          <a:ea typeface="+mn-ea"/>
          <a:cs typeface="+mn-cs"/>
        </a:defRPr>
      </a:lvl2pPr>
      <a:lvl3pPr marL="11430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baseline="0">
          <a:solidFill>
            <a:schemeClr val="tx1"/>
          </a:solidFill>
          <a:latin typeface="+mn-lt"/>
          <a:ea typeface="+mn-ea"/>
          <a:cs typeface="+mn-cs"/>
        </a:defRPr>
      </a:lvl3pPr>
      <a:lvl4pPr marL="16002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baseline="0">
          <a:solidFill>
            <a:schemeClr val="tx1"/>
          </a:solidFill>
          <a:latin typeface="+mn-lt"/>
          <a:ea typeface="+mn-ea"/>
          <a:cs typeface="+mn-cs"/>
        </a:defRPr>
      </a:lvl4pPr>
      <a:lvl5pPr marL="20574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baseline="0">
          <a:solidFill>
            <a:schemeClr val="tx1"/>
          </a:solidFill>
          <a:latin typeface="+mn-lt"/>
          <a:ea typeface="+mn-ea"/>
          <a:cs typeface="+mn-cs"/>
        </a:defRPr>
      </a:lvl5pPr>
      <a:lvl6pPr marL="25146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a:solidFill>
            <a:schemeClr val="tx1"/>
          </a:solidFill>
          <a:latin typeface="+mn-lt"/>
          <a:ea typeface="+mn-ea"/>
          <a:cs typeface="+mn-cs"/>
        </a:defRPr>
      </a:lvl6pPr>
      <a:lvl7pPr marL="29718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a:solidFill>
            <a:schemeClr val="tx1"/>
          </a:solidFill>
          <a:latin typeface="+mn-lt"/>
          <a:ea typeface="+mn-ea"/>
          <a:cs typeface="+mn-cs"/>
        </a:defRPr>
      </a:lvl7pPr>
      <a:lvl8pPr marL="34290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a:solidFill>
            <a:schemeClr val="tx1"/>
          </a:solidFill>
          <a:latin typeface="+mn-lt"/>
          <a:ea typeface="+mn-ea"/>
          <a:cs typeface="+mn-cs"/>
        </a:defRPr>
      </a:lvl8pPr>
      <a:lvl9pPr marL="38862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3851920" y="1556792"/>
            <a:ext cx="4606280" cy="1643608"/>
          </a:xfrm>
        </p:spPr>
        <p:txBody>
          <a:bodyPr>
            <a:noAutofit/>
          </a:bodyPr>
          <a:lstStyle/>
          <a:p>
            <a:r>
              <a:rPr lang="en-US" sz="2800" dirty="0" smtClean="0"/>
              <a:t>Methodological approach of identity construction &amp; strategies of allophones in Belgium</a:t>
            </a:r>
            <a:endParaRPr lang="en-US" sz="2800" dirty="0"/>
          </a:p>
        </p:txBody>
      </p:sp>
      <p:sp>
        <p:nvSpPr>
          <p:cNvPr id="3" name="Sous-titre 2"/>
          <p:cNvSpPr>
            <a:spLocks noGrp="1"/>
          </p:cNvSpPr>
          <p:nvPr>
            <p:ph type="subTitle" idx="1"/>
          </p:nvPr>
        </p:nvSpPr>
        <p:spPr>
          <a:xfrm>
            <a:off x="3851920" y="3294457"/>
            <a:ext cx="3886200" cy="1825625"/>
          </a:xfrm>
        </p:spPr>
        <p:txBody>
          <a:bodyPr>
            <a:normAutofit/>
          </a:bodyPr>
          <a:lstStyle/>
          <a:p>
            <a:endParaRPr lang="fr-BE" sz="2400" dirty="0" smtClean="0"/>
          </a:p>
          <a:p>
            <a:r>
              <a:rPr lang="fr-BE" sz="2400" dirty="0" err="1" smtClean="0"/>
              <a:t>D</a:t>
            </a:r>
            <a:r>
              <a:rPr lang="fr-BE" sz="2400" cap="small" dirty="0" err="1" smtClean="0"/>
              <a:t>assargues</a:t>
            </a:r>
            <a:r>
              <a:rPr lang="fr-BE" sz="2400" dirty="0" smtClean="0"/>
              <a:t> Alix</a:t>
            </a:r>
          </a:p>
          <a:p>
            <a:r>
              <a:rPr lang="fr-BE" sz="2400" cap="small" dirty="0" err="1" smtClean="0"/>
              <a:t>Perrez</a:t>
            </a:r>
            <a:r>
              <a:rPr lang="fr-BE" sz="2400" dirty="0" smtClean="0"/>
              <a:t> Julien</a:t>
            </a:r>
          </a:p>
          <a:p>
            <a:r>
              <a:rPr lang="fr-BE" sz="2400" dirty="0" err="1" smtClean="0"/>
              <a:t>University</a:t>
            </a:r>
            <a:r>
              <a:rPr lang="fr-BE" sz="2400" dirty="0" smtClean="0"/>
              <a:t> </a:t>
            </a:r>
            <a:r>
              <a:rPr lang="fr-BE" sz="2400" smtClean="0"/>
              <a:t>of Liège</a:t>
            </a:r>
            <a:endParaRPr lang="fr-BE" sz="2400" dirty="0"/>
          </a:p>
        </p:txBody>
      </p:sp>
      <p:sp>
        <p:nvSpPr>
          <p:cNvPr id="5" name="Rectangle 4"/>
          <p:cNvSpPr/>
          <p:nvPr/>
        </p:nvSpPr>
        <p:spPr>
          <a:xfrm>
            <a:off x="179512" y="4509120"/>
            <a:ext cx="1933543" cy="646331"/>
          </a:xfrm>
          <a:prstGeom prst="rect">
            <a:avLst/>
          </a:prstGeom>
        </p:spPr>
        <p:txBody>
          <a:bodyPr wrap="none">
            <a:spAutoFit/>
          </a:bodyPr>
          <a:lstStyle/>
          <a:p>
            <a:r>
              <a:rPr lang="fr-BE" dirty="0"/>
              <a:t>Groningen,  </a:t>
            </a:r>
            <a:endParaRPr lang="fr-BE" dirty="0" smtClean="0"/>
          </a:p>
          <a:p>
            <a:r>
              <a:rPr lang="fr-BE" dirty="0" smtClean="0"/>
              <a:t>March,  28th </a:t>
            </a:r>
            <a:r>
              <a:rPr lang="fr-BE" dirty="0"/>
              <a:t>2014</a:t>
            </a:r>
          </a:p>
        </p:txBody>
      </p:sp>
    </p:spTree>
    <p:extLst>
      <p:ext uri="{BB962C8B-B14F-4D97-AF65-F5344CB8AC3E}">
        <p14:creationId xmlns:p14="http://schemas.microsoft.com/office/powerpoint/2010/main" val="125032396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en-US" sz="2400" dirty="0"/>
              <a:t>2</a:t>
            </a:r>
            <a:r>
              <a:rPr lang="en-US" sz="2400" dirty="0" smtClean="0"/>
              <a:t>. </a:t>
            </a:r>
            <a:r>
              <a:rPr lang="en-US" sz="2400" dirty="0"/>
              <a:t>Sociological &amp; psychosocial study </a:t>
            </a:r>
            <a:br>
              <a:rPr lang="en-US" sz="2400" dirty="0"/>
            </a:br>
            <a:r>
              <a:rPr lang="en-US" sz="2400" dirty="0"/>
              <a:t>2. 2. </a:t>
            </a:r>
            <a:r>
              <a:rPr lang="fr-BE" sz="2400" cap="none" dirty="0" err="1" smtClean="0"/>
              <a:t>Interactional</a:t>
            </a:r>
            <a:r>
              <a:rPr lang="fr-BE" sz="2400" cap="none" dirty="0" smtClean="0"/>
              <a:t> </a:t>
            </a:r>
            <a:r>
              <a:rPr lang="fr-BE" sz="2400" cap="none" dirty="0" err="1"/>
              <a:t>linguistic</a:t>
            </a:r>
            <a:r>
              <a:rPr lang="fr-BE" sz="2400" cap="none" dirty="0"/>
              <a:t> </a:t>
            </a:r>
            <a:r>
              <a:rPr lang="fr-BE" sz="2400" cap="none" dirty="0" smtClean="0"/>
              <a:t>&amp; </a:t>
            </a:r>
            <a:r>
              <a:rPr lang="fr-BE" sz="2400" cap="none" dirty="0" err="1" smtClean="0"/>
              <a:t>identity</a:t>
            </a:r>
            <a:r>
              <a:rPr lang="fr-BE" sz="2400" cap="none" dirty="0" smtClean="0"/>
              <a:t> </a:t>
            </a:r>
            <a:r>
              <a:rPr lang="fr-BE" sz="2400" cap="none" dirty="0" err="1" smtClean="0"/>
              <a:t>strategies</a:t>
            </a:r>
            <a:endParaRPr lang="fr-BE" sz="2400" dirty="0"/>
          </a:p>
        </p:txBody>
      </p:sp>
      <p:sp>
        <p:nvSpPr>
          <p:cNvPr id="3" name="Espace réservé du contenu 2"/>
          <p:cNvSpPr>
            <a:spLocks noGrp="1"/>
          </p:cNvSpPr>
          <p:nvPr>
            <p:ph idx="1"/>
          </p:nvPr>
        </p:nvSpPr>
        <p:spPr>
          <a:xfrm>
            <a:off x="683568" y="1412776"/>
            <a:ext cx="7772400" cy="4133055"/>
          </a:xfrm>
        </p:spPr>
        <p:txBody>
          <a:bodyPr>
            <a:normAutofit lnSpcReduction="10000"/>
          </a:bodyPr>
          <a:lstStyle/>
          <a:p>
            <a:r>
              <a:rPr lang="en-GB" sz="2400" dirty="0" smtClean="0"/>
              <a:t>Code-switching</a:t>
            </a:r>
          </a:p>
          <a:p>
            <a:pPr lvl="1"/>
            <a:r>
              <a:rPr lang="en-GB" sz="2400" dirty="0"/>
              <a:t>To make the communication process easier</a:t>
            </a:r>
          </a:p>
          <a:p>
            <a:pPr lvl="1"/>
            <a:r>
              <a:rPr lang="en-GB" sz="2400" dirty="0"/>
              <a:t>As part of a face-protection </a:t>
            </a:r>
            <a:r>
              <a:rPr lang="en-GB" sz="2400" dirty="0" smtClean="0"/>
              <a:t>strategy</a:t>
            </a:r>
          </a:p>
          <a:p>
            <a:pPr lvl="1"/>
            <a:r>
              <a:rPr lang="en-GB" sz="2400" dirty="0" smtClean="0"/>
              <a:t>To act, following a mental program</a:t>
            </a:r>
          </a:p>
          <a:p>
            <a:pPr lvl="2"/>
            <a:r>
              <a:rPr lang="en-GB" sz="2100" dirty="0" smtClean="0"/>
              <a:t>One person, one language</a:t>
            </a:r>
          </a:p>
          <a:p>
            <a:pPr lvl="2"/>
            <a:r>
              <a:rPr lang="en-GB" sz="2100" dirty="0" smtClean="0"/>
              <a:t>One place, one language</a:t>
            </a:r>
          </a:p>
          <a:p>
            <a:pPr lvl="2"/>
            <a:r>
              <a:rPr lang="en-GB" sz="2100" dirty="0" smtClean="0"/>
              <a:t>One territory, one language</a:t>
            </a:r>
          </a:p>
          <a:p>
            <a:pPr marL="868680" lvl="2" indent="0" algn="just">
              <a:buNone/>
            </a:pPr>
            <a:r>
              <a:rPr lang="en-GB" sz="2000" dirty="0" smtClean="0"/>
              <a:t>« and Brussels, each time we talk about what do we do when we arrive in Brussels, we talk in French? Flemish naturally! It was… there was no other… so we knew well that daddy was pro Flemish » FF3</a:t>
            </a:r>
          </a:p>
          <a:p>
            <a:pPr lvl="2"/>
            <a:endParaRPr lang="fr-BE" sz="1800" dirty="0"/>
          </a:p>
        </p:txBody>
      </p:sp>
    </p:spTree>
    <p:extLst>
      <p:ext uri="{BB962C8B-B14F-4D97-AF65-F5344CB8AC3E}">
        <p14:creationId xmlns:p14="http://schemas.microsoft.com/office/powerpoint/2010/main" val="1267001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en-US" sz="2400" dirty="0"/>
              <a:t>2</a:t>
            </a:r>
            <a:r>
              <a:rPr lang="en-US" sz="2400" dirty="0" smtClean="0"/>
              <a:t>. </a:t>
            </a:r>
            <a:r>
              <a:rPr lang="en-US" sz="2400" dirty="0"/>
              <a:t>Sociological &amp; psychosocial study </a:t>
            </a:r>
            <a:br>
              <a:rPr lang="en-US" sz="2400" dirty="0"/>
            </a:br>
            <a:r>
              <a:rPr lang="en-US" sz="2400" dirty="0"/>
              <a:t>2. </a:t>
            </a:r>
            <a:r>
              <a:rPr lang="en-US" sz="2400" dirty="0" smtClean="0"/>
              <a:t>2. </a:t>
            </a:r>
            <a:r>
              <a:rPr lang="en-US" sz="2400" cap="none" dirty="0" smtClean="0"/>
              <a:t>Interactional linguistic &amp; identity strategies</a:t>
            </a:r>
            <a:endParaRPr lang="en-US" sz="2400" dirty="0"/>
          </a:p>
        </p:txBody>
      </p:sp>
      <p:sp>
        <p:nvSpPr>
          <p:cNvPr id="3" name="Espace réservé du contenu 2"/>
          <p:cNvSpPr>
            <a:spLocks noGrp="1"/>
          </p:cNvSpPr>
          <p:nvPr>
            <p:ph idx="1"/>
          </p:nvPr>
        </p:nvSpPr>
        <p:spPr/>
        <p:txBody>
          <a:bodyPr>
            <a:normAutofit fontScale="92500" lnSpcReduction="20000"/>
          </a:bodyPr>
          <a:lstStyle/>
          <a:p>
            <a:r>
              <a:rPr lang="en-GB" sz="2400" dirty="0" smtClean="0"/>
              <a:t>Code-switching</a:t>
            </a:r>
          </a:p>
          <a:p>
            <a:r>
              <a:rPr lang="en-GB" sz="2400" dirty="0" smtClean="0"/>
              <a:t>Code-switching </a:t>
            </a:r>
            <a:r>
              <a:rPr lang="en-GB" sz="2400" dirty="0"/>
              <a:t>between language varieties</a:t>
            </a:r>
          </a:p>
          <a:p>
            <a:pPr lvl="1"/>
            <a:r>
              <a:rPr lang="en-GB" sz="2400" dirty="0"/>
              <a:t>To preserve social identity</a:t>
            </a:r>
          </a:p>
          <a:p>
            <a:pPr lvl="1"/>
            <a:endParaRPr lang="fr-BE" sz="2400" i="1" dirty="0"/>
          </a:p>
          <a:p>
            <a:pPr marL="68580" indent="0" algn="just">
              <a:buNone/>
            </a:pPr>
            <a:r>
              <a:rPr lang="fr-FR" i="1" dirty="0"/>
              <a:t>« - Est-ce que tu essayais d’imiter l’accent des autres ou… - Non ! Non </a:t>
            </a:r>
            <a:r>
              <a:rPr lang="fr-FR" i="1" dirty="0" err="1"/>
              <a:t>non</a:t>
            </a:r>
            <a:r>
              <a:rPr lang="fr-FR" i="1" dirty="0"/>
              <a:t> je parlais correctement mais sans… je roulais mon r plus que maintenant mais pas au point que [ma sœur] le faisait, [ma sœur], elle savait vraiment prendre le patois anversois mais ça j’avais nulle envie de le parler moi non-plus » </a:t>
            </a:r>
            <a:r>
              <a:rPr lang="fr-FR" dirty="0"/>
              <a:t>(FF3)</a:t>
            </a:r>
          </a:p>
          <a:p>
            <a:pPr marL="68580" indent="0" algn="just">
              <a:buNone/>
            </a:pPr>
            <a:r>
              <a:rPr lang="fr-FR" i="1" dirty="0"/>
              <a:t>« - </a:t>
            </a:r>
            <a:r>
              <a:rPr lang="fr-FR" i="1" dirty="0" err="1"/>
              <a:t>Were</a:t>
            </a:r>
            <a:r>
              <a:rPr lang="fr-FR" i="1" dirty="0"/>
              <a:t> </a:t>
            </a:r>
            <a:r>
              <a:rPr lang="fr-FR" i="1" dirty="0" err="1"/>
              <a:t>you</a:t>
            </a:r>
            <a:r>
              <a:rPr lang="fr-FR" i="1" dirty="0"/>
              <a:t> </a:t>
            </a:r>
            <a:r>
              <a:rPr lang="fr-FR" i="1" dirty="0" err="1"/>
              <a:t>trying</a:t>
            </a:r>
            <a:r>
              <a:rPr lang="fr-FR" i="1" dirty="0"/>
              <a:t> to </a:t>
            </a:r>
            <a:r>
              <a:rPr lang="fr-FR" i="1" dirty="0" err="1"/>
              <a:t>imitate</a:t>
            </a:r>
            <a:r>
              <a:rPr lang="fr-FR" i="1" dirty="0"/>
              <a:t> the accent of the </a:t>
            </a:r>
            <a:r>
              <a:rPr lang="fr-FR" i="1" dirty="0" err="1"/>
              <a:t>others</a:t>
            </a:r>
            <a:r>
              <a:rPr lang="fr-FR" i="1" dirty="0"/>
              <a:t> or …? – No! No! No! I </a:t>
            </a:r>
            <a:r>
              <a:rPr lang="fr-FR" i="1" dirty="0" err="1"/>
              <a:t>was</a:t>
            </a:r>
            <a:r>
              <a:rPr lang="fr-FR" i="1" dirty="0"/>
              <a:t> </a:t>
            </a:r>
            <a:r>
              <a:rPr lang="fr-FR" i="1" dirty="0" err="1"/>
              <a:t>speaking</a:t>
            </a:r>
            <a:r>
              <a:rPr lang="fr-FR" i="1" dirty="0"/>
              <a:t> </a:t>
            </a:r>
            <a:r>
              <a:rPr lang="fr-FR" i="1" dirty="0" err="1"/>
              <a:t>correctly</a:t>
            </a:r>
            <a:r>
              <a:rPr lang="fr-FR" i="1" dirty="0"/>
              <a:t> but </a:t>
            </a:r>
            <a:r>
              <a:rPr lang="fr-FR" i="1" dirty="0" err="1"/>
              <a:t>without</a:t>
            </a:r>
            <a:r>
              <a:rPr lang="fr-FR" i="1" dirty="0"/>
              <a:t> … I </a:t>
            </a:r>
            <a:r>
              <a:rPr lang="fr-FR" i="1" dirty="0" err="1"/>
              <a:t>was</a:t>
            </a:r>
            <a:r>
              <a:rPr lang="fr-FR" i="1" dirty="0"/>
              <a:t> </a:t>
            </a:r>
            <a:r>
              <a:rPr lang="fr-FR" i="1" dirty="0" err="1"/>
              <a:t>rolling</a:t>
            </a:r>
            <a:r>
              <a:rPr lang="fr-FR" i="1" dirty="0"/>
              <a:t> </a:t>
            </a:r>
            <a:r>
              <a:rPr lang="fr-FR" i="1" dirty="0" err="1"/>
              <a:t>my</a:t>
            </a:r>
            <a:r>
              <a:rPr lang="fr-FR" i="1" dirty="0"/>
              <a:t> </a:t>
            </a:r>
            <a:r>
              <a:rPr lang="fr-FR" i="1" dirty="0" err="1"/>
              <a:t>r’s</a:t>
            </a:r>
            <a:r>
              <a:rPr lang="fr-FR" i="1" dirty="0"/>
              <a:t> to a </a:t>
            </a:r>
            <a:r>
              <a:rPr lang="fr-FR" i="1" dirty="0" err="1"/>
              <a:t>larger</a:t>
            </a:r>
            <a:r>
              <a:rPr lang="fr-FR" i="1" dirty="0"/>
              <a:t> </a:t>
            </a:r>
            <a:r>
              <a:rPr lang="fr-FR" i="1" dirty="0" err="1"/>
              <a:t>extent</a:t>
            </a:r>
            <a:r>
              <a:rPr lang="fr-FR" i="1" dirty="0"/>
              <a:t>, but not as </a:t>
            </a:r>
            <a:r>
              <a:rPr lang="fr-FR" i="1" dirty="0" err="1"/>
              <a:t>much</a:t>
            </a:r>
            <a:r>
              <a:rPr lang="fr-FR" i="1" dirty="0"/>
              <a:t> as </a:t>
            </a:r>
            <a:r>
              <a:rPr lang="fr-FR" i="1" dirty="0" err="1"/>
              <a:t>my</a:t>
            </a:r>
            <a:r>
              <a:rPr lang="fr-FR" i="1" dirty="0"/>
              <a:t> </a:t>
            </a:r>
            <a:r>
              <a:rPr lang="fr-FR" i="1" dirty="0" err="1"/>
              <a:t>sister</a:t>
            </a:r>
            <a:r>
              <a:rPr lang="fr-FR" i="1" dirty="0"/>
              <a:t> </a:t>
            </a:r>
            <a:r>
              <a:rPr lang="fr-FR" i="1" dirty="0" err="1"/>
              <a:t>did</a:t>
            </a:r>
            <a:r>
              <a:rPr lang="fr-FR" i="1" dirty="0"/>
              <a:t>, </a:t>
            </a:r>
            <a:r>
              <a:rPr lang="fr-FR" i="1" dirty="0" err="1"/>
              <a:t>my</a:t>
            </a:r>
            <a:r>
              <a:rPr lang="fr-FR" i="1" dirty="0"/>
              <a:t> </a:t>
            </a:r>
            <a:r>
              <a:rPr lang="fr-FR" i="1" dirty="0" err="1"/>
              <a:t>sister</a:t>
            </a:r>
            <a:r>
              <a:rPr lang="fr-FR" i="1" dirty="0"/>
              <a:t> </a:t>
            </a:r>
            <a:r>
              <a:rPr lang="fr-FR" i="1" dirty="0" err="1"/>
              <a:t>was</a:t>
            </a:r>
            <a:r>
              <a:rPr lang="fr-FR" i="1" dirty="0"/>
              <a:t> able to use the </a:t>
            </a:r>
            <a:r>
              <a:rPr lang="fr-FR" i="1" dirty="0" err="1"/>
              <a:t>Antwerpian</a:t>
            </a:r>
            <a:r>
              <a:rPr lang="fr-FR" i="1" dirty="0"/>
              <a:t> </a:t>
            </a:r>
            <a:r>
              <a:rPr lang="fr-FR" i="1" dirty="0" err="1"/>
              <a:t>dialect</a:t>
            </a:r>
            <a:r>
              <a:rPr lang="fr-FR" i="1" dirty="0"/>
              <a:t> but I </a:t>
            </a:r>
            <a:r>
              <a:rPr lang="fr-FR" i="1" dirty="0" err="1"/>
              <a:t>didn’t</a:t>
            </a:r>
            <a:r>
              <a:rPr lang="fr-FR" i="1" dirty="0"/>
              <a:t> </a:t>
            </a:r>
            <a:r>
              <a:rPr lang="fr-FR" i="1" dirty="0" err="1"/>
              <a:t>want</a:t>
            </a:r>
            <a:r>
              <a:rPr lang="fr-FR" i="1" dirty="0"/>
              <a:t> to </a:t>
            </a:r>
            <a:r>
              <a:rPr lang="fr-FR" i="1" dirty="0" err="1"/>
              <a:t>speak</a:t>
            </a:r>
            <a:r>
              <a:rPr lang="fr-FR" i="1" dirty="0"/>
              <a:t> </a:t>
            </a:r>
            <a:r>
              <a:rPr lang="fr-FR" i="1" dirty="0" err="1"/>
              <a:t>it</a:t>
            </a:r>
            <a:r>
              <a:rPr lang="fr-FR" i="1" dirty="0"/>
              <a:t> </a:t>
            </a:r>
            <a:r>
              <a:rPr lang="fr-FR" i="1" dirty="0" err="1"/>
              <a:t>myself</a:t>
            </a:r>
            <a:r>
              <a:rPr lang="fr-FR" i="1" dirty="0"/>
              <a:t>»</a:t>
            </a:r>
          </a:p>
        </p:txBody>
      </p:sp>
    </p:spTree>
    <p:extLst>
      <p:ext uri="{BB962C8B-B14F-4D97-AF65-F5344CB8AC3E}">
        <p14:creationId xmlns:p14="http://schemas.microsoft.com/office/powerpoint/2010/main" val="314738197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en-US" sz="2400" dirty="0" smtClean="0"/>
              <a:t>2. </a:t>
            </a:r>
            <a:r>
              <a:rPr lang="en-US" sz="2400" dirty="0"/>
              <a:t>Sociological &amp; psychosocial study </a:t>
            </a:r>
            <a:br>
              <a:rPr lang="en-US" sz="2400" dirty="0"/>
            </a:br>
            <a:r>
              <a:rPr lang="en-US" sz="2400" dirty="0"/>
              <a:t>2. </a:t>
            </a:r>
            <a:r>
              <a:rPr lang="en-US" sz="2400" dirty="0" smtClean="0"/>
              <a:t>2. </a:t>
            </a:r>
            <a:r>
              <a:rPr lang="en-US" sz="2400" cap="none" dirty="0" smtClean="0"/>
              <a:t>Interactional linguistic &amp; identity strategies</a:t>
            </a:r>
            <a:endParaRPr lang="en-US" sz="2400" dirty="0"/>
          </a:p>
        </p:txBody>
      </p:sp>
      <p:sp>
        <p:nvSpPr>
          <p:cNvPr id="3" name="Espace réservé du contenu 2"/>
          <p:cNvSpPr>
            <a:spLocks noGrp="1"/>
          </p:cNvSpPr>
          <p:nvPr>
            <p:ph idx="1"/>
          </p:nvPr>
        </p:nvSpPr>
        <p:spPr/>
        <p:txBody>
          <a:bodyPr>
            <a:normAutofit fontScale="92500" lnSpcReduction="10000"/>
          </a:bodyPr>
          <a:lstStyle/>
          <a:p>
            <a:r>
              <a:rPr lang="en-GB" sz="2400" dirty="0"/>
              <a:t>Code-switching</a:t>
            </a:r>
          </a:p>
          <a:p>
            <a:r>
              <a:rPr lang="en-GB" sz="2400" dirty="0" smtClean="0"/>
              <a:t>Code-switching </a:t>
            </a:r>
            <a:r>
              <a:rPr lang="en-GB" sz="2400" dirty="0"/>
              <a:t>between language varieties</a:t>
            </a:r>
          </a:p>
          <a:p>
            <a:pPr lvl="1"/>
            <a:r>
              <a:rPr lang="en-GB" sz="2400" dirty="0"/>
              <a:t>To preserve social identity</a:t>
            </a:r>
          </a:p>
          <a:p>
            <a:pPr lvl="1"/>
            <a:r>
              <a:rPr lang="en-GB" sz="2400" dirty="0"/>
              <a:t>To protect oneself from linguistic reproaches</a:t>
            </a:r>
          </a:p>
          <a:p>
            <a:pPr lvl="1"/>
            <a:endParaRPr lang="en-GB" sz="2400" i="1" dirty="0"/>
          </a:p>
          <a:p>
            <a:pPr marL="468630" lvl="1" indent="0" algn="just">
              <a:buNone/>
            </a:pPr>
            <a:r>
              <a:rPr lang="fr-FR" sz="2000" i="1" dirty="0"/>
              <a:t>« Donc j’dis toujours, ‘Je viens de Tongres, je suis néerlandophone’ donc […] néerlandophone c’est juste pour préciser que voilà, des fois, il y aura des fautes, si j’ai un accent ben ça vient de là. » </a:t>
            </a:r>
            <a:r>
              <a:rPr lang="fr-FR" sz="2000" dirty="0"/>
              <a:t>(NW1)</a:t>
            </a:r>
          </a:p>
          <a:p>
            <a:pPr marL="468630" lvl="1" indent="0" algn="just">
              <a:buNone/>
            </a:pPr>
            <a:r>
              <a:rPr lang="fr-FR" sz="2000" i="1" dirty="0"/>
              <a:t>« So, I </a:t>
            </a:r>
            <a:r>
              <a:rPr lang="fr-FR" sz="2000" i="1" dirty="0" err="1"/>
              <a:t>always</a:t>
            </a:r>
            <a:r>
              <a:rPr lang="fr-FR" sz="2000" i="1" dirty="0"/>
              <a:t> </a:t>
            </a:r>
            <a:r>
              <a:rPr lang="fr-FR" sz="2000" i="1" dirty="0" err="1"/>
              <a:t>say</a:t>
            </a:r>
            <a:r>
              <a:rPr lang="fr-FR" sz="2000" i="1" dirty="0"/>
              <a:t>, </a:t>
            </a:r>
            <a:r>
              <a:rPr lang="fr-FR" sz="2000" i="1" dirty="0" err="1"/>
              <a:t>I’m</a:t>
            </a:r>
            <a:r>
              <a:rPr lang="fr-FR" sz="2000" i="1" dirty="0"/>
              <a:t> </a:t>
            </a:r>
            <a:r>
              <a:rPr lang="fr-FR" sz="2000" i="1" dirty="0" err="1"/>
              <a:t>coming</a:t>
            </a:r>
            <a:r>
              <a:rPr lang="fr-FR" sz="2000" i="1" dirty="0"/>
              <a:t> </a:t>
            </a:r>
            <a:r>
              <a:rPr lang="fr-FR" sz="2000" i="1" dirty="0" err="1"/>
              <a:t>from</a:t>
            </a:r>
            <a:r>
              <a:rPr lang="fr-FR" sz="2000" i="1" dirty="0"/>
              <a:t> Tongeren, </a:t>
            </a:r>
            <a:r>
              <a:rPr lang="fr-FR" sz="2000" i="1" dirty="0" err="1"/>
              <a:t>I’m</a:t>
            </a:r>
            <a:r>
              <a:rPr lang="fr-FR" sz="2000" i="1" dirty="0"/>
              <a:t> </a:t>
            </a:r>
            <a:r>
              <a:rPr lang="fr-FR" sz="2000" i="1" dirty="0" err="1"/>
              <a:t>Dutch-speaking</a:t>
            </a:r>
            <a:r>
              <a:rPr lang="fr-FR" sz="2000" i="1" dirty="0"/>
              <a:t>, </a:t>
            </a:r>
            <a:r>
              <a:rPr lang="fr-FR" sz="2000" i="1" dirty="0" err="1"/>
              <a:t>so</a:t>
            </a:r>
            <a:r>
              <a:rPr lang="fr-FR" sz="2000" i="1" dirty="0"/>
              <a:t> </a:t>
            </a:r>
            <a:r>
              <a:rPr lang="fr-FR" sz="2000" i="1" dirty="0" err="1"/>
              <a:t>that’s</a:t>
            </a:r>
            <a:r>
              <a:rPr lang="fr-FR" sz="2000" i="1" dirty="0"/>
              <a:t> </a:t>
            </a:r>
            <a:r>
              <a:rPr lang="fr-FR" sz="2000" i="1" dirty="0" err="1"/>
              <a:t>just</a:t>
            </a:r>
            <a:r>
              <a:rPr lang="fr-FR" sz="2000" i="1" dirty="0"/>
              <a:t> to </a:t>
            </a:r>
            <a:r>
              <a:rPr lang="fr-FR" sz="2000" i="1" dirty="0" err="1"/>
              <a:t>say</a:t>
            </a:r>
            <a:r>
              <a:rPr lang="fr-FR" sz="2000" i="1" dirty="0"/>
              <a:t> </a:t>
            </a:r>
            <a:r>
              <a:rPr lang="fr-FR" sz="2000" i="1" dirty="0" err="1"/>
              <a:t>that</a:t>
            </a:r>
            <a:r>
              <a:rPr lang="fr-FR" sz="2000" i="1" dirty="0"/>
              <a:t> </a:t>
            </a:r>
            <a:r>
              <a:rPr lang="fr-FR" sz="2000" i="1" dirty="0" err="1"/>
              <a:t>that</a:t>
            </a:r>
            <a:r>
              <a:rPr lang="fr-FR" sz="2000" i="1" dirty="0"/>
              <a:t> </a:t>
            </a:r>
            <a:r>
              <a:rPr lang="fr-FR" sz="2000" i="1" dirty="0" err="1"/>
              <a:t>might</a:t>
            </a:r>
            <a:r>
              <a:rPr lang="fr-FR" sz="2000" i="1" dirty="0"/>
              <a:t> </a:t>
            </a:r>
            <a:r>
              <a:rPr lang="fr-FR" sz="2000" i="1" dirty="0" err="1"/>
              <a:t>be</a:t>
            </a:r>
            <a:r>
              <a:rPr lang="fr-FR" sz="2000" i="1" dirty="0"/>
              <a:t> the </a:t>
            </a:r>
            <a:r>
              <a:rPr lang="fr-FR" sz="2000" i="1" dirty="0" err="1"/>
              <a:t>reason</a:t>
            </a:r>
            <a:r>
              <a:rPr lang="fr-FR" sz="2000" i="1" dirty="0"/>
              <a:t> </a:t>
            </a:r>
            <a:r>
              <a:rPr lang="fr-FR" sz="2000" i="1" dirty="0" err="1"/>
              <a:t>why</a:t>
            </a:r>
            <a:r>
              <a:rPr lang="fr-FR" sz="2000" i="1" dirty="0"/>
              <a:t> I </a:t>
            </a:r>
            <a:r>
              <a:rPr lang="fr-FR" sz="2000" i="1" dirty="0" err="1"/>
              <a:t>make</a:t>
            </a:r>
            <a:r>
              <a:rPr lang="fr-FR" sz="2000" i="1" dirty="0"/>
              <a:t> </a:t>
            </a:r>
            <a:r>
              <a:rPr lang="fr-FR" sz="2000" i="1" dirty="0" err="1"/>
              <a:t>some</a:t>
            </a:r>
            <a:r>
              <a:rPr lang="fr-FR" sz="2000" i="1" dirty="0"/>
              <a:t> </a:t>
            </a:r>
            <a:r>
              <a:rPr lang="fr-FR" sz="2000" i="1" dirty="0" err="1"/>
              <a:t>mistakes</a:t>
            </a:r>
            <a:r>
              <a:rPr lang="fr-FR" sz="2000" i="1" dirty="0"/>
              <a:t> or </a:t>
            </a:r>
            <a:r>
              <a:rPr lang="fr-FR" sz="2000" i="1" dirty="0" err="1"/>
              <a:t>why</a:t>
            </a:r>
            <a:r>
              <a:rPr lang="fr-FR" sz="2000" i="1" dirty="0"/>
              <a:t> I have an accent. »</a:t>
            </a:r>
            <a:endParaRPr lang="fr-BE" sz="2000" i="1" dirty="0"/>
          </a:p>
          <a:p>
            <a:pPr lvl="1"/>
            <a:endParaRPr lang="en-GB" sz="2400" i="1" dirty="0" smtClean="0"/>
          </a:p>
        </p:txBody>
      </p:sp>
    </p:spTree>
    <p:extLst>
      <p:ext uri="{BB962C8B-B14F-4D97-AF65-F5344CB8AC3E}">
        <p14:creationId xmlns:p14="http://schemas.microsoft.com/office/powerpoint/2010/main" val="342685562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en-US" sz="2800" dirty="0" smtClean="0"/>
              <a:t>identity </a:t>
            </a:r>
            <a:r>
              <a:rPr lang="en-US" sz="2800" dirty="0"/>
              <a:t>construction &amp; strategies of allophones in Belgium</a:t>
            </a:r>
            <a:endParaRPr lang="fr-BE" sz="2800" dirty="0"/>
          </a:p>
        </p:txBody>
      </p:sp>
      <p:sp>
        <p:nvSpPr>
          <p:cNvPr id="3" name="Espace réservé du contenu 2"/>
          <p:cNvSpPr>
            <a:spLocks noGrp="1"/>
          </p:cNvSpPr>
          <p:nvPr>
            <p:ph idx="1"/>
          </p:nvPr>
        </p:nvSpPr>
        <p:spPr/>
        <p:txBody>
          <a:bodyPr>
            <a:normAutofit/>
          </a:bodyPr>
          <a:lstStyle/>
          <a:p>
            <a:r>
              <a:rPr lang="en-GB" sz="2400" b="1" dirty="0" smtClean="0"/>
              <a:t>1. Semantic study</a:t>
            </a:r>
          </a:p>
          <a:p>
            <a:pPr marL="468630" lvl="1" indent="0">
              <a:buNone/>
            </a:pPr>
            <a:r>
              <a:rPr lang="en-GB" sz="2400" dirty="0" smtClean="0"/>
              <a:t>Cognitive construction of identities, new identification systems</a:t>
            </a:r>
          </a:p>
          <a:p>
            <a:pPr lvl="1"/>
            <a:endParaRPr lang="en-GB" sz="2400" dirty="0" smtClean="0"/>
          </a:p>
          <a:p>
            <a:r>
              <a:rPr lang="en-GB" sz="2400" b="1" dirty="0" smtClean="0"/>
              <a:t>2. Sociological &amp; psychosocial study</a:t>
            </a:r>
          </a:p>
          <a:p>
            <a:pPr marL="468630" lvl="1" indent="0">
              <a:buNone/>
            </a:pPr>
            <a:r>
              <a:rPr lang="en-GB" sz="2400" dirty="0" smtClean="0"/>
              <a:t>Typology of main identity evolutions and typology of contextual identities</a:t>
            </a:r>
            <a:endParaRPr lang="en-GB" sz="2400" dirty="0"/>
          </a:p>
        </p:txBody>
      </p:sp>
    </p:spTree>
    <p:extLst>
      <p:ext uri="{BB962C8B-B14F-4D97-AF65-F5344CB8AC3E}">
        <p14:creationId xmlns:p14="http://schemas.microsoft.com/office/powerpoint/2010/main" val="16976584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r"/>
            <a:r>
              <a:rPr lang="fr-BE" sz="1800" cap="none" dirty="0" smtClean="0"/>
              <a:t>Groningen,  March 28th,  2014</a:t>
            </a:r>
            <a:endParaRPr lang="fr-BE" sz="1800" cap="none" dirty="0"/>
          </a:p>
        </p:txBody>
      </p:sp>
      <p:sp>
        <p:nvSpPr>
          <p:cNvPr id="3" name="Espace réservé du contenu 2"/>
          <p:cNvSpPr>
            <a:spLocks noGrp="1"/>
          </p:cNvSpPr>
          <p:nvPr>
            <p:ph idx="1"/>
          </p:nvPr>
        </p:nvSpPr>
        <p:spPr/>
        <p:txBody>
          <a:bodyPr/>
          <a:lstStyle/>
          <a:p>
            <a:endParaRPr lang="fr-BE" dirty="0" smtClean="0"/>
          </a:p>
          <a:p>
            <a:endParaRPr lang="fr-BE" dirty="0"/>
          </a:p>
          <a:p>
            <a:endParaRPr lang="fr-BE" dirty="0" smtClean="0"/>
          </a:p>
          <a:p>
            <a:endParaRPr lang="fr-BE" dirty="0"/>
          </a:p>
          <a:p>
            <a:pPr marL="68580" indent="0">
              <a:buNone/>
            </a:pPr>
            <a:r>
              <a:rPr lang="fr-BE" b="1" dirty="0" err="1" smtClean="0"/>
              <a:t>Dassargues</a:t>
            </a:r>
            <a:r>
              <a:rPr lang="fr-BE" b="1" dirty="0" smtClean="0"/>
              <a:t> Alix</a:t>
            </a:r>
            <a:endParaRPr lang="fr-BE" b="1" dirty="0"/>
          </a:p>
          <a:p>
            <a:r>
              <a:rPr lang="fr-BE" dirty="0" smtClean="0"/>
              <a:t>alix.dassargues@ulg.ac.be</a:t>
            </a:r>
          </a:p>
          <a:p>
            <a:endParaRPr lang="fr-BE" dirty="0" smtClean="0"/>
          </a:p>
          <a:p>
            <a:pPr marL="68580" indent="0">
              <a:buNone/>
            </a:pPr>
            <a:r>
              <a:rPr lang="fr-BE" b="1" dirty="0" err="1" smtClean="0"/>
              <a:t>Perrez</a:t>
            </a:r>
            <a:r>
              <a:rPr lang="fr-BE" b="1" dirty="0" smtClean="0"/>
              <a:t> Julien</a:t>
            </a:r>
          </a:p>
          <a:p>
            <a:r>
              <a:rPr lang="fr-BE" dirty="0"/>
              <a:t>j</a:t>
            </a:r>
            <a:r>
              <a:rPr lang="fr-BE" dirty="0" smtClean="0"/>
              <a:t>ulien.perrez@ulg.ac.be</a:t>
            </a:r>
            <a:endParaRPr lang="fr-BE" dirty="0"/>
          </a:p>
        </p:txBody>
      </p:sp>
    </p:spTree>
    <p:extLst>
      <p:ext uri="{BB962C8B-B14F-4D97-AF65-F5344CB8AC3E}">
        <p14:creationId xmlns:p14="http://schemas.microsoft.com/office/powerpoint/2010/main" val="216869055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dirty="0" smtClean="0"/>
              <a:t> </a:t>
            </a:r>
            <a:endParaRPr lang="fr-BE" dirty="0"/>
          </a:p>
        </p:txBody>
      </p:sp>
      <p:sp>
        <p:nvSpPr>
          <p:cNvPr id="3" name="Espace réservé du contenu 2"/>
          <p:cNvSpPr>
            <a:spLocks noGrp="1"/>
          </p:cNvSpPr>
          <p:nvPr>
            <p:ph idx="1"/>
          </p:nvPr>
        </p:nvSpPr>
        <p:spPr>
          <a:xfrm>
            <a:off x="683568" y="1772816"/>
            <a:ext cx="7772400" cy="3733800"/>
          </a:xfrm>
        </p:spPr>
        <p:txBody>
          <a:bodyPr/>
          <a:lstStyle/>
          <a:p>
            <a:endParaRPr lang="fr-BE" dirty="0"/>
          </a:p>
          <a:p>
            <a:endParaRPr lang="fr-BE" dirty="0" smtClean="0"/>
          </a:p>
          <a:p>
            <a:endParaRPr lang="fr-BE" dirty="0"/>
          </a:p>
          <a:p>
            <a:endParaRPr lang="fr-BE" dirty="0" smtClean="0"/>
          </a:p>
          <a:p>
            <a:endParaRPr lang="fr-BE" dirty="0"/>
          </a:p>
          <a:p>
            <a:endParaRPr lang="fr-BE" dirty="0" smtClean="0"/>
          </a:p>
          <a:p>
            <a:endParaRPr lang="fr-BE" dirty="0"/>
          </a:p>
          <a:p>
            <a:r>
              <a:rPr lang="fr-BE" dirty="0" smtClean="0"/>
              <a:t>To </a:t>
            </a:r>
            <a:r>
              <a:rPr lang="fr-BE" dirty="0" err="1" smtClean="0"/>
              <a:t>be</a:t>
            </a:r>
            <a:r>
              <a:rPr lang="fr-BE" dirty="0" smtClean="0"/>
              <a:t> French-</a:t>
            </a:r>
            <a:r>
              <a:rPr lang="fr-BE" dirty="0" err="1" smtClean="0"/>
              <a:t>speaking</a:t>
            </a:r>
            <a:r>
              <a:rPr lang="fr-BE" dirty="0" smtClean="0"/>
              <a:t> in </a:t>
            </a:r>
            <a:r>
              <a:rPr lang="fr-BE" dirty="0" err="1" smtClean="0"/>
              <a:t>Flanders</a:t>
            </a:r>
            <a:endParaRPr lang="fr-BE" dirty="0" smtClean="0"/>
          </a:p>
          <a:p>
            <a:r>
              <a:rPr lang="fr-BE" dirty="0" smtClean="0"/>
              <a:t>To </a:t>
            </a:r>
            <a:r>
              <a:rPr lang="fr-BE" dirty="0" err="1" smtClean="0"/>
              <a:t>be</a:t>
            </a:r>
            <a:r>
              <a:rPr lang="fr-BE" dirty="0" smtClean="0"/>
              <a:t> </a:t>
            </a:r>
            <a:r>
              <a:rPr lang="fr-BE" dirty="0" err="1" smtClean="0"/>
              <a:t>Dutch-speaking</a:t>
            </a:r>
            <a:r>
              <a:rPr lang="fr-BE" dirty="0" smtClean="0"/>
              <a:t> in </a:t>
            </a:r>
            <a:r>
              <a:rPr lang="fr-BE" dirty="0" err="1" smtClean="0"/>
              <a:t>Wallonia</a:t>
            </a:r>
            <a:endParaRPr lang="fr-BE" dirty="0"/>
          </a:p>
        </p:txBody>
      </p:sp>
      <p:grpSp>
        <p:nvGrpSpPr>
          <p:cNvPr id="8" name="Groupe 7"/>
          <p:cNvGrpSpPr/>
          <p:nvPr/>
        </p:nvGrpSpPr>
        <p:grpSpPr>
          <a:xfrm>
            <a:off x="2287996" y="764704"/>
            <a:ext cx="5688632" cy="3384376"/>
            <a:chOff x="2287996" y="764704"/>
            <a:chExt cx="5688632" cy="3384376"/>
          </a:xfrm>
        </p:grpSpPr>
        <p:pic>
          <p:nvPicPr>
            <p:cNvPr id="4" name="Image 3"/>
            <p:cNvPicPr>
              <a:picLocks noChangeAspect="1"/>
            </p:cNvPicPr>
            <p:nvPr/>
          </p:nvPicPr>
          <p:blipFill rotWithShape="1">
            <a:blip r:embed="rId3">
              <a:extLst>
                <a:ext uri="{28A0092B-C50C-407E-A947-70E740481C1C}">
                  <a14:useLocalDpi xmlns:a14="http://schemas.microsoft.com/office/drawing/2010/main" val="0"/>
                </a:ext>
              </a:extLst>
            </a:blip>
            <a:srcRect l="996" t="3624" r="207" b="13196"/>
            <a:stretch/>
          </p:blipFill>
          <p:spPr>
            <a:xfrm>
              <a:off x="2287996" y="764704"/>
              <a:ext cx="5688632" cy="3384376"/>
            </a:xfrm>
            <a:prstGeom prst="rect">
              <a:avLst/>
            </a:prstGeom>
            <a:ln w="57150">
              <a:solidFill>
                <a:schemeClr val="tx1"/>
              </a:solidFill>
            </a:ln>
          </p:spPr>
        </p:pic>
        <p:pic>
          <p:nvPicPr>
            <p:cNvPr id="1030" name="Picture 6"/>
            <p:cNvPicPr>
              <a:picLocks noChangeAspect="1" noChangeArrowheads="1"/>
            </p:cNvPicPr>
            <p:nvPr/>
          </p:nvPicPr>
          <p:blipFill rotWithShape="1">
            <a:blip r:embed="rId4">
              <a:duotone>
                <a:prstClr val="black"/>
                <a:schemeClr val="accent1">
                  <a:tint val="45000"/>
                  <a:satMod val="400000"/>
                </a:schemeClr>
              </a:duotone>
              <a:extLst>
                <a:ext uri="{28A0092B-C50C-407E-A947-70E740481C1C}">
                  <a14:useLocalDpi xmlns:a14="http://schemas.microsoft.com/office/drawing/2010/main" val="0"/>
                </a:ext>
              </a:extLst>
            </a:blip>
            <a:srcRect r="15229"/>
            <a:stretch/>
          </p:blipFill>
          <p:spPr bwMode="auto">
            <a:xfrm>
              <a:off x="7211595" y="2279810"/>
              <a:ext cx="765033" cy="1861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spTree>
    <p:extLst>
      <p:ext uri="{BB962C8B-B14F-4D97-AF65-F5344CB8AC3E}">
        <p14:creationId xmlns:p14="http://schemas.microsoft.com/office/powerpoint/2010/main" val="17879595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7" end="7"/>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BE" sz="2800" dirty="0" smtClean="0"/>
              <a:t>Main </a:t>
            </a:r>
            <a:r>
              <a:rPr lang="fr-BE" sz="2800" dirty="0" err="1" smtClean="0"/>
              <a:t>Methodology</a:t>
            </a:r>
            <a:r>
              <a:rPr lang="fr-BE" sz="2800" dirty="0" smtClean="0"/>
              <a:t> </a:t>
            </a:r>
            <a:r>
              <a:rPr lang="fr-BE" sz="2000" dirty="0" smtClean="0"/>
              <a:t>(</a:t>
            </a:r>
            <a:r>
              <a:rPr lang="fr-BE" sz="2000" dirty="0" err="1" smtClean="0"/>
              <a:t>work</a:t>
            </a:r>
            <a:r>
              <a:rPr lang="fr-BE" sz="2000" dirty="0" smtClean="0"/>
              <a:t>-in-</a:t>
            </a:r>
            <a:r>
              <a:rPr lang="fr-BE" sz="2000" dirty="0" err="1" smtClean="0"/>
              <a:t>progress</a:t>
            </a:r>
            <a:r>
              <a:rPr lang="fr-BE" sz="2000" dirty="0" smtClean="0"/>
              <a:t>)</a:t>
            </a:r>
            <a:endParaRPr lang="fr-BE" sz="2000" dirty="0"/>
          </a:p>
        </p:txBody>
      </p:sp>
      <p:sp>
        <p:nvSpPr>
          <p:cNvPr id="3" name="Espace réservé du contenu 2"/>
          <p:cNvSpPr>
            <a:spLocks noGrp="1"/>
          </p:cNvSpPr>
          <p:nvPr>
            <p:ph idx="1"/>
          </p:nvPr>
        </p:nvSpPr>
        <p:spPr/>
        <p:txBody>
          <a:bodyPr>
            <a:normAutofit/>
          </a:bodyPr>
          <a:lstStyle/>
          <a:p>
            <a:r>
              <a:rPr lang="en-GB" sz="2400" dirty="0" smtClean="0"/>
              <a:t>Qualitative method (sociological interviews)</a:t>
            </a:r>
          </a:p>
          <a:p>
            <a:endParaRPr lang="en-GB" sz="2400" dirty="0" smtClean="0"/>
          </a:p>
          <a:p>
            <a:r>
              <a:rPr lang="en-GB" sz="2400" dirty="0" smtClean="0"/>
              <a:t>Characteristics of informants</a:t>
            </a:r>
          </a:p>
          <a:p>
            <a:pPr lvl="2"/>
            <a:r>
              <a:rPr lang="en-GB" sz="2400" dirty="0" smtClean="0"/>
              <a:t>Proximity with the linguistic border</a:t>
            </a:r>
          </a:p>
          <a:p>
            <a:pPr lvl="2"/>
            <a:r>
              <a:rPr lang="en-GB" sz="2400" dirty="0" smtClean="0"/>
              <a:t>Age (-50, from 50 to 65, more than 65)</a:t>
            </a:r>
          </a:p>
          <a:p>
            <a:pPr lvl="2"/>
            <a:r>
              <a:rPr lang="en-GB" sz="2400" dirty="0" smtClean="0"/>
              <a:t>Age when the immersion in an allophone </a:t>
            </a:r>
            <a:r>
              <a:rPr lang="en-GB" sz="2400" dirty="0" err="1" smtClean="0"/>
              <a:t>regio</a:t>
            </a:r>
            <a:r>
              <a:rPr lang="en-GB" sz="2400" dirty="0" smtClean="0"/>
              <a:t> begins</a:t>
            </a:r>
          </a:p>
          <a:p>
            <a:pPr lvl="3"/>
            <a:r>
              <a:rPr lang="en-GB" sz="2000" dirty="0" smtClean="0"/>
              <a:t>Since generations,  birth, basic/high school,  after studies, or after professional experiences</a:t>
            </a:r>
          </a:p>
        </p:txBody>
      </p:sp>
    </p:spTree>
    <p:extLst>
      <p:ext uri="{BB962C8B-B14F-4D97-AF65-F5344CB8AC3E}">
        <p14:creationId xmlns:p14="http://schemas.microsoft.com/office/powerpoint/2010/main" val="275858513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en-US" sz="2800" dirty="0" smtClean="0"/>
              <a:t>Methodological approach of </a:t>
            </a:r>
            <a:br>
              <a:rPr lang="en-US" sz="2800" dirty="0" smtClean="0"/>
            </a:br>
            <a:r>
              <a:rPr lang="en-US" sz="2800" dirty="0" smtClean="0"/>
              <a:t>identity construction &amp; strategies</a:t>
            </a:r>
            <a:endParaRPr lang="en-US" sz="2800" dirty="0"/>
          </a:p>
        </p:txBody>
      </p:sp>
      <p:sp>
        <p:nvSpPr>
          <p:cNvPr id="3" name="Espace réservé du contenu 2"/>
          <p:cNvSpPr>
            <a:spLocks noGrp="1"/>
          </p:cNvSpPr>
          <p:nvPr>
            <p:ph idx="1"/>
          </p:nvPr>
        </p:nvSpPr>
        <p:spPr>
          <a:xfrm>
            <a:off x="683568" y="1556792"/>
            <a:ext cx="7772400" cy="3949824"/>
          </a:xfrm>
        </p:spPr>
        <p:txBody>
          <a:bodyPr>
            <a:normAutofit/>
          </a:bodyPr>
          <a:lstStyle/>
          <a:p>
            <a:pPr marL="68580" indent="0">
              <a:buNone/>
            </a:pPr>
            <a:r>
              <a:rPr lang="en-US" sz="2800" dirty="0" smtClean="0"/>
              <a:t>1. Semantic study</a:t>
            </a:r>
          </a:p>
          <a:p>
            <a:pPr marL="468630" lvl="1" indent="0">
              <a:buNone/>
            </a:pPr>
            <a:r>
              <a:rPr lang="en-US" sz="2400" dirty="0" smtClean="0"/>
              <a:t>1.1. New categorizations</a:t>
            </a:r>
          </a:p>
          <a:p>
            <a:pPr marL="468630" lvl="1" indent="0">
              <a:buNone/>
            </a:pPr>
            <a:r>
              <a:rPr lang="en-US" sz="2400" dirty="0" smtClean="0"/>
              <a:t>1.2. </a:t>
            </a:r>
            <a:r>
              <a:rPr lang="en-GB" sz="2400" dirty="0"/>
              <a:t>Semantic registers of </a:t>
            </a:r>
            <a:r>
              <a:rPr lang="en-GB" sz="2400" dirty="0" smtClean="0"/>
              <a:t>categorizations </a:t>
            </a:r>
            <a:endParaRPr lang="en-US" sz="2400" dirty="0" smtClean="0"/>
          </a:p>
          <a:p>
            <a:pPr marL="468630" lvl="1" indent="0">
              <a:buNone/>
            </a:pPr>
            <a:endParaRPr lang="en-US" sz="2400" dirty="0" smtClean="0"/>
          </a:p>
          <a:p>
            <a:pPr marL="68580" indent="0">
              <a:buNone/>
            </a:pPr>
            <a:r>
              <a:rPr lang="en-US" sz="2800" dirty="0"/>
              <a:t>2</a:t>
            </a:r>
            <a:r>
              <a:rPr lang="en-US" sz="2800" dirty="0" smtClean="0"/>
              <a:t>. Sociological &amp; psychosocial study</a:t>
            </a:r>
          </a:p>
          <a:p>
            <a:pPr marL="68580" indent="0">
              <a:buNone/>
            </a:pPr>
            <a:r>
              <a:rPr lang="en-US" sz="2400" dirty="0" smtClean="0"/>
              <a:t>     2.1. </a:t>
            </a:r>
            <a:r>
              <a:rPr lang="en-US" sz="2400" dirty="0"/>
              <a:t>Sociology of identity construction</a:t>
            </a:r>
            <a:endParaRPr lang="en-US" sz="2400" dirty="0" smtClean="0"/>
          </a:p>
          <a:p>
            <a:pPr marL="68580" indent="0">
              <a:buNone/>
            </a:pPr>
            <a:r>
              <a:rPr lang="en-US" sz="2400" dirty="0" smtClean="0"/>
              <a:t>     2.2. Interactional </a:t>
            </a:r>
            <a:r>
              <a:rPr lang="en-US" sz="2400" dirty="0"/>
              <a:t>linguistic &amp; identity strategies</a:t>
            </a:r>
            <a:endParaRPr lang="en-US" sz="2400" dirty="0" smtClean="0"/>
          </a:p>
        </p:txBody>
      </p:sp>
    </p:spTree>
    <p:extLst>
      <p:ext uri="{BB962C8B-B14F-4D97-AF65-F5344CB8AC3E}">
        <p14:creationId xmlns:p14="http://schemas.microsoft.com/office/powerpoint/2010/main" val="361681530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BE" sz="2800" dirty="0" smtClean="0"/>
              <a:t>1. </a:t>
            </a:r>
            <a:r>
              <a:rPr lang="en-GB" sz="2800" dirty="0" smtClean="0"/>
              <a:t>Semantic study</a:t>
            </a:r>
            <a:br>
              <a:rPr lang="en-GB" sz="2800" dirty="0" smtClean="0"/>
            </a:br>
            <a:r>
              <a:rPr lang="en-GB" sz="2400" cap="none" dirty="0" smtClean="0"/>
              <a:t>1.1. New categorizations</a:t>
            </a:r>
            <a:endParaRPr lang="en-GB" sz="2400" cap="none" dirty="0"/>
          </a:p>
        </p:txBody>
      </p:sp>
      <p:sp>
        <p:nvSpPr>
          <p:cNvPr id="3" name="Espace réservé du contenu 2"/>
          <p:cNvSpPr>
            <a:spLocks noGrp="1"/>
          </p:cNvSpPr>
          <p:nvPr>
            <p:ph idx="1"/>
          </p:nvPr>
        </p:nvSpPr>
        <p:spPr/>
        <p:txBody>
          <a:bodyPr/>
          <a:lstStyle/>
          <a:p>
            <a:r>
              <a:rPr lang="en-GB" sz="2200" dirty="0" smtClean="0"/>
              <a:t>Double identification</a:t>
            </a:r>
          </a:p>
          <a:p>
            <a:pPr lvl="1"/>
            <a:r>
              <a:rPr lang="en-GB" sz="2000" dirty="0" smtClean="0"/>
              <a:t>“</a:t>
            </a:r>
            <a:r>
              <a:rPr lang="en-GB" sz="2000" dirty="0" err="1" smtClean="0"/>
              <a:t>Flamands</a:t>
            </a:r>
            <a:r>
              <a:rPr lang="en-GB" sz="2000" dirty="0" smtClean="0"/>
              <a:t> </a:t>
            </a:r>
            <a:r>
              <a:rPr lang="en-GB" sz="2000" dirty="0" err="1" smtClean="0"/>
              <a:t>Flamands</a:t>
            </a:r>
            <a:r>
              <a:rPr lang="en-GB" sz="2000" dirty="0" smtClean="0"/>
              <a:t>”, “</a:t>
            </a:r>
            <a:r>
              <a:rPr lang="en-GB" sz="2000" dirty="0" err="1" smtClean="0"/>
              <a:t>Flamands</a:t>
            </a:r>
            <a:r>
              <a:rPr lang="en-GB" sz="2000" dirty="0" smtClean="0"/>
              <a:t> </a:t>
            </a:r>
            <a:r>
              <a:rPr lang="en-GB" sz="2000" dirty="0" err="1" smtClean="0"/>
              <a:t>Francophones</a:t>
            </a:r>
            <a:r>
              <a:rPr lang="en-GB" sz="2000" dirty="0" smtClean="0"/>
              <a:t>”, “</a:t>
            </a:r>
            <a:r>
              <a:rPr lang="en-GB" sz="2000" dirty="0" err="1" smtClean="0"/>
              <a:t>Waalse</a:t>
            </a:r>
            <a:r>
              <a:rPr lang="en-GB" sz="2000" dirty="0" smtClean="0"/>
              <a:t> </a:t>
            </a:r>
            <a:r>
              <a:rPr lang="en-GB" sz="2000" dirty="0" err="1" smtClean="0"/>
              <a:t>Vlaming</a:t>
            </a:r>
            <a:r>
              <a:rPr lang="en-GB" sz="2000" dirty="0" smtClean="0"/>
              <a:t>”</a:t>
            </a:r>
          </a:p>
          <a:p>
            <a:pPr lvl="1"/>
            <a:endParaRPr lang="en-GB" sz="1800" dirty="0" smtClean="0"/>
          </a:p>
          <a:p>
            <a:r>
              <a:rPr lang="en-GB" sz="2200" dirty="0" smtClean="0"/>
              <a:t>Expressions, fixed items</a:t>
            </a:r>
          </a:p>
          <a:p>
            <a:pPr lvl="1"/>
            <a:r>
              <a:rPr lang="en-GB" sz="2000" dirty="0"/>
              <a:t>“</a:t>
            </a:r>
            <a:r>
              <a:rPr lang="en-GB" sz="2000" dirty="0" err="1"/>
              <a:t>pointus</a:t>
            </a:r>
            <a:r>
              <a:rPr lang="en-GB" sz="2000" dirty="0"/>
              <a:t> </a:t>
            </a:r>
            <a:r>
              <a:rPr lang="en-GB" sz="2000" dirty="0" err="1" smtClean="0"/>
              <a:t>Flamingants</a:t>
            </a:r>
            <a:r>
              <a:rPr lang="en-GB" sz="2000" dirty="0"/>
              <a:t>”, “</a:t>
            </a:r>
            <a:r>
              <a:rPr lang="en-GB" sz="2000" dirty="0" err="1"/>
              <a:t>Flamands</a:t>
            </a:r>
            <a:r>
              <a:rPr lang="en-GB" sz="2000" dirty="0"/>
              <a:t> </a:t>
            </a:r>
            <a:r>
              <a:rPr lang="en-GB" sz="2000" dirty="0" err="1"/>
              <a:t>petits</a:t>
            </a:r>
            <a:r>
              <a:rPr lang="en-GB" sz="2000" dirty="0"/>
              <a:t> </a:t>
            </a:r>
            <a:r>
              <a:rPr lang="en-GB" sz="2000" dirty="0" err="1"/>
              <a:t>esprits</a:t>
            </a:r>
            <a:r>
              <a:rPr lang="en-GB" sz="2000" dirty="0"/>
              <a:t>”</a:t>
            </a:r>
          </a:p>
          <a:p>
            <a:pPr lvl="1"/>
            <a:endParaRPr lang="en-GB" sz="1800" dirty="0" smtClean="0"/>
          </a:p>
          <a:p>
            <a:r>
              <a:rPr lang="en-GB" sz="2200" dirty="0" smtClean="0"/>
              <a:t>Identification + adjective</a:t>
            </a:r>
          </a:p>
          <a:p>
            <a:pPr lvl="1"/>
            <a:r>
              <a:rPr lang="en-GB" sz="2000" dirty="0" smtClean="0"/>
              <a:t>“</a:t>
            </a:r>
            <a:r>
              <a:rPr lang="en-GB" sz="2000" dirty="0" err="1" smtClean="0"/>
              <a:t>Flamands</a:t>
            </a:r>
            <a:r>
              <a:rPr lang="en-GB" sz="2000" dirty="0" smtClean="0"/>
              <a:t> </a:t>
            </a:r>
            <a:r>
              <a:rPr lang="en-GB" sz="2000" dirty="0" err="1" smtClean="0"/>
              <a:t>tolérants</a:t>
            </a:r>
            <a:r>
              <a:rPr lang="en-GB" sz="2000" dirty="0" smtClean="0"/>
              <a:t>”, “</a:t>
            </a:r>
            <a:r>
              <a:rPr lang="en-GB" sz="2000" dirty="0" err="1" smtClean="0"/>
              <a:t>Flamands</a:t>
            </a:r>
            <a:r>
              <a:rPr lang="en-GB" sz="2000" dirty="0" smtClean="0"/>
              <a:t> </a:t>
            </a:r>
            <a:r>
              <a:rPr lang="en-GB" sz="2000" dirty="0" err="1" smtClean="0"/>
              <a:t>intellectuels</a:t>
            </a:r>
            <a:r>
              <a:rPr lang="en-GB" sz="2000" dirty="0" smtClean="0"/>
              <a:t>”, “</a:t>
            </a:r>
            <a:r>
              <a:rPr lang="en-GB" sz="2000" dirty="0" err="1" smtClean="0"/>
              <a:t>Echte</a:t>
            </a:r>
            <a:r>
              <a:rPr lang="en-GB" sz="2000" dirty="0" smtClean="0"/>
              <a:t> </a:t>
            </a:r>
            <a:r>
              <a:rPr lang="en-GB" sz="2000" dirty="0" err="1" smtClean="0"/>
              <a:t>Belgen</a:t>
            </a:r>
            <a:r>
              <a:rPr lang="en-GB" sz="2000" dirty="0" smtClean="0"/>
              <a:t>”, “</a:t>
            </a:r>
            <a:r>
              <a:rPr lang="en-GB" sz="2000" dirty="0" err="1" smtClean="0"/>
              <a:t>Grens-Belgen</a:t>
            </a:r>
            <a:r>
              <a:rPr lang="en-GB" sz="2000" dirty="0" smtClean="0"/>
              <a:t>”, “</a:t>
            </a:r>
            <a:r>
              <a:rPr lang="en-GB" sz="2000" dirty="0" err="1" smtClean="0"/>
              <a:t>Domme</a:t>
            </a:r>
            <a:r>
              <a:rPr lang="en-GB" sz="2000" dirty="0" smtClean="0"/>
              <a:t> </a:t>
            </a:r>
            <a:r>
              <a:rPr lang="en-GB" sz="2000" dirty="0" err="1" smtClean="0"/>
              <a:t>Belgen</a:t>
            </a:r>
            <a:r>
              <a:rPr lang="en-GB" sz="2000" dirty="0" smtClean="0"/>
              <a:t>”</a:t>
            </a:r>
          </a:p>
        </p:txBody>
      </p:sp>
    </p:spTree>
    <p:extLst>
      <p:ext uri="{BB962C8B-B14F-4D97-AF65-F5344CB8AC3E}">
        <p14:creationId xmlns:p14="http://schemas.microsoft.com/office/powerpoint/2010/main" val="60321569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BE" sz="2800" dirty="0" smtClean="0"/>
              <a:t>1</a:t>
            </a:r>
            <a:r>
              <a:rPr lang="en-GB" sz="2800" dirty="0" smtClean="0"/>
              <a:t>. Semantic study</a:t>
            </a:r>
            <a:br>
              <a:rPr lang="en-GB" sz="2800" dirty="0" smtClean="0"/>
            </a:br>
            <a:r>
              <a:rPr lang="en-GB" sz="2400" dirty="0" smtClean="0"/>
              <a:t>1.2. </a:t>
            </a:r>
            <a:r>
              <a:rPr lang="en-GB" sz="2400" cap="none" dirty="0" smtClean="0"/>
              <a:t>Semantic registers of categorizations </a:t>
            </a:r>
            <a:endParaRPr lang="en-GB" sz="2400" cap="none" dirty="0"/>
          </a:p>
        </p:txBody>
      </p:sp>
      <p:sp>
        <p:nvSpPr>
          <p:cNvPr id="3" name="Espace réservé du contenu 2"/>
          <p:cNvSpPr>
            <a:spLocks noGrp="1"/>
          </p:cNvSpPr>
          <p:nvPr>
            <p:ph idx="1"/>
          </p:nvPr>
        </p:nvSpPr>
        <p:spPr>
          <a:xfrm>
            <a:off x="685800" y="1600200"/>
            <a:ext cx="7772400" cy="4493095"/>
          </a:xfrm>
        </p:spPr>
        <p:txBody>
          <a:bodyPr>
            <a:normAutofit/>
          </a:bodyPr>
          <a:lstStyle/>
          <a:p>
            <a:r>
              <a:rPr lang="en-GB" sz="2200" dirty="0" smtClean="0"/>
              <a:t>Social marks register</a:t>
            </a:r>
          </a:p>
          <a:p>
            <a:r>
              <a:rPr lang="en-GB" sz="2200" dirty="0" smtClean="0"/>
              <a:t>Cultural register</a:t>
            </a:r>
          </a:p>
          <a:p>
            <a:r>
              <a:rPr lang="en-GB" sz="2200" dirty="0" smtClean="0"/>
              <a:t>Personality, mentality, comportment register </a:t>
            </a:r>
          </a:p>
          <a:p>
            <a:r>
              <a:rPr lang="en-GB" sz="2200" dirty="0" smtClean="0"/>
              <a:t>Political register </a:t>
            </a:r>
          </a:p>
          <a:p>
            <a:pPr marL="468630" lvl="1" indent="0">
              <a:buNone/>
            </a:pPr>
            <a:r>
              <a:rPr lang="en-GB" sz="2000" dirty="0" smtClean="0"/>
              <a:t>“</a:t>
            </a:r>
            <a:r>
              <a:rPr lang="en-GB" sz="2000" dirty="0" err="1" smtClean="0"/>
              <a:t>Politiek</a:t>
            </a:r>
            <a:r>
              <a:rPr lang="en-GB" sz="2000" dirty="0" smtClean="0"/>
              <a:t> </a:t>
            </a:r>
            <a:r>
              <a:rPr lang="en-GB" sz="2000" dirty="0" err="1" smtClean="0"/>
              <a:t>vluchteling</a:t>
            </a:r>
            <a:r>
              <a:rPr lang="en-GB" sz="2000" dirty="0" smtClean="0"/>
              <a:t>”</a:t>
            </a:r>
          </a:p>
          <a:p>
            <a:r>
              <a:rPr lang="en-GB" sz="2200" dirty="0" smtClean="0"/>
              <a:t>Linguistic register</a:t>
            </a:r>
          </a:p>
          <a:p>
            <a:pPr marL="68580" indent="0" algn="just">
              <a:buNone/>
            </a:pPr>
            <a:r>
              <a:rPr lang="nl-BE" i="1" dirty="0"/>
              <a:t>“Dus in mijn dialect of in mijn taal zitten heel veel Franse woorden, dat is echt ja “Merci”, “trottoir”, allemaal dingen die voortdurend terugkomen. […] daar is echt wel een band tussen de twee talen en de twee bevolkingsgroepen</a:t>
            </a:r>
            <a:r>
              <a:rPr lang="nl-BE" sz="2400" i="1" dirty="0"/>
              <a:t>”</a:t>
            </a:r>
            <a:endParaRPr lang="fr-BE" sz="2400" i="1" dirty="0"/>
          </a:p>
          <a:p>
            <a:endParaRPr lang="en-GB" sz="2200" dirty="0" smtClean="0"/>
          </a:p>
        </p:txBody>
      </p:sp>
    </p:spTree>
    <p:extLst>
      <p:ext uri="{BB962C8B-B14F-4D97-AF65-F5344CB8AC3E}">
        <p14:creationId xmlns:p14="http://schemas.microsoft.com/office/powerpoint/2010/main" val="390829842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en-US" sz="2400" dirty="0"/>
              <a:t>2</a:t>
            </a:r>
            <a:r>
              <a:rPr lang="en-US" sz="2400" dirty="0" smtClean="0"/>
              <a:t>. Sociological </a:t>
            </a:r>
            <a:r>
              <a:rPr lang="en-US" sz="2400" dirty="0"/>
              <a:t>&amp; psychosocial </a:t>
            </a:r>
            <a:r>
              <a:rPr lang="en-US" sz="2400" dirty="0" smtClean="0"/>
              <a:t>study</a:t>
            </a:r>
            <a:br>
              <a:rPr lang="en-US" sz="2400" dirty="0" smtClean="0"/>
            </a:br>
            <a:r>
              <a:rPr lang="en-US" sz="2400" dirty="0" smtClean="0"/>
              <a:t>2.1. </a:t>
            </a:r>
            <a:r>
              <a:rPr lang="en-US" sz="2400" cap="none" dirty="0" smtClean="0"/>
              <a:t>Sociology of identity construction</a:t>
            </a:r>
            <a:endParaRPr lang="fr-BE" sz="2400" cap="none" dirty="0"/>
          </a:p>
        </p:txBody>
      </p:sp>
      <p:sp>
        <p:nvSpPr>
          <p:cNvPr id="3" name="Espace réservé du contenu 2"/>
          <p:cNvSpPr>
            <a:spLocks noGrp="1"/>
          </p:cNvSpPr>
          <p:nvPr>
            <p:ph idx="1"/>
          </p:nvPr>
        </p:nvSpPr>
        <p:spPr>
          <a:xfrm>
            <a:off x="685800" y="1600200"/>
            <a:ext cx="7772400" cy="3917032"/>
          </a:xfrm>
        </p:spPr>
        <p:txBody>
          <a:bodyPr>
            <a:normAutofit fontScale="92500" lnSpcReduction="20000"/>
          </a:bodyPr>
          <a:lstStyle/>
          <a:p>
            <a:r>
              <a:rPr lang="en-GB" sz="2400" dirty="0" smtClean="0"/>
              <a:t>Establish a typology of identity constructions</a:t>
            </a:r>
          </a:p>
          <a:p>
            <a:endParaRPr lang="en-GB" sz="2200" dirty="0" smtClean="0"/>
          </a:p>
          <a:p>
            <a:pPr lvl="1"/>
            <a:r>
              <a:rPr lang="en-GB" sz="2200" dirty="0" err="1" smtClean="0"/>
              <a:t>Dubar’s</a:t>
            </a:r>
            <a:r>
              <a:rPr lang="en-GB" sz="2200" dirty="0" smtClean="0"/>
              <a:t> sociological theory of identity (2013)</a:t>
            </a:r>
          </a:p>
          <a:p>
            <a:pPr marL="468630" lvl="1" indent="0">
              <a:buNone/>
            </a:pPr>
            <a:r>
              <a:rPr lang="en-GB" sz="2200" dirty="0" smtClean="0"/>
              <a:t>	identity for oneself/ identity for the others</a:t>
            </a:r>
          </a:p>
          <a:p>
            <a:pPr marL="468630" lvl="1" indent="0">
              <a:buNone/>
            </a:pPr>
            <a:endParaRPr lang="en-GB" sz="2200" dirty="0" smtClean="0"/>
          </a:p>
          <a:p>
            <a:pPr lvl="1"/>
            <a:r>
              <a:rPr lang="en-GB" sz="2200" dirty="0" smtClean="0"/>
              <a:t>Analysis of </a:t>
            </a:r>
            <a:r>
              <a:rPr lang="en-GB" sz="2200" dirty="0" err="1" smtClean="0"/>
              <a:t>deictics</a:t>
            </a:r>
            <a:endParaRPr lang="en-GB" sz="2200" dirty="0" smtClean="0"/>
          </a:p>
          <a:p>
            <a:pPr marL="68580" indent="0" algn="just">
              <a:buNone/>
            </a:pPr>
            <a:r>
              <a:rPr lang="fr-FR" i="1" dirty="0" smtClean="0"/>
              <a:t>«</a:t>
            </a:r>
            <a:r>
              <a:rPr lang="fr-FR" i="1" dirty="0"/>
              <a:t> […] comme les Flamands étaient minoritaires, je parle des petites classes [école primaire], et que les Francophones étaient majoritaires, </a:t>
            </a:r>
            <a:r>
              <a:rPr lang="fr-FR" b="1" i="1" dirty="0">
                <a:solidFill>
                  <a:schemeClr val="accent1">
                    <a:lumMod val="60000"/>
                    <a:lumOff val="40000"/>
                  </a:schemeClr>
                </a:solidFill>
              </a:rPr>
              <a:t>on</a:t>
            </a:r>
            <a:r>
              <a:rPr lang="fr-FR" i="1" dirty="0"/>
              <a:t> devait faire très attention parce que [dans] les batailles </a:t>
            </a:r>
            <a:r>
              <a:rPr lang="fr-FR" b="1" i="1" dirty="0">
                <a:solidFill>
                  <a:srgbClr val="B7E776"/>
                </a:solidFill>
              </a:rPr>
              <a:t>on</a:t>
            </a:r>
            <a:r>
              <a:rPr lang="fr-FR" i="1" dirty="0"/>
              <a:t> se faisait attraper », </a:t>
            </a:r>
          </a:p>
          <a:p>
            <a:pPr marL="68580" indent="0" algn="just">
              <a:buNone/>
            </a:pPr>
            <a:r>
              <a:rPr lang="fr-FR" i="1" dirty="0"/>
              <a:t>« …</a:t>
            </a:r>
            <a:r>
              <a:rPr lang="fr-FR" i="1" dirty="0" err="1"/>
              <a:t>because</a:t>
            </a:r>
            <a:r>
              <a:rPr lang="fr-FR" i="1" dirty="0"/>
              <a:t> the </a:t>
            </a:r>
            <a:r>
              <a:rPr lang="fr-FR" i="1" dirty="0" err="1"/>
              <a:t>Flemish</a:t>
            </a:r>
            <a:r>
              <a:rPr lang="fr-FR" i="1" dirty="0"/>
              <a:t> people </a:t>
            </a:r>
            <a:r>
              <a:rPr lang="fr-FR" i="1" dirty="0" err="1"/>
              <a:t>were</a:t>
            </a:r>
            <a:r>
              <a:rPr lang="fr-FR" i="1" dirty="0"/>
              <a:t> in the </a:t>
            </a:r>
            <a:r>
              <a:rPr lang="fr-FR" i="1" dirty="0" err="1"/>
              <a:t>minority</a:t>
            </a:r>
            <a:r>
              <a:rPr lang="fr-FR" i="1" dirty="0"/>
              <a:t>, </a:t>
            </a:r>
            <a:r>
              <a:rPr lang="fr-FR" i="1" dirty="0" err="1"/>
              <a:t>I’m</a:t>
            </a:r>
            <a:r>
              <a:rPr lang="fr-FR" i="1" dirty="0"/>
              <a:t> </a:t>
            </a:r>
            <a:r>
              <a:rPr lang="fr-FR" i="1" dirty="0" err="1"/>
              <a:t>talking</a:t>
            </a:r>
            <a:r>
              <a:rPr lang="fr-FR" i="1" dirty="0"/>
              <a:t> about the </a:t>
            </a:r>
            <a:r>
              <a:rPr lang="fr-FR" i="1" dirty="0" err="1"/>
              <a:t>primary</a:t>
            </a:r>
            <a:r>
              <a:rPr lang="fr-FR" i="1" dirty="0"/>
              <a:t> </a:t>
            </a:r>
            <a:r>
              <a:rPr lang="fr-FR" i="1" dirty="0" err="1"/>
              <a:t>school</a:t>
            </a:r>
            <a:r>
              <a:rPr lang="fr-FR" i="1" dirty="0"/>
              <a:t>, and the French-</a:t>
            </a:r>
            <a:r>
              <a:rPr lang="fr-FR" i="1" dirty="0" err="1"/>
              <a:t>speaking</a:t>
            </a:r>
            <a:r>
              <a:rPr lang="fr-FR" i="1" dirty="0"/>
              <a:t> people </a:t>
            </a:r>
            <a:r>
              <a:rPr lang="fr-FR" i="1" dirty="0" err="1"/>
              <a:t>were</a:t>
            </a:r>
            <a:r>
              <a:rPr lang="fr-FR" i="1" dirty="0"/>
              <a:t> in the </a:t>
            </a:r>
            <a:r>
              <a:rPr lang="fr-FR" i="1" dirty="0" err="1"/>
              <a:t>majority</a:t>
            </a:r>
            <a:r>
              <a:rPr lang="fr-FR" i="1" dirty="0"/>
              <a:t>, </a:t>
            </a:r>
            <a:r>
              <a:rPr lang="fr-FR" b="1" i="1" dirty="0" err="1">
                <a:solidFill>
                  <a:srgbClr val="B7E776"/>
                </a:solidFill>
              </a:rPr>
              <a:t>we</a:t>
            </a:r>
            <a:r>
              <a:rPr lang="fr-FR" i="1" dirty="0"/>
              <a:t> </a:t>
            </a:r>
            <a:r>
              <a:rPr lang="fr-FR" i="1" dirty="0" err="1"/>
              <a:t>had</a:t>
            </a:r>
            <a:r>
              <a:rPr lang="fr-FR" i="1" dirty="0"/>
              <a:t> to </a:t>
            </a:r>
            <a:r>
              <a:rPr lang="fr-FR" i="1" dirty="0" err="1"/>
              <a:t>be</a:t>
            </a:r>
            <a:r>
              <a:rPr lang="fr-FR" i="1" dirty="0"/>
              <a:t> </a:t>
            </a:r>
            <a:r>
              <a:rPr lang="fr-FR" i="1" dirty="0" err="1"/>
              <a:t>very</a:t>
            </a:r>
            <a:r>
              <a:rPr lang="fr-FR" i="1" dirty="0"/>
              <a:t> </a:t>
            </a:r>
            <a:r>
              <a:rPr lang="fr-FR" i="1" dirty="0" err="1"/>
              <a:t>careful</a:t>
            </a:r>
            <a:r>
              <a:rPr lang="fr-FR" i="1" dirty="0"/>
              <a:t>, </a:t>
            </a:r>
            <a:r>
              <a:rPr lang="fr-FR" i="1" dirty="0" err="1"/>
              <a:t>because</a:t>
            </a:r>
            <a:r>
              <a:rPr lang="fr-FR" i="1" dirty="0"/>
              <a:t> in the </a:t>
            </a:r>
            <a:r>
              <a:rPr lang="fr-FR" i="1" dirty="0" err="1"/>
              <a:t>fights</a:t>
            </a:r>
            <a:r>
              <a:rPr lang="fr-FR" i="1" dirty="0"/>
              <a:t> </a:t>
            </a:r>
            <a:r>
              <a:rPr lang="fr-FR" b="1" i="1" dirty="0" err="1">
                <a:solidFill>
                  <a:srgbClr val="92D050"/>
                </a:solidFill>
              </a:rPr>
              <a:t>we</a:t>
            </a:r>
            <a:r>
              <a:rPr lang="fr-FR" i="1" dirty="0"/>
              <a:t> </a:t>
            </a:r>
            <a:r>
              <a:rPr lang="fr-FR" i="1" dirty="0" err="1"/>
              <a:t>were</a:t>
            </a:r>
            <a:r>
              <a:rPr lang="fr-FR" i="1" dirty="0"/>
              <a:t> </a:t>
            </a:r>
            <a:r>
              <a:rPr lang="fr-FR" i="1" dirty="0" err="1"/>
              <a:t>caught</a:t>
            </a:r>
            <a:r>
              <a:rPr lang="fr-FR" i="1" dirty="0"/>
              <a:t>. </a:t>
            </a:r>
            <a:r>
              <a:rPr lang="fr-FR" i="1" dirty="0" smtClean="0"/>
              <a:t>»</a:t>
            </a:r>
            <a:endParaRPr lang="fr-BE" i="1" dirty="0"/>
          </a:p>
        </p:txBody>
      </p:sp>
    </p:spTree>
    <p:extLst>
      <p:ext uri="{BB962C8B-B14F-4D97-AF65-F5344CB8AC3E}">
        <p14:creationId xmlns:p14="http://schemas.microsoft.com/office/powerpoint/2010/main" val="383624302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en-US" sz="2400" dirty="0" smtClean="0"/>
              <a:t>2. Sociological </a:t>
            </a:r>
            <a:r>
              <a:rPr lang="en-US" sz="2400" dirty="0"/>
              <a:t>&amp; psychosocial </a:t>
            </a:r>
            <a:r>
              <a:rPr lang="en-US" sz="2400" dirty="0" smtClean="0"/>
              <a:t>study </a:t>
            </a:r>
            <a:br>
              <a:rPr lang="en-US" sz="2400" dirty="0" smtClean="0"/>
            </a:br>
            <a:r>
              <a:rPr lang="en-US" sz="2400" dirty="0" smtClean="0"/>
              <a:t>2. 2. </a:t>
            </a:r>
            <a:r>
              <a:rPr lang="fr-BE" sz="2400" cap="none" dirty="0" err="1" smtClean="0"/>
              <a:t>Interactional</a:t>
            </a:r>
            <a:r>
              <a:rPr lang="fr-BE" sz="2400" cap="none" dirty="0" smtClean="0"/>
              <a:t> </a:t>
            </a:r>
            <a:r>
              <a:rPr lang="fr-BE" sz="2400" cap="none" dirty="0" err="1"/>
              <a:t>linguistic</a:t>
            </a:r>
            <a:r>
              <a:rPr lang="fr-BE" sz="2400" cap="none" dirty="0"/>
              <a:t> </a:t>
            </a:r>
            <a:r>
              <a:rPr lang="fr-BE" sz="2400" cap="none" dirty="0" smtClean="0"/>
              <a:t>&amp; </a:t>
            </a:r>
            <a:r>
              <a:rPr lang="fr-BE" sz="2400" cap="none" dirty="0" err="1" smtClean="0"/>
              <a:t>identity</a:t>
            </a:r>
            <a:r>
              <a:rPr lang="fr-BE" sz="2400" cap="none" dirty="0" smtClean="0"/>
              <a:t> </a:t>
            </a:r>
            <a:r>
              <a:rPr lang="fr-BE" sz="2400" cap="none" dirty="0" err="1" smtClean="0"/>
              <a:t>strategies</a:t>
            </a:r>
            <a:r>
              <a:rPr lang="fr-BE" sz="2400" cap="none" dirty="0"/>
              <a:t/>
            </a:r>
            <a:br>
              <a:rPr lang="fr-BE" sz="2400" cap="none" dirty="0"/>
            </a:br>
            <a:endParaRPr lang="fr-BE" sz="2400" cap="none" dirty="0"/>
          </a:p>
        </p:txBody>
      </p:sp>
      <p:sp>
        <p:nvSpPr>
          <p:cNvPr id="3" name="Espace réservé du contenu 2"/>
          <p:cNvSpPr>
            <a:spLocks noGrp="1"/>
          </p:cNvSpPr>
          <p:nvPr>
            <p:ph idx="1"/>
          </p:nvPr>
        </p:nvSpPr>
        <p:spPr/>
        <p:txBody>
          <a:bodyPr>
            <a:normAutofit/>
          </a:bodyPr>
          <a:lstStyle/>
          <a:p>
            <a:r>
              <a:rPr lang="en-GB" sz="2400" dirty="0" smtClean="0"/>
              <a:t>Code-switching</a:t>
            </a:r>
          </a:p>
          <a:p>
            <a:pPr lvl="1"/>
            <a:r>
              <a:rPr lang="en-GB" sz="2400" dirty="0"/>
              <a:t>To make the communication process easier</a:t>
            </a:r>
          </a:p>
          <a:p>
            <a:pPr marL="468630" lvl="1" indent="0">
              <a:buNone/>
            </a:pPr>
            <a:r>
              <a:rPr lang="en-GB" sz="2000" dirty="0" smtClean="0"/>
              <a:t>“</a:t>
            </a:r>
            <a:r>
              <a:rPr lang="en-GB" sz="2000" dirty="0" err="1" smtClean="0"/>
              <a:t>Als</a:t>
            </a:r>
            <a:r>
              <a:rPr lang="en-GB" sz="2000" dirty="0" smtClean="0"/>
              <a:t> </a:t>
            </a:r>
            <a:r>
              <a:rPr lang="en-GB" sz="2000" dirty="0" err="1" smtClean="0"/>
              <a:t>iemand</a:t>
            </a:r>
            <a:r>
              <a:rPr lang="en-GB" sz="2000" dirty="0" smtClean="0"/>
              <a:t>, [in de </a:t>
            </a:r>
            <a:r>
              <a:rPr lang="en-GB" sz="2000" dirty="0" err="1" smtClean="0"/>
              <a:t>Ardennen</a:t>
            </a:r>
            <a:r>
              <a:rPr lang="en-GB" sz="2000" dirty="0" smtClean="0"/>
              <a:t>], </a:t>
            </a:r>
            <a:r>
              <a:rPr lang="en-GB" sz="2000" dirty="0" err="1" smtClean="0"/>
              <a:t>garçons</a:t>
            </a:r>
            <a:r>
              <a:rPr lang="en-GB" sz="2000" dirty="0" smtClean="0"/>
              <a:t> of </a:t>
            </a:r>
            <a:r>
              <a:rPr lang="en-GB" sz="2000" dirty="0" err="1" smtClean="0"/>
              <a:t>serveurs</a:t>
            </a:r>
            <a:r>
              <a:rPr lang="en-GB" sz="2000" dirty="0" smtClean="0"/>
              <a:t> of </a:t>
            </a:r>
            <a:r>
              <a:rPr lang="en-GB" sz="2000" dirty="0" err="1" smtClean="0"/>
              <a:t>iets</a:t>
            </a:r>
            <a:r>
              <a:rPr lang="en-GB" sz="2000" dirty="0" smtClean="0"/>
              <a:t> </a:t>
            </a:r>
            <a:r>
              <a:rPr lang="en-GB" sz="2000" dirty="0" err="1" smtClean="0"/>
              <a:t>tegen</a:t>
            </a:r>
            <a:r>
              <a:rPr lang="en-GB" sz="2000" dirty="0" smtClean="0"/>
              <a:t> </a:t>
            </a:r>
            <a:r>
              <a:rPr lang="en-GB" sz="2000" dirty="0" err="1" smtClean="0"/>
              <a:t>mij</a:t>
            </a:r>
            <a:r>
              <a:rPr lang="en-GB" sz="2000" dirty="0" smtClean="0"/>
              <a:t> </a:t>
            </a:r>
            <a:r>
              <a:rPr lang="en-GB" sz="2000" dirty="0" err="1" smtClean="0"/>
              <a:t>zegt</a:t>
            </a:r>
            <a:r>
              <a:rPr lang="en-GB" sz="2000" dirty="0" smtClean="0"/>
              <a:t>: “</a:t>
            </a:r>
            <a:r>
              <a:rPr lang="en-GB" sz="2000" dirty="0" err="1" smtClean="0"/>
              <a:t>Meneer</a:t>
            </a:r>
            <a:r>
              <a:rPr lang="en-GB" sz="2000" dirty="0" smtClean="0"/>
              <a:t> </a:t>
            </a:r>
            <a:r>
              <a:rPr lang="en-GB" sz="2000" dirty="0" err="1" smtClean="0"/>
              <a:t>wat</a:t>
            </a:r>
            <a:r>
              <a:rPr lang="en-GB" sz="2000" dirty="0" smtClean="0"/>
              <a:t> </a:t>
            </a:r>
            <a:r>
              <a:rPr lang="en-GB" sz="2000" dirty="0" err="1" smtClean="0"/>
              <a:t>kan</a:t>
            </a:r>
            <a:r>
              <a:rPr lang="en-GB" sz="2000" dirty="0" smtClean="0"/>
              <a:t> </a:t>
            </a:r>
            <a:r>
              <a:rPr lang="en-GB" sz="2000" dirty="0" err="1" smtClean="0"/>
              <a:t>ik</a:t>
            </a:r>
            <a:r>
              <a:rPr lang="en-GB" sz="2000" dirty="0" smtClean="0"/>
              <a:t> </a:t>
            </a:r>
            <a:r>
              <a:rPr lang="en-GB" sz="2000" dirty="0" err="1" smtClean="0"/>
              <a:t>voor</a:t>
            </a:r>
            <a:r>
              <a:rPr lang="en-GB" sz="2000" dirty="0" smtClean="0"/>
              <a:t> u </a:t>
            </a:r>
            <a:r>
              <a:rPr lang="en-GB" sz="2000" dirty="0" err="1" smtClean="0"/>
              <a:t>doen</a:t>
            </a:r>
            <a:r>
              <a:rPr lang="en-GB" sz="2000" dirty="0" smtClean="0"/>
              <a:t> </a:t>
            </a:r>
            <a:r>
              <a:rPr lang="en-GB" sz="2000" dirty="0" err="1" smtClean="0"/>
              <a:t>dan</a:t>
            </a:r>
            <a:r>
              <a:rPr lang="en-GB" sz="2000" dirty="0" smtClean="0"/>
              <a:t> </a:t>
            </a:r>
            <a:r>
              <a:rPr lang="en-GB" sz="2000" dirty="0" err="1" smtClean="0"/>
              <a:t>zeg</a:t>
            </a:r>
            <a:r>
              <a:rPr lang="en-GB" sz="2000" dirty="0" smtClean="0"/>
              <a:t> </a:t>
            </a:r>
            <a:r>
              <a:rPr lang="en-GB" sz="2000" dirty="0" err="1" smtClean="0"/>
              <a:t>ik</a:t>
            </a:r>
            <a:r>
              <a:rPr lang="en-GB" sz="2000" dirty="0" smtClean="0"/>
              <a:t> “</a:t>
            </a:r>
            <a:r>
              <a:rPr lang="en-GB" sz="2000" dirty="0" err="1" smtClean="0"/>
              <a:t>Euh</a:t>
            </a:r>
            <a:r>
              <a:rPr lang="en-GB" sz="2000" dirty="0" smtClean="0"/>
              <a:t> on </a:t>
            </a:r>
            <a:r>
              <a:rPr lang="en-GB" sz="2000" dirty="0" err="1" smtClean="0"/>
              <a:t>peut</a:t>
            </a:r>
            <a:r>
              <a:rPr lang="en-GB" sz="2000" dirty="0" smtClean="0"/>
              <a:t> </a:t>
            </a:r>
            <a:r>
              <a:rPr lang="en-GB" sz="2000" dirty="0" err="1" smtClean="0"/>
              <a:t>peut-être</a:t>
            </a:r>
            <a:r>
              <a:rPr lang="en-GB" sz="2000" dirty="0" smtClean="0"/>
              <a:t> passer au </a:t>
            </a:r>
            <a:r>
              <a:rPr lang="en-GB" sz="2000" dirty="0" err="1" smtClean="0"/>
              <a:t>français</a:t>
            </a:r>
            <a:r>
              <a:rPr lang="en-GB" sz="2000" dirty="0" smtClean="0"/>
              <a:t>, fin… je </a:t>
            </a:r>
            <a:r>
              <a:rPr lang="en-GB" sz="2000" dirty="0" err="1" smtClean="0"/>
              <a:t>peux</a:t>
            </a:r>
            <a:r>
              <a:rPr lang="en-GB" sz="2000" dirty="0" smtClean="0"/>
              <a:t> </a:t>
            </a:r>
            <a:r>
              <a:rPr lang="en-GB" sz="2000" dirty="0" err="1" smtClean="0"/>
              <a:t>parler</a:t>
            </a:r>
            <a:r>
              <a:rPr lang="en-GB" sz="2000" dirty="0" smtClean="0"/>
              <a:t> </a:t>
            </a:r>
            <a:r>
              <a:rPr lang="en-GB" sz="2000" dirty="0" err="1" smtClean="0"/>
              <a:t>français</a:t>
            </a:r>
            <a:r>
              <a:rPr lang="en-GB" sz="2000" dirty="0" smtClean="0"/>
              <a:t> </a:t>
            </a:r>
            <a:r>
              <a:rPr lang="en-GB" sz="2000" dirty="0" err="1" smtClean="0"/>
              <a:t>donc</a:t>
            </a:r>
            <a:r>
              <a:rPr lang="en-GB" sz="2000" dirty="0" smtClean="0"/>
              <a:t> fin… </a:t>
            </a:r>
            <a:r>
              <a:rPr lang="en-GB" sz="2000" dirty="0" err="1" smtClean="0"/>
              <a:t>j’aime</a:t>
            </a:r>
            <a:r>
              <a:rPr lang="en-GB" sz="2000" dirty="0" smtClean="0"/>
              <a:t> </a:t>
            </a:r>
            <a:r>
              <a:rPr lang="en-GB" sz="2000" dirty="0" err="1" smtClean="0"/>
              <a:t>autant</a:t>
            </a:r>
            <a:r>
              <a:rPr lang="en-GB" sz="2000" dirty="0" smtClean="0"/>
              <a:t> le faire en </a:t>
            </a:r>
            <a:r>
              <a:rPr lang="en-GB" sz="2000" dirty="0" err="1" smtClean="0"/>
              <a:t>français</a:t>
            </a:r>
            <a:r>
              <a:rPr lang="en-GB" sz="2000" dirty="0" smtClean="0"/>
              <a:t> </a:t>
            </a:r>
            <a:r>
              <a:rPr lang="en-GB" sz="2000" dirty="0" err="1" smtClean="0"/>
              <a:t>comme</a:t>
            </a:r>
            <a:r>
              <a:rPr lang="en-GB" sz="2000" dirty="0" smtClean="0"/>
              <a:t> </a:t>
            </a:r>
            <a:r>
              <a:rPr lang="en-GB" sz="2000" dirty="0" err="1" smtClean="0"/>
              <a:t>ça</a:t>
            </a:r>
            <a:r>
              <a:rPr lang="en-GB" sz="2000" dirty="0" smtClean="0"/>
              <a:t> </a:t>
            </a:r>
            <a:r>
              <a:rPr lang="en-GB" sz="2000" dirty="0" err="1" smtClean="0"/>
              <a:t>vous</a:t>
            </a:r>
            <a:r>
              <a:rPr lang="en-GB" sz="2000" dirty="0" smtClean="0"/>
              <a:t> </a:t>
            </a:r>
            <a:r>
              <a:rPr lang="en-GB" sz="2000" dirty="0" err="1" smtClean="0"/>
              <a:t>vous</a:t>
            </a:r>
            <a:r>
              <a:rPr lang="en-GB" sz="2000" dirty="0" smtClean="0"/>
              <a:t> </a:t>
            </a:r>
            <a:r>
              <a:rPr lang="en-GB" sz="2000" dirty="0" err="1" smtClean="0"/>
              <a:t>fatiguez</a:t>
            </a:r>
            <a:r>
              <a:rPr lang="en-GB" sz="2000" dirty="0" smtClean="0"/>
              <a:t> pas et </a:t>
            </a:r>
            <a:r>
              <a:rPr lang="en-GB" sz="2000" dirty="0" err="1" smtClean="0"/>
              <a:t>moi</a:t>
            </a:r>
            <a:r>
              <a:rPr lang="en-GB" sz="2000" dirty="0" smtClean="0"/>
              <a:t>… » </a:t>
            </a:r>
            <a:r>
              <a:rPr lang="en-GB" sz="2000" dirty="0" err="1" smtClean="0"/>
              <a:t>Dus</a:t>
            </a:r>
            <a:r>
              <a:rPr lang="en-GB" sz="2000" dirty="0" smtClean="0"/>
              <a:t> </a:t>
            </a:r>
            <a:r>
              <a:rPr lang="en-GB" sz="2000" dirty="0" err="1" smtClean="0"/>
              <a:t>ik</a:t>
            </a:r>
            <a:r>
              <a:rPr lang="en-GB" sz="2000" dirty="0" smtClean="0"/>
              <a:t> </a:t>
            </a:r>
            <a:r>
              <a:rPr lang="en-GB" sz="2000" dirty="0" err="1" smtClean="0"/>
              <a:t>zal</a:t>
            </a:r>
            <a:r>
              <a:rPr lang="en-GB" sz="2000" dirty="0" smtClean="0"/>
              <a:t> </a:t>
            </a:r>
            <a:r>
              <a:rPr lang="en-GB" sz="2000" dirty="0" err="1" smtClean="0"/>
              <a:t>mij</a:t>
            </a:r>
            <a:r>
              <a:rPr lang="en-GB" sz="2000" dirty="0" smtClean="0"/>
              <a:t> </a:t>
            </a:r>
            <a:r>
              <a:rPr lang="en-GB" sz="2000" dirty="0" err="1" smtClean="0"/>
              <a:t>altijd</a:t>
            </a:r>
            <a:r>
              <a:rPr lang="en-GB" sz="2000" dirty="0" smtClean="0"/>
              <a:t> </a:t>
            </a:r>
            <a:r>
              <a:rPr lang="en-GB" sz="2000" dirty="0" err="1" smtClean="0"/>
              <a:t>aanpassen</a:t>
            </a:r>
            <a:r>
              <a:rPr lang="en-GB" sz="2000" dirty="0" smtClean="0"/>
              <a:t> </a:t>
            </a:r>
            <a:r>
              <a:rPr lang="en-GB" sz="2000" dirty="0" err="1" smtClean="0"/>
              <a:t>aan</a:t>
            </a:r>
            <a:r>
              <a:rPr lang="en-GB" sz="2000" dirty="0" smtClean="0"/>
              <a:t> de </a:t>
            </a:r>
            <a:r>
              <a:rPr lang="en-GB" sz="2000" dirty="0" err="1" smtClean="0"/>
              <a:t>situaties</a:t>
            </a:r>
            <a:r>
              <a:rPr lang="en-GB" sz="2000" dirty="0" smtClean="0"/>
              <a:t>, </a:t>
            </a:r>
            <a:r>
              <a:rPr lang="en-GB" sz="2000" dirty="0" err="1" smtClean="0"/>
              <a:t>wat</a:t>
            </a:r>
            <a:r>
              <a:rPr lang="en-GB" sz="2000" dirty="0" smtClean="0"/>
              <a:t> </a:t>
            </a:r>
            <a:r>
              <a:rPr lang="en-GB" sz="2000" dirty="0" err="1" smtClean="0"/>
              <a:t>ik</a:t>
            </a:r>
            <a:r>
              <a:rPr lang="en-GB" sz="2000" dirty="0" smtClean="0"/>
              <a:t> </a:t>
            </a:r>
            <a:r>
              <a:rPr lang="en-GB" sz="2000" dirty="0" err="1" smtClean="0"/>
              <a:t>moet</a:t>
            </a:r>
            <a:r>
              <a:rPr lang="en-GB" sz="2000" dirty="0" smtClean="0"/>
              <a:t>, </a:t>
            </a:r>
            <a:r>
              <a:rPr lang="en-GB" sz="2000" dirty="0" err="1" smtClean="0"/>
              <a:t>vind</a:t>
            </a:r>
            <a:r>
              <a:rPr lang="en-GB" sz="2000" dirty="0" smtClean="0"/>
              <a:t> </a:t>
            </a:r>
            <a:r>
              <a:rPr lang="en-GB" sz="2000" dirty="0" err="1" smtClean="0"/>
              <a:t>ik</a:t>
            </a:r>
            <a:r>
              <a:rPr lang="en-GB" sz="2000" dirty="0" smtClean="0"/>
              <a:t>, </a:t>
            </a:r>
            <a:r>
              <a:rPr lang="en-GB" sz="2000" dirty="0" err="1" smtClean="0"/>
              <a:t>ik</a:t>
            </a:r>
            <a:r>
              <a:rPr lang="en-GB" sz="2000" dirty="0" smtClean="0"/>
              <a:t> </a:t>
            </a:r>
            <a:r>
              <a:rPr lang="en-GB" sz="2000" dirty="0" err="1" smtClean="0"/>
              <a:t>bedoel</a:t>
            </a:r>
            <a:r>
              <a:rPr lang="en-GB" sz="2000" dirty="0" smtClean="0"/>
              <a:t>. […] </a:t>
            </a:r>
            <a:r>
              <a:rPr lang="en-GB" sz="2000" dirty="0" err="1" smtClean="0"/>
              <a:t>voor</a:t>
            </a:r>
            <a:r>
              <a:rPr lang="en-GB" sz="2000" dirty="0" smtClean="0"/>
              <a:t> </a:t>
            </a:r>
            <a:r>
              <a:rPr lang="en-GB" sz="2000" dirty="0" err="1" smtClean="0"/>
              <a:t>mij</a:t>
            </a:r>
            <a:r>
              <a:rPr lang="en-GB" sz="2000" dirty="0" smtClean="0"/>
              <a:t> is het even </a:t>
            </a:r>
            <a:r>
              <a:rPr lang="en-GB" sz="2000" dirty="0" err="1" smtClean="0"/>
              <a:t>gemakkelijk</a:t>
            </a:r>
            <a:r>
              <a:rPr lang="en-GB" sz="2000" dirty="0" smtClean="0"/>
              <a:t> de </a:t>
            </a:r>
            <a:r>
              <a:rPr lang="en-GB" sz="2000" dirty="0" err="1" smtClean="0"/>
              <a:t>éne</a:t>
            </a:r>
            <a:r>
              <a:rPr lang="en-GB" sz="2000" dirty="0" smtClean="0"/>
              <a:t> en de </a:t>
            </a:r>
            <a:r>
              <a:rPr lang="en-GB" sz="2000" dirty="0" err="1" smtClean="0"/>
              <a:t>ander</a:t>
            </a:r>
            <a:r>
              <a:rPr lang="en-GB" sz="2000" dirty="0" smtClean="0"/>
              <a:t> </a:t>
            </a:r>
            <a:r>
              <a:rPr lang="en-GB" sz="2000" dirty="0" err="1" smtClean="0"/>
              <a:t>dus</a:t>
            </a:r>
            <a:r>
              <a:rPr lang="en-GB" sz="2000" dirty="0" smtClean="0"/>
              <a:t>, je </a:t>
            </a:r>
            <a:r>
              <a:rPr lang="en-GB" sz="2000" dirty="0" err="1" smtClean="0"/>
              <a:t>vois</a:t>
            </a:r>
            <a:r>
              <a:rPr lang="en-GB" sz="2000" dirty="0" smtClean="0"/>
              <a:t> pas </a:t>
            </a:r>
            <a:r>
              <a:rPr lang="en-GB" sz="2000" dirty="0" err="1" smtClean="0"/>
              <a:t>pourquoi</a:t>
            </a:r>
            <a:r>
              <a:rPr lang="en-GB" sz="2000" dirty="0" smtClean="0"/>
              <a:t> je </a:t>
            </a:r>
            <a:r>
              <a:rPr lang="en-GB" sz="2000" dirty="0" err="1" smtClean="0"/>
              <a:t>dois</a:t>
            </a:r>
            <a:r>
              <a:rPr lang="en-GB" sz="2000" dirty="0" smtClean="0"/>
              <a:t> </a:t>
            </a:r>
            <a:r>
              <a:rPr lang="en-GB" sz="2000" dirty="0" err="1" smtClean="0"/>
              <a:t>fatiguer</a:t>
            </a:r>
            <a:r>
              <a:rPr lang="en-GB" sz="2000" dirty="0" smtClean="0"/>
              <a:t> le Monsieur… </a:t>
            </a:r>
            <a:r>
              <a:rPr lang="en-GB" sz="2000" dirty="0" err="1" smtClean="0"/>
              <a:t>Dus</a:t>
            </a:r>
            <a:r>
              <a:rPr lang="en-GB" sz="2000" dirty="0" smtClean="0"/>
              <a:t> </a:t>
            </a:r>
            <a:r>
              <a:rPr lang="en-GB" sz="2000" dirty="0" err="1" smtClean="0"/>
              <a:t>gewoon</a:t>
            </a:r>
            <a:r>
              <a:rPr lang="en-GB" sz="2000" dirty="0" smtClean="0"/>
              <a:t>, maar </a:t>
            </a:r>
            <a:r>
              <a:rPr lang="en-GB" sz="2000" dirty="0" err="1" smtClean="0"/>
              <a:t>ja</a:t>
            </a:r>
            <a:r>
              <a:rPr lang="en-GB" sz="2000" dirty="0" smtClean="0"/>
              <a:t>… </a:t>
            </a:r>
            <a:r>
              <a:rPr lang="en-GB" sz="2000" dirty="0" err="1" smtClean="0"/>
              <a:t>Ik</a:t>
            </a:r>
            <a:r>
              <a:rPr lang="en-GB" sz="2000" dirty="0" smtClean="0"/>
              <a:t> doe maar in het </a:t>
            </a:r>
            <a:r>
              <a:rPr lang="en-GB" sz="2000" dirty="0" err="1" smtClean="0"/>
              <a:t>Nederlands</a:t>
            </a:r>
            <a:r>
              <a:rPr lang="en-GB" sz="2000" dirty="0" smtClean="0"/>
              <a:t> of in het </a:t>
            </a:r>
            <a:r>
              <a:rPr lang="en-GB" sz="2000" dirty="0" err="1" smtClean="0"/>
              <a:t>Frans</a:t>
            </a:r>
            <a:r>
              <a:rPr lang="en-GB" sz="2000" dirty="0" smtClean="0"/>
              <a:t>” NW1</a:t>
            </a:r>
            <a:endParaRPr lang="en-GB" sz="2000" dirty="0"/>
          </a:p>
        </p:txBody>
      </p:sp>
    </p:spTree>
    <p:extLst>
      <p:ext uri="{BB962C8B-B14F-4D97-AF65-F5344CB8AC3E}">
        <p14:creationId xmlns:p14="http://schemas.microsoft.com/office/powerpoint/2010/main" val="15188928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en-US" sz="2400" dirty="0"/>
              <a:t>2</a:t>
            </a:r>
            <a:r>
              <a:rPr lang="en-US" sz="2400" dirty="0" smtClean="0"/>
              <a:t>. </a:t>
            </a:r>
            <a:r>
              <a:rPr lang="en-US" sz="2400" dirty="0"/>
              <a:t>Sociological &amp; psychosocial study </a:t>
            </a:r>
            <a:br>
              <a:rPr lang="en-US" sz="2400" dirty="0"/>
            </a:br>
            <a:r>
              <a:rPr lang="en-US" sz="2400" dirty="0"/>
              <a:t>2. 2. </a:t>
            </a:r>
            <a:r>
              <a:rPr lang="fr-BE" sz="2400" cap="none" dirty="0" err="1" smtClean="0"/>
              <a:t>Interactional</a:t>
            </a:r>
            <a:r>
              <a:rPr lang="fr-BE" sz="2400" cap="none" dirty="0" smtClean="0"/>
              <a:t> </a:t>
            </a:r>
            <a:r>
              <a:rPr lang="fr-BE" sz="2400" cap="none" dirty="0" err="1"/>
              <a:t>linguistic</a:t>
            </a:r>
            <a:r>
              <a:rPr lang="fr-BE" sz="2400" cap="none" dirty="0"/>
              <a:t> </a:t>
            </a:r>
            <a:r>
              <a:rPr lang="fr-BE" sz="2400" cap="none" dirty="0" smtClean="0"/>
              <a:t>&amp; </a:t>
            </a:r>
            <a:r>
              <a:rPr lang="fr-BE" sz="2400" cap="none" dirty="0" err="1" smtClean="0"/>
              <a:t>identity</a:t>
            </a:r>
            <a:r>
              <a:rPr lang="fr-BE" sz="2400" cap="none" dirty="0" smtClean="0"/>
              <a:t> </a:t>
            </a:r>
            <a:r>
              <a:rPr lang="fr-BE" sz="2400" cap="none" dirty="0" err="1" smtClean="0"/>
              <a:t>strategies</a:t>
            </a:r>
            <a:endParaRPr lang="fr-BE" sz="2400" dirty="0"/>
          </a:p>
        </p:txBody>
      </p:sp>
      <p:sp>
        <p:nvSpPr>
          <p:cNvPr id="3" name="Espace réservé du contenu 2"/>
          <p:cNvSpPr>
            <a:spLocks noGrp="1"/>
          </p:cNvSpPr>
          <p:nvPr>
            <p:ph idx="1"/>
          </p:nvPr>
        </p:nvSpPr>
        <p:spPr/>
        <p:txBody>
          <a:bodyPr>
            <a:normAutofit fontScale="85000" lnSpcReduction="10000"/>
          </a:bodyPr>
          <a:lstStyle/>
          <a:p>
            <a:r>
              <a:rPr lang="en-GB" sz="2800" dirty="0" smtClean="0"/>
              <a:t>Code-switching</a:t>
            </a:r>
          </a:p>
          <a:p>
            <a:pPr lvl="1"/>
            <a:r>
              <a:rPr lang="en-GB" sz="2800" dirty="0"/>
              <a:t>To make the communication process easier</a:t>
            </a:r>
          </a:p>
          <a:p>
            <a:pPr lvl="1"/>
            <a:r>
              <a:rPr lang="en-GB" sz="2800" dirty="0"/>
              <a:t>As part of a face-protection strategy (to avoid identity reproaches)</a:t>
            </a:r>
          </a:p>
          <a:p>
            <a:pPr marL="468630" lvl="1" indent="0" algn="just">
              <a:buNone/>
            </a:pPr>
            <a:r>
              <a:rPr lang="fr-BE" sz="2400" i="1" dirty="0"/>
              <a:t>« </a:t>
            </a:r>
            <a:r>
              <a:rPr lang="fr-FR" sz="2400" i="1" dirty="0"/>
              <a:t>A l’heure actuelle, comment les autres vous identifient ?  - Ben à l’heure actuelle, on sait difficilement me reprocher quelque chose, si je rencontre des Flamands je parle Néerlandais si je rencontre des Francophones je parle Français »</a:t>
            </a:r>
            <a:r>
              <a:rPr lang="fr-FR" sz="2400" dirty="0"/>
              <a:t> (FF4)</a:t>
            </a:r>
          </a:p>
          <a:p>
            <a:pPr marL="468630" lvl="1" indent="0" algn="just">
              <a:buNone/>
            </a:pPr>
            <a:r>
              <a:rPr lang="fr-FR" sz="2400" i="1" dirty="0"/>
              <a:t>« </a:t>
            </a:r>
            <a:r>
              <a:rPr lang="fr-FR" sz="2400" i="1" dirty="0" smtClean="0"/>
              <a:t>- Right </a:t>
            </a:r>
            <a:r>
              <a:rPr lang="fr-FR" sz="2400" i="1" dirty="0" err="1"/>
              <a:t>now</a:t>
            </a:r>
            <a:r>
              <a:rPr lang="fr-FR" sz="2400" i="1" dirty="0"/>
              <a:t>, how are </a:t>
            </a:r>
            <a:r>
              <a:rPr lang="fr-FR" sz="2400" i="1" dirty="0" err="1"/>
              <a:t>you</a:t>
            </a:r>
            <a:r>
              <a:rPr lang="fr-FR" sz="2400" i="1" dirty="0"/>
              <a:t> </a:t>
            </a:r>
            <a:r>
              <a:rPr lang="fr-FR" sz="2400" i="1" dirty="0" err="1"/>
              <a:t>identified</a:t>
            </a:r>
            <a:r>
              <a:rPr lang="fr-FR" sz="2400" i="1" dirty="0"/>
              <a:t> by the </a:t>
            </a:r>
            <a:r>
              <a:rPr lang="fr-FR" sz="2400" i="1" dirty="0" err="1"/>
              <a:t>others</a:t>
            </a:r>
            <a:r>
              <a:rPr lang="fr-FR" sz="2400" i="1" dirty="0"/>
              <a:t>? </a:t>
            </a:r>
            <a:r>
              <a:rPr lang="fr-FR" sz="2400" i="1" dirty="0" smtClean="0"/>
              <a:t>- </a:t>
            </a:r>
            <a:r>
              <a:rPr lang="fr-FR" sz="2400" i="1" dirty="0" err="1" smtClean="0"/>
              <a:t>Well</a:t>
            </a:r>
            <a:r>
              <a:rPr lang="fr-FR" sz="2400" i="1" dirty="0"/>
              <a:t>, right </a:t>
            </a:r>
            <a:r>
              <a:rPr lang="fr-FR" sz="2400" i="1" dirty="0" err="1"/>
              <a:t>now</a:t>
            </a:r>
            <a:r>
              <a:rPr lang="fr-FR" sz="2400" i="1" dirty="0"/>
              <a:t>, one </a:t>
            </a:r>
            <a:r>
              <a:rPr lang="fr-FR" sz="2400" i="1" dirty="0" err="1"/>
              <a:t>can</a:t>
            </a:r>
            <a:r>
              <a:rPr lang="fr-FR" sz="2400" i="1" dirty="0"/>
              <a:t> </a:t>
            </a:r>
            <a:r>
              <a:rPr lang="fr-FR" sz="2400" i="1" dirty="0" err="1"/>
              <a:t>hardly</a:t>
            </a:r>
            <a:r>
              <a:rPr lang="fr-FR" sz="2400" i="1" dirty="0"/>
              <a:t> </a:t>
            </a:r>
            <a:r>
              <a:rPr lang="fr-FR" sz="2400" i="1" dirty="0" err="1"/>
              <a:t>reproach</a:t>
            </a:r>
            <a:r>
              <a:rPr lang="fr-FR" sz="2400" i="1" dirty="0"/>
              <a:t> me </a:t>
            </a:r>
            <a:r>
              <a:rPr lang="fr-FR" sz="2400" i="1" dirty="0" err="1"/>
              <a:t>anything</a:t>
            </a:r>
            <a:r>
              <a:rPr lang="fr-FR" sz="2400" i="1" dirty="0"/>
              <a:t>, if I </a:t>
            </a:r>
            <a:r>
              <a:rPr lang="fr-FR" sz="2400" i="1" dirty="0" err="1"/>
              <a:t>meet</a:t>
            </a:r>
            <a:r>
              <a:rPr lang="fr-FR" sz="2400" i="1" dirty="0"/>
              <a:t> </a:t>
            </a:r>
            <a:r>
              <a:rPr lang="fr-FR" sz="2400" i="1" dirty="0" err="1"/>
              <a:t>Flemish</a:t>
            </a:r>
            <a:r>
              <a:rPr lang="fr-FR" sz="2400" i="1" dirty="0"/>
              <a:t> people, I </a:t>
            </a:r>
            <a:r>
              <a:rPr lang="fr-FR" sz="2400" i="1" dirty="0" err="1"/>
              <a:t>speak</a:t>
            </a:r>
            <a:r>
              <a:rPr lang="fr-FR" sz="2400" i="1" dirty="0"/>
              <a:t> </a:t>
            </a:r>
            <a:r>
              <a:rPr lang="fr-FR" sz="2400" i="1" dirty="0" err="1"/>
              <a:t>Dutch</a:t>
            </a:r>
            <a:r>
              <a:rPr lang="fr-FR" sz="2400" i="1" dirty="0"/>
              <a:t> to </a:t>
            </a:r>
            <a:r>
              <a:rPr lang="fr-FR" sz="2400" i="1" dirty="0" err="1"/>
              <a:t>them</a:t>
            </a:r>
            <a:r>
              <a:rPr lang="fr-FR" sz="2400" i="1" dirty="0"/>
              <a:t>, if I </a:t>
            </a:r>
            <a:r>
              <a:rPr lang="fr-FR" sz="2400" i="1" dirty="0" err="1"/>
              <a:t>meet</a:t>
            </a:r>
            <a:r>
              <a:rPr lang="fr-FR" sz="2400" i="1" dirty="0"/>
              <a:t> French-</a:t>
            </a:r>
            <a:r>
              <a:rPr lang="fr-FR" sz="2400" i="1" dirty="0" err="1"/>
              <a:t>speaking</a:t>
            </a:r>
            <a:r>
              <a:rPr lang="fr-FR" sz="2400" i="1" dirty="0"/>
              <a:t> people, I </a:t>
            </a:r>
            <a:r>
              <a:rPr lang="fr-FR" sz="2400" i="1" dirty="0" err="1"/>
              <a:t>speak</a:t>
            </a:r>
            <a:r>
              <a:rPr lang="fr-FR" sz="2400" i="1" dirty="0"/>
              <a:t> French to </a:t>
            </a:r>
            <a:r>
              <a:rPr lang="fr-FR" sz="2400" i="1" dirty="0" err="1"/>
              <a:t>them</a:t>
            </a:r>
            <a:r>
              <a:rPr lang="fr-FR" sz="2400" i="1" dirty="0"/>
              <a:t> »</a:t>
            </a:r>
            <a:endParaRPr lang="fr-BE" sz="2000" dirty="0"/>
          </a:p>
        </p:txBody>
      </p:sp>
    </p:spTree>
    <p:extLst>
      <p:ext uri="{BB962C8B-B14F-4D97-AF65-F5344CB8AC3E}">
        <p14:creationId xmlns:p14="http://schemas.microsoft.com/office/powerpoint/2010/main" val="1194051893"/>
      </p:ext>
    </p:extLst>
  </p:cSld>
  <p:clrMapOvr>
    <a:masterClrMapping/>
  </p:clrMapOvr>
  <p:timing>
    <p:tnLst>
      <p:par>
        <p:cTn id="1" dur="indefinite" restart="never" nodeType="tmRoot"/>
      </p:par>
    </p:tnLst>
  </p:timing>
</p:sld>
</file>

<file path=ppt/theme/theme1.xml><?xml version="1.0" encoding="utf-8"?>
<a:theme xmlns:a="http://schemas.openxmlformats.org/drawingml/2006/main" name="urbain pop">
  <a:themeElements>
    <a:clrScheme name="urbain pop">
      <a:dk1>
        <a:srgbClr val="000000"/>
      </a:dk1>
      <a:lt1>
        <a:srgbClr val="FFFFFF"/>
      </a:lt1>
      <a:dk2>
        <a:srgbClr val="282828"/>
      </a:dk2>
      <a:lt2>
        <a:srgbClr val="D4D4D4"/>
      </a:lt2>
      <a:accent1>
        <a:srgbClr val="86CE24"/>
      </a:accent1>
      <a:accent2>
        <a:srgbClr val="00A2E6"/>
      </a:accent2>
      <a:accent3>
        <a:srgbClr val="FAC810"/>
      </a:accent3>
      <a:accent4>
        <a:srgbClr val="7D8F8C"/>
      </a:accent4>
      <a:accent5>
        <a:srgbClr val="D06B20"/>
      </a:accent5>
      <a:accent6>
        <a:srgbClr val="958B8B"/>
      </a:accent6>
      <a:hlink>
        <a:srgbClr val="FF9900"/>
      </a:hlink>
      <a:folHlink>
        <a:srgbClr val="969696"/>
      </a:folHlink>
    </a:clrScheme>
    <a:fontScheme name="urbain pop">
      <a:maj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urbain pop">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2700" cap="flat" cmpd="sng" algn="ctr">
          <a:solidFill>
            <a:schemeClr val="phClr"/>
          </a:solidFill>
          <a:prstDash val="solid"/>
        </a:ln>
        <a:ln w="15875"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1909" dir="5400000" rotWithShape="0">
              <a:srgbClr val="000000">
                <a:alpha val="40000"/>
              </a:srgbClr>
            </a:outerShdw>
          </a:effectLst>
        </a:effectStyle>
        <a:effectStyle>
          <a:effectLst>
            <a:outerShdw blurRad="50800" dist="38100" dir="5400000" rotWithShape="0">
              <a:srgbClr val="000000">
                <a:alpha val="58000"/>
              </a:srgbClr>
            </a:outerShdw>
          </a:effectLst>
          <a:scene3d>
            <a:camera prst="orthographicFront">
              <a:rot lat="0" lon="0" rev="0"/>
            </a:camera>
            <a:lightRig rig="flat" dir="t"/>
          </a:scene3d>
          <a:sp3d contourW="15875">
            <a:bevelT w="95250" h="127000"/>
            <a:contourClr>
              <a:schemeClr val="phClr">
                <a:shade val="30000"/>
              </a:schemeClr>
            </a:contourClr>
          </a:sp3d>
        </a:effectStyle>
      </a:effectStyleLst>
      <a:bgFillStyleLst>
        <a:solidFill>
          <a:schemeClr val="phClr"/>
        </a:solidFill>
        <a:gradFill rotWithShape="1">
          <a:gsLst>
            <a:gs pos="0">
              <a:schemeClr val="phClr">
                <a:tint val="95000"/>
                <a:shade val="100000"/>
                <a:alpha val="100000"/>
                <a:satMod val="100000"/>
                <a:lumMod val="100000"/>
              </a:schemeClr>
            </a:gs>
            <a:gs pos="9000">
              <a:schemeClr val="phClr">
                <a:tint val="90000"/>
                <a:shade val="100000"/>
                <a:alpha val="100000"/>
                <a:satMod val="100000"/>
                <a:lumMod val="100000"/>
              </a:schemeClr>
            </a:gs>
            <a:gs pos="34000">
              <a:schemeClr val="phClr">
                <a:tint val="83000"/>
                <a:shade val="100000"/>
                <a:alpha val="100000"/>
                <a:satMod val="100000"/>
                <a:lumMod val="100000"/>
              </a:schemeClr>
            </a:gs>
            <a:gs pos="62000">
              <a:schemeClr val="phClr">
                <a:tint val="85000"/>
                <a:shade val="100000"/>
                <a:alpha val="100000"/>
                <a:satMod val="100000"/>
                <a:lumMod val="100000"/>
              </a:schemeClr>
            </a:gs>
            <a:gs pos="90000">
              <a:schemeClr val="phClr">
                <a:tint val="92000"/>
                <a:shade val="100000"/>
                <a:alpha val="100000"/>
                <a:satMod val="100000"/>
                <a:lumMod val="90000"/>
              </a:schemeClr>
            </a:gs>
            <a:gs pos="100000">
              <a:schemeClr val="phClr">
                <a:tint val="85000"/>
                <a:shade val="100000"/>
                <a:alpha val="100000"/>
                <a:satMod val="100000"/>
                <a:lumMod val="100000"/>
              </a:schemeClr>
            </a:gs>
          </a:gsLst>
          <a:lin ang="5400000" scaled="1"/>
        </a:gradFill>
        <a:gradFill rotWithShape="1">
          <a:gsLst>
            <a:gs pos="0">
              <a:schemeClr val="phClr">
                <a:tint val="78000"/>
              </a:schemeClr>
            </a:gs>
            <a:gs pos="100000">
              <a:schemeClr val="phClr">
                <a:tint val="95000"/>
                <a:shade val="98000"/>
                <a:lumMod val="80000"/>
              </a:schemeClr>
            </a:gs>
          </a:gsLst>
          <a:path path="circle">
            <a:fillToRect l="50000" t="100000" r="10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Pop urbain</Template>
  <TotalTime>873</TotalTime>
  <Words>816</Words>
  <Application>Microsoft Office PowerPoint</Application>
  <PresentationFormat>Affichage à l'écran (4:3)</PresentationFormat>
  <Paragraphs>139</Paragraphs>
  <Slides>14</Slides>
  <Notes>8</Notes>
  <HiddenSlides>0</HiddenSlides>
  <MMClips>0</MMClips>
  <ScaleCrop>false</ScaleCrop>
  <HeadingPairs>
    <vt:vector size="4" baseType="variant">
      <vt:variant>
        <vt:lpstr>Thème</vt:lpstr>
      </vt:variant>
      <vt:variant>
        <vt:i4>1</vt:i4>
      </vt:variant>
      <vt:variant>
        <vt:lpstr>Titres des diapositives</vt:lpstr>
      </vt:variant>
      <vt:variant>
        <vt:i4>14</vt:i4>
      </vt:variant>
    </vt:vector>
  </HeadingPairs>
  <TitlesOfParts>
    <vt:vector size="15" baseType="lpstr">
      <vt:lpstr>urbain pop</vt:lpstr>
      <vt:lpstr>Methodological approach of identity construction &amp; strategies of allophones in Belgium</vt:lpstr>
      <vt:lpstr> </vt:lpstr>
      <vt:lpstr>Main Methodology (work-in-progress)</vt:lpstr>
      <vt:lpstr>Methodological approach of  identity construction &amp; strategies</vt:lpstr>
      <vt:lpstr>1. Semantic study 1.1. New categorizations</vt:lpstr>
      <vt:lpstr>1. Semantic study 1.2. Semantic registers of categorizations </vt:lpstr>
      <vt:lpstr>2. Sociological &amp; psychosocial study 2.1. Sociology of identity construction</vt:lpstr>
      <vt:lpstr>2. Sociological &amp; psychosocial study  2. 2. Interactional linguistic &amp; identity strategies </vt:lpstr>
      <vt:lpstr>2. Sociological &amp; psychosocial study  2. 2. Interactional linguistic &amp; identity strategies</vt:lpstr>
      <vt:lpstr>2. Sociological &amp; psychosocial study  2. 2. Interactional linguistic &amp; identity strategies</vt:lpstr>
      <vt:lpstr>2. Sociological &amp; psychosocial study  2. 2. Interactional linguistic &amp; identity strategies</vt:lpstr>
      <vt:lpstr>2. Sociological &amp; psychosocial study  2. 2. Interactional linguistic &amp; identity strategies</vt:lpstr>
      <vt:lpstr>identity construction &amp; strategies of allophones in Belgium</vt:lpstr>
      <vt:lpstr>Groningen,  March 28th,  2014</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Alix Dassargues</dc:creator>
  <cp:lastModifiedBy>Alix Dassargues</cp:lastModifiedBy>
  <cp:revision>66</cp:revision>
  <dcterms:created xsi:type="dcterms:W3CDTF">2014-03-25T20:24:37Z</dcterms:created>
  <dcterms:modified xsi:type="dcterms:W3CDTF">2014-08-20T09:26:55Z</dcterms:modified>
</cp:coreProperties>
</file>