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7" r:id="rId2"/>
    <p:sldId id="260" r:id="rId3"/>
    <p:sldId id="256" r:id="rId4"/>
    <p:sldId id="259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BF71-4916-474E-BBC5-76955FF3425B}" type="doc">
      <dgm:prSet loTypeId="urn:microsoft.com/office/officeart/2005/8/layout/pyramid3" loCatId="pyramid" qsTypeId="urn:microsoft.com/office/officeart/2005/8/quickstyle/simple1#1" qsCatId="simple" csTypeId="urn:microsoft.com/office/officeart/2005/8/colors/accent1_2#1" csCatId="accent1" phldr="1"/>
      <dgm:spPr/>
    </dgm:pt>
    <dgm:pt modelId="{E0C59AAD-3B3A-4A06-B48F-A6AD73CD1D02}">
      <dgm:prSet phldrT="[Texte]" custT="1"/>
      <dgm:spPr/>
      <dgm:t>
        <a:bodyPr/>
        <a:lstStyle/>
        <a:p>
          <a:r>
            <a:rPr lang="fr-BE" sz="2800" dirty="0" smtClean="0"/>
            <a:t>Université de Liège</a:t>
          </a:r>
          <a:endParaRPr lang="fr-BE" sz="2800" dirty="0"/>
        </a:p>
      </dgm:t>
    </dgm:pt>
    <dgm:pt modelId="{FEB38751-547F-4E46-A919-D53122F39A97}" type="parTrans" cxnId="{74B8C136-8E0C-4808-B471-F349465DAA23}">
      <dgm:prSet/>
      <dgm:spPr/>
      <dgm:t>
        <a:bodyPr/>
        <a:lstStyle/>
        <a:p>
          <a:endParaRPr lang="fr-BE"/>
        </a:p>
      </dgm:t>
    </dgm:pt>
    <dgm:pt modelId="{CF87C277-48BA-48A6-A31F-3511F1FE2BC1}" type="sibTrans" cxnId="{74B8C136-8E0C-4808-B471-F349465DAA23}">
      <dgm:prSet/>
      <dgm:spPr/>
      <dgm:t>
        <a:bodyPr/>
        <a:lstStyle/>
        <a:p>
          <a:endParaRPr lang="fr-BE"/>
        </a:p>
      </dgm:t>
    </dgm:pt>
    <dgm:pt modelId="{3A59CBD3-30DB-4E71-A3E2-A0F6230EEBDF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BE" sz="2000" dirty="0" smtClean="0"/>
            <a:t>Gembloux Agro-Bio Tech</a:t>
          </a:r>
          <a:endParaRPr lang="fr-BE" sz="2000" dirty="0"/>
        </a:p>
      </dgm:t>
    </dgm:pt>
    <dgm:pt modelId="{D4C500E5-0108-4171-B378-AB31566E4253}" type="parTrans" cxnId="{995820B8-CB8E-435D-BE65-83E6D2439E5B}">
      <dgm:prSet/>
      <dgm:spPr/>
      <dgm:t>
        <a:bodyPr/>
        <a:lstStyle/>
        <a:p>
          <a:endParaRPr lang="fr-BE"/>
        </a:p>
      </dgm:t>
    </dgm:pt>
    <dgm:pt modelId="{D3860704-1D7B-4F62-B39C-6F74C8E842F1}" type="sibTrans" cxnId="{995820B8-CB8E-435D-BE65-83E6D2439E5B}">
      <dgm:prSet/>
      <dgm:spPr/>
      <dgm:t>
        <a:bodyPr/>
        <a:lstStyle/>
        <a:p>
          <a:endParaRPr lang="fr-BE"/>
        </a:p>
      </dgm:t>
    </dgm:pt>
    <dgm:pt modelId="{E152793B-05E4-4E3E-BB4A-E510495196D5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BE" dirty="0" smtClean="0"/>
            <a:t>Département de Chimie et Bioindustries</a:t>
          </a:r>
          <a:endParaRPr lang="fr-BE" dirty="0"/>
        </a:p>
      </dgm:t>
    </dgm:pt>
    <dgm:pt modelId="{EBF05472-3BDE-4D39-B0B7-D2E85537F217}" type="parTrans" cxnId="{0DBD1171-BC31-4FA5-BF2D-4B8FAE40D36D}">
      <dgm:prSet/>
      <dgm:spPr/>
      <dgm:t>
        <a:bodyPr/>
        <a:lstStyle/>
        <a:p>
          <a:endParaRPr lang="fr-BE"/>
        </a:p>
      </dgm:t>
    </dgm:pt>
    <dgm:pt modelId="{6802B482-37C3-4B87-AB7A-A076862FCED7}" type="sibTrans" cxnId="{0DBD1171-BC31-4FA5-BF2D-4B8FAE40D36D}">
      <dgm:prSet/>
      <dgm:spPr/>
      <dgm:t>
        <a:bodyPr/>
        <a:lstStyle/>
        <a:p>
          <a:endParaRPr lang="fr-BE"/>
        </a:p>
      </dgm:t>
    </dgm:pt>
    <dgm:pt modelId="{A77EC76A-225E-4102-A59A-DE287CD9D93D}">
      <dgm:prSet phldrT="[Texte]"/>
      <dgm:spPr>
        <a:solidFill>
          <a:srgbClr val="FFFF00"/>
        </a:solidFill>
      </dgm:spPr>
      <dgm:t>
        <a:bodyPr/>
        <a:lstStyle/>
        <a:p>
          <a:r>
            <a:rPr lang="fr-BE" dirty="0" smtClean="0"/>
            <a:t>Unité de Science des Aliments et Formulation</a:t>
          </a:r>
          <a:endParaRPr lang="fr-BE" dirty="0"/>
        </a:p>
      </dgm:t>
    </dgm:pt>
    <dgm:pt modelId="{5EE57E0D-7BD1-4797-8FB6-B6479DF2F9A0}" type="parTrans" cxnId="{17AAC800-8EEC-4AE3-8965-46095001FE1B}">
      <dgm:prSet/>
      <dgm:spPr/>
      <dgm:t>
        <a:bodyPr/>
        <a:lstStyle/>
        <a:p>
          <a:endParaRPr lang="fr-BE"/>
        </a:p>
      </dgm:t>
    </dgm:pt>
    <dgm:pt modelId="{422674B2-2414-4788-BB81-56BFD14E9221}" type="sibTrans" cxnId="{17AAC800-8EEC-4AE3-8965-46095001FE1B}">
      <dgm:prSet/>
      <dgm:spPr/>
      <dgm:t>
        <a:bodyPr/>
        <a:lstStyle/>
        <a:p>
          <a:endParaRPr lang="fr-BE"/>
        </a:p>
      </dgm:t>
    </dgm:pt>
    <dgm:pt modelId="{41A63C3E-F33D-4E16-BF75-C53C91EBEF9E}">
      <dgm:prSet phldrT="[Texte]" custT="1"/>
      <dgm:spPr/>
      <dgm:t>
        <a:bodyPr/>
        <a:lstStyle/>
        <a:p>
          <a:r>
            <a:rPr lang="fr-BE" sz="1800" dirty="0" smtClean="0"/>
            <a:t>Atisa</a:t>
          </a:r>
          <a:endParaRPr lang="fr-BE" sz="1800" dirty="0"/>
        </a:p>
      </dgm:t>
    </dgm:pt>
    <dgm:pt modelId="{128D33E5-5369-47EE-B5ED-35E57F69104D}" type="parTrans" cxnId="{64C2C1F4-1CE0-4CD8-9AC4-6DCAE96FA5D0}">
      <dgm:prSet/>
      <dgm:spPr/>
      <dgm:t>
        <a:bodyPr/>
        <a:lstStyle/>
        <a:p>
          <a:endParaRPr lang="fr-BE"/>
        </a:p>
      </dgm:t>
    </dgm:pt>
    <dgm:pt modelId="{4383DBE7-6692-4567-A3C5-D9E2CB9BFF05}" type="sibTrans" cxnId="{64C2C1F4-1CE0-4CD8-9AC4-6DCAE96FA5D0}">
      <dgm:prSet/>
      <dgm:spPr/>
      <dgm:t>
        <a:bodyPr/>
        <a:lstStyle/>
        <a:p>
          <a:endParaRPr lang="fr-BE"/>
        </a:p>
      </dgm:t>
    </dgm:pt>
    <dgm:pt modelId="{58C0BA95-3D67-4FDD-A85A-9B468B3EEB40}" type="pres">
      <dgm:prSet presAssocID="{25CFBF71-4916-474E-BBC5-76955FF3425B}" presName="Name0" presStyleCnt="0">
        <dgm:presLayoutVars>
          <dgm:dir/>
          <dgm:animLvl val="lvl"/>
          <dgm:resizeHandles val="exact"/>
        </dgm:presLayoutVars>
      </dgm:prSet>
      <dgm:spPr/>
    </dgm:pt>
    <dgm:pt modelId="{ED8CA674-7B6C-4C9A-AFEA-AAA9DC15D1A1}" type="pres">
      <dgm:prSet presAssocID="{E0C59AAD-3B3A-4A06-B48F-A6AD73CD1D02}" presName="Name8" presStyleCnt="0"/>
      <dgm:spPr/>
    </dgm:pt>
    <dgm:pt modelId="{4E19071F-EFE2-4ED6-A7F0-0613618A05A8}" type="pres">
      <dgm:prSet presAssocID="{E0C59AAD-3B3A-4A06-B48F-A6AD73CD1D0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037392-BDA8-43C3-83EE-45F4134E9441}" type="pres">
      <dgm:prSet presAssocID="{E0C59AAD-3B3A-4A06-B48F-A6AD73CD1D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5DF125-D748-4EC1-B936-12A0C137C523}" type="pres">
      <dgm:prSet presAssocID="{3A59CBD3-30DB-4E71-A3E2-A0F6230EEBDF}" presName="Name8" presStyleCnt="0"/>
      <dgm:spPr/>
    </dgm:pt>
    <dgm:pt modelId="{35C2A6AA-E0F3-4B1B-8ACF-E57BEAED4CFF}" type="pres">
      <dgm:prSet presAssocID="{3A59CBD3-30DB-4E71-A3E2-A0F6230EEBD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F29F4D-384B-40AC-B044-510FCF729C56}" type="pres">
      <dgm:prSet presAssocID="{3A59CBD3-30DB-4E71-A3E2-A0F6230EE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05CA1EB-1BE7-4A41-A22A-6F2B46AC9D97}" type="pres">
      <dgm:prSet presAssocID="{E152793B-05E4-4E3E-BB4A-E510495196D5}" presName="Name8" presStyleCnt="0"/>
      <dgm:spPr/>
    </dgm:pt>
    <dgm:pt modelId="{249DE078-D75D-406F-B535-CB12DE6FEAAD}" type="pres">
      <dgm:prSet presAssocID="{E152793B-05E4-4E3E-BB4A-E510495196D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A5BBD-5337-434F-9165-31EF9A92DC54}" type="pres">
      <dgm:prSet presAssocID="{E152793B-05E4-4E3E-BB4A-E51049519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639C449-65A3-465F-9566-BCFADBAE811D}" type="pres">
      <dgm:prSet presAssocID="{A77EC76A-225E-4102-A59A-DE287CD9D93D}" presName="Name8" presStyleCnt="0"/>
      <dgm:spPr/>
    </dgm:pt>
    <dgm:pt modelId="{1072DDEB-E533-41E5-9C20-2D2159990F61}" type="pres">
      <dgm:prSet presAssocID="{A77EC76A-225E-4102-A59A-DE287CD9D93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FE971C-9F03-463D-9744-8F11BD596344}" type="pres">
      <dgm:prSet presAssocID="{A77EC76A-225E-4102-A59A-DE287CD9D9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65A2EB1-D703-40D9-AED7-88420C8B8272}" type="pres">
      <dgm:prSet presAssocID="{41A63C3E-F33D-4E16-BF75-C53C91EBEF9E}" presName="Name8" presStyleCnt="0"/>
      <dgm:spPr/>
    </dgm:pt>
    <dgm:pt modelId="{79830270-F671-40B5-8152-CC6C47121C94}" type="pres">
      <dgm:prSet presAssocID="{41A63C3E-F33D-4E16-BF75-C53C91EBEF9E}" presName="level" presStyleLbl="node1" presStyleIdx="4" presStyleCnt="5" custLinFactNeighborY="2231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61E3BFF-DDAE-4B3D-99F8-3607FEF53432}" type="pres">
      <dgm:prSet presAssocID="{41A63C3E-F33D-4E16-BF75-C53C91EBEF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DBD1171-BC31-4FA5-BF2D-4B8FAE40D36D}" srcId="{25CFBF71-4916-474E-BBC5-76955FF3425B}" destId="{E152793B-05E4-4E3E-BB4A-E510495196D5}" srcOrd="2" destOrd="0" parTransId="{EBF05472-3BDE-4D39-B0B7-D2E85537F217}" sibTransId="{6802B482-37C3-4B87-AB7A-A076862FCED7}"/>
    <dgm:cxn modelId="{8F268711-4057-6549-B28A-F46AB7709C70}" type="presOf" srcId="{3A59CBD3-30DB-4E71-A3E2-A0F6230EEBDF}" destId="{35C2A6AA-E0F3-4B1B-8ACF-E57BEAED4CFF}" srcOrd="0" destOrd="0" presId="urn:microsoft.com/office/officeart/2005/8/layout/pyramid3"/>
    <dgm:cxn modelId="{F294FFDF-F197-9244-99F4-842D8233D55E}" type="presOf" srcId="{41A63C3E-F33D-4E16-BF75-C53C91EBEF9E}" destId="{C61E3BFF-DDAE-4B3D-99F8-3607FEF53432}" srcOrd="1" destOrd="0" presId="urn:microsoft.com/office/officeart/2005/8/layout/pyramid3"/>
    <dgm:cxn modelId="{8B2C6AA3-0303-484F-AB30-A4979D441F96}" type="presOf" srcId="{E152793B-05E4-4E3E-BB4A-E510495196D5}" destId="{272A5BBD-5337-434F-9165-31EF9A92DC54}" srcOrd="1" destOrd="0" presId="urn:microsoft.com/office/officeart/2005/8/layout/pyramid3"/>
    <dgm:cxn modelId="{64C2C1F4-1CE0-4CD8-9AC4-6DCAE96FA5D0}" srcId="{25CFBF71-4916-474E-BBC5-76955FF3425B}" destId="{41A63C3E-F33D-4E16-BF75-C53C91EBEF9E}" srcOrd="4" destOrd="0" parTransId="{128D33E5-5369-47EE-B5ED-35E57F69104D}" sibTransId="{4383DBE7-6692-4567-A3C5-D9E2CB9BFF05}"/>
    <dgm:cxn modelId="{17AAC800-8EEC-4AE3-8965-46095001FE1B}" srcId="{25CFBF71-4916-474E-BBC5-76955FF3425B}" destId="{A77EC76A-225E-4102-A59A-DE287CD9D93D}" srcOrd="3" destOrd="0" parTransId="{5EE57E0D-7BD1-4797-8FB6-B6479DF2F9A0}" sibTransId="{422674B2-2414-4788-BB81-56BFD14E9221}"/>
    <dgm:cxn modelId="{A670B4B6-4AD9-5A44-98FA-D4CFE776A875}" type="presOf" srcId="{41A63C3E-F33D-4E16-BF75-C53C91EBEF9E}" destId="{79830270-F671-40B5-8152-CC6C47121C94}" srcOrd="0" destOrd="0" presId="urn:microsoft.com/office/officeart/2005/8/layout/pyramid3"/>
    <dgm:cxn modelId="{51CF5661-0BD3-1E45-8854-60FCD2BD4DFF}" type="presOf" srcId="{E0C59AAD-3B3A-4A06-B48F-A6AD73CD1D02}" destId="{C9037392-BDA8-43C3-83EE-45F4134E9441}" srcOrd="1" destOrd="0" presId="urn:microsoft.com/office/officeart/2005/8/layout/pyramid3"/>
    <dgm:cxn modelId="{5DE70B23-C34F-4140-AD3A-C1F816BC262E}" type="presOf" srcId="{E0C59AAD-3B3A-4A06-B48F-A6AD73CD1D02}" destId="{4E19071F-EFE2-4ED6-A7F0-0613618A05A8}" srcOrd="0" destOrd="0" presId="urn:microsoft.com/office/officeart/2005/8/layout/pyramid3"/>
    <dgm:cxn modelId="{995820B8-CB8E-435D-BE65-83E6D2439E5B}" srcId="{25CFBF71-4916-474E-BBC5-76955FF3425B}" destId="{3A59CBD3-30DB-4E71-A3E2-A0F6230EEBDF}" srcOrd="1" destOrd="0" parTransId="{D4C500E5-0108-4171-B378-AB31566E4253}" sibTransId="{D3860704-1D7B-4F62-B39C-6F74C8E842F1}"/>
    <dgm:cxn modelId="{E28AE79A-7E16-D14D-AE71-087A493BAACE}" type="presOf" srcId="{E152793B-05E4-4E3E-BB4A-E510495196D5}" destId="{249DE078-D75D-406F-B535-CB12DE6FEAAD}" srcOrd="0" destOrd="0" presId="urn:microsoft.com/office/officeart/2005/8/layout/pyramid3"/>
    <dgm:cxn modelId="{3EC69FDF-F319-BC4C-A064-41A7AE3E114E}" type="presOf" srcId="{A77EC76A-225E-4102-A59A-DE287CD9D93D}" destId="{1072DDEB-E533-41E5-9C20-2D2159990F61}" srcOrd="0" destOrd="0" presId="urn:microsoft.com/office/officeart/2005/8/layout/pyramid3"/>
    <dgm:cxn modelId="{74B8C136-8E0C-4808-B471-F349465DAA23}" srcId="{25CFBF71-4916-474E-BBC5-76955FF3425B}" destId="{E0C59AAD-3B3A-4A06-B48F-A6AD73CD1D02}" srcOrd="0" destOrd="0" parTransId="{FEB38751-547F-4E46-A919-D53122F39A97}" sibTransId="{CF87C277-48BA-48A6-A31F-3511F1FE2BC1}"/>
    <dgm:cxn modelId="{1E37410D-5FD6-3149-8594-B1AB177F87D5}" type="presOf" srcId="{3A59CBD3-30DB-4E71-A3E2-A0F6230EEBDF}" destId="{C1F29F4D-384B-40AC-B044-510FCF729C56}" srcOrd="1" destOrd="0" presId="urn:microsoft.com/office/officeart/2005/8/layout/pyramid3"/>
    <dgm:cxn modelId="{EC6CFE97-1B46-F74F-8308-1E63D890F3CA}" type="presOf" srcId="{A77EC76A-225E-4102-A59A-DE287CD9D93D}" destId="{41FE971C-9F03-463D-9744-8F11BD596344}" srcOrd="1" destOrd="0" presId="urn:microsoft.com/office/officeart/2005/8/layout/pyramid3"/>
    <dgm:cxn modelId="{53F27A6E-ACA0-1845-BF5A-628B9A388898}" type="presOf" srcId="{25CFBF71-4916-474E-BBC5-76955FF3425B}" destId="{58C0BA95-3D67-4FDD-A85A-9B468B3EEB40}" srcOrd="0" destOrd="0" presId="urn:microsoft.com/office/officeart/2005/8/layout/pyramid3"/>
    <dgm:cxn modelId="{D35BC06E-AA79-D94F-BFD7-0C7B251E26F8}" type="presParOf" srcId="{58C0BA95-3D67-4FDD-A85A-9B468B3EEB40}" destId="{ED8CA674-7B6C-4C9A-AFEA-AAA9DC15D1A1}" srcOrd="0" destOrd="0" presId="urn:microsoft.com/office/officeart/2005/8/layout/pyramid3"/>
    <dgm:cxn modelId="{C5F56B93-8307-1E49-A98F-E33EE35043EB}" type="presParOf" srcId="{ED8CA674-7B6C-4C9A-AFEA-AAA9DC15D1A1}" destId="{4E19071F-EFE2-4ED6-A7F0-0613618A05A8}" srcOrd="0" destOrd="0" presId="urn:microsoft.com/office/officeart/2005/8/layout/pyramid3"/>
    <dgm:cxn modelId="{D6236A2C-13E6-A743-AF2D-8A660B5CEF4D}" type="presParOf" srcId="{ED8CA674-7B6C-4C9A-AFEA-AAA9DC15D1A1}" destId="{C9037392-BDA8-43C3-83EE-45F4134E9441}" srcOrd="1" destOrd="0" presId="urn:microsoft.com/office/officeart/2005/8/layout/pyramid3"/>
    <dgm:cxn modelId="{13CE361A-944C-1F4E-A6AD-B5893B25E015}" type="presParOf" srcId="{58C0BA95-3D67-4FDD-A85A-9B468B3EEB40}" destId="{075DF125-D748-4EC1-B936-12A0C137C523}" srcOrd="1" destOrd="0" presId="urn:microsoft.com/office/officeart/2005/8/layout/pyramid3"/>
    <dgm:cxn modelId="{76A469F2-D9EF-FC4F-A41B-FBF335230DFE}" type="presParOf" srcId="{075DF125-D748-4EC1-B936-12A0C137C523}" destId="{35C2A6AA-E0F3-4B1B-8ACF-E57BEAED4CFF}" srcOrd="0" destOrd="0" presId="urn:microsoft.com/office/officeart/2005/8/layout/pyramid3"/>
    <dgm:cxn modelId="{10713EF3-6953-9E47-9894-5DCE13E1985B}" type="presParOf" srcId="{075DF125-D748-4EC1-B936-12A0C137C523}" destId="{C1F29F4D-384B-40AC-B044-510FCF729C56}" srcOrd="1" destOrd="0" presId="urn:microsoft.com/office/officeart/2005/8/layout/pyramid3"/>
    <dgm:cxn modelId="{41244FE2-C2B6-4242-965A-16EB067060CD}" type="presParOf" srcId="{58C0BA95-3D67-4FDD-A85A-9B468B3EEB40}" destId="{B05CA1EB-1BE7-4A41-A22A-6F2B46AC9D97}" srcOrd="2" destOrd="0" presId="urn:microsoft.com/office/officeart/2005/8/layout/pyramid3"/>
    <dgm:cxn modelId="{B899BE90-DC17-0743-857A-2346F7C1F73B}" type="presParOf" srcId="{B05CA1EB-1BE7-4A41-A22A-6F2B46AC9D97}" destId="{249DE078-D75D-406F-B535-CB12DE6FEAAD}" srcOrd="0" destOrd="0" presId="urn:microsoft.com/office/officeart/2005/8/layout/pyramid3"/>
    <dgm:cxn modelId="{9F436BEE-E2C2-B040-8A55-1D4502725684}" type="presParOf" srcId="{B05CA1EB-1BE7-4A41-A22A-6F2B46AC9D97}" destId="{272A5BBD-5337-434F-9165-31EF9A92DC54}" srcOrd="1" destOrd="0" presId="urn:microsoft.com/office/officeart/2005/8/layout/pyramid3"/>
    <dgm:cxn modelId="{D16373E4-B541-D14B-8BFF-C8E237097629}" type="presParOf" srcId="{58C0BA95-3D67-4FDD-A85A-9B468B3EEB40}" destId="{A639C449-65A3-465F-9566-BCFADBAE811D}" srcOrd="3" destOrd="0" presId="urn:microsoft.com/office/officeart/2005/8/layout/pyramid3"/>
    <dgm:cxn modelId="{3C2FCF2E-D0E8-1D42-BC31-6CF104F91F39}" type="presParOf" srcId="{A639C449-65A3-465F-9566-BCFADBAE811D}" destId="{1072DDEB-E533-41E5-9C20-2D2159990F61}" srcOrd="0" destOrd="0" presId="urn:microsoft.com/office/officeart/2005/8/layout/pyramid3"/>
    <dgm:cxn modelId="{A1FB1B85-4AFB-9347-833A-43780AD48F79}" type="presParOf" srcId="{A639C449-65A3-465F-9566-BCFADBAE811D}" destId="{41FE971C-9F03-463D-9744-8F11BD596344}" srcOrd="1" destOrd="0" presId="urn:microsoft.com/office/officeart/2005/8/layout/pyramid3"/>
    <dgm:cxn modelId="{089BCE2A-90CE-4742-900A-59BD3CFCA0D8}" type="presParOf" srcId="{58C0BA95-3D67-4FDD-A85A-9B468B3EEB40}" destId="{A65A2EB1-D703-40D9-AED7-88420C8B8272}" srcOrd="4" destOrd="0" presId="urn:microsoft.com/office/officeart/2005/8/layout/pyramid3"/>
    <dgm:cxn modelId="{5F849235-C330-0E4B-BCB3-F59A247AB034}" type="presParOf" srcId="{A65A2EB1-D703-40D9-AED7-88420C8B8272}" destId="{79830270-F671-40B5-8152-CC6C47121C94}" srcOrd="0" destOrd="0" presId="urn:microsoft.com/office/officeart/2005/8/layout/pyramid3"/>
    <dgm:cxn modelId="{39DC3807-0AF6-B145-A3E9-C304D5B994EB}" type="presParOf" srcId="{A65A2EB1-D703-40D9-AED7-88420C8B8272}" destId="{C61E3BFF-DDAE-4B3D-99F8-3607FEF5343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A97E4-4533-4BF4-B4DE-D0B3E56B14F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4A0C0A8-F5ED-47DE-AEE3-6138E84857A7}">
      <dgm:prSet phldrT="[Texte]"/>
      <dgm:spPr/>
      <dgm:t>
        <a:bodyPr/>
        <a:lstStyle/>
        <a:p>
          <a:r>
            <a:rPr lang="fr-BE" dirty="0" smtClean="0"/>
            <a:t>Extraction</a:t>
          </a:r>
          <a:endParaRPr lang="fr-BE" dirty="0"/>
        </a:p>
      </dgm:t>
    </dgm:pt>
    <dgm:pt modelId="{37743091-280D-475F-A5C9-1E60F0CC0160}" type="parTrans" cxnId="{77094916-5D38-4D1C-B687-F237012B539F}">
      <dgm:prSet/>
      <dgm:spPr/>
      <dgm:t>
        <a:bodyPr/>
        <a:lstStyle/>
        <a:p>
          <a:endParaRPr lang="fr-BE"/>
        </a:p>
      </dgm:t>
    </dgm:pt>
    <dgm:pt modelId="{051E3770-ACA6-401C-9626-A08784482EDE}" type="sibTrans" cxnId="{77094916-5D38-4D1C-B687-F237012B539F}">
      <dgm:prSet/>
      <dgm:spPr/>
      <dgm:t>
        <a:bodyPr/>
        <a:lstStyle/>
        <a:p>
          <a:endParaRPr lang="fr-BE"/>
        </a:p>
      </dgm:t>
    </dgm:pt>
    <dgm:pt modelId="{0EFC9958-483D-408F-92F3-FBD86305CD5D}">
      <dgm:prSet phldrT="[Texte]" custT="1"/>
      <dgm:spPr>
        <a:solidFill>
          <a:srgbClr val="CCFF66">
            <a:alpha val="89804"/>
          </a:srgbClr>
        </a:solidFill>
      </dgm:spPr>
      <dgm:t>
        <a:bodyPr/>
        <a:lstStyle/>
        <a:p>
          <a:r>
            <a:rPr lang="fr-BE" sz="1800" b="1" dirty="0" smtClean="0"/>
            <a:t>Cracking</a:t>
          </a:r>
          <a:endParaRPr lang="fr-BE" sz="1800" b="1" dirty="0"/>
        </a:p>
      </dgm:t>
    </dgm:pt>
    <dgm:pt modelId="{BF247A04-31DE-4DDC-9D31-7AFCFCB05B1D}" type="parTrans" cxnId="{0AFAC2EB-A8D5-49AA-AEEA-BA38522E05D6}">
      <dgm:prSet/>
      <dgm:spPr/>
      <dgm:t>
        <a:bodyPr/>
        <a:lstStyle/>
        <a:p>
          <a:endParaRPr lang="fr-BE"/>
        </a:p>
      </dgm:t>
    </dgm:pt>
    <dgm:pt modelId="{ADF34CAB-5CC0-4156-BBF0-C8084F32C149}" type="sibTrans" cxnId="{0AFAC2EB-A8D5-49AA-AEEA-BA38522E05D6}">
      <dgm:prSet/>
      <dgm:spPr/>
      <dgm:t>
        <a:bodyPr/>
        <a:lstStyle/>
        <a:p>
          <a:endParaRPr lang="fr-BE"/>
        </a:p>
      </dgm:t>
    </dgm:pt>
    <dgm:pt modelId="{72E39045-3881-4FEE-B41D-9ABF4C55C302}">
      <dgm:prSet phldrT="[Texte]"/>
      <dgm:spPr/>
      <dgm:t>
        <a:bodyPr/>
        <a:lstStyle/>
        <a:p>
          <a:r>
            <a:rPr lang="fr-BE" dirty="0" smtClean="0"/>
            <a:t>Transformations</a:t>
          </a:r>
          <a:endParaRPr lang="fr-BE" dirty="0"/>
        </a:p>
      </dgm:t>
    </dgm:pt>
    <dgm:pt modelId="{97CB5616-962D-4919-8D22-6756EDDD322A}" type="parTrans" cxnId="{EDE0CE2A-08FC-4D72-BF8C-66C49EA5D640}">
      <dgm:prSet/>
      <dgm:spPr/>
      <dgm:t>
        <a:bodyPr/>
        <a:lstStyle/>
        <a:p>
          <a:endParaRPr lang="fr-BE"/>
        </a:p>
      </dgm:t>
    </dgm:pt>
    <dgm:pt modelId="{0D3002F9-C83A-40B8-B7CC-728FA40FD134}" type="sibTrans" cxnId="{EDE0CE2A-08FC-4D72-BF8C-66C49EA5D640}">
      <dgm:prSet/>
      <dgm:spPr/>
      <dgm:t>
        <a:bodyPr/>
        <a:lstStyle/>
        <a:p>
          <a:endParaRPr lang="fr-BE"/>
        </a:p>
      </dgm:t>
    </dgm:pt>
    <dgm:pt modelId="{6FBAAFE4-D69E-4423-BE9B-293FCAC3AC66}">
      <dgm:prSet phldrT="[Texte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BE" sz="1800" b="1" dirty="0" smtClean="0"/>
            <a:t>Propriétés </a:t>
          </a:r>
          <a:r>
            <a:rPr lang="fr-BE" sz="1800" b="1" dirty="0" err="1" smtClean="0"/>
            <a:t>fontionnelles</a:t>
          </a:r>
          <a:r>
            <a:rPr lang="fr-BE" sz="1800" dirty="0" smtClean="0"/>
            <a:t> </a:t>
          </a:r>
          <a:endParaRPr lang="fr-BE" sz="1800" dirty="0"/>
        </a:p>
      </dgm:t>
    </dgm:pt>
    <dgm:pt modelId="{97C4AF5C-B570-4E5C-8D2C-1C08C042528A}" type="parTrans" cxnId="{CC4CAEBD-C495-4C16-8324-43FD060C8AB6}">
      <dgm:prSet/>
      <dgm:spPr/>
      <dgm:t>
        <a:bodyPr/>
        <a:lstStyle/>
        <a:p>
          <a:endParaRPr lang="fr-BE"/>
        </a:p>
      </dgm:t>
    </dgm:pt>
    <dgm:pt modelId="{5AAC1A86-1191-41F4-8D4B-2B0A88820041}" type="sibTrans" cxnId="{CC4CAEBD-C495-4C16-8324-43FD060C8AB6}">
      <dgm:prSet/>
      <dgm:spPr/>
      <dgm:t>
        <a:bodyPr/>
        <a:lstStyle/>
        <a:p>
          <a:endParaRPr lang="fr-BE"/>
        </a:p>
      </dgm:t>
    </dgm:pt>
    <dgm:pt modelId="{AC0A65CB-50F7-44D3-BA44-397AFFE0A3AF}">
      <dgm:prSet phldrT="[Texte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BE" sz="1800" dirty="0" smtClean="0"/>
            <a:t>Modifications physiques ou enzymatiques </a:t>
          </a:r>
          <a:endParaRPr lang="fr-BE" sz="1800" dirty="0"/>
        </a:p>
      </dgm:t>
    </dgm:pt>
    <dgm:pt modelId="{6AF15994-0573-4EB5-9FCF-8B07202E5663}" type="parTrans" cxnId="{883F3F5B-07D1-4142-B7F4-129566BBF56B}">
      <dgm:prSet/>
      <dgm:spPr/>
      <dgm:t>
        <a:bodyPr/>
        <a:lstStyle/>
        <a:p>
          <a:endParaRPr lang="fr-BE"/>
        </a:p>
      </dgm:t>
    </dgm:pt>
    <dgm:pt modelId="{73721FDC-F9DD-407C-94E5-581B5F403AAD}" type="sibTrans" cxnId="{883F3F5B-07D1-4142-B7F4-129566BBF56B}">
      <dgm:prSet/>
      <dgm:spPr/>
      <dgm:t>
        <a:bodyPr/>
        <a:lstStyle/>
        <a:p>
          <a:endParaRPr lang="fr-BE"/>
        </a:p>
      </dgm:t>
    </dgm:pt>
    <dgm:pt modelId="{AC59FD4A-A45B-43F9-B272-B9C011DA7FA7}">
      <dgm:prSet phldrT="[Texte]"/>
      <dgm:spPr/>
      <dgm:t>
        <a:bodyPr/>
        <a:lstStyle/>
        <a:p>
          <a:r>
            <a:rPr lang="fr-BE" dirty="0" smtClean="0"/>
            <a:t>Produits finis</a:t>
          </a:r>
          <a:endParaRPr lang="fr-BE" dirty="0"/>
        </a:p>
      </dgm:t>
    </dgm:pt>
    <dgm:pt modelId="{CBC145CA-2451-40D8-A8F3-D81FF361FEFB}" type="parTrans" cxnId="{85E43E85-A81B-40D8-89DD-7E38EDE896FD}">
      <dgm:prSet/>
      <dgm:spPr/>
      <dgm:t>
        <a:bodyPr/>
        <a:lstStyle/>
        <a:p>
          <a:endParaRPr lang="fr-BE"/>
        </a:p>
      </dgm:t>
    </dgm:pt>
    <dgm:pt modelId="{86EEB285-9B11-47BA-8D64-FACDCDC7CBCF}" type="sibTrans" cxnId="{85E43E85-A81B-40D8-89DD-7E38EDE896FD}">
      <dgm:prSet/>
      <dgm:spPr/>
      <dgm:t>
        <a:bodyPr/>
        <a:lstStyle/>
        <a:p>
          <a:endParaRPr lang="fr-BE"/>
        </a:p>
      </dgm:t>
    </dgm:pt>
    <dgm:pt modelId="{2D646B71-4BEC-4D74-B8A5-5DDFB9203667}">
      <dgm:prSet phldrT="[Texte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BE" sz="1800" b="1" dirty="0" smtClean="0"/>
            <a:t>Ingénierie des formulations</a:t>
          </a:r>
          <a:endParaRPr lang="fr-BE" sz="1800" b="1" dirty="0"/>
        </a:p>
      </dgm:t>
    </dgm:pt>
    <dgm:pt modelId="{33854560-2B83-4AC0-88EB-2B2434A85E56}" type="parTrans" cxnId="{31FD9B4D-01DF-4676-98E6-5B2D64031CD9}">
      <dgm:prSet/>
      <dgm:spPr/>
      <dgm:t>
        <a:bodyPr/>
        <a:lstStyle/>
        <a:p>
          <a:endParaRPr lang="fr-BE"/>
        </a:p>
      </dgm:t>
    </dgm:pt>
    <dgm:pt modelId="{B8563937-7C94-47CB-9788-0AC1335598BE}" type="sibTrans" cxnId="{31FD9B4D-01DF-4676-98E6-5B2D64031CD9}">
      <dgm:prSet/>
      <dgm:spPr/>
      <dgm:t>
        <a:bodyPr/>
        <a:lstStyle/>
        <a:p>
          <a:endParaRPr lang="fr-BE"/>
        </a:p>
      </dgm:t>
    </dgm:pt>
    <dgm:pt modelId="{E3D32267-9FE8-4229-B4FB-09B3C2BD03CB}">
      <dgm:prSet phldrT="[Texte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fr-BE" sz="1400" dirty="0"/>
        </a:p>
      </dgm:t>
    </dgm:pt>
    <dgm:pt modelId="{A9305AF3-2A1D-4BFC-861A-535122178D81}" type="parTrans" cxnId="{7C189E00-D2EA-4858-BB1C-1003A55F747D}">
      <dgm:prSet/>
      <dgm:spPr/>
      <dgm:t>
        <a:bodyPr/>
        <a:lstStyle/>
        <a:p>
          <a:endParaRPr lang="fr-BE"/>
        </a:p>
      </dgm:t>
    </dgm:pt>
    <dgm:pt modelId="{A2CB05E0-C4E1-4612-A1BC-675CE26258DF}" type="sibTrans" cxnId="{7C189E00-D2EA-4858-BB1C-1003A55F747D}">
      <dgm:prSet/>
      <dgm:spPr/>
      <dgm:t>
        <a:bodyPr/>
        <a:lstStyle/>
        <a:p>
          <a:endParaRPr lang="fr-BE"/>
        </a:p>
      </dgm:t>
    </dgm:pt>
    <dgm:pt modelId="{BE1480FC-1A6E-4445-893A-41D4B2FFFEAD}">
      <dgm:prSet phldrT="[Texte]" custT="1"/>
      <dgm:spPr>
        <a:solidFill>
          <a:srgbClr val="CCFF66">
            <a:alpha val="89804"/>
          </a:srgbClr>
        </a:solidFill>
      </dgm:spPr>
      <dgm:t>
        <a:bodyPr/>
        <a:lstStyle/>
        <a:p>
          <a:r>
            <a:rPr lang="fr-BE" sz="1800" dirty="0" smtClean="0"/>
            <a:t>Utilisation de technologies douces</a:t>
          </a:r>
          <a:endParaRPr lang="fr-BE" sz="1800" dirty="0"/>
        </a:p>
      </dgm:t>
    </dgm:pt>
    <dgm:pt modelId="{1060CBBE-2DF0-451A-A69E-369DDEB6C097}" type="parTrans" cxnId="{B04DB736-AB4C-4B41-9D14-5F640310372C}">
      <dgm:prSet/>
      <dgm:spPr/>
      <dgm:t>
        <a:bodyPr/>
        <a:lstStyle/>
        <a:p>
          <a:endParaRPr lang="fr-BE"/>
        </a:p>
      </dgm:t>
    </dgm:pt>
    <dgm:pt modelId="{F492A563-F280-4ECB-BF65-EB1C98B0DB14}" type="sibTrans" cxnId="{B04DB736-AB4C-4B41-9D14-5F640310372C}">
      <dgm:prSet/>
      <dgm:spPr/>
      <dgm:t>
        <a:bodyPr/>
        <a:lstStyle/>
        <a:p>
          <a:endParaRPr lang="fr-BE"/>
        </a:p>
      </dgm:t>
    </dgm:pt>
    <dgm:pt modelId="{99AE0F13-E171-45ED-9804-E24FB079FDE6}">
      <dgm:prSet phldrT="[Texte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BE" sz="1600" dirty="0" smtClean="0"/>
            <a:t>Etude des interactions entre ingrédients</a:t>
          </a:r>
          <a:endParaRPr lang="fr-BE" sz="1600" dirty="0"/>
        </a:p>
      </dgm:t>
    </dgm:pt>
    <dgm:pt modelId="{69CE970C-EA53-4972-8004-9D763F9CFD21}" type="parTrans" cxnId="{B3CA9775-CC25-4B1E-9E27-FC857003E4CA}">
      <dgm:prSet/>
      <dgm:spPr/>
      <dgm:t>
        <a:bodyPr/>
        <a:lstStyle/>
        <a:p>
          <a:endParaRPr lang="fr-BE"/>
        </a:p>
      </dgm:t>
    </dgm:pt>
    <dgm:pt modelId="{97674BF4-ED28-4BD5-8A9B-226F52E63CE6}" type="sibTrans" cxnId="{B3CA9775-CC25-4B1E-9E27-FC857003E4CA}">
      <dgm:prSet/>
      <dgm:spPr/>
      <dgm:t>
        <a:bodyPr/>
        <a:lstStyle/>
        <a:p>
          <a:endParaRPr lang="fr-BE"/>
        </a:p>
      </dgm:t>
    </dgm:pt>
    <dgm:pt modelId="{39C21DD9-081D-4F08-911E-2F21C91ACE89}">
      <dgm:prSet phldrT="[Texte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BE" sz="1600" dirty="0" smtClean="0"/>
            <a:t>Caractérisations physiques et sensorielles</a:t>
          </a:r>
          <a:endParaRPr lang="fr-BE" sz="1600" dirty="0"/>
        </a:p>
      </dgm:t>
    </dgm:pt>
    <dgm:pt modelId="{27548DAD-E9E4-48CA-8B0C-8A4CAEC441D7}" type="parTrans" cxnId="{A67A6246-3FCC-436D-A30B-AB6BE342399E}">
      <dgm:prSet/>
      <dgm:spPr/>
      <dgm:t>
        <a:bodyPr/>
        <a:lstStyle/>
        <a:p>
          <a:endParaRPr lang="fr-BE"/>
        </a:p>
      </dgm:t>
    </dgm:pt>
    <dgm:pt modelId="{40E4008B-D9CF-46F9-A0C4-814D0A4AC925}" type="sibTrans" cxnId="{A67A6246-3FCC-436D-A30B-AB6BE342399E}">
      <dgm:prSet/>
      <dgm:spPr/>
      <dgm:t>
        <a:bodyPr/>
        <a:lstStyle/>
        <a:p>
          <a:endParaRPr lang="fr-BE"/>
        </a:p>
      </dgm:t>
    </dgm:pt>
    <dgm:pt modelId="{590A38DC-6537-48A6-9BAC-549D514EA677}">
      <dgm:prSet phldrT="[Texte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BE" sz="1600" dirty="0" smtClean="0"/>
            <a:t>Développement de modèles</a:t>
          </a:r>
          <a:endParaRPr lang="fr-BE" sz="1600" dirty="0"/>
        </a:p>
      </dgm:t>
    </dgm:pt>
    <dgm:pt modelId="{234823DA-7E0E-47D2-89AE-3086C7E146CE}" type="parTrans" cxnId="{400F1E2A-74B8-4381-B856-F2BAA107A265}">
      <dgm:prSet/>
      <dgm:spPr/>
      <dgm:t>
        <a:bodyPr/>
        <a:lstStyle/>
        <a:p>
          <a:endParaRPr lang="fr-BE"/>
        </a:p>
      </dgm:t>
    </dgm:pt>
    <dgm:pt modelId="{8A42A849-0A6E-4788-9263-5F7D3C6A6858}" type="sibTrans" cxnId="{400F1E2A-74B8-4381-B856-F2BAA107A265}">
      <dgm:prSet/>
      <dgm:spPr/>
      <dgm:t>
        <a:bodyPr/>
        <a:lstStyle/>
        <a:p>
          <a:endParaRPr lang="fr-BE"/>
        </a:p>
      </dgm:t>
    </dgm:pt>
    <dgm:pt modelId="{7B8EE134-681F-4388-9BA4-BCBE76FDE07D}">
      <dgm:prSet phldrT="[Texte]" custT="1"/>
      <dgm:spPr>
        <a:solidFill>
          <a:srgbClr val="CCFF66">
            <a:alpha val="89804"/>
          </a:srgbClr>
        </a:solidFill>
      </dgm:spPr>
      <dgm:t>
        <a:bodyPr/>
        <a:lstStyle/>
        <a:p>
          <a:r>
            <a:rPr lang="fr-BE" sz="1800" dirty="0" err="1" smtClean="0"/>
            <a:t>Co-produits</a:t>
          </a:r>
          <a:endParaRPr lang="fr-BE" sz="1800" dirty="0"/>
        </a:p>
      </dgm:t>
    </dgm:pt>
    <dgm:pt modelId="{29D5E304-4573-4BC2-8645-6EF31F7FE856}" type="parTrans" cxnId="{0E269D16-D9C3-402B-AFED-E7EC6BACF240}">
      <dgm:prSet/>
      <dgm:spPr/>
      <dgm:t>
        <a:bodyPr/>
        <a:lstStyle/>
        <a:p>
          <a:endParaRPr lang="fr-BE"/>
        </a:p>
      </dgm:t>
    </dgm:pt>
    <dgm:pt modelId="{6F1A0227-B652-49EF-BA08-D56B195B426B}" type="sibTrans" cxnId="{0E269D16-D9C3-402B-AFED-E7EC6BACF240}">
      <dgm:prSet/>
      <dgm:spPr/>
      <dgm:t>
        <a:bodyPr/>
        <a:lstStyle/>
        <a:p>
          <a:endParaRPr lang="fr-BE"/>
        </a:p>
      </dgm:t>
    </dgm:pt>
    <dgm:pt modelId="{1D021BC1-F686-4526-B385-02E014A867A8}" type="pres">
      <dgm:prSet presAssocID="{3CAA97E4-4533-4BF4-B4DE-D0B3E56B14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115D142-84FC-4DF9-BD3F-DC68E95A94E9}" type="pres">
      <dgm:prSet presAssocID="{3CAA97E4-4533-4BF4-B4DE-D0B3E56B14F5}" presName="tSp" presStyleCnt="0"/>
      <dgm:spPr/>
    </dgm:pt>
    <dgm:pt modelId="{C67C78FB-66FA-4CC4-A591-0CF0F4A5F2F0}" type="pres">
      <dgm:prSet presAssocID="{3CAA97E4-4533-4BF4-B4DE-D0B3E56B14F5}" presName="bSp" presStyleCnt="0"/>
      <dgm:spPr/>
    </dgm:pt>
    <dgm:pt modelId="{666C6799-6EF6-4560-8712-2CE3576F0468}" type="pres">
      <dgm:prSet presAssocID="{3CAA97E4-4533-4BF4-B4DE-D0B3E56B14F5}" presName="process" presStyleCnt="0"/>
      <dgm:spPr/>
    </dgm:pt>
    <dgm:pt modelId="{5299F5E5-F243-462F-AB6B-6347EF69B32B}" type="pres">
      <dgm:prSet presAssocID="{F4A0C0A8-F5ED-47DE-AEE3-6138E84857A7}" presName="composite1" presStyleCnt="0"/>
      <dgm:spPr/>
    </dgm:pt>
    <dgm:pt modelId="{E635E0F1-8175-4C05-8F68-6C7AF9E5576F}" type="pres">
      <dgm:prSet presAssocID="{F4A0C0A8-F5ED-47DE-AEE3-6138E84857A7}" presName="dummyNode1" presStyleLbl="node1" presStyleIdx="0" presStyleCnt="3"/>
      <dgm:spPr/>
    </dgm:pt>
    <dgm:pt modelId="{5FA00DE0-79A8-4059-BDD1-5BFD08DA3C09}" type="pres">
      <dgm:prSet presAssocID="{F4A0C0A8-F5ED-47DE-AEE3-6138E84857A7}" presName="childNode1" presStyleLbl="bgAcc1" presStyleIdx="0" presStyleCnt="3" custScaleX="114400" custLinFactNeighborX="-3515" custLinFactNeighborY="402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D282E34-00F6-4727-8A8A-FE73031D7DAB}" type="pres">
      <dgm:prSet presAssocID="{F4A0C0A8-F5ED-47DE-AEE3-6138E84857A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BF72EAA-9E87-4C32-AF87-2AB5034E2998}" type="pres">
      <dgm:prSet presAssocID="{F4A0C0A8-F5ED-47DE-AEE3-6138E84857A7}" presName="parentNode1" presStyleLbl="node1" presStyleIdx="0" presStyleCnt="3" custLinFactNeighborY="2880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24B2371-6EED-400A-8189-8B0502FD44BC}" type="pres">
      <dgm:prSet presAssocID="{F4A0C0A8-F5ED-47DE-AEE3-6138E84857A7}" presName="connSite1" presStyleCnt="0"/>
      <dgm:spPr/>
    </dgm:pt>
    <dgm:pt modelId="{E88D9C92-8315-4B30-88CA-9E09F45F566F}" type="pres">
      <dgm:prSet presAssocID="{051E3770-ACA6-401C-9626-A08784482EDE}" presName="Name9" presStyleLbl="sibTrans2D1" presStyleIdx="0" presStyleCnt="2" custLinFactNeighborX="970" custLinFactNeighborY="-10228"/>
      <dgm:spPr/>
      <dgm:t>
        <a:bodyPr/>
        <a:lstStyle/>
        <a:p>
          <a:endParaRPr lang="fr-BE"/>
        </a:p>
      </dgm:t>
    </dgm:pt>
    <dgm:pt modelId="{F641008A-8D6B-48E4-8A67-10E31A4A261C}" type="pres">
      <dgm:prSet presAssocID="{72E39045-3881-4FEE-B41D-9ABF4C55C302}" presName="composite2" presStyleCnt="0"/>
      <dgm:spPr/>
    </dgm:pt>
    <dgm:pt modelId="{34AFBE9F-B17F-40F7-9DD0-5A3E90C906B0}" type="pres">
      <dgm:prSet presAssocID="{72E39045-3881-4FEE-B41D-9ABF4C55C302}" presName="dummyNode2" presStyleLbl="node1" presStyleIdx="0" presStyleCnt="3"/>
      <dgm:spPr/>
    </dgm:pt>
    <dgm:pt modelId="{981E45B0-6B7D-47CF-99A3-5C06D9B15127}" type="pres">
      <dgm:prSet presAssocID="{72E39045-3881-4FEE-B41D-9ABF4C55C302}" presName="childNode2" presStyleLbl="bgAcc1" presStyleIdx="1" presStyleCnt="3" custScaleX="115870" custScaleY="108438" custLinFactNeighborX="-1137" custLinFactNeighborY="807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2AEEAAA-3125-4653-9F4B-576FA2F64B2C}" type="pres">
      <dgm:prSet presAssocID="{72E39045-3881-4FEE-B41D-9ABF4C55C30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DA9D152-D445-4401-803C-D4231F9D18D6}" type="pres">
      <dgm:prSet presAssocID="{72E39045-3881-4FEE-B41D-9ABF4C55C30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88D0BB1-CB63-4E65-8D7E-31170250E5B2}" type="pres">
      <dgm:prSet presAssocID="{72E39045-3881-4FEE-B41D-9ABF4C55C302}" presName="connSite2" presStyleCnt="0"/>
      <dgm:spPr/>
    </dgm:pt>
    <dgm:pt modelId="{91122B93-CDFF-42C2-BF57-0DD1BB9F46C2}" type="pres">
      <dgm:prSet presAssocID="{0D3002F9-C83A-40B8-B7CC-728FA40FD134}" presName="Name18" presStyleLbl="sibTrans2D1" presStyleIdx="1" presStyleCnt="2"/>
      <dgm:spPr/>
      <dgm:t>
        <a:bodyPr/>
        <a:lstStyle/>
        <a:p>
          <a:endParaRPr lang="fr-BE"/>
        </a:p>
      </dgm:t>
    </dgm:pt>
    <dgm:pt modelId="{6E17839E-F3AA-4ACE-A806-9762F3F275CB}" type="pres">
      <dgm:prSet presAssocID="{AC59FD4A-A45B-43F9-B272-B9C011DA7FA7}" presName="composite1" presStyleCnt="0"/>
      <dgm:spPr/>
    </dgm:pt>
    <dgm:pt modelId="{8EA44AD5-7261-41BA-AFCF-2173EA88B021}" type="pres">
      <dgm:prSet presAssocID="{AC59FD4A-A45B-43F9-B272-B9C011DA7FA7}" presName="dummyNode1" presStyleLbl="node1" presStyleIdx="1" presStyleCnt="3"/>
      <dgm:spPr/>
    </dgm:pt>
    <dgm:pt modelId="{495A172D-12D2-4455-A06E-127F0F5BC2A2}" type="pres">
      <dgm:prSet presAssocID="{AC59FD4A-A45B-43F9-B272-B9C011DA7FA7}" presName="childNode1" presStyleLbl="bgAcc1" presStyleIdx="2" presStyleCnt="3" custScaleX="124396" custScaleY="139989" custLinFactNeighborY="2329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0201B72-301F-4081-98A3-D2E733BBB863}" type="pres">
      <dgm:prSet presAssocID="{AC59FD4A-A45B-43F9-B272-B9C011DA7F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3FAF389-AE0C-41D6-8310-C17A5A23AA61}" type="pres">
      <dgm:prSet presAssocID="{AC59FD4A-A45B-43F9-B272-B9C011DA7FA7}" presName="parentNode1" presStyleLbl="node1" presStyleIdx="2" presStyleCnt="3" custLinFactY="23682" custLinFactNeighborX="-565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0ECD016-9781-46F6-834A-5616DDFEF20F}" type="pres">
      <dgm:prSet presAssocID="{AC59FD4A-A45B-43F9-B272-B9C011DA7FA7}" presName="connSite1" presStyleCnt="0"/>
      <dgm:spPr/>
    </dgm:pt>
  </dgm:ptLst>
  <dgm:cxnLst>
    <dgm:cxn modelId="{0EEFC00D-B5D5-44BB-8265-41294D173DDC}" type="presOf" srcId="{0EFC9958-483D-408F-92F3-FBD86305CD5D}" destId="{0D282E34-00F6-4727-8A8A-FE73031D7DAB}" srcOrd="1" destOrd="0" presId="urn:microsoft.com/office/officeart/2005/8/layout/hProcess4"/>
    <dgm:cxn modelId="{7C189E00-D2EA-4858-BB1C-1003A55F747D}" srcId="{AC59FD4A-A45B-43F9-B272-B9C011DA7FA7}" destId="{E3D32267-9FE8-4229-B4FB-09B3C2BD03CB}" srcOrd="1" destOrd="0" parTransId="{A9305AF3-2A1D-4BFC-861A-535122178D81}" sibTransId="{A2CB05E0-C4E1-4612-A1BC-675CE26258DF}"/>
    <dgm:cxn modelId="{42C7161C-C2C4-4375-BA37-995662924852}" type="presOf" srcId="{6FBAAFE4-D69E-4423-BE9B-293FCAC3AC66}" destId="{981E45B0-6B7D-47CF-99A3-5C06D9B15127}" srcOrd="0" destOrd="0" presId="urn:microsoft.com/office/officeart/2005/8/layout/hProcess4"/>
    <dgm:cxn modelId="{0206009A-08BE-4A33-9CF0-3D4B108E2C6B}" type="presOf" srcId="{F4A0C0A8-F5ED-47DE-AEE3-6138E84857A7}" destId="{6BF72EAA-9E87-4C32-AF87-2AB5034E2998}" srcOrd="0" destOrd="0" presId="urn:microsoft.com/office/officeart/2005/8/layout/hProcess4"/>
    <dgm:cxn modelId="{A341CF80-7578-4A11-9D32-C3CD62062213}" type="presOf" srcId="{AC0A65CB-50F7-44D3-BA44-397AFFE0A3AF}" destId="{22AEEAAA-3125-4653-9F4B-576FA2F64B2C}" srcOrd="1" destOrd="1" presId="urn:microsoft.com/office/officeart/2005/8/layout/hProcess4"/>
    <dgm:cxn modelId="{0C2E28DD-A0DE-42BF-A58F-4FD17A9F3527}" type="presOf" srcId="{2D646B71-4BEC-4D74-B8A5-5DDFB9203667}" destId="{50201B72-301F-4081-98A3-D2E733BBB863}" srcOrd="1" destOrd="0" presId="urn:microsoft.com/office/officeart/2005/8/layout/hProcess4"/>
    <dgm:cxn modelId="{0D0416D3-BEE7-4258-96DC-7481865B18E4}" type="presOf" srcId="{72E39045-3881-4FEE-B41D-9ABF4C55C302}" destId="{5DA9D152-D445-4401-803C-D4231F9D18D6}" srcOrd="0" destOrd="0" presId="urn:microsoft.com/office/officeart/2005/8/layout/hProcess4"/>
    <dgm:cxn modelId="{A67A6246-3FCC-436D-A30B-AB6BE342399E}" srcId="{2D646B71-4BEC-4D74-B8A5-5DDFB9203667}" destId="{39C21DD9-081D-4F08-911E-2F21C91ACE89}" srcOrd="2" destOrd="0" parTransId="{27548DAD-E9E4-48CA-8B0C-8A4CAEC441D7}" sibTransId="{40E4008B-D9CF-46F9-A0C4-814D0A4AC925}"/>
    <dgm:cxn modelId="{77094916-5D38-4D1C-B687-F237012B539F}" srcId="{3CAA97E4-4533-4BF4-B4DE-D0B3E56B14F5}" destId="{F4A0C0A8-F5ED-47DE-AEE3-6138E84857A7}" srcOrd="0" destOrd="0" parTransId="{37743091-280D-475F-A5C9-1E60F0CC0160}" sibTransId="{051E3770-ACA6-401C-9626-A08784482EDE}"/>
    <dgm:cxn modelId="{1FBA25FD-545A-4FC4-B2ED-24352D09D6CC}" type="presOf" srcId="{0EFC9958-483D-408F-92F3-FBD86305CD5D}" destId="{5FA00DE0-79A8-4059-BDD1-5BFD08DA3C09}" srcOrd="0" destOrd="0" presId="urn:microsoft.com/office/officeart/2005/8/layout/hProcess4"/>
    <dgm:cxn modelId="{90B03664-746C-49E3-AC7C-13DE76CDE9D8}" type="presOf" srcId="{0D3002F9-C83A-40B8-B7CC-728FA40FD134}" destId="{91122B93-CDFF-42C2-BF57-0DD1BB9F46C2}" srcOrd="0" destOrd="0" presId="urn:microsoft.com/office/officeart/2005/8/layout/hProcess4"/>
    <dgm:cxn modelId="{883F3F5B-07D1-4142-B7F4-129566BBF56B}" srcId="{72E39045-3881-4FEE-B41D-9ABF4C55C302}" destId="{AC0A65CB-50F7-44D3-BA44-397AFFE0A3AF}" srcOrd="1" destOrd="0" parTransId="{6AF15994-0573-4EB5-9FCF-8B07202E5663}" sibTransId="{73721FDC-F9DD-407C-94E5-581B5F403AAD}"/>
    <dgm:cxn modelId="{E9ACD577-F42D-4CA6-A02B-E716E5BDA2C9}" type="presOf" srcId="{590A38DC-6537-48A6-9BAC-549D514EA677}" destId="{495A172D-12D2-4455-A06E-127F0F5BC2A2}" srcOrd="0" destOrd="2" presId="urn:microsoft.com/office/officeart/2005/8/layout/hProcess4"/>
    <dgm:cxn modelId="{C04F5077-6BF4-47DF-B48B-24E034518487}" type="presOf" srcId="{99AE0F13-E171-45ED-9804-E24FB079FDE6}" destId="{495A172D-12D2-4455-A06E-127F0F5BC2A2}" srcOrd="0" destOrd="1" presId="urn:microsoft.com/office/officeart/2005/8/layout/hProcess4"/>
    <dgm:cxn modelId="{BAC11831-1076-489D-A7C5-D2EDFA22CE88}" type="presOf" srcId="{E3D32267-9FE8-4229-B4FB-09B3C2BD03CB}" destId="{50201B72-301F-4081-98A3-D2E733BBB863}" srcOrd="1" destOrd="4" presId="urn:microsoft.com/office/officeart/2005/8/layout/hProcess4"/>
    <dgm:cxn modelId="{AEFF5546-2A3B-434C-B884-AE09B4C5BD40}" type="presOf" srcId="{39C21DD9-081D-4F08-911E-2F21C91ACE89}" destId="{495A172D-12D2-4455-A06E-127F0F5BC2A2}" srcOrd="0" destOrd="3" presId="urn:microsoft.com/office/officeart/2005/8/layout/hProcess4"/>
    <dgm:cxn modelId="{BA97BAF2-87E6-4E06-B8DB-2A1AB0CCC339}" type="presOf" srcId="{2D646B71-4BEC-4D74-B8A5-5DDFB9203667}" destId="{495A172D-12D2-4455-A06E-127F0F5BC2A2}" srcOrd="0" destOrd="0" presId="urn:microsoft.com/office/officeart/2005/8/layout/hProcess4"/>
    <dgm:cxn modelId="{EDE0CE2A-08FC-4D72-BF8C-66C49EA5D640}" srcId="{3CAA97E4-4533-4BF4-B4DE-D0B3E56B14F5}" destId="{72E39045-3881-4FEE-B41D-9ABF4C55C302}" srcOrd="1" destOrd="0" parTransId="{97CB5616-962D-4919-8D22-6756EDDD322A}" sibTransId="{0D3002F9-C83A-40B8-B7CC-728FA40FD134}"/>
    <dgm:cxn modelId="{0E269D16-D9C3-402B-AFED-E7EC6BACF240}" srcId="{F4A0C0A8-F5ED-47DE-AEE3-6138E84857A7}" destId="{7B8EE134-681F-4388-9BA4-BCBE76FDE07D}" srcOrd="2" destOrd="0" parTransId="{29D5E304-4573-4BC2-8645-6EF31F7FE856}" sibTransId="{6F1A0227-B652-49EF-BA08-D56B195B426B}"/>
    <dgm:cxn modelId="{EA37B0F3-ECE2-4C8F-BD27-317B32BA2D88}" type="presOf" srcId="{7B8EE134-681F-4388-9BA4-BCBE76FDE07D}" destId="{0D282E34-00F6-4727-8A8A-FE73031D7DAB}" srcOrd="1" destOrd="2" presId="urn:microsoft.com/office/officeart/2005/8/layout/hProcess4"/>
    <dgm:cxn modelId="{0AFAC2EB-A8D5-49AA-AEEA-BA38522E05D6}" srcId="{F4A0C0A8-F5ED-47DE-AEE3-6138E84857A7}" destId="{0EFC9958-483D-408F-92F3-FBD86305CD5D}" srcOrd="0" destOrd="0" parTransId="{BF247A04-31DE-4DDC-9D31-7AFCFCB05B1D}" sibTransId="{ADF34CAB-5CC0-4156-BBF0-C8084F32C149}"/>
    <dgm:cxn modelId="{7F764EBB-1EA7-42F5-8A19-E3F1251D0C7D}" type="presOf" srcId="{99AE0F13-E171-45ED-9804-E24FB079FDE6}" destId="{50201B72-301F-4081-98A3-D2E733BBB863}" srcOrd="1" destOrd="1" presId="urn:microsoft.com/office/officeart/2005/8/layout/hProcess4"/>
    <dgm:cxn modelId="{B04DB736-AB4C-4B41-9D14-5F640310372C}" srcId="{F4A0C0A8-F5ED-47DE-AEE3-6138E84857A7}" destId="{BE1480FC-1A6E-4445-893A-41D4B2FFFEAD}" srcOrd="1" destOrd="0" parTransId="{1060CBBE-2DF0-451A-A69E-369DDEB6C097}" sibTransId="{F492A563-F280-4ECB-BF65-EB1C98B0DB14}"/>
    <dgm:cxn modelId="{CE43D1D1-576D-47EC-B190-24B22F6E0005}" type="presOf" srcId="{BE1480FC-1A6E-4445-893A-41D4B2FFFEAD}" destId="{0D282E34-00F6-4727-8A8A-FE73031D7DAB}" srcOrd="1" destOrd="1" presId="urn:microsoft.com/office/officeart/2005/8/layout/hProcess4"/>
    <dgm:cxn modelId="{31FD9B4D-01DF-4676-98E6-5B2D64031CD9}" srcId="{AC59FD4A-A45B-43F9-B272-B9C011DA7FA7}" destId="{2D646B71-4BEC-4D74-B8A5-5DDFB9203667}" srcOrd="0" destOrd="0" parTransId="{33854560-2B83-4AC0-88EB-2B2434A85E56}" sibTransId="{B8563937-7C94-47CB-9788-0AC1335598BE}"/>
    <dgm:cxn modelId="{4DA8EE26-23CE-439A-AE07-365B295A501D}" type="presOf" srcId="{6FBAAFE4-D69E-4423-BE9B-293FCAC3AC66}" destId="{22AEEAAA-3125-4653-9F4B-576FA2F64B2C}" srcOrd="1" destOrd="0" presId="urn:microsoft.com/office/officeart/2005/8/layout/hProcess4"/>
    <dgm:cxn modelId="{400F1E2A-74B8-4381-B856-F2BAA107A265}" srcId="{2D646B71-4BEC-4D74-B8A5-5DDFB9203667}" destId="{590A38DC-6537-48A6-9BAC-549D514EA677}" srcOrd="1" destOrd="0" parTransId="{234823DA-7E0E-47D2-89AE-3086C7E146CE}" sibTransId="{8A42A849-0A6E-4788-9263-5F7D3C6A6858}"/>
    <dgm:cxn modelId="{85E43E85-A81B-40D8-89DD-7E38EDE896FD}" srcId="{3CAA97E4-4533-4BF4-B4DE-D0B3E56B14F5}" destId="{AC59FD4A-A45B-43F9-B272-B9C011DA7FA7}" srcOrd="2" destOrd="0" parTransId="{CBC145CA-2451-40D8-A8F3-D81FF361FEFB}" sibTransId="{86EEB285-9B11-47BA-8D64-FACDCDC7CBCF}"/>
    <dgm:cxn modelId="{A05F518F-33AE-417D-B1CA-F71509723BED}" type="presOf" srcId="{AC59FD4A-A45B-43F9-B272-B9C011DA7FA7}" destId="{83FAF389-AE0C-41D6-8310-C17A5A23AA61}" srcOrd="0" destOrd="0" presId="urn:microsoft.com/office/officeart/2005/8/layout/hProcess4"/>
    <dgm:cxn modelId="{CC29815D-AE6F-470D-AD54-B67F9DFE300A}" type="presOf" srcId="{051E3770-ACA6-401C-9626-A08784482EDE}" destId="{E88D9C92-8315-4B30-88CA-9E09F45F566F}" srcOrd="0" destOrd="0" presId="urn:microsoft.com/office/officeart/2005/8/layout/hProcess4"/>
    <dgm:cxn modelId="{34D77564-EF1E-4053-8A20-17BE9F260E9B}" type="presOf" srcId="{AC0A65CB-50F7-44D3-BA44-397AFFE0A3AF}" destId="{981E45B0-6B7D-47CF-99A3-5C06D9B15127}" srcOrd="0" destOrd="1" presId="urn:microsoft.com/office/officeart/2005/8/layout/hProcess4"/>
    <dgm:cxn modelId="{B3CA9775-CC25-4B1E-9E27-FC857003E4CA}" srcId="{2D646B71-4BEC-4D74-B8A5-5DDFB9203667}" destId="{99AE0F13-E171-45ED-9804-E24FB079FDE6}" srcOrd="0" destOrd="0" parTransId="{69CE970C-EA53-4972-8004-9D763F9CFD21}" sibTransId="{97674BF4-ED28-4BD5-8A9B-226F52E63CE6}"/>
    <dgm:cxn modelId="{BCF30662-AF43-4C82-B30B-7279B9D6680A}" type="presOf" srcId="{39C21DD9-081D-4F08-911E-2F21C91ACE89}" destId="{50201B72-301F-4081-98A3-D2E733BBB863}" srcOrd="1" destOrd="3" presId="urn:microsoft.com/office/officeart/2005/8/layout/hProcess4"/>
    <dgm:cxn modelId="{BCEE04C8-39E1-4271-8529-196A208EA97D}" type="presOf" srcId="{BE1480FC-1A6E-4445-893A-41D4B2FFFEAD}" destId="{5FA00DE0-79A8-4059-BDD1-5BFD08DA3C09}" srcOrd="0" destOrd="1" presId="urn:microsoft.com/office/officeart/2005/8/layout/hProcess4"/>
    <dgm:cxn modelId="{7B273079-4706-4F3C-8D9C-78732ACDB1BF}" type="presOf" srcId="{E3D32267-9FE8-4229-B4FB-09B3C2BD03CB}" destId="{495A172D-12D2-4455-A06E-127F0F5BC2A2}" srcOrd="0" destOrd="4" presId="urn:microsoft.com/office/officeart/2005/8/layout/hProcess4"/>
    <dgm:cxn modelId="{DF2E03D3-E3F5-4A9D-B513-30AAF3D8D57E}" type="presOf" srcId="{3CAA97E4-4533-4BF4-B4DE-D0B3E56B14F5}" destId="{1D021BC1-F686-4526-B385-02E014A867A8}" srcOrd="0" destOrd="0" presId="urn:microsoft.com/office/officeart/2005/8/layout/hProcess4"/>
    <dgm:cxn modelId="{CC4CAEBD-C495-4C16-8324-43FD060C8AB6}" srcId="{72E39045-3881-4FEE-B41D-9ABF4C55C302}" destId="{6FBAAFE4-D69E-4423-BE9B-293FCAC3AC66}" srcOrd="0" destOrd="0" parTransId="{97C4AF5C-B570-4E5C-8D2C-1C08C042528A}" sibTransId="{5AAC1A86-1191-41F4-8D4B-2B0A88820041}"/>
    <dgm:cxn modelId="{73B4B60C-6A40-4C18-9EB5-85DB4DD1512A}" type="presOf" srcId="{7B8EE134-681F-4388-9BA4-BCBE76FDE07D}" destId="{5FA00DE0-79A8-4059-BDD1-5BFD08DA3C09}" srcOrd="0" destOrd="2" presId="urn:microsoft.com/office/officeart/2005/8/layout/hProcess4"/>
    <dgm:cxn modelId="{35088961-5FD1-464E-B6F6-070FD3027CAC}" type="presOf" srcId="{590A38DC-6537-48A6-9BAC-549D514EA677}" destId="{50201B72-301F-4081-98A3-D2E733BBB863}" srcOrd="1" destOrd="2" presId="urn:microsoft.com/office/officeart/2005/8/layout/hProcess4"/>
    <dgm:cxn modelId="{80BF3BA0-4837-49BF-969D-E472F2C9C944}" type="presParOf" srcId="{1D021BC1-F686-4526-B385-02E014A867A8}" destId="{B115D142-84FC-4DF9-BD3F-DC68E95A94E9}" srcOrd="0" destOrd="0" presId="urn:microsoft.com/office/officeart/2005/8/layout/hProcess4"/>
    <dgm:cxn modelId="{ABD8C2A9-9079-490F-9DC0-E29E2F134EFA}" type="presParOf" srcId="{1D021BC1-F686-4526-B385-02E014A867A8}" destId="{C67C78FB-66FA-4CC4-A591-0CF0F4A5F2F0}" srcOrd="1" destOrd="0" presId="urn:microsoft.com/office/officeart/2005/8/layout/hProcess4"/>
    <dgm:cxn modelId="{E3ACF30F-495B-4947-9F20-2501C23D7F9C}" type="presParOf" srcId="{1D021BC1-F686-4526-B385-02E014A867A8}" destId="{666C6799-6EF6-4560-8712-2CE3576F0468}" srcOrd="2" destOrd="0" presId="urn:microsoft.com/office/officeart/2005/8/layout/hProcess4"/>
    <dgm:cxn modelId="{D8900B3D-D8ED-4BC3-B06B-9883B471E5E5}" type="presParOf" srcId="{666C6799-6EF6-4560-8712-2CE3576F0468}" destId="{5299F5E5-F243-462F-AB6B-6347EF69B32B}" srcOrd="0" destOrd="0" presId="urn:microsoft.com/office/officeart/2005/8/layout/hProcess4"/>
    <dgm:cxn modelId="{3B841D64-1482-49F5-A14B-8564C3BC3320}" type="presParOf" srcId="{5299F5E5-F243-462F-AB6B-6347EF69B32B}" destId="{E635E0F1-8175-4C05-8F68-6C7AF9E5576F}" srcOrd="0" destOrd="0" presId="urn:microsoft.com/office/officeart/2005/8/layout/hProcess4"/>
    <dgm:cxn modelId="{D4F30C9D-96F8-418E-8787-5AA8C759CB25}" type="presParOf" srcId="{5299F5E5-F243-462F-AB6B-6347EF69B32B}" destId="{5FA00DE0-79A8-4059-BDD1-5BFD08DA3C09}" srcOrd="1" destOrd="0" presId="urn:microsoft.com/office/officeart/2005/8/layout/hProcess4"/>
    <dgm:cxn modelId="{4F34FA0F-28D1-4793-BA9F-DC8745BAC508}" type="presParOf" srcId="{5299F5E5-F243-462F-AB6B-6347EF69B32B}" destId="{0D282E34-00F6-4727-8A8A-FE73031D7DAB}" srcOrd="2" destOrd="0" presId="urn:microsoft.com/office/officeart/2005/8/layout/hProcess4"/>
    <dgm:cxn modelId="{4CA56C68-9442-464C-82EE-BAD51A884F74}" type="presParOf" srcId="{5299F5E5-F243-462F-AB6B-6347EF69B32B}" destId="{6BF72EAA-9E87-4C32-AF87-2AB5034E2998}" srcOrd="3" destOrd="0" presId="urn:microsoft.com/office/officeart/2005/8/layout/hProcess4"/>
    <dgm:cxn modelId="{A4EF173A-B7C1-4D73-B75E-F4F6FE716E3E}" type="presParOf" srcId="{5299F5E5-F243-462F-AB6B-6347EF69B32B}" destId="{B24B2371-6EED-400A-8189-8B0502FD44BC}" srcOrd="4" destOrd="0" presId="urn:microsoft.com/office/officeart/2005/8/layout/hProcess4"/>
    <dgm:cxn modelId="{8EAB3D7B-4CAE-47EE-9109-E5E244449FEB}" type="presParOf" srcId="{666C6799-6EF6-4560-8712-2CE3576F0468}" destId="{E88D9C92-8315-4B30-88CA-9E09F45F566F}" srcOrd="1" destOrd="0" presId="urn:microsoft.com/office/officeart/2005/8/layout/hProcess4"/>
    <dgm:cxn modelId="{14E701CF-2E64-4296-9DE1-13C3EFB4960F}" type="presParOf" srcId="{666C6799-6EF6-4560-8712-2CE3576F0468}" destId="{F641008A-8D6B-48E4-8A67-10E31A4A261C}" srcOrd="2" destOrd="0" presId="urn:microsoft.com/office/officeart/2005/8/layout/hProcess4"/>
    <dgm:cxn modelId="{D3F5E537-887C-4240-A46F-04F99A2976EE}" type="presParOf" srcId="{F641008A-8D6B-48E4-8A67-10E31A4A261C}" destId="{34AFBE9F-B17F-40F7-9DD0-5A3E90C906B0}" srcOrd="0" destOrd="0" presId="urn:microsoft.com/office/officeart/2005/8/layout/hProcess4"/>
    <dgm:cxn modelId="{7AABA3D2-68D8-4F43-A1DD-3E055FA4E1EE}" type="presParOf" srcId="{F641008A-8D6B-48E4-8A67-10E31A4A261C}" destId="{981E45B0-6B7D-47CF-99A3-5C06D9B15127}" srcOrd="1" destOrd="0" presId="urn:microsoft.com/office/officeart/2005/8/layout/hProcess4"/>
    <dgm:cxn modelId="{7AC5A255-8A2F-4236-857D-2E6425F971DD}" type="presParOf" srcId="{F641008A-8D6B-48E4-8A67-10E31A4A261C}" destId="{22AEEAAA-3125-4653-9F4B-576FA2F64B2C}" srcOrd="2" destOrd="0" presId="urn:microsoft.com/office/officeart/2005/8/layout/hProcess4"/>
    <dgm:cxn modelId="{8ADBC0EE-3B01-4370-A797-ED82FCCE2F17}" type="presParOf" srcId="{F641008A-8D6B-48E4-8A67-10E31A4A261C}" destId="{5DA9D152-D445-4401-803C-D4231F9D18D6}" srcOrd="3" destOrd="0" presId="urn:microsoft.com/office/officeart/2005/8/layout/hProcess4"/>
    <dgm:cxn modelId="{660C573B-B206-453B-A40E-7665D276D2DE}" type="presParOf" srcId="{F641008A-8D6B-48E4-8A67-10E31A4A261C}" destId="{188D0BB1-CB63-4E65-8D7E-31170250E5B2}" srcOrd="4" destOrd="0" presId="urn:microsoft.com/office/officeart/2005/8/layout/hProcess4"/>
    <dgm:cxn modelId="{EFDEC8FF-8855-415C-8394-1040EA5D27DC}" type="presParOf" srcId="{666C6799-6EF6-4560-8712-2CE3576F0468}" destId="{91122B93-CDFF-42C2-BF57-0DD1BB9F46C2}" srcOrd="3" destOrd="0" presId="urn:microsoft.com/office/officeart/2005/8/layout/hProcess4"/>
    <dgm:cxn modelId="{9090BB23-21F1-47DF-9A3B-2DAE53F0259A}" type="presParOf" srcId="{666C6799-6EF6-4560-8712-2CE3576F0468}" destId="{6E17839E-F3AA-4ACE-A806-9762F3F275CB}" srcOrd="4" destOrd="0" presId="urn:microsoft.com/office/officeart/2005/8/layout/hProcess4"/>
    <dgm:cxn modelId="{656E833E-CBF2-491D-91A6-447219B2AC17}" type="presParOf" srcId="{6E17839E-F3AA-4ACE-A806-9762F3F275CB}" destId="{8EA44AD5-7261-41BA-AFCF-2173EA88B021}" srcOrd="0" destOrd="0" presId="urn:microsoft.com/office/officeart/2005/8/layout/hProcess4"/>
    <dgm:cxn modelId="{2C7A67CC-8374-4A36-8B15-6C77FFD9695C}" type="presParOf" srcId="{6E17839E-F3AA-4ACE-A806-9762F3F275CB}" destId="{495A172D-12D2-4455-A06E-127F0F5BC2A2}" srcOrd="1" destOrd="0" presId="urn:microsoft.com/office/officeart/2005/8/layout/hProcess4"/>
    <dgm:cxn modelId="{48091320-3735-4D75-BDC7-FE3953D36509}" type="presParOf" srcId="{6E17839E-F3AA-4ACE-A806-9762F3F275CB}" destId="{50201B72-301F-4081-98A3-D2E733BBB863}" srcOrd="2" destOrd="0" presId="urn:microsoft.com/office/officeart/2005/8/layout/hProcess4"/>
    <dgm:cxn modelId="{7366A4A7-33F9-442A-A69B-47D7A4C532AA}" type="presParOf" srcId="{6E17839E-F3AA-4ACE-A806-9762F3F275CB}" destId="{83FAF389-AE0C-41D6-8310-C17A5A23AA61}" srcOrd="3" destOrd="0" presId="urn:microsoft.com/office/officeart/2005/8/layout/hProcess4"/>
    <dgm:cxn modelId="{979B92E7-9B83-4F34-9B72-B56D1AD3D659}" type="presParOf" srcId="{6E17839E-F3AA-4ACE-A806-9762F3F275CB}" destId="{20ECD016-9781-46F6-834A-5616DDFEF2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9071F-EFE2-4ED6-A7F0-0613618A05A8}">
      <dsp:nvSpPr>
        <dsp:cNvPr id="0" name=""/>
        <dsp:cNvSpPr/>
      </dsp:nvSpPr>
      <dsp:spPr>
        <a:xfrm rot="10800000">
          <a:off x="0" y="0"/>
          <a:ext cx="7686700" cy="842968"/>
        </a:xfrm>
        <a:prstGeom prst="trapezoid">
          <a:avLst>
            <a:gd name="adj" fmla="val 911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Université de Liège</a:t>
          </a:r>
          <a:endParaRPr lang="fr-BE" sz="2800" kern="1200" dirty="0"/>
        </a:p>
      </dsp:txBody>
      <dsp:txXfrm rot="-10800000">
        <a:off x="1345172" y="0"/>
        <a:ext cx="4996355" cy="842968"/>
      </dsp:txXfrm>
    </dsp:sp>
    <dsp:sp modelId="{35C2A6AA-E0F3-4B1B-8ACF-E57BEAED4CFF}">
      <dsp:nvSpPr>
        <dsp:cNvPr id="0" name=""/>
        <dsp:cNvSpPr/>
      </dsp:nvSpPr>
      <dsp:spPr>
        <a:xfrm rot="10800000">
          <a:off x="768669" y="842968"/>
          <a:ext cx="6149360" cy="842968"/>
        </a:xfrm>
        <a:prstGeom prst="trapezoid">
          <a:avLst>
            <a:gd name="adj" fmla="val 91186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Gembloux Agro-Bio Tech</a:t>
          </a:r>
          <a:endParaRPr lang="fr-BE" sz="2000" kern="1200" dirty="0"/>
        </a:p>
      </dsp:txBody>
      <dsp:txXfrm rot="-10800000">
        <a:off x="1844807" y="842968"/>
        <a:ext cx="3997084" cy="842968"/>
      </dsp:txXfrm>
    </dsp:sp>
    <dsp:sp modelId="{249DE078-D75D-406F-B535-CB12DE6FEAAD}">
      <dsp:nvSpPr>
        <dsp:cNvPr id="0" name=""/>
        <dsp:cNvSpPr/>
      </dsp:nvSpPr>
      <dsp:spPr>
        <a:xfrm rot="10800000">
          <a:off x="1537339" y="1685936"/>
          <a:ext cx="4612020" cy="842968"/>
        </a:xfrm>
        <a:prstGeom prst="trapezoid">
          <a:avLst>
            <a:gd name="adj" fmla="val 91186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Département de Chimie et Bioindustries</a:t>
          </a:r>
          <a:endParaRPr lang="fr-BE" sz="1900" kern="1200" dirty="0"/>
        </a:p>
      </dsp:txBody>
      <dsp:txXfrm rot="-10800000">
        <a:off x="2344443" y="1685936"/>
        <a:ext cx="2997813" cy="842968"/>
      </dsp:txXfrm>
    </dsp:sp>
    <dsp:sp modelId="{1072DDEB-E533-41E5-9C20-2D2159990F61}">
      <dsp:nvSpPr>
        <dsp:cNvPr id="0" name=""/>
        <dsp:cNvSpPr/>
      </dsp:nvSpPr>
      <dsp:spPr>
        <a:xfrm rot="10800000">
          <a:off x="2306010" y="2528905"/>
          <a:ext cx="3074680" cy="842968"/>
        </a:xfrm>
        <a:prstGeom prst="trapezoid">
          <a:avLst>
            <a:gd name="adj" fmla="val 91186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Unité de Science des Aliments et Formulation</a:t>
          </a:r>
          <a:endParaRPr lang="fr-BE" sz="1900" kern="1200" dirty="0"/>
        </a:p>
      </dsp:txBody>
      <dsp:txXfrm rot="-10800000">
        <a:off x="2844079" y="2528905"/>
        <a:ext cx="1998542" cy="842968"/>
      </dsp:txXfrm>
    </dsp:sp>
    <dsp:sp modelId="{79830270-F671-40B5-8152-CC6C47121C94}">
      <dsp:nvSpPr>
        <dsp:cNvPr id="0" name=""/>
        <dsp:cNvSpPr/>
      </dsp:nvSpPr>
      <dsp:spPr>
        <a:xfrm rot="10800000">
          <a:off x="3074680" y="3371873"/>
          <a:ext cx="1537340" cy="842968"/>
        </a:xfrm>
        <a:prstGeom prst="trapezoid">
          <a:avLst>
            <a:gd name="adj" fmla="val 911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Atisa</a:t>
          </a:r>
          <a:endParaRPr lang="fr-BE" sz="1800" kern="1200" dirty="0"/>
        </a:p>
      </dsp:txBody>
      <dsp:txXfrm rot="-10800000">
        <a:off x="3074680" y="3371873"/>
        <a:ext cx="1537340" cy="842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00DE0-79A8-4059-BDD1-5BFD08DA3C09}">
      <dsp:nvSpPr>
        <dsp:cNvPr id="0" name=""/>
        <dsp:cNvSpPr/>
      </dsp:nvSpPr>
      <dsp:spPr>
        <a:xfrm>
          <a:off x="0" y="2299663"/>
          <a:ext cx="2545189" cy="1835007"/>
        </a:xfrm>
        <a:prstGeom prst="roundRect">
          <a:avLst>
            <a:gd name="adj" fmla="val 10000"/>
          </a:avLst>
        </a:prstGeom>
        <a:solidFill>
          <a:srgbClr val="CCFF66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b="1" kern="1200" dirty="0" smtClean="0"/>
            <a:t>Cracking</a:t>
          </a:r>
          <a:endParaRPr lang="fr-BE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Utilisation de technologies douces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err="1" smtClean="0"/>
            <a:t>Co-produits</a:t>
          </a:r>
          <a:endParaRPr lang="fr-BE" sz="1800" kern="1200" dirty="0"/>
        </a:p>
      </dsp:txBody>
      <dsp:txXfrm>
        <a:off x="42229" y="2341892"/>
        <a:ext cx="2460731" cy="1357333"/>
      </dsp:txXfrm>
    </dsp:sp>
    <dsp:sp modelId="{E88D9C92-8315-4B30-88CA-9E09F45F566F}">
      <dsp:nvSpPr>
        <dsp:cNvPr id="0" name=""/>
        <dsp:cNvSpPr/>
      </dsp:nvSpPr>
      <dsp:spPr>
        <a:xfrm>
          <a:off x="1440913" y="2592287"/>
          <a:ext cx="2447511" cy="2447511"/>
        </a:xfrm>
        <a:prstGeom prst="leftCircularArrow">
          <a:avLst>
            <a:gd name="adj1" fmla="val 2191"/>
            <a:gd name="adj2" fmla="val 263624"/>
            <a:gd name="adj3" fmla="val 1907012"/>
            <a:gd name="adj4" fmla="val 8892367"/>
            <a:gd name="adj5" fmla="val 25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72EAA-9E87-4C32-AF87-2AB5034E2998}">
      <dsp:nvSpPr>
        <dsp:cNvPr id="0" name=""/>
        <dsp:cNvSpPr/>
      </dsp:nvSpPr>
      <dsp:spPr>
        <a:xfrm>
          <a:off x="661363" y="3894091"/>
          <a:ext cx="1977614" cy="786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Extraction</a:t>
          </a:r>
          <a:endParaRPr lang="fr-BE" sz="2100" kern="1200" dirty="0"/>
        </a:p>
      </dsp:txBody>
      <dsp:txXfrm>
        <a:off x="684397" y="3917125"/>
        <a:ext cx="1931546" cy="740363"/>
      </dsp:txXfrm>
    </dsp:sp>
    <dsp:sp modelId="{981E45B0-6B7D-47CF-99A3-5C06D9B15127}">
      <dsp:nvSpPr>
        <dsp:cNvPr id="0" name=""/>
        <dsp:cNvSpPr/>
      </dsp:nvSpPr>
      <dsp:spPr>
        <a:xfrm>
          <a:off x="2869016" y="2295881"/>
          <a:ext cx="2577894" cy="198984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b="1" kern="1200" dirty="0" smtClean="0"/>
            <a:t>Propriétés </a:t>
          </a:r>
          <a:r>
            <a:rPr lang="fr-BE" sz="1800" b="1" kern="1200" dirty="0" err="1" smtClean="0"/>
            <a:t>fontionnelles</a:t>
          </a:r>
          <a:r>
            <a:rPr lang="fr-BE" sz="1800" kern="1200" dirty="0" smtClean="0"/>
            <a:t> 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Modifications physiques ou enzymatiques </a:t>
          </a:r>
          <a:endParaRPr lang="fr-BE" sz="1800" kern="1200" dirty="0"/>
        </a:p>
      </dsp:txBody>
      <dsp:txXfrm>
        <a:off x="2914808" y="2768068"/>
        <a:ext cx="2486310" cy="1471866"/>
      </dsp:txXfrm>
    </dsp:sp>
    <dsp:sp modelId="{91122B93-CDFF-42C2-BF57-0DD1BB9F46C2}">
      <dsp:nvSpPr>
        <dsp:cNvPr id="0" name=""/>
        <dsp:cNvSpPr/>
      </dsp:nvSpPr>
      <dsp:spPr>
        <a:xfrm>
          <a:off x="4174123" y="1268524"/>
          <a:ext cx="2911378" cy="2911378"/>
        </a:xfrm>
        <a:prstGeom prst="circularArrow">
          <a:avLst>
            <a:gd name="adj1" fmla="val 1842"/>
            <a:gd name="adj2" fmla="val 219858"/>
            <a:gd name="adj3" fmla="val 20209435"/>
            <a:gd name="adj4" fmla="val 13180315"/>
            <a:gd name="adj5" fmla="val 214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9D152-D445-4401-803C-D4231F9D18D6}">
      <dsp:nvSpPr>
        <dsp:cNvPr id="0" name=""/>
        <dsp:cNvSpPr/>
      </dsp:nvSpPr>
      <dsp:spPr>
        <a:xfrm>
          <a:off x="3565255" y="1831999"/>
          <a:ext cx="1977614" cy="786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Transformations</a:t>
          </a:r>
          <a:endParaRPr lang="fr-BE" sz="2100" kern="1200" dirty="0"/>
        </a:p>
      </dsp:txBody>
      <dsp:txXfrm>
        <a:off x="3588289" y="1855033"/>
        <a:ext cx="1931546" cy="740363"/>
      </dsp:txXfrm>
    </dsp:sp>
    <dsp:sp modelId="{495A172D-12D2-4455-A06E-127F0F5BC2A2}">
      <dsp:nvSpPr>
        <dsp:cNvPr id="0" name=""/>
        <dsp:cNvSpPr/>
      </dsp:nvSpPr>
      <dsp:spPr>
        <a:xfrm>
          <a:off x="5798204" y="2288971"/>
          <a:ext cx="2767581" cy="256880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b="1" kern="1200" dirty="0" smtClean="0"/>
            <a:t>Ingénierie des formulations</a:t>
          </a:r>
          <a:endParaRPr lang="fr-BE" sz="18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kern="1200" dirty="0" smtClean="0"/>
            <a:t>Etude des interactions entre ingrédients</a:t>
          </a:r>
          <a:endParaRPr lang="fr-BE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kern="1200" dirty="0" smtClean="0"/>
            <a:t>Développement de modèles</a:t>
          </a:r>
          <a:endParaRPr lang="fr-BE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kern="1200" dirty="0" smtClean="0"/>
            <a:t>Caractérisations physiques et sensorielles</a:t>
          </a:r>
          <a:endParaRPr lang="fr-BE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400" kern="1200" dirty="0"/>
        </a:p>
      </dsp:txBody>
      <dsp:txXfrm>
        <a:off x="5857319" y="2348086"/>
        <a:ext cx="2649351" cy="1900119"/>
      </dsp:txXfrm>
    </dsp:sp>
    <dsp:sp modelId="{83FAF389-AE0C-41D6-8310-C17A5A23AA61}">
      <dsp:nvSpPr>
        <dsp:cNvPr id="0" name=""/>
        <dsp:cNvSpPr/>
      </dsp:nvSpPr>
      <dsp:spPr>
        <a:xfrm>
          <a:off x="6452078" y="4642855"/>
          <a:ext cx="1977614" cy="786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Produits finis</a:t>
          </a:r>
          <a:endParaRPr lang="fr-BE" sz="2100" kern="1200" dirty="0"/>
        </a:p>
      </dsp:txBody>
      <dsp:txXfrm>
        <a:off x="6475112" y="4665889"/>
        <a:ext cx="1931546" cy="74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3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61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5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9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1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9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7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81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3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10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51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1160-0C31-4249-AD7B-3BD99A052B78}" type="datetimeFigureOut">
              <a:rPr lang="fr-FR" smtClean="0"/>
              <a:t>14/11/12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7647-1C1E-43FE-A7B5-F9DB7F520A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76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ristophe.blecker@ulg.ac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fr-FR" dirty="0" smtClean="0"/>
              <a:t>Pistes de projets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 err="1" smtClean="0"/>
              <a:t>WagrALIM</a:t>
            </a:r>
            <a:endParaRPr lang="fr-FR" dirty="0" smtClean="0"/>
          </a:p>
          <a:p>
            <a:r>
              <a:rPr lang="fr-FR" dirty="0" smtClean="0"/>
              <a:t>9</a:t>
            </a:r>
            <a:r>
              <a:rPr lang="fr-FR" baseline="30000" dirty="0" smtClean="0"/>
              <a:t>ème</a:t>
            </a:r>
            <a:r>
              <a:rPr lang="fr-FR" dirty="0" smtClean="0"/>
              <a:t> Appel</a:t>
            </a:r>
            <a:endParaRPr lang="fr-FR" dirty="0"/>
          </a:p>
        </p:txBody>
      </p:sp>
      <p:pic>
        <p:nvPicPr>
          <p:cNvPr id="5" name="Image 4" descr="Logo - couleur - tex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64622"/>
            <a:ext cx="1545252" cy="1332730"/>
          </a:xfrm>
          <a:prstGeom prst="rect">
            <a:avLst/>
          </a:prstGeom>
        </p:spPr>
      </p:pic>
      <p:pic>
        <p:nvPicPr>
          <p:cNvPr id="8" name="Image 7" descr="Atis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73052"/>
            <a:ext cx="1800199" cy="5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4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ChangeArrowheads="1"/>
          </p:cNvSpPr>
          <p:nvPr/>
        </p:nvSpPr>
        <p:spPr bwMode="auto">
          <a:xfrm>
            <a:off x="1692275" y="6015038"/>
            <a:ext cx="5789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b="1">
                <a:solidFill>
                  <a:srgbClr val="FF9900"/>
                </a:solidFill>
                <a:cs typeface="Times New Roman" charset="0"/>
              </a:rPr>
              <a:t>Evaluation « </a:t>
            </a:r>
            <a:r>
              <a:rPr lang="fr-FR" b="1" i="1">
                <a:solidFill>
                  <a:srgbClr val="FF9900"/>
                </a:solidFill>
                <a:cs typeface="Times New Roman" charset="0"/>
              </a:rPr>
              <a:t>post </a:t>
            </a:r>
            <a:r>
              <a:rPr lang="fr-FR" b="1">
                <a:solidFill>
                  <a:srgbClr val="FF9900"/>
                </a:solidFill>
                <a:cs typeface="Times New Roman" charset="0"/>
              </a:rPr>
              <a:t>processing »</a:t>
            </a:r>
            <a:endParaRPr lang="fr-FR">
              <a:solidFill>
                <a:srgbClr val="FF9900"/>
              </a:solidFill>
            </a:endParaRPr>
          </a:p>
        </p:txBody>
      </p:sp>
      <p:pic>
        <p:nvPicPr>
          <p:cNvPr id="136195" name="Picture 4" descr="formu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5423" r="27737" b="49171"/>
          <a:stretch>
            <a:fillRect/>
          </a:stretch>
        </p:blipFill>
        <p:spPr bwMode="auto">
          <a:xfrm>
            <a:off x="3059113" y="620713"/>
            <a:ext cx="37449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7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fr-FR" dirty="0" smtClean="0"/>
              <a:t>Recours à des systèmes physico-chimiques innovants (pour le secteur alimentaire)</a:t>
            </a:r>
            <a:br>
              <a:rPr lang="fr-FR" dirty="0" smtClean="0"/>
            </a:br>
            <a:r>
              <a:rPr lang="fr-FR" dirty="0" smtClean="0"/>
              <a:t>- microémulsions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liposomes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cristaux liquides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nanoencapsulation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57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form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10629" r="39787" b="70203"/>
          <a:stretch>
            <a:fillRect/>
          </a:stretch>
        </p:blipFill>
        <p:spPr bwMode="auto">
          <a:xfrm rot="10740000">
            <a:off x="1908175" y="1946275"/>
            <a:ext cx="58372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1677988" y="5876925"/>
            <a:ext cx="5789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b="1">
                <a:solidFill>
                  <a:srgbClr val="FF9900"/>
                </a:solidFill>
                <a:cs typeface="Times New Roman" charset="0"/>
              </a:rPr>
              <a:t>Production de liposomes</a:t>
            </a:r>
            <a:endParaRPr lang="fr-FR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0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Contacts et informations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WagrALIM</a:t>
            </a:r>
            <a:r>
              <a:rPr lang="fr-FR" dirty="0" smtClean="0"/>
              <a:t> (V. </a:t>
            </a:r>
            <a:r>
              <a:rPr lang="fr-FR" dirty="0" err="1" smtClean="0"/>
              <a:t>Cavillot</a:t>
            </a:r>
            <a:r>
              <a:rPr lang="fr-FR" dirty="0" smtClean="0"/>
              <a:t>)</a:t>
            </a:r>
          </a:p>
          <a:p>
            <a:r>
              <a:rPr lang="fr-FR" dirty="0" smtClean="0">
                <a:hlinkClick r:id="rId2"/>
              </a:rPr>
              <a:t>Christophe.blecker@ulg.ac.be</a:t>
            </a:r>
            <a:endParaRPr lang="fr-FR" dirty="0" smtClean="0"/>
          </a:p>
          <a:p>
            <a:r>
              <a:rPr lang="fr-FR" dirty="0" err="1" smtClean="0"/>
              <a:t>Atisa</a:t>
            </a:r>
            <a:r>
              <a:rPr lang="fr-FR" dirty="0" smtClean="0"/>
              <a:t>, Nadine Laurent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http://</a:t>
            </a:r>
            <a:r>
              <a:rPr lang="fr-FR" dirty="0" err="1" smtClean="0"/>
              <a:t>orbi.ulg.ac.be</a:t>
            </a:r>
            <a:r>
              <a:rPr lang="fr-FR" dirty="0" smtClean="0"/>
              <a:t>/</a:t>
            </a:r>
            <a:r>
              <a:rPr lang="fr-FR" dirty="0" err="1" smtClean="0"/>
              <a:t>ulg-report?query</a:t>
            </a:r>
            <a:r>
              <a:rPr lang="fr-FR" dirty="0" smtClean="0"/>
              <a:t>=%28%28uid%3Au300145%29%29&amp;model=</a:t>
            </a:r>
            <a:r>
              <a:rPr lang="fr-FR" dirty="0" err="1" smtClean="0"/>
              <a:t>a&amp;format</a:t>
            </a:r>
            <a:r>
              <a:rPr lang="fr-FR" dirty="0" smtClean="0"/>
              <a:t>=</a:t>
            </a:r>
            <a:r>
              <a:rPr lang="fr-FR" dirty="0" err="1" smtClean="0"/>
              <a:t>apa&amp;data</a:t>
            </a:r>
            <a:r>
              <a:rPr lang="fr-FR" dirty="0" smtClean="0"/>
              <a:t>=</a:t>
            </a:r>
            <a:r>
              <a:rPr lang="fr-FR" dirty="0" err="1" smtClean="0"/>
              <a:t>metric&amp;data</a:t>
            </a:r>
            <a:r>
              <a:rPr lang="fr-FR" dirty="0" smtClean="0"/>
              <a:t>=pr&amp;sort_by0=1&amp;order0=DESC&amp;sort_by1=3&amp;order1=ASC&amp;sort_by2=2&amp;order2=</a:t>
            </a:r>
            <a:r>
              <a:rPr lang="fr-FR" dirty="0" err="1" smtClean="0"/>
              <a:t>ASC&amp;output</a:t>
            </a:r>
            <a:r>
              <a:rPr lang="fr-FR" dirty="0" smtClean="0"/>
              <a:t>=</a:t>
            </a:r>
            <a:r>
              <a:rPr lang="fr-FR" dirty="0" err="1" smtClean="0"/>
              <a:t>pdf&amp;language</a:t>
            </a:r>
            <a:r>
              <a:rPr lang="fr-FR" dirty="0" smtClean="0"/>
              <a:t>=</a:t>
            </a:r>
            <a:r>
              <a:rPr lang="fr-FR" dirty="0" err="1" smtClean="0"/>
              <a:t>fr&amp;title</a:t>
            </a:r>
            <a:r>
              <a:rPr lang="fr-FR" dirty="0" smtClean="0"/>
              <a:t>=</a:t>
            </a:r>
            <a:r>
              <a:rPr lang="fr-FR" dirty="0" err="1" smtClean="0"/>
              <a:t>Publications+et+communications+de+Christophe+Blecker</a:t>
            </a:r>
            <a:r>
              <a:rPr lang="fr-FR" dirty="0" smtClean="0"/>
              <a:t>+%5Bu300145%5D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01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31840"/>
              </p:ext>
            </p:extLst>
          </p:nvPr>
        </p:nvGraphicFramePr>
        <p:xfrm>
          <a:off x="742952" y="1571612"/>
          <a:ext cx="76867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81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52771334"/>
              </p:ext>
            </p:extLst>
          </p:nvPr>
        </p:nvGraphicFramePr>
        <p:xfrm>
          <a:off x="251520" y="332656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nfra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2294"/>
          <a:stretch>
            <a:fillRect/>
          </a:stretch>
        </p:blipFill>
        <p:spPr>
          <a:xfrm>
            <a:off x="431800" y="990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9403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37572"/>
              </p:ext>
            </p:extLst>
          </p:nvPr>
        </p:nvGraphicFramePr>
        <p:xfrm>
          <a:off x="1572344" y="548680"/>
          <a:ext cx="6096000" cy="576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Filière « cracking et valorisation des bioproduits  »</a:t>
                      </a:r>
                    </a:p>
                    <a:p>
                      <a:pPr lvl="0"/>
                      <a:endParaRPr lang="fr-FR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Moulins (Alpine, Fritsch,…)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Cuves d'extraction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Ultrafiltration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Centrifugeuse décanteuse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Homogénéisateur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UHT APV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Autoclave FMC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Unité de conditionnement aseptique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Evaporateur pilote de 20L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Séchoir atomiseur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Séchoir à lit fluidisé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Lyophilisateur</a:t>
                      </a:r>
                    </a:p>
                    <a:p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 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Filière « matières grasses »</a:t>
                      </a:r>
                    </a:p>
                    <a:p>
                      <a:pPr lvl="0"/>
                      <a:endParaRPr lang="fr-FR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Presse, filtre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Unité de raffinage (décoloration, neutralisation, dégommage, désodorisation)</a:t>
                      </a: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Unité de fractionnement (cuves, filtre sous vide, filtre presse)</a:t>
                      </a:r>
                    </a:p>
                    <a:p>
                      <a:pPr lvl="0"/>
                      <a:r>
                        <a:rPr lang="fr-FR" sz="1200" b="0" dirty="0" err="1" smtClean="0">
                          <a:solidFill>
                            <a:srgbClr val="000000"/>
                          </a:solidFill>
                        </a:rPr>
                        <a:t>Interestérification</a:t>
                      </a:r>
                      <a:endParaRPr lang="fr-FR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lvl="0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Margarinerie pilote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chemeClr val="tx1"/>
                          </a:solidFill>
                        </a:rPr>
                        <a:t>Laboratoire d'applications</a:t>
                      </a:r>
                    </a:p>
                    <a:p>
                      <a:endParaRPr lang="fr-FR" sz="12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Outils de dispersion (</a:t>
                      </a:r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ultraturrax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sonicateur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microfluidiseur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foisonneur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Cuiseur-mélangeur Stephan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Matériel de boulangerie (pétrin, armoire de pousse, allongeuse, four, </a:t>
                      </a:r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volumètre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 à pain)</a:t>
                      </a:r>
                    </a:p>
                    <a:p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r>
                        <a:rPr lang="fr-FR" sz="1200" b="1" i="0" dirty="0" smtClean="0">
                          <a:solidFill>
                            <a:schemeClr val="tx1"/>
                          </a:solidFill>
                        </a:rPr>
                        <a:t>Laboratoire "biophysique et formulation"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Balances, hottes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Tensiomètres (lame, volume de goutte, goutte tombante, goutte tournante,…)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Balance à film de Langmuir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Balance à film de Wilhelmy (CBI)</a:t>
                      </a: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Granulomètre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lase</a:t>
                      </a:r>
                      <a:endParaRPr lang="fr-FR" sz="12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Delsanano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 analyseur de particules</a:t>
                      </a: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Mutek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 (CBI)</a:t>
                      </a: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Turbiscan</a:t>
                      </a:r>
                      <a:endParaRPr lang="fr-FR" sz="12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Foamscan</a:t>
                      </a:r>
                      <a:endParaRPr lang="fr-FR" sz="12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Rhéomètre</a:t>
                      </a: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Texturomètre</a:t>
                      </a:r>
                      <a:endParaRPr lang="fr-FR" sz="12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Microscope + analyseur d'images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DVS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TGA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DSC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DRX (nécessite une pièce dédiée)</a:t>
                      </a:r>
                    </a:p>
                    <a:p>
                      <a:pPr lvl="0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RMN basse résolution pulsée</a:t>
                      </a: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Mettler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 points de goutte, de fusion et de trouble</a:t>
                      </a:r>
                    </a:p>
                    <a:p>
                      <a:pPr lvl="0"/>
                      <a:r>
                        <a:rPr lang="fr-FR" sz="1200" b="0" i="0" dirty="0" err="1" smtClean="0">
                          <a:solidFill>
                            <a:schemeClr val="tx1"/>
                          </a:solidFill>
                        </a:rPr>
                        <a:t>Rancimat</a:t>
                      </a: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2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Pistes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Clean Label</a:t>
            </a:r>
          </a:p>
          <a:p>
            <a:r>
              <a:rPr lang="fr-FR" dirty="0" smtClean="0"/>
              <a:t>Nouveaux concepts de formulation liés au développement des aliments « santé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65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Clean Label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Demande fréquente des industriels</a:t>
            </a:r>
          </a:p>
          <a:p>
            <a:r>
              <a:rPr lang="fr-FR" dirty="0" smtClean="0"/>
              <a:t>Thématique fédératrice sans induire de concurrence entre partenaires </a:t>
            </a:r>
          </a:p>
          <a:p>
            <a:r>
              <a:rPr lang="fr-FR" dirty="0" smtClean="0"/>
              <a:t>Expérience matière de reformulation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remplacement de la gélatine</a:t>
            </a:r>
            <a:br>
              <a:rPr lang="fr-FR" dirty="0" smtClean="0"/>
            </a:br>
            <a:r>
              <a:rPr lang="fr-FR" dirty="0" smtClean="0"/>
              <a:t>	- remplacement des protéines de soja</a:t>
            </a:r>
            <a:br>
              <a:rPr lang="fr-FR" dirty="0" smtClean="0"/>
            </a:br>
            <a:r>
              <a:rPr lang="fr-FR" dirty="0" smtClean="0"/>
              <a:t>	- remplacement de la matière grasse </a:t>
            </a:r>
            <a:br>
              <a:rPr lang="fr-FR" dirty="0" smtClean="0"/>
            </a:br>
            <a:r>
              <a:rPr lang="fr-FR" dirty="0" smtClean="0"/>
              <a:t> 	  hydrogénée</a:t>
            </a:r>
            <a:br>
              <a:rPr lang="fr-FR" dirty="0" smtClean="0"/>
            </a:br>
            <a:r>
              <a:rPr lang="fr-FR" dirty="0" smtClean="0"/>
              <a:t>	- remplacement d’antioxydants 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4599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fr-FR" dirty="0" smtClean="0"/>
              <a:t>Possibilités de cibler différentes classes de « E… »</a:t>
            </a:r>
            <a:br>
              <a:rPr lang="fr-FR" dirty="0" smtClean="0"/>
            </a:br>
            <a:r>
              <a:rPr lang="fr-FR" dirty="0" smtClean="0"/>
              <a:t>- émulsifiants, agents foisonnants, gélifiants, 	</a:t>
            </a:r>
            <a:br>
              <a:rPr lang="fr-FR" dirty="0" smtClean="0"/>
            </a:br>
            <a:r>
              <a:rPr lang="fr-FR" dirty="0" smtClean="0"/>
              <a:t>   stabilisants</a:t>
            </a:r>
            <a:br>
              <a:rPr lang="fr-FR" dirty="0" smtClean="0"/>
            </a:br>
            <a:r>
              <a:rPr lang="fr-FR" dirty="0" smtClean="0"/>
              <a:t>- conservateurs et antioxydants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13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Nouveaux concepts de formulation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Evolution en matière de formulation de produits à valeur « santé »</a:t>
            </a:r>
            <a:br>
              <a:rPr lang="fr-FR" dirty="0" smtClean="0"/>
            </a:br>
            <a:r>
              <a:rPr lang="fr-FR" dirty="0" smtClean="0"/>
              <a:t>- incorporation</a:t>
            </a:r>
            <a:br>
              <a:rPr lang="fr-FR" dirty="0" smtClean="0"/>
            </a:br>
            <a:r>
              <a:rPr lang="fr-FR" dirty="0" smtClean="0"/>
              <a:t>- stabilité en cours de </a:t>
            </a:r>
            <a:r>
              <a:rPr lang="fr-FR" dirty="0" err="1" smtClean="0"/>
              <a:t>processing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post-</a:t>
            </a:r>
            <a:r>
              <a:rPr lang="fr-FR" dirty="0" err="1" smtClean="0"/>
              <a:t>processing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relargage contr</a:t>
            </a:r>
            <a:r>
              <a:rPr lang="fr-FR" dirty="0" smtClean="0"/>
              <a:t>ôlé et biodisponibilité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80956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275</Words>
  <Application>Microsoft Macintosh PowerPoint</Application>
  <PresentationFormat>Présentation à l'écran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Pistes de projets</vt:lpstr>
      <vt:lpstr>Présentation PowerPoint</vt:lpstr>
      <vt:lpstr>Présentation PowerPoint</vt:lpstr>
      <vt:lpstr>Présentation PowerPoint</vt:lpstr>
      <vt:lpstr>Présentation PowerPoint</vt:lpstr>
      <vt:lpstr>2 Pistes </vt:lpstr>
      <vt:lpstr>Clean Label</vt:lpstr>
      <vt:lpstr>Présentation PowerPoint</vt:lpstr>
      <vt:lpstr>Nouveaux concepts de formulation</vt:lpstr>
      <vt:lpstr>Présentation PowerPoint</vt:lpstr>
      <vt:lpstr>Présentation PowerPoint</vt:lpstr>
      <vt:lpstr>Présentation PowerPoint</vt:lpstr>
      <vt:lpstr>Contacts et informations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BLECKER</dc:creator>
  <cp:lastModifiedBy>Christophe Blecker</cp:lastModifiedBy>
  <cp:revision>17</cp:revision>
  <dcterms:created xsi:type="dcterms:W3CDTF">2011-03-09T13:49:58Z</dcterms:created>
  <dcterms:modified xsi:type="dcterms:W3CDTF">2012-11-14T10:49:15Z</dcterms:modified>
</cp:coreProperties>
</file>