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89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2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21/05/14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7AA0-4E03-9A4B-BAF5-B70A17EC3463}" type="datetimeFigureOut">
              <a:rPr lang="fr-FR" smtClean="0"/>
              <a:t>21/05/14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3449-14B9-9B44-9326-C537F55BC53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7AA0-4E03-9A4B-BAF5-B70A17EC3463}" type="datetimeFigureOut">
              <a:rPr lang="fr-FR" smtClean="0"/>
              <a:t>21/05/14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3449-14B9-9B44-9326-C537F55BC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7AA0-4E03-9A4B-BAF5-B70A17EC3463}" type="datetimeFigureOut">
              <a:rPr lang="fr-FR" smtClean="0"/>
              <a:t>21/05/14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3449-14B9-9B44-9326-C537F55BC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7AA0-4E03-9A4B-BAF5-B70A17EC3463}" type="datetimeFigureOut">
              <a:rPr lang="fr-FR" smtClean="0"/>
              <a:t>21/05/14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3449-14B9-9B44-9326-C537F55BC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7AA0-4E03-9A4B-BAF5-B70A17EC3463}" type="datetimeFigureOut">
              <a:rPr lang="fr-FR" smtClean="0"/>
              <a:t>21/05/14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3449-14B9-9B44-9326-C537F55BC53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21/05/14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7AA0-4E03-9A4B-BAF5-B70A17EC3463}" type="datetimeFigureOut">
              <a:rPr lang="fr-FR" smtClean="0"/>
              <a:t>21/05/14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3449-14B9-9B44-9326-C537F55BC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7AA0-4E03-9A4B-BAF5-B70A17EC3463}" type="datetimeFigureOut">
              <a:rPr lang="fr-FR" smtClean="0"/>
              <a:t>21/05/14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3449-14B9-9B44-9326-C537F55BC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7AA0-4E03-9A4B-BAF5-B70A17EC3463}" type="datetimeFigureOut">
              <a:rPr lang="fr-FR" smtClean="0"/>
              <a:t>21/05/14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3449-14B9-9B44-9326-C537F55BC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7AA0-4E03-9A4B-BAF5-B70A17EC3463}" type="datetimeFigureOut">
              <a:rPr lang="fr-FR" smtClean="0"/>
              <a:t>21/05/14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3449-14B9-9B44-9326-C537F55BC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7AA0-4E03-9A4B-BAF5-B70A17EC3463}" type="datetimeFigureOut">
              <a:rPr lang="fr-FR" smtClean="0"/>
              <a:t>21/05/14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2707AA0-4E03-9A4B-BAF5-B70A17EC3463}" type="datetimeFigureOut">
              <a:rPr lang="fr-FR" smtClean="0"/>
              <a:t>21/05/14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54363449-14B9-9B44-9326-C537F55BC5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0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2803" y="29346"/>
            <a:ext cx="6111323" cy="4011628"/>
          </a:xfrm>
        </p:spPr>
        <p:txBody>
          <a:bodyPr>
            <a:normAutofit/>
          </a:bodyPr>
          <a:lstStyle/>
          <a:p>
            <a:r>
              <a:rPr lang="fr-FR" sz="2800" dirty="0" smtClean="0"/>
              <a:t>Evaluation des potentialités d’un sous-produit de la transformation</a:t>
            </a:r>
            <a:br>
              <a:rPr lang="fr-FR" sz="2800" dirty="0" smtClean="0"/>
            </a:br>
            <a:r>
              <a:rPr lang="fr-FR" sz="2800" dirty="0" smtClean="0"/>
              <a:t> de la pomme de terre en vue de sa valorisation en alimentation humaine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660071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-197064"/>
            <a:ext cx="8042276" cy="1336956"/>
          </a:xfrm>
        </p:spPr>
        <p:txBody>
          <a:bodyPr>
            <a:normAutofit/>
          </a:bodyPr>
          <a:lstStyle/>
          <a:p>
            <a:r>
              <a:rPr lang="fr-FR" sz="2800" dirty="0" smtClean="0"/>
              <a:t>Pelures de pomme de terre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859136"/>
            <a:ext cx="8042276" cy="4343400"/>
          </a:xfrm>
        </p:spPr>
        <p:txBody>
          <a:bodyPr>
            <a:normAutofit/>
          </a:bodyPr>
          <a:lstStyle/>
          <a:p>
            <a:r>
              <a:rPr lang="fr-FR" sz="2600" dirty="0" smtClean="0"/>
              <a:t>« Purée de vache »</a:t>
            </a:r>
            <a:br>
              <a:rPr lang="fr-FR" sz="2600" dirty="0" smtClean="0"/>
            </a:br>
            <a:endParaRPr lang="fr-FR" sz="2600" dirty="0" smtClean="0"/>
          </a:p>
          <a:p>
            <a:r>
              <a:rPr lang="fr-FR" sz="2600" dirty="0" smtClean="0"/>
              <a:t>100 000 Tonnes/an en Belgique ?</a:t>
            </a:r>
            <a:br>
              <a:rPr lang="fr-FR" sz="2600" dirty="0" smtClean="0"/>
            </a:br>
            <a:endParaRPr lang="fr-FR" sz="2600" dirty="0" smtClean="0"/>
          </a:p>
          <a:p>
            <a:r>
              <a:rPr lang="fr-FR" sz="2600" dirty="0" smtClean="0"/>
              <a:t>Composition : influence de la variété et technique de pelage</a:t>
            </a:r>
          </a:p>
          <a:p>
            <a:pPr marL="0" indent="0">
              <a:buNone/>
            </a:pPr>
            <a:r>
              <a:rPr lang="fr-FR" sz="2800" dirty="0" smtClean="0"/>
              <a:t> 	</a:t>
            </a:r>
          </a:p>
          <a:p>
            <a:endParaRPr lang="fr-FR" sz="2800" dirty="0" smtClean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703980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-35114"/>
            <a:ext cx="8042276" cy="1336956"/>
          </a:xfrm>
        </p:spPr>
        <p:txBody>
          <a:bodyPr/>
          <a:lstStyle/>
          <a:p>
            <a:r>
              <a:rPr lang="en-US" sz="2800" dirty="0" err="1" smtClean="0"/>
              <a:t>Potentiel</a:t>
            </a:r>
            <a:r>
              <a:rPr lang="en-US" sz="2800" dirty="0" smtClean="0"/>
              <a:t> </a:t>
            </a:r>
            <a:r>
              <a:rPr lang="en-US" sz="2800" dirty="0" err="1" smtClean="0"/>
              <a:t>nutritionnel</a:t>
            </a:r>
            <a:r>
              <a:rPr lang="en-US" sz="2800" dirty="0" smtClean="0"/>
              <a:t>, </a:t>
            </a:r>
            <a:r>
              <a:rPr lang="en-US" sz="2800" dirty="0" err="1" smtClean="0"/>
              <a:t>technofonctionnel</a:t>
            </a:r>
            <a:r>
              <a:rPr lang="en-US" sz="2800" dirty="0" smtClean="0"/>
              <a:t> et </a:t>
            </a:r>
            <a:r>
              <a:rPr lang="en-US" sz="2800" dirty="0" err="1" smtClean="0"/>
              <a:t>économique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714353"/>
            <a:ext cx="8042276" cy="4343400"/>
          </a:xfrm>
        </p:spPr>
        <p:txBody>
          <a:bodyPr>
            <a:normAutofit lnSpcReduction="10000"/>
          </a:bodyPr>
          <a:lstStyle/>
          <a:p>
            <a:r>
              <a:rPr lang="en-US" sz="2600" dirty="0" err="1" smtClean="0"/>
              <a:t>Fibres</a:t>
            </a:r>
            <a:r>
              <a:rPr lang="en-US" sz="2600" dirty="0" smtClean="0"/>
              <a:t> : 45%, </a:t>
            </a:r>
            <a:r>
              <a:rPr lang="en-US" sz="2600" dirty="0" err="1" smtClean="0"/>
              <a:t>peu</a:t>
            </a:r>
            <a:r>
              <a:rPr lang="en-US" sz="2600" dirty="0" smtClean="0"/>
              <a:t> </a:t>
            </a:r>
            <a:r>
              <a:rPr lang="en-US" sz="2600" dirty="0" err="1" smtClean="0"/>
              <a:t>d’études</a:t>
            </a:r>
            <a:r>
              <a:rPr lang="en-US" sz="2600" dirty="0" smtClean="0"/>
              <a:t> </a:t>
            </a:r>
            <a:r>
              <a:rPr lang="en-US" sz="2600" dirty="0" err="1" smtClean="0"/>
              <a:t>sur</a:t>
            </a:r>
            <a:r>
              <a:rPr lang="en-US" sz="2600" dirty="0" smtClean="0"/>
              <a:t> les </a:t>
            </a:r>
            <a:r>
              <a:rPr lang="en-US" sz="2600" dirty="0" err="1" smtClean="0"/>
              <a:t>pelures</a:t>
            </a:r>
            <a:r>
              <a:rPr lang="en-US" sz="2600" dirty="0" smtClean="0"/>
              <a:t>, </a:t>
            </a:r>
            <a:r>
              <a:rPr lang="en-US" sz="2600" dirty="0" err="1" smtClean="0"/>
              <a:t>attendu</a:t>
            </a:r>
            <a:r>
              <a:rPr lang="en-US" sz="2600" dirty="0" smtClean="0"/>
              <a:t> mélange </a:t>
            </a:r>
            <a:r>
              <a:rPr lang="en-US" sz="2600" dirty="0" err="1" smtClean="0"/>
              <a:t>fibres</a:t>
            </a:r>
            <a:r>
              <a:rPr lang="en-US" sz="2600" dirty="0" smtClean="0"/>
              <a:t> </a:t>
            </a:r>
            <a:r>
              <a:rPr lang="en-US" sz="2600" dirty="0" err="1" smtClean="0"/>
              <a:t>solubles</a:t>
            </a:r>
            <a:r>
              <a:rPr lang="en-US" sz="2600" dirty="0" smtClean="0"/>
              <a:t> et </a:t>
            </a:r>
            <a:r>
              <a:rPr lang="en-US" sz="2600" dirty="0" err="1" smtClean="0"/>
              <a:t>insolubles</a:t>
            </a:r>
            <a:r>
              <a:rPr lang="en-US" sz="2600" dirty="0" smtClean="0"/>
              <a:t>, 5€/kg ?</a:t>
            </a:r>
            <a:br>
              <a:rPr lang="en-US" sz="2600" dirty="0" smtClean="0"/>
            </a:br>
            <a:endParaRPr lang="en-US" sz="2600" dirty="0" smtClean="0"/>
          </a:p>
          <a:p>
            <a:r>
              <a:rPr lang="en-US" sz="2600" dirty="0" err="1" smtClean="0"/>
              <a:t>Amidon</a:t>
            </a:r>
            <a:r>
              <a:rPr lang="en-US" sz="2600" dirty="0" smtClean="0"/>
              <a:t> : 35%, </a:t>
            </a:r>
            <a:r>
              <a:rPr lang="en-US" sz="2600" dirty="0" err="1" smtClean="0"/>
              <a:t>amidon</a:t>
            </a:r>
            <a:r>
              <a:rPr lang="en-US" sz="2600" dirty="0" smtClean="0"/>
              <a:t> </a:t>
            </a:r>
            <a:r>
              <a:rPr lang="en-US" sz="2600" dirty="0" err="1" smtClean="0"/>
              <a:t>natif</a:t>
            </a:r>
            <a:r>
              <a:rPr lang="en-US" sz="2600" dirty="0" smtClean="0"/>
              <a:t> de </a:t>
            </a:r>
            <a:r>
              <a:rPr lang="en-US" sz="2600" dirty="0" err="1" smtClean="0"/>
              <a:t>pomme</a:t>
            </a:r>
            <a:r>
              <a:rPr lang="en-US" sz="2600" dirty="0" smtClean="0"/>
              <a:t> de </a:t>
            </a:r>
            <a:r>
              <a:rPr lang="en-US" sz="2600" dirty="0" err="1" smtClean="0"/>
              <a:t>terre</a:t>
            </a:r>
            <a:r>
              <a:rPr lang="en-US" sz="2600" dirty="0" smtClean="0"/>
              <a:t>, 1€/kg ?</a:t>
            </a:r>
          </a:p>
          <a:p>
            <a:endParaRPr lang="en-US" sz="2600" dirty="0" smtClean="0"/>
          </a:p>
          <a:p>
            <a:r>
              <a:rPr lang="en-US" sz="2600" dirty="0" err="1" smtClean="0"/>
              <a:t>Protéines</a:t>
            </a:r>
            <a:r>
              <a:rPr lang="en-US" sz="2600" dirty="0" smtClean="0"/>
              <a:t> : 20%, </a:t>
            </a:r>
            <a:r>
              <a:rPr lang="en-US" sz="2600" dirty="0" err="1" smtClean="0"/>
              <a:t>isolats</a:t>
            </a:r>
            <a:r>
              <a:rPr lang="en-US" sz="2600" dirty="0" smtClean="0"/>
              <a:t> </a:t>
            </a:r>
            <a:r>
              <a:rPr lang="en-US" sz="2600" dirty="0" err="1" smtClean="0"/>
              <a:t>protéiques</a:t>
            </a:r>
            <a:r>
              <a:rPr lang="en-US" sz="2600" dirty="0" smtClean="0"/>
              <a:t> </a:t>
            </a:r>
            <a:r>
              <a:rPr lang="en-US" sz="2600" dirty="0" err="1" smtClean="0"/>
              <a:t>végétaux</a:t>
            </a:r>
            <a:r>
              <a:rPr lang="en-US" sz="2600" dirty="0" smtClean="0"/>
              <a:t>, 2,5€/kg ?</a:t>
            </a:r>
            <a:endParaRPr lang="en-US" sz="2600" dirty="0"/>
          </a:p>
          <a:p>
            <a:endParaRPr lang="en-US" sz="2800" dirty="0" smtClean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43937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029441"/>
            <a:ext cx="8042276" cy="4343400"/>
          </a:xfrm>
        </p:spPr>
        <p:txBody>
          <a:bodyPr>
            <a:normAutofit/>
          </a:bodyPr>
          <a:lstStyle/>
          <a:p>
            <a:r>
              <a:rPr lang="en-US" sz="2600" dirty="0" err="1" smtClean="0"/>
              <a:t>Acides</a:t>
            </a:r>
            <a:r>
              <a:rPr lang="en-US" sz="2600" dirty="0" smtClean="0"/>
              <a:t> </a:t>
            </a:r>
            <a:r>
              <a:rPr lang="en-US" sz="2600" dirty="0" err="1" smtClean="0"/>
              <a:t>phénoliques</a:t>
            </a:r>
            <a:r>
              <a:rPr lang="en-US" sz="2600" dirty="0" smtClean="0"/>
              <a:t> : concentration 10 </a:t>
            </a:r>
            <a:r>
              <a:rPr lang="en-US" sz="2600" dirty="0" err="1" smtClean="0"/>
              <a:t>fois</a:t>
            </a:r>
            <a:r>
              <a:rPr lang="en-US" sz="2600" dirty="0" smtClean="0"/>
              <a:t> plus </a:t>
            </a:r>
            <a:r>
              <a:rPr lang="en-US" sz="2600" dirty="0" err="1" smtClean="0"/>
              <a:t>élevées</a:t>
            </a:r>
            <a:r>
              <a:rPr lang="en-US" sz="2600" dirty="0" smtClean="0"/>
              <a:t> </a:t>
            </a:r>
            <a:r>
              <a:rPr lang="en-US" sz="2600" dirty="0" err="1" smtClean="0"/>
              <a:t>dans</a:t>
            </a:r>
            <a:r>
              <a:rPr lang="en-US" sz="2600" dirty="0" smtClean="0"/>
              <a:t> la </a:t>
            </a:r>
            <a:r>
              <a:rPr lang="en-US" sz="2600" dirty="0" err="1" smtClean="0"/>
              <a:t>pelure</a:t>
            </a:r>
            <a:r>
              <a:rPr lang="en-US" sz="2600" dirty="0" smtClean="0"/>
              <a:t> </a:t>
            </a:r>
            <a:r>
              <a:rPr lang="en-US" sz="2600" dirty="0" err="1" smtClean="0"/>
              <a:t>que</a:t>
            </a:r>
            <a:r>
              <a:rPr lang="en-US" sz="2600" dirty="0" smtClean="0"/>
              <a:t> </a:t>
            </a:r>
            <a:r>
              <a:rPr lang="en-US" sz="2600" dirty="0" err="1" smtClean="0"/>
              <a:t>dans</a:t>
            </a:r>
            <a:r>
              <a:rPr lang="en-US" sz="2600" dirty="0" smtClean="0"/>
              <a:t> le </a:t>
            </a:r>
            <a:r>
              <a:rPr lang="en-US" sz="2600" dirty="0" err="1" smtClean="0"/>
              <a:t>reste</a:t>
            </a:r>
            <a:r>
              <a:rPr lang="en-US" sz="2600" dirty="0" smtClean="0"/>
              <a:t> du </a:t>
            </a:r>
            <a:r>
              <a:rPr lang="en-US" sz="2600" dirty="0" err="1" smtClean="0"/>
              <a:t>tubercule</a:t>
            </a:r>
            <a:endParaRPr lang="en-US" sz="2600" dirty="0" smtClean="0"/>
          </a:p>
          <a:p>
            <a:pPr marL="0" indent="0"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36797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-306225"/>
            <a:ext cx="8042276" cy="1336956"/>
          </a:xfrm>
        </p:spPr>
        <p:txBody>
          <a:bodyPr/>
          <a:lstStyle/>
          <a:p>
            <a:r>
              <a:rPr lang="en-US" sz="2800" dirty="0" smtClean="0"/>
              <a:t>Perspectives R&amp;D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543125"/>
            <a:ext cx="8042276" cy="43434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err="1" smtClean="0"/>
              <a:t>Améliorer</a:t>
            </a:r>
            <a:r>
              <a:rPr lang="en-US" sz="2800" dirty="0" smtClean="0"/>
              <a:t> les </a:t>
            </a:r>
            <a:r>
              <a:rPr lang="en-US" sz="2800" dirty="0" err="1" smtClean="0"/>
              <a:t>connaissances</a:t>
            </a:r>
            <a:r>
              <a:rPr lang="en-US" sz="2800" dirty="0" smtClean="0"/>
              <a:t> </a:t>
            </a:r>
            <a:r>
              <a:rPr lang="en-US" sz="2800" dirty="0" err="1" smtClean="0"/>
              <a:t>quantitatives</a:t>
            </a:r>
            <a:r>
              <a:rPr lang="en-US" sz="2800" dirty="0" smtClean="0"/>
              <a:t> et </a:t>
            </a:r>
            <a:r>
              <a:rPr lang="en-US" sz="2800" dirty="0" err="1" smtClean="0"/>
              <a:t>qualitatives</a:t>
            </a:r>
            <a:r>
              <a:rPr lang="en-US" sz="2800" dirty="0" smtClean="0"/>
              <a:t> </a:t>
            </a:r>
            <a:r>
              <a:rPr lang="en-US" sz="2800" dirty="0" err="1" smtClean="0"/>
              <a:t>sur</a:t>
            </a:r>
            <a:r>
              <a:rPr lang="en-US" sz="2800" dirty="0" smtClean="0"/>
              <a:t> les </a:t>
            </a:r>
            <a:r>
              <a:rPr lang="en-US" sz="2800" dirty="0" err="1" smtClean="0"/>
              <a:t>constituants</a:t>
            </a:r>
            <a:r>
              <a:rPr lang="en-US" sz="2800" dirty="0" smtClean="0"/>
              <a:t> </a:t>
            </a:r>
            <a:r>
              <a:rPr lang="en-US" sz="2800" dirty="0" err="1" smtClean="0"/>
              <a:t>valorisables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err="1" smtClean="0"/>
              <a:t>Développement</a:t>
            </a:r>
            <a:r>
              <a:rPr lang="en-US" sz="2800" dirty="0" smtClean="0"/>
              <a:t> d’un </a:t>
            </a:r>
            <a:r>
              <a:rPr lang="en-US" sz="2800" dirty="0" err="1" smtClean="0"/>
              <a:t>procédé</a:t>
            </a:r>
            <a:r>
              <a:rPr lang="en-US" sz="2800" dirty="0" smtClean="0"/>
              <a:t> de </a:t>
            </a:r>
            <a:r>
              <a:rPr lang="en-US" sz="2800" dirty="0" err="1" smtClean="0"/>
              <a:t>fractionnement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Etude des </a:t>
            </a:r>
            <a:r>
              <a:rPr lang="en-US" sz="2800" dirty="0" err="1" smtClean="0"/>
              <a:t>propriétés</a:t>
            </a:r>
            <a:r>
              <a:rPr lang="en-US" sz="2800" dirty="0" smtClean="0"/>
              <a:t> des fractions “</a:t>
            </a:r>
            <a:r>
              <a:rPr lang="en-US" sz="2800" dirty="0" err="1" smtClean="0"/>
              <a:t>fibres</a:t>
            </a:r>
            <a:r>
              <a:rPr lang="en-US" sz="2800" dirty="0" smtClean="0"/>
              <a:t>”, “</a:t>
            </a:r>
            <a:r>
              <a:rPr lang="en-US" sz="2800" dirty="0" err="1" smtClean="0"/>
              <a:t>amidon</a:t>
            </a:r>
            <a:r>
              <a:rPr lang="en-US" sz="2800" dirty="0" smtClean="0"/>
              <a:t>” et “</a:t>
            </a:r>
            <a:r>
              <a:rPr lang="en-US" sz="2800" dirty="0" err="1" smtClean="0"/>
              <a:t>protéines</a:t>
            </a:r>
            <a:r>
              <a:rPr lang="en-US" sz="2800" dirty="0" smtClean="0"/>
              <a:t>”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Extraction des </a:t>
            </a:r>
            <a:r>
              <a:rPr lang="en-US" sz="2800" dirty="0" err="1" smtClean="0"/>
              <a:t>composés</a:t>
            </a:r>
            <a:r>
              <a:rPr lang="en-US" sz="2800" dirty="0" smtClean="0"/>
              <a:t> </a:t>
            </a:r>
            <a:r>
              <a:rPr lang="en-US" sz="2800" dirty="0" err="1" smtClean="0"/>
              <a:t>phénoliques</a:t>
            </a:r>
            <a:r>
              <a:rPr lang="en-US" sz="2800" dirty="0" smtClean="0"/>
              <a:t> ?</a:t>
            </a:r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880514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is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is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124</TotalTime>
  <Words>77</Words>
  <Application>Microsoft Macintosh PowerPoint</Application>
  <PresentationFormat>Présentation à l'écran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Brise</vt:lpstr>
      <vt:lpstr>Evaluation des potentialités d’un sous-produit de la transformation  de la pomme de terre en vue de sa valorisation en alimentation humaine</vt:lpstr>
      <vt:lpstr>Pelures de pomme de terre</vt:lpstr>
      <vt:lpstr>Potentiel nutritionnel, technofonctionnel et économique</vt:lpstr>
      <vt:lpstr>Présentation PowerPoint</vt:lpstr>
      <vt:lpstr>Perspectives R&amp;D</vt:lpstr>
    </vt:vector>
  </TitlesOfParts>
  <Company>GxABT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des potentialités d’un sous-produit de la transformation de la pomme de terre en vue de sa valorisation en alimentation humaine</dc:title>
  <dc:creator>Christophe Blecker</dc:creator>
  <cp:lastModifiedBy>Christophe Blecker</cp:lastModifiedBy>
  <cp:revision>8</cp:revision>
  <dcterms:created xsi:type="dcterms:W3CDTF">2014-05-12T09:40:47Z</dcterms:created>
  <dcterms:modified xsi:type="dcterms:W3CDTF">2014-05-21T06:58:57Z</dcterms:modified>
</cp:coreProperties>
</file>