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27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79" r:id="rId28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08" y="-7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7AAC-E4CC-E341-BA44-712AA1585832}" type="datetimeFigureOut">
              <a:rPr lang="fr-FR" smtClean="0"/>
              <a:pPr/>
              <a:t>27/02/14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9B-D055-5A42-8E5A-7D4A1598C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7AAC-E4CC-E341-BA44-712AA1585832}" type="datetimeFigureOut">
              <a:rPr lang="fr-FR" smtClean="0"/>
              <a:pPr/>
              <a:t>27/02/14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9B-D055-5A42-8E5A-7D4A1598C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7AAC-E4CC-E341-BA44-712AA1585832}" type="datetimeFigureOut">
              <a:rPr lang="fr-FR" smtClean="0"/>
              <a:pPr/>
              <a:t>27/02/14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9B-D055-5A42-8E5A-7D4A1598C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7AAC-E4CC-E341-BA44-712AA1585832}" type="datetimeFigureOut">
              <a:rPr lang="fr-FR" smtClean="0"/>
              <a:pPr/>
              <a:t>27/02/14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9B-D055-5A42-8E5A-7D4A1598C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7AAC-E4CC-E341-BA44-712AA1585832}" type="datetimeFigureOut">
              <a:rPr lang="fr-FR" smtClean="0"/>
              <a:pPr/>
              <a:t>27/02/14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9B-D055-5A42-8E5A-7D4A1598C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7AAC-E4CC-E341-BA44-712AA1585832}" type="datetimeFigureOut">
              <a:rPr lang="fr-FR" smtClean="0"/>
              <a:pPr/>
              <a:t>27/02/14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9B-D055-5A42-8E5A-7D4A1598C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7AAC-E4CC-E341-BA44-712AA1585832}" type="datetimeFigureOut">
              <a:rPr lang="fr-FR" smtClean="0"/>
              <a:pPr/>
              <a:t>27/02/14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9B-D055-5A42-8E5A-7D4A1598C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7AAC-E4CC-E341-BA44-712AA1585832}" type="datetimeFigureOut">
              <a:rPr lang="fr-FR" smtClean="0"/>
              <a:pPr/>
              <a:t>27/02/14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9B-D055-5A42-8E5A-7D4A1598C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7AAC-E4CC-E341-BA44-712AA1585832}" type="datetimeFigureOut">
              <a:rPr lang="fr-FR" smtClean="0"/>
              <a:pPr/>
              <a:t>27/02/14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9B-D055-5A42-8E5A-7D4A1598C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7AAC-E4CC-E341-BA44-712AA1585832}" type="datetimeFigureOut">
              <a:rPr lang="fr-FR" smtClean="0"/>
              <a:pPr/>
              <a:t>27/02/14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9B-D055-5A42-8E5A-7D4A1598C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7AAC-E4CC-E341-BA44-712AA1585832}" type="datetimeFigureOut">
              <a:rPr lang="fr-FR" smtClean="0"/>
              <a:pPr/>
              <a:t>27/02/14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9B-D055-5A42-8E5A-7D4A1598C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47AAC-E4CC-E341-BA44-712AA1585832}" type="datetimeFigureOut">
              <a:rPr lang="fr-FR" smtClean="0"/>
              <a:pPr/>
              <a:t>27/02/14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5FA9B-D055-5A42-8E5A-7D4A1598C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65" y="307935"/>
            <a:ext cx="8616583" cy="190535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27400" y="345440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GLEM du 28 </a:t>
            </a:r>
            <a:r>
              <a:rPr lang="en-US" dirty="0" err="1" smtClean="0">
                <a:solidFill>
                  <a:schemeClr val="bg1"/>
                </a:solidFill>
              </a:rPr>
              <a:t>février</a:t>
            </a:r>
            <a:r>
              <a:rPr lang="en-US" dirty="0" smtClean="0">
                <a:solidFill>
                  <a:schemeClr val="bg1"/>
                </a:solidFill>
              </a:rPr>
              <a:t> 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98935" y="476250"/>
            <a:ext cx="387798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Fiche </a:t>
            </a:r>
            <a:r>
              <a:rPr lang="en-US" b="1" dirty="0" err="1" smtClean="0">
                <a:solidFill>
                  <a:srgbClr val="FFFF00"/>
                </a:solidFill>
              </a:rPr>
              <a:t>d’information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pPr indent="177800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Quels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sont</a:t>
            </a:r>
            <a:r>
              <a:rPr lang="en-US" dirty="0" smtClean="0">
                <a:solidFill>
                  <a:schemeClr val="bg1"/>
                </a:solidFill>
              </a:rPr>
              <a:t> les </a:t>
            </a:r>
            <a:r>
              <a:rPr lang="en-US" dirty="0" err="1" smtClean="0">
                <a:solidFill>
                  <a:schemeClr val="bg1"/>
                </a:solidFill>
              </a:rPr>
              <a:t>symptômes</a:t>
            </a:r>
            <a:r>
              <a:rPr lang="en-US" dirty="0" smtClean="0">
                <a:solidFill>
                  <a:schemeClr val="bg1"/>
                </a:solidFill>
              </a:rPr>
              <a:t> ?</a:t>
            </a:r>
          </a:p>
          <a:p>
            <a:pPr indent="177800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Pourquoi</a:t>
            </a:r>
            <a:r>
              <a:rPr lang="en-US" dirty="0" smtClean="0">
                <a:solidFill>
                  <a:schemeClr val="bg1"/>
                </a:solidFill>
              </a:rPr>
              <a:t> fait-on un SCC ?</a:t>
            </a:r>
          </a:p>
          <a:p>
            <a:pPr indent="177800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Quels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examens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faut-il</a:t>
            </a:r>
            <a:r>
              <a:rPr lang="en-US" dirty="0" smtClean="0">
                <a:solidFill>
                  <a:schemeClr val="bg1"/>
                </a:solidFill>
              </a:rPr>
              <a:t> faire ?</a:t>
            </a:r>
          </a:p>
          <a:p>
            <a:pPr indent="177800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Quels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sont</a:t>
            </a:r>
            <a:r>
              <a:rPr lang="en-US" dirty="0" smtClean="0">
                <a:solidFill>
                  <a:schemeClr val="bg1"/>
                </a:solidFill>
              </a:rPr>
              <a:t> les </a:t>
            </a:r>
            <a:r>
              <a:rPr lang="en-US" dirty="0" err="1" smtClean="0">
                <a:solidFill>
                  <a:schemeClr val="bg1"/>
                </a:solidFill>
              </a:rPr>
              <a:t>traitements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possibles</a:t>
            </a:r>
            <a:r>
              <a:rPr lang="en-US" dirty="0" smtClean="0">
                <a:solidFill>
                  <a:schemeClr val="bg1"/>
                </a:solidFill>
              </a:rPr>
              <a:t> 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986561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8479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5291"/>
            <a:ext cx="9144000" cy="2178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87725"/>
            <a:ext cx="9144000" cy="3547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81"/>
            <a:ext cx="9144000" cy="920920"/>
          </a:xfrm>
          <a:prstGeom prst="rect">
            <a:avLst/>
          </a:prstGeom>
        </p:spPr>
      </p:pic>
      <p:pic>
        <p:nvPicPr>
          <p:cNvPr id="4" name="Image 3" descr="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739"/>
            <a:ext cx="4522107" cy="3452762"/>
          </a:xfrm>
          <a:prstGeom prst="rect">
            <a:avLst/>
          </a:prstGeom>
        </p:spPr>
      </p:pic>
      <p:pic>
        <p:nvPicPr>
          <p:cNvPr id="5" name="Image 4" descr="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892" y="928740"/>
            <a:ext cx="4522108" cy="345276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87667" y="4527034"/>
            <a:ext cx="3577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Absence de sensitive, LDM = 6,7 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20467" y="4527034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Absence de </a:t>
            </a:r>
            <a:r>
              <a:rPr lang="en-US" b="1" dirty="0" err="1" smtClean="0">
                <a:solidFill>
                  <a:schemeClr val="bg1"/>
                </a:solidFill>
              </a:rPr>
              <a:t>neuro</a:t>
            </a:r>
            <a:r>
              <a:rPr lang="en-US" b="1" dirty="0" err="1" smtClean="0">
                <a:solidFill>
                  <a:schemeClr val="bg1"/>
                </a:solidFill>
              </a:rPr>
              <a:t>pathie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81"/>
            <a:ext cx="9144000" cy="9209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9167" y="4527034"/>
            <a:ext cx="3577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Absence de sensitive, LDM = 6,1 ms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Image 7" descr="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28741"/>
            <a:ext cx="4522107" cy="3452762"/>
          </a:xfrm>
          <a:prstGeom prst="rect">
            <a:avLst/>
          </a:prstGeom>
        </p:spPr>
      </p:pic>
      <p:pic>
        <p:nvPicPr>
          <p:cNvPr id="9" name="Image 8" descr="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892" y="928742"/>
            <a:ext cx="4522107" cy="345276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60103" y="4527034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Absence de sensitive, LDM = 13 ms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413"/>
            <a:ext cx="9144000" cy="4318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5481"/>
            <a:ext cx="9144000" cy="243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042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60" y="0"/>
            <a:ext cx="8648643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94" y="1214414"/>
            <a:ext cx="9172894" cy="2906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68" y="0"/>
            <a:ext cx="7734132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141"/>
            <a:ext cx="9144000" cy="417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55072"/>
            <a:ext cx="9144000" cy="3632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656"/>
            <a:ext cx="9144000" cy="4279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948"/>
            <a:ext cx="9144000" cy="4227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556"/>
            <a:ext cx="9143999" cy="412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0"/>
            <a:ext cx="745252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1" y="206246"/>
            <a:ext cx="9169401" cy="4759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11400" y="2057400"/>
            <a:ext cx="734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Merci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540"/>
            <a:ext cx="5994400" cy="5162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0"/>
            <a:ext cx="6815338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332"/>
            <a:ext cx="9144000" cy="3980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686"/>
            <a:ext cx="9144000" cy="4062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65970"/>
            <a:ext cx="9143999" cy="3326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5908"/>
            <a:ext cx="9111507" cy="4238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462" y="388516"/>
            <a:ext cx="9186462" cy="23614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041943"/>
            <a:ext cx="9200381" cy="1807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60</Words>
  <Application>Microsoft Macintosh PowerPoint</Application>
  <PresentationFormat>Présentation à l'écran (16:9)</PresentationFormat>
  <Paragraphs>12</Paragraphs>
  <Slides>27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Francois Wang</dc:creator>
  <cp:lastModifiedBy>Francois Wang</cp:lastModifiedBy>
  <cp:revision>6</cp:revision>
  <dcterms:created xsi:type="dcterms:W3CDTF">2014-02-27T11:40:37Z</dcterms:created>
  <dcterms:modified xsi:type="dcterms:W3CDTF">2014-02-28T08:18:28Z</dcterms:modified>
</cp:coreProperties>
</file>