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fr-F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512"/>
    <a:srgbClr val="66FF33"/>
    <a:srgbClr val="F4F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-2910" y="48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lwinlab\Bureau\Pat\GRAPH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xidative_burst_Nai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lwinlab\Bureau\Pat\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lwinlab\Bureau\Pat\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lwinlab\Bureau\Pat\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lwinlab\Bureau\Pat\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lwinlab\Bureau\Pat\GRAPH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flwinlab\Bureau\Pat\SFPLPC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Aires%20mol&#233;culaire%20&#224;%20pression%20constant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xidative_burst_Nai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PLPC</c:v>
          </c:tx>
          <c:spPr>
            <a:ln w="349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'BL_PLP~1'!$E$392:$E$422</c:f>
              <c:numCache>
                <c:formatCode>General</c:formatCode>
                <c:ptCount val="31"/>
                <c:pt idx="0">
                  <c:v>1207.2</c:v>
                </c:pt>
                <c:pt idx="1">
                  <c:v>1209.0999999999999</c:v>
                </c:pt>
                <c:pt idx="2">
                  <c:v>1211</c:v>
                </c:pt>
                <c:pt idx="3">
                  <c:v>1213</c:v>
                </c:pt>
                <c:pt idx="4">
                  <c:v>1214.9000000000001</c:v>
                </c:pt>
                <c:pt idx="5">
                  <c:v>1216.8</c:v>
                </c:pt>
                <c:pt idx="6">
                  <c:v>1218.7</c:v>
                </c:pt>
                <c:pt idx="7">
                  <c:v>1220.7</c:v>
                </c:pt>
                <c:pt idx="8">
                  <c:v>1222.5999999999999</c:v>
                </c:pt>
                <c:pt idx="9">
                  <c:v>1224.5</c:v>
                </c:pt>
                <c:pt idx="10">
                  <c:v>1226.5</c:v>
                </c:pt>
                <c:pt idx="11">
                  <c:v>1228.4000000000001</c:v>
                </c:pt>
                <c:pt idx="12">
                  <c:v>1230.3</c:v>
                </c:pt>
                <c:pt idx="13">
                  <c:v>1232.2</c:v>
                </c:pt>
                <c:pt idx="14">
                  <c:v>1234.2</c:v>
                </c:pt>
                <c:pt idx="15">
                  <c:v>1236.0999999999999</c:v>
                </c:pt>
                <c:pt idx="16">
                  <c:v>1238</c:v>
                </c:pt>
                <c:pt idx="17">
                  <c:v>1240</c:v>
                </c:pt>
                <c:pt idx="18">
                  <c:v>1241.9000000000001</c:v>
                </c:pt>
                <c:pt idx="19">
                  <c:v>1243.8</c:v>
                </c:pt>
                <c:pt idx="20">
                  <c:v>1245.7</c:v>
                </c:pt>
                <c:pt idx="21">
                  <c:v>1247.7</c:v>
                </c:pt>
                <c:pt idx="22">
                  <c:v>1249.5999999999999</c:v>
                </c:pt>
                <c:pt idx="23">
                  <c:v>1251.5</c:v>
                </c:pt>
                <c:pt idx="24">
                  <c:v>1253.5</c:v>
                </c:pt>
                <c:pt idx="25">
                  <c:v>1255.4000000000001</c:v>
                </c:pt>
                <c:pt idx="26">
                  <c:v>1257.3</c:v>
                </c:pt>
                <c:pt idx="27">
                  <c:v>1259.2</c:v>
                </c:pt>
                <c:pt idx="28">
                  <c:v>1261.2</c:v>
                </c:pt>
                <c:pt idx="29">
                  <c:v>1263.0999999999999</c:v>
                </c:pt>
                <c:pt idx="30">
                  <c:v>1265</c:v>
                </c:pt>
              </c:numCache>
            </c:numRef>
          </c:xVal>
          <c:yVal>
            <c:numRef>
              <c:f>'BL_PLP~1'!$F$392:$F$422</c:f>
              <c:numCache>
                <c:formatCode>General</c:formatCode>
                <c:ptCount val="31"/>
                <c:pt idx="0">
                  <c:v>8.5209999999999995E-4</c:v>
                </c:pt>
                <c:pt idx="1">
                  <c:v>6.3230000000000003E-4</c:v>
                </c:pt>
                <c:pt idx="2">
                  <c:v>3.3330000000000002E-4</c:v>
                </c:pt>
                <c:pt idx="3">
                  <c:v>3.2299999999999999E-5</c:v>
                </c:pt>
                <c:pt idx="4">
                  <c:v>-1.907E-4</c:v>
                </c:pt>
                <c:pt idx="5">
                  <c:v>-2.942E-4</c:v>
                </c:pt>
                <c:pt idx="6">
                  <c:v>-2.9520000000000002E-4</c:v>
                </c:pt>
                <c:pt idx="7">
                  <c:v>-2.653E-4</c:v>
                </c:pt>
                <c:pt idx="8">
                  <c:v>-2.9690000000000001E-4</c:v>
                </c:pt>
                <c:pt idx="9">
                  <c:v>-4.4850000000000001E-4</c:v>
                </c:pt>
                <c:pt idx="10">
                  <c:v>-7.1509999999999998E-4</c:v>
                </c:pt>
                <c:pt idx="11">
                  <c:v>-1.0383E-3</c:v>
                </c:pt>
                <c:pt idx="12">
                  <c:v>-1.3320999999999999E-3</c:v>
                </c:pt>
                <c:pt idx="13">
                  <c:v>-1.5195E-3</c:v>
                </c:pt>
                <c:pt idx="14">
                  <c:v>-1.5673E-3</c:v>
                </c:pt>
                <c:pt idx="15">
                  <c:v>-1.5019E-3</c:v>
                </c:pt>
                <c:pt idx="16">
                  <c:v>-1.3916E-3</c:v>
                </c:pt>
                <c:pt idx="17">
                  <c:v>-1.3066E-3</c:v>
                </c:pt>
                <c:pt idx="18">
                  <c:v>-1.2796000000000001E-3</c:v>
                </c:pt>
                <c:pt idx="19">
                  <c:v>-1.2791E-3</c:v>
                </c:pt>
                <c:pt idx="20">
                  <c:v>-1.2273E-3</c:v>
                </c:pt>
                <c:pt idx="21">
                  <c:v>-1.0564999999999999E-3</c:v>
                </c:pt>
                <c:pt idx="22">
                  <c:v>-7.54E-4</c:v>
                </c:pt>
                <c:pt idx="23">
                  <c:v>-3.6410000000000001E-4</c:v>
                </c:pt>
                <c:pt idx="24">
                  <c:v>4.7800000000000003E-5</c:v>
                </c:pt>
                <c:pt idx="25">
                  <c:v>4.238E-4</c:v>
                </c:pt>
                <c:pt idx="26">
                  <c:v>7.2320000000000001E-4</c:v>
                </c:pt>
                <c:pt idx="27">
                  <c:v>9.2920000000000003E-4</c:v>
                </c:pt>
                <c:pt idx="28">
                  <c:v>1.0425E-3</c:v>
                </c:pt>
                <c:pt idx="29">
                  <c:v>1.0717999999999999E-3</c:v>
                </c:pt>
                <c:pt idx="30">
                  <c:v>1.0263E-3</c:v>
                </c:pt>
              </c:numCache>
            </c:numRef>
          </c:yVal>
          <c:smooth val="1"/>
        </c:ser>
        <c:ser>
          <c:idx val="1"/>
          <c:order val="1"/>
          <c:tx>
            <c:v>SF-PLPC</c:v>
          </c:tx>
          <c:spPr>
            <a:ln w="3492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'BL_PLP~1'!$G$392:$G$422</c:f>
              <c:numCache>
                <c:formatCode>General</c:formatCode>
                <c:ptCount val="31"/>
                <c:pt idx="0">
                  <c:v>1205.2</c:v>
                </c:pt>
                <c:pt idx="1">
                  <c:v>1207.2</c:v>
                </c:pt>
                <c:pt idx="2">
                  <c:v>1209.0999999999999</c:v>
                </c:pt>
                <c:pt idx="3">
                  <c:v>1211</c:v>
                </c:pt>
                <c:pt idx="4">
                  <c:v>1213</c:v>
                </c:pt>
                <c:pt idx="5">
                  <c:v>1214.9000000000001</c:v>
                </c:pt>
                <c:pt idx="6">
                  <c:v>1216.8</c:v>
                </c:pt>
                <c:pt idx="7">
                  <c:v>1218.7</c:v>
                </c:pt>
                <c:pt idx="8">
                  <c:v>1220.7</c:v>
                </c:pt>
                <c:pt idx="9">
                  <c:v>1222.5999999999999</c:v>
                </c:pt>
                <c:pt idx="10">
                  <c:v>1224.5</c:v>
                </c:pt>
                <c:pt idx="11">
                  <c:v>1226.5</c:v>
                </c:pt>
                <c:pt idx="12">
                  <c:v>1228.4000000000001</c:v>
                </c:pt>
                <c:pt idx="13">
                  <c:v>1230.3</c:v>
                </c:pt>
                <c:pt idx="14">
                  <c:v>1232.2</c:v>
                </c:pt>
                <c:pt idx="15">
                  <c:v>1234.2</c:v>
                </c:pt>
                <c:pt idx="16">
                  <c:v>1236.0999999999999</c:v>
                </c:pt>
                <c:pt idx="17">
                  <c:v>1238</c:v>
                </c:pt>
                <c:pt idx="18">
                  <c:v>1240</c:v>
                </c:pt>
                <c:pt idx="19">
                  <c:v>1241.9000000000001</c:v>
                </c:pt>
                <c:pt idx="20">
                  <c:v>1243.8</c:v>
                </c:pt>
                <c:pt idx="21">
                  <c:v>1245.7</c:v>
                </c:pt>
                <c:pt idx="22">
                  <c:v>1247.7</c:v>
                </c:pt>
                <c:pt idx="23">
                  <c:v>1249.5999999999999</c:v>
                </c:pt>
                <c:pt idx="24">
                  <c:v>1251.5</c:v>
                </c:pt>
                <c:pt idx="25">
                  <c:v>1253.5</c:v>
                </c:pt>
                <c:pt idx="26">
                  <c:v>1255.4000000000001</c:v>
                </c:pt>
                <c:pt idx="27">
                  <c:v>1257.3</c:v>
                </c:pt>
                <c:pt idx="28">
                  <c:v>1259.2</c:v>
                </c:pt>
                <c:pt idx="29">
                  <c:v>1261.2</c:v>
                </c:pt>
                <c:pt idx="30">
                  <c:v>1263.0999999999999</c:v>
                </c:pt>
              </c:numCache>
            </c:numRef>
          </c:xVal>
          <c:yVal>
            <c:numRef>
              <c:f>'BL_PLP~1'!$H$392:$H$422</c:f>
              <c:numCache>
                <c:formatCode>General</c:formatCode>
                <c:ptCount val="31"/>
                <c:pt idx="0">
                  <c:v>8.5369999999999999E-4</c:v>
                </c:pt>
                <c:pt idx="1">
                  <c:v>7.7859999999999995E-4</c:v>
                </c:pt>
                <c:pt idx="2">
                  <c:v>5.9570000000000001E-4</c:v>
                </c:pt>
                <c:pt idx="3">
                  <c:v>3.3540000000000002E-4</c:v>
                </c:pt>
                <c:pt idx="4">
                  <c:v>5.8300000000000001E-5</c:v>
                </c:pt>
                <c:pt idx="5">
                  <c:v>-1.4970000000000001E-4</c:v>
                </c:pt>
                <c:pt idx="6">
                  <c:v>-2.1689999999999999E-4</c:v>
                </c:pt>
                <c:pt idx="7">
                  <c:v>-1.4239999999999999E-4</c:v>
                </c:pt>
                <c:pt idx="8">
                  <c:v>-2.12E-5</c:v>
                </c:pt>
                <c:pt idx="9">
                  <c:v>1.6799999999999998E-5</c:v>
                </c:pt>
                <c:pt idx="10">
                  <c:v>-1.027E-4</c:v>
                </c:pt>
                <c:pt idx="11">
                  <c:v>-3.6489999999999998E-4</c:v>
                </c:pt>
                <c:pt idx="12">
                  <c:v>-6.9039999999999998E-4</c:v>
                </c:pt>
                <c:pt idx="13">
                  <c:v>-9.923E-4</c:v>
                </c:pt>
                <c:pt idx="14">
                  <c:v>-1.2136E-3</c:v>
                </c:pt>
                <c:pt idx="15">
                  <c:v>-1.3244999999999999E-3</c:v>
                </c:pt>
                <c:pt idx="16">
                  <c:v>-1.3163000000000001E-3</c:v>
                </c:pt>
                <c:pt idx="17">
                  <c:v>-1.2208E-3</c:v>
                </c:pt>
                <c:pt idx="18">
                  <c:v>-1.119E-3</c:v>
                </c:pt>
                <c:pt idx="19">
                  <c:v>-1.0897000000000001E-3</c:v>
                </c:pt>
                <c:pt idx="20">
                  <c:v>-1.1405E-3</c:v>
                </c:pt>
                <c:pt idx="21">
                  <c:v>-1.1873999999999999E-3</c:v>
                </c:pt>
                <c:pt idx="22">
                  <c:v>-1.1209E-3</c:v>
                </c:pt>
                <c:pt idx="23">
                  <c:v>-9.0779999999999995E-4</c:v>
                </c:pt>
                <c:pt idx="24">
                  <c:v>-6.0240000000000001E-4</c:v>
                </c:pt>
                <c:pt idx="25">
                  <c:v>-2.7379999999999999E-4</c:v>
                </c:pt>
                <c:pt idx="26">
                  <c:v>5.1700000000000003E-5</c:v>
                </c:pt>
                <c:pt idx="27">
                  <c:v>3.7859999999999999E-4</c:v>
                </c:pt>
                <c:pt idx="28">
                  <c:v>6.8460000000000005E-4</c:v>
                </c:pt>
                <c:pt idx="29">
                  <c:v>9.1540000000000002E-4</c:v>
                </c:pt>
                <c:pt idx="30">
                  <c:v>1.0268E-3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780736"/>
        <c:axId val="65786624"/>
      </c:scatterChart>
      <c:valAx>
        <c:axId val="6578073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65786624"/>
        <c:crosses val="autoZero"/>
        <c:crossBetween val="midCat"/>
      </c:valAx>
      <c:valAx>
        <c:axId val="65786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65780736"/>
        <c:crosses val="max"/>
        <c:crossBetween val="midCat"/>
      </c:valAx>
    </c:plotArea>
    <c:legend>
      <c:legendPos val="r"/>
      <c:layout>
        <c:manualLayout>
          <c:xMode val="edge"/>
          <c:yMode val="edge"/>
          <c:x val="0.43856889763779522"/>
          <c:y val="5.0542067658209393E-2"/>
          <c:w val="0.26145156579800233"/>
          <c:h val="0.20452724287929544"/>
        </c:manualLayout>
      </c:layout>
      <c:overlay val="1"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DMSO</c:v>
          </c:tx>
          <c:errBars>
            <c:errDir val="y"/>
            <c:errBarType val="both"/>
            <c:errValType val="cust"/>
            <c:noEndCap val="0"/>
            <c:plus>
              <c:numRef>
                <c:f>Feuil1!$I$9:$M$9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4.023325188066087</c:v>
                  </c:pt>
                  <c:pt idx="2">
                    <c:v>4.096325395060048</c:v>
                  </c:pt>
                  <c:pt idx="3">
                    <c:v>2.8958519226854404</c:v>
                  </c:pt>
                  <c:pt idx="4">
                    <c:v>1.8733340225573134</c:v>
                  </c:pt>
                </c:numCache>
              </c:numRef>
            </c:plus>
            <c:minus>
              <c:numRef>
                <c:f>Feuil1!$I$9:$M$9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4.023325188066087</c:v>
                  </c:pt>
                  <c:pt idx="2">
                    <c:v>4.096325395060048</c:v>
                  </c:pt>
                  <c:pt idx="3">
                    <c:v>2.8958519226854404</c:v>
                  </c:pt>
                  <c:pt idx="4">
                    <c:v>1.8733340225573134</c:v>
                  </c:pt>
                </c:numCache>
              </c:numRef>
            </c:minus>
          </c:errBars>
          <c:xVal>
            <c:numRef>
              <c:f>Feuil1!$I$3:$M$3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</c:numCache>
            </c:numRef>
          </c:xVal>
          <c:yVal>
            <c:numRef>
              <c:f>Feuil1!$I$8:$M$8</c:f>
              <c:numCache>
                <c:formatCode>General</c:formatCode>
                <c:ptCount val="5"/>
                <c:pt idx="0">
                  <c:v>1</c:v>
                </c:pt>
                <c:pt idx="1">
                  <c:v>4.6865601503759393</c:v>
                </c:pt>
                <c:pt idx="2">
                  <c:v>4.4705670426065156</c:v>
                </c:pt>
                <c:pt idx="3">
                  <c:v>3.4214869560264294</c:v>
                </c:pt>
                <c:pt idx="4">
                  <c:v>2.6297355604921395</c:v>
                </c:pt>
              </c:numCache>
            </c:numRef>
          </c:yVal>
          <c:smooth val="0"/>
        </c:ser>
        <c:ser>
          <c:idx val="1"/>
          <c:order val="1"/>
          <c:tx>
            <c:v>Surfactine</c:v>
          </c:tx>
          <c:errBars>
            <c:errDir val="y"/>
            <c:errBarType val="both"/>
            <c:errValType val="cust"/>
            <c:noEndCap val="0"/>
            <c:plus>
              <c:numRef>
                <c:f>Feuil1!$I$15:$M$15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5.8681498905025151</c:v>
                  </c:pt>
                  <c:pt idx="2">
                    <c:v>298.76760127591518</c:v>
                  </c:pt>
                  <c:pt idx="3">
                    <c:v>173.32277555980093</c:v>
                  </c:pt>
                  <c:pt idx="4">
                    <c:v>143.02123697146394</c:v>
                  </c:pt>
                </c:numCache>
              </c:numRef>
            </c:plus>
            <c:minus>
              <c:numRef>
                <c:f>Feuil1!$I$15:$M$15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5.8681498905025151</c:v>
                  </c:pt>
                  <c:pt idx="2">
                    <c:v>298.76760127591518</c:v>
                  </c:pt>
                  <c:pt idx="3">
                    <c:v>173.32277555980093</c:v>
                  </c:pt>
                  <c:pt idx="4">
                    <c:v>143.02123697146394</c:v>
                  </c:pt>
                </c:numCache>
              </c:numRef>
            </c:minus>
          </c:errBars>
          <c:xVal>
            <c:numRef>
              <c:f>Feuil1!$I$3:$M$3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</c:numCache>
            </c:numRef>
          </c:xVal>
          <c:yVal>
            <c:numRef>
              <c:f>Feuil1!$I$14:$M$14</c:f>
              <c:numCache>
                <c:formatCode>General</c:formatCode>
                <c:ptCount val="5"/>
                <c:pt idx="0">
                  <c:v>1</c:v>
                </c:pt>
                <c:pt idx="1">
                  <c:v>7.4023155573376105</c:v>
                </c:pt>
                <c:pt idx="2">
                  <c:v>691.20245732615422</c:v>
                </c:pt>
                <c:pt idx="3">
                  <c:v>286.80189597892087</c:v>
                </c:pt>
                <c:pt idx="4">
                  <c:v>218.57314698132663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908160"/>
        <c:axId val="66910080"/>
      </c:scatterChart>
      <c:valAx>
        <c:axId val="66908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r>
                  <a:rPr lang="en-US" sz="2400">
                    <a:latin typeface="Arial" pitchFamily="34" charset="0"/>
                    <a:cs typeface="Arial" pitchFamily="34" charset="0"/>
                  </a:rPr>
                  <a:t>Time (min)</a:t>
                </a:r>
              </a:p>
            </c:rich>
          </c:tx>
          <c:layout>
            <c:manualLayout>
              <c:xMode val="edge"/>
              <c:yMode val="edge"/>
              <c:x val="0.75866657445694263"/>
              <c:y val="0.865221664094783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fr-FR"/>
          </a:p>
        </c:txPr>
        <c:crossAx val="66910080"/>
        <c:crosses val="autoZero"/>
        <c:crossBetween val="midCat"/>
        <c:majorUnit val="2"/>
      </c:valAx>
      <c:valAx>
        <c:axId val="669100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r>
                  <a:rPr lang="en-US" sz="2400">
                    <a:latin typeface="Arial" pitchFamily="34" charset="0"/>
                    <a:cs typeface="Arial" pitchFamily="34" charset="0"/>
                  </a:rPr>
                  <a:t>Relative intensity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66908160"/>
        <c:crosses val="autoZero"/>
        <c:crossBetween val="midCat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26283170592287286"/>
          <c:y val="3.3727342420365042E-2"/>
          <c:w val="0.23604373918766097"/>
          <c:h val="0.34595897258667718"/>
        </c:manualLayout>
      </c:layout>
      <c:overlay val="1"/>
      <c:txPr>
        <a:bodyPr/>
        <a:lstStyle/>
        <a:p>
          <a:pPr>
            <a:defRPr sz="2400"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v>PLPC</c:v>
          </c:tx>
          <c:spPr>
            <a:ln w="15875"/>
          </c:spPr>
          <c:marker>
            <c:symbol val="none"/>
          </c:marker>
          <c:xVal>
            <c:numRef>
              <c:f>'BL_PLP~1'!$A$353:$A$445</c:f>
              <c:numCache>
                <c:formatCode>General</c:formatCode>
                <c:ptCount val="93"/>
                <c:pt idx="0">
                  <c:v>1124.2</c:v>
                </c:pt>
                <c:pt idx="1">
                  <c:v>1126.2</c:v>
                </c:pt>
                <c:pt idx="2">
                  <c:v>1128.0999999999999</c:v>
                </c:pt>
                <c:pt idx="3">
                  <c:v>1130</c:v>
                </c:pt>
                <c:pt idx="4">
                  <c:v>1132</c:v>
                </c:pt>
                <c:pt idx="5">
                  <c:v>1133.9000000000001</c:v>
                </c:pt>
                <c:pt idx="6">
                  <c:v>1135.8</c:v>
                </c:pt>
                <c:pt idx="7">
                  <c:v>1137.7</c:v>
                </c:pt>
                <c:pt idx="8">
                  <c:v>1139.7</c:v>
                </c:pt>
                <c:pt idx="9">
                  <c:v>1141.5999999999999</c:v>
                </c:pt>
                <c:pt idx="10">
                  <c:v>1143.5</c:v>
                </c:pt>
                <c:pt idx="11">
                  <c:v>1145.5</c:v>
                </c:pt>
                <c:pt idx="12">
                  <c:v>1147.4000000000001</c:v>
                </c:pt>
                <c:pt idx="13">
                  <c:v>1149.3</c:v>
                </c:pt>
                <c:pt idx="14">
                  <c:v>1151.2</c:v>
                </c:pt>
                <c:pt idx="15">
                  <c:v>1153.2</c:v>
                </c:pt>
                <c:pt idx="16">
                  <c:v>1155.0999999999999</c:v>
                </c:pt>
                <c:pt idx="17">
                  <c:v>1157</c:v>
                </c:pt>
                <c:pt idx="18">
                  <c:v>1159</c:v>
                </c:pt>
                <c:pt idx="19">
                  <c:v>1160.9000000000001</c:v>
                </c:pt>
                <c:pt idx="20">
                  <c:v>1162.8</c:v>
                </c:pt>
                <c:pt idx="21">
                  <c:v>1164.7</c:v>
                </c:pt>
                <c:pt idx="22">
                  <c:v>1166.7</c:v>
                </c:pt>
                <c:pt idx="23">
                  <c:v>1168.5999999999999</c:v>
                </c:pt>
                <c:pt idx="24">
                  <c:v>1170.5</c:v>
                </c:pt>
                <c:pt idx="25">
                  <c:v>1172.5</c:v>
                </c:pt>
                <c:pt idx="26">
                  <c:v>1174.4000000000001</c:v>
                </c:pt>
                <c:pt idx="27">
                  <c:v>1176.3</c:v>
                </c:pt>
                <c:pt idx="28">
                  <c:v>1178.2</c:v>
                </c:pt>
                <c:pt idx="29">
                  <c:v>1180.2</c:v>
                </c:pt>
                <c:pt idx="30">
                  <c:v>1182.0999999999999</c:v>
                </c:pt>
                <c:pt idx="31">
                  <c:v>1184</c:v>
                </c:pt>
                <c:pt idx="32">
                  <c:v>1186</c:v>
                </c:pt>
                <c:pt idx="33">
                  <c:v>1187.9000000000001</c:v>
                </c:pt>
                <c:pt idx="34">
                  <c:v>1189.8</c:v>
                </c:pt>
                <c:pt idx="35">
                  <c:v>1191.7</c:v>
                </c:pt>
                <c:pt idx="36">
                  <c:v>1193.7</c:v>
                </c:pt>
                <c:pt idx="37">
                  <c:v>1195.5999999999999</c:v>
                </c:pt>
                <c:pt idx="38">
                  <c:v>1197.5</c:v>
                </c:pt>
                <c:pt idx="39">
                  <c:v>1199.5</c:v>
                </c:pt>
                <c:pt idx="40">
                  <c:v>1201.4000000000001</c:v>
                </c:pt>
                <c:pt idx="41">
                  <c:v>1203.3</c:v>
                </c:pt>
                <c:pt idx="42">
                  <c:v>1205.2</c:v>
                </c:pt>
                <c:pt idx="43">
                  <c:v>1207.2</c:v>
                </c:pt>
                <c:pt idx="44">
                  <c:v>1209.0999999999999</c:v>
                </c:pt>
                <c:pt idx="45">
                  <c:v>1211</c:v>
                </c:pt>
                <c:pt idx="46">
                  <c:v>1213</c:v>
                </c:pt>
                <c:pt idx="47">
                  <c:v>1214.9000000000001</c:v>
                </c:pt>
                <c:pt idx="48">
                  <c:v>1216.8</c:v>
                </c:pt>
                <c:pt idx="49">
                  <c:v>1218.7</c:v>
                </c:pt>
                <c:pt idx="50">
                  <c:v>1220.7</c:v>
                </c:pt>
                <c:pt idx="51">
                  <c:v>1222.5999999999999</c:v>
                </c:pt>
                <c:pt idx="52">
                  <c:v>1224.5</c:v>
                </c:pt>
                <c:pt idx="53">
                  <c:v>1226.5</c:v>
                </c:pt>
                <c:pt idx="54">
                  <c:v>1228.4000000000001</c:v>
                </c:pt>
                <c:pt idx="55">
                  <c:v>1230.3</c:v>
                </c:pt>
                <c:pt idx="56">
                  <c:v>1232.2</c:v>
                </c:pt>
                <c:pt idx="57">
                  <c:v>1234.2</c:v>
                </c:pt>
                <c:pt idx="58">
                  <c:v>1236.0999999999999</c:v>
                </c:pt>
                <c:pt idx="59">
                  <c:v>1238</c:v>
                </c:pt>
                <c:pt idx="60">
                  <c:v>1240</c:v>
                </c:pt>
                <c:pt idx="61">
                  <c:v>1241.9000000000001</c:v>
                </c:pt>
                <c:pt idx="62">
                  <c:v>1243.8</c:v>
                </c:pt>
                <c:pt idx="63">
                  <c:v>1245.7</c:v>
                </c:pt>
                <c:pt idx="64">
                  <c:v>1247.7</c:v>
                </c:pt>
                <c:pt idx="65">
                  <c:v>1249.5999999999999</c:v>
                </c:pt>
                <c:pt idx="66">
                  <c:v>1251.5</c:v>
                </c:pt>
                <c:pt idx="67">
                  <c:v>1253.5</c:v>
                </c:pt>
                <c:pt idx="68">
                  <c:v>1255.4000000000001</c:v>
                </c:pt>
                <c:pt idx="69">
                  <c:v>1257.3</c:v>
                </c:pt>
                <c:pt idx="70">
                  <c:v>1259.2</c:v>
                </c:pt>
                <c:pt idx="71">
                  <c:v>1261.2</c:v>
                </c:pt>
                <c:pt idx="72">
                  <c:v>1263.0999999999999</c:v>
                </c:pt>
                <c:pt idx="73">
                  <c:v>1265</c:v>
                </c:pt>
                <c:pt idx="74">
                  <c:v>1267</c:v>
                </c:pt>
                <c:pt idx="75">
                  <c:v>1268.9000000000001</c:v>
                </c:pt>
                <c:pt idx="76">
                  <c:v>1270.8</c:v>
                </c:pt>
                <c:pt idx="77">
                  <c:v>1272.7</c:v>
                </c:pt>
                <c:pt idx="78">
                  <c:v>1274.7</c:v>
                </c:pt>
                <c:pt idx="79">
                  <c:v>1276.5999999999999</c:v>
                </c:pt>
                <c:pt idx="80">
                  <c:v>1278.5</c:v>
                </c:pt>
                <c:pt idx="81">
                  <c:v>1280.5</c:v>
                </c:pt>
                <c:pt idx="82">
                  <c:v>1282.4000000000001</c:v>
                </c:pt>
                <c:pt idx="83">
                  <c:v>1284.3</c:v>
                </c:pt>
                <c:pt idx="84">
                  <c:v>1286.2</c:v>
                </c:pt>
                <c:pt idx="85">
                  <c:v>1288.2</c:v>
                </c:pt>
                <c:pt idx="86">
                  <c:v>1290.0999999999999</c:v>
                </c:pt>
                <c:pt idx="87">
                  <c:v>1292</c:v>
                </c:pt>
                <c:pt idx="88">
                  <c:v>1294</c:v>
                </c:pt>
                <c:pt idx="89">
                  <c:v>1295.9000000000001</c:v>
                </c:pt>
                <c:pt idx="90">
                  <c:v>1297.8</c:v>
                </c:pt>
                <c:pt idx="91">
                  <c:v>1299.7</c:v>
                </c:pt>
                <c:pt idx="92">
                  <c:v>1301.7</c:v>
                </c:pt>
              </c:numCache>
            </c:numRef>
          </c:xVal>
          <c:yVal>
            <c:numRef>
              <c:f>'BL_PLP~1'!$B$353:$B$445</c:f>
              <c:numCache>
                <c:formatCode>General</c:formatCode>
                <c:ptCount val="93"/>
                <c:pt idx="0">
                  <c:v>3.4966999999999998E-2</c:v>
                </c:pt>
                <c:pt idx="1">
                  <c:v>3.2059999999999998E-2</c:v>
                </c:pt>
                <c:pt idx="2">
                  <c:v>3.0300000000000001E-2</c:v>
                </c:pt>
                <c:pt idx="3">
                  <c:v>2.9803E-2</c:v>
                </c:pt>
                <c:pt idx="4">
                  <c:v>3.0537000000000002E-2</c:v>
                </c:pt>
                <c:pt idx="5">
                  <c:v>3.2237000000000002E-2</c:v>
                </c:pt>
                <c:pt idx="6">
                  <c:v>3.4409000000000002E-2</c:v>
                </c:pt>
                <c:pt idx="7">
                  <c:v>3.6645999999999998E-2</c:v>
                </c:pt>
                <c:pt idx="8">
                  <c:v>3.8837999999999998E-2</c:v>
                </c:pt>
                <c:pt idx="9">
                  <c:v>4.1034000000000001E-2</c:v>
                </c:pt>
                <c:pt idx="10">
                  <c:v>4.3246E-2</c:v>
                </c:pt>
                <c:pt idx="11">
                  <c:v>4.5352000000000003E-2</c:v>
                </c:pt>
                <c:pt idx="12">
                  <c:v>4.7174000000000001E-2</c:v>
                </c:pt>
                <c:pt idx="13">
                  <c:v>4.8677999999999999E-2</c:v>
                </c:pt>
                <c:pt idx="14">
                  <c:v>5.0057999999999998E-2</c:v>
                </c:pt>
                <c:pt idx="15">
                  <c:v>5.1631000000000003E-2</c:v>
                </c:pt>
                <c:pt idx="16">
                  <c:v>5.3702E-2</c:v>
                </c:pt>
                <c:pt idx="17">
                  <c:v>5.6395000000000001E-2</c:v>
                </c:pt>
                <c:pt idx="18">
                  <c:v>5.9544E-2</c:v>
                </c:pt>
                <c:pt idx="19">
                  <c:v>6.2811000000000006E-2</c:v>
                </c:pt>
                <c:pt idx="20">
                  <c:v>6.5896999999999997E-2</c:v>
                </c:pt>
                <c:pt idx="21">
                  <c:v>6.8596000000000004E-2</c:v>
                </c:pt>
                <c:pt idx="22">
                  <c:v>7.0765999999999996E-2</c:v>
                </c:pt>
                <c:pt idx="23">
                  <c:v>7.2345999999999994E-2</c:v>
                </c:pt>
                <c:pt idx="24">
                  <c:v>7.3326000000000002E-2</c:v>
                </c:pt>
                <c:pt idx="25">
                  <c:v>7.3723999999999998E-2</c:v>
                </c:pt>
                <c:pt idx="26">
                  <c:v>7.3591000000000004E-2</c:v>
                </c:pt>
                <c:pt idx="27">
                  <c:v>7.3012999999999995E-2</c:v>
                </c:pt>
                <c:pt idx="28">
                  <c:v>7.2119000000000003E-2</c:v>
                </c:pt>
                <c:pt idx="29">
                  <c:v>7.1073999999999998E-2</c:v>
                </c:pt>
                <c:pt idx="30">
                  <c:v>7.0007E-2</c:v>
                </c:pt>
                <c:pt idx="31">
                  <c:v>6.8967000000000001E-2</c:v>
                </c:pt>
                <c:pt idx="32">
                  <c:v>6.8006999999999998E-2</c:v>
                </c:pt>
                <c:pt idx="33">
                  <c:v>6.7238000000000006E-2</c:v>
                </c:pt>
                <c:pt idx="34">
                  <c:v>6.6784999999999997E-2</c:v>
                </c:pt>
                <c:pt idx="35">
                  <c:v>6.6753999999999994E-2</c:v>
                </c:pt>
                <c:pt idx="36">
                  <c:v>6.7214999999999997E-2</c:v>
                </c:pt>
                <c:pt idx="37">
                  <c:v>6.8172999999999997E-2</c:v>
                </c:pt>
                <c:pt idx="38">
                  <c:v>6.9656999999999997E-2</c:v>
                </c:pt>
                <c:pt idx="39">
                  <c:v>7.1754999999999999E-2</c:v>
                </c:pt>
                <c:pt idx="40">
                  <c:v>7.4595999999999996E-2</c:v>
                </c:pt>
                <c:pt idx="41">
                  <c:v>7.8348000000000001E-2</c:v>
                </c:pt>
                <c:pt idx="42">
                  <c:v>8.3177000000000001E-2</c:v>
                </c:pt>
                <c:pt idx="43">
                  <c:v>8.9137999999999995E-2</c:v>
                </c:pt>
                <c:pt idx="44">
                  <c:v>9.6116999999999994E-2</c:v>
                </c:pt>
                <c:pt idx="45">
                  <c:v>0.10388</c:v>
                </c:pt>
                <c:pt idx="46">
                  <c:v>0.11209</c:v>
                </c:pt>
                <c:pt idx="47">
                  <c:v>0.12021999999999999</c:v>
                </c:pt>
                <c:pt idx="48">
                  <c:v>0.12783</c:v>
                </c:pt>
                <c:pt idx="49">
                  <c:v>0.13483000000000001</c:v>
                </c:pt>
                <c:pt idx="50">
                  <c:v>0.14147999999999999</c:v>
                </c:pt>
                <c:pt idx="51">
                  <c:v>0.14806</c:v>
                </c:pt>
                <c:pt idx="52">
                  <c:v>0.15465000000000001</c:v>
                </c:pt>
                <c:pt idx="53">
                  <c:v>0.16103000000000001</c:v>
                </c:pt>
                <c:pt idx="54">
                  <c:v>0.16674</c:v>
                </c:pt>
                <c:pt idx="55">
                  <c:v>0.17132</c:v>
                </c:pt>
                <c:pt idx="56">
                  <c:v>0.17443</c:v>
                </c:pt>
                <c:pt idx="57">
                  <c:v>0.17580000000000001</c:v>
                </c:pt>
                <c:pt idx="58">
                  <c:v>0.17533000000000001</c:v>
                </c:pt>
                <c:pt idx="59">
                  <c:v>0.17321</c:v>
                </c:pt>
                <c:pt idx="60">
                  <c:v>0.16979</c:v>
                </c:pt>
                <c:pt idx="61">
                  <c:v>0.16533999999999999</c:v>
                </c:pt>
                <c:pt idx="62">
                  <c:v>0.1598</c:v>
                </c:pt>
                <c:pt idx="63">
                  <c:v>0.15289</c:v>
                </c:pt>
                <c:pt idx="64">
                  <c:v>0.14441999999999999</c:v>
                </c:pt>
                <c:pt idx="65">
                  <c:v>0.13452</c:v>
                </c:pt>
                <c:pt idx="66">
                  <c:v>0.12375</c:v>
                </c:pt>
                <c:pt idx="67">
                  <c:v>0.11273</c:v>
                </c:pt>
                <c:pt idx="68">
                  <c:v>0.10192</c:v>
                </c:pt>
                <c:pt idx="69">
                  <c:v>9.1590000000000005E-2</c:v>
                </c:pt>
                <c:pt idx="70">
                  <c:v>8.1977999999999995E-2</c:v>
                </c:pt>
                <c:pt idx="71">
                  <c:v>7.3451000000000002E-2</c:v>
                </c:pt>
                <c:pt idx="72">
                  <c:v>6.6223000000000004E-2</c:v>
                </c:pt>
                <c:pt idx="73">
                  <c:v>6.019E-2</c:v>
                </c:pt>
                <c:pt idx="74">
                  <c:v>5.5148999999999997E-2</c:v>
                </c:pt>
                <c:pt idx="75">
                  <c:v>5.1003E-2</c:v>
                </c:pt>
                <c:pt idx="76">
                  <c:v>4.7729000000000001E-2</c:v>
                </c:pt>
                <c:pt idx="77">
                  <c:v>4.5159999999999999E-2</c:v>
                </c:pt>
                <c:pt idx="78">
                  <c:v>4.2894000000000002E-2</c:v>
                </c:pt>
                <c:pt idx="79">
                  <c:v>4.0593999999999998E-2</c:v>
                </c:pt>
                <c:pt idx="80">
                  <c:v>3.8280000000000002E-2</c:v>
                </c:pt>
                <c:pt idx="81">
                  <c:v>3.6155E-2</c:v>
                </c:pt>
                <c:pt idx="82">
                  <c:v>3.4243999999999997E-2</c:v>
                </c:pt>
                <c:pt idx="83">
                  <c:v>3.2382000000000001E-2</c:v>
                </c:pt>
                <c:pt idx="84">
                  <c:v>3.0544999999999999E-2</c:v>
                </c:pt>
                <c:pt idx="85">
                  <c:v>2.8979999999999999E-2</c:v>
                </c:pt>
                <c:pt idx="86">
                  <c:v>2.7869999999999999E-2</c:v>
                </c:pt>
                <c:pt idx="87">
                  <c:v>2.7057000000000001E-2</c:v>
                </c:pt>
                <c:pt idx="88">
                  <c:v>2.6256000000000002E-2</c:v>
                </c:pt>
                <c:pt idx="89">
                  <c:v>2.5340999999999999E-2</c:v>
                </c:pt>
                <c:pt idx="90">
                  <c:v>2.4329E-2</c:v>
                </c:pt>
                <c:pt idx="91">
                  <c:v>2.3210999999999999E-2</c:v>
                </c:pt>
                <c:pt idx="92">
                  <c:v>2.1936000000000001E-2</c:v>
                </c:pt>
              </c:numCache>
            </c:numRef>
          </c:yVal>
          <c:smooth val="1"/>
        </c:ser>
        <c:ser>
          <c:idx val="0"/>
          <c:order val="1"/>
          <c:tx>
            <c:v>SF-PLPC</c:v>
          </c:tx>
          <c:spPr>
            <a:ln w="15875"/>
          </c:spPr>
          <c:marker>
            <c:symbol val="none"/>
          </c:marker>
          <c:xVal>
            <c:numRef>
              <c:f>'BL_PLP~1'!$C$353:$C$445</c:f>
              <c:numCache>
                <c:formatCode>General</c:formatCode>
                <c:ptCount val="93"/>
                <c:pt idx="0">
                  <c:v>1124.2</c:v>
                </c:pt>
                <c:pt idx="1">
                  <c:v>1126.2</c:v>
                </c:pt>
                <c:pt idx="2">
                  <c:v>1128.0999999999999</c:v>
                </c:pt>
                <c:pt idx="3">
                  <c:v>1130</c:v>
                </c:pt>
                <c:pt idx="4">
                  <c:v>1132</c:v>
                </c:pt>
                <c:pt idx="5">
                  <c:v>1133.9000000000001</c:v>
                </c:pt>
                <c:pt idx="6">
                  <c:v>1135.8</c:v>
                </c:pt>
                <c:pt idx="7">
                  <c:v>1137.7</c:v>
                </c:pt>
                <c:pt idx="8">
                  <c:v>1139.7</c:v>
                </c:pt>
                <c:pt idx="9">
                  <c:v>1141.5999999999999</c:v>
                </c:pt>
                <c:pt idx="10">
                  <c:v>1143.5</c:v>
                </c:pt>
                <c:pt idx="11">
                  <c:v>1145.5</c:v>
                </c:pt>
                <c:pt idx="12">
                  <c:v>1147.4000000000001</c:v>
                </c:pt>
                <c:pt idx="13">
                  <c:v>1149.3</c:v>
                </c:pt>
                <c:pt idx="14">
                  <c:v>1151.2</c:v>
                </c:pt>
                <c:pt idx="15">
                  <c:v>1153.2</c:v>
                </c:pt>
                <c:pt idx="16">
                  <c:v>1155.0999999999999</c:v>
                </c:pt>
                <c:pt idx="17">
                  <c:v>1157</c:v>
                </c:pt>
                <c:pt idx="18">
                  <c:v>1159</c:v>
                </c:pt>
                <c:pt idx="19">
                  <c:v>1160.9000000000001</c:v>
                </c:pt>
                <c:pt idx="20">
                  <c:v>1162.8</c:v>
                </c:pt>
                <c:pt idx="21">
                  <c:v>1164.7</c:v>
                </c:pt>
                <c:pt idx="22">
                  <c:v>1166.7</c:v>
                </c:pt>
                <c:pt idx="23">
                  <c:v>1168.5999999999999</c:v>
                </c:pt>
                <c:pt idx="24">
                  <c:v>1170.5</c:v>
                </c:pt>
                <c:pt idx="25">
                  <c:v>1172.5</c:v>
                </c:pt>
                <c:pt idx="26">
                  <c:v>1174.4000000000001</c:v>
                </c:pt>
                <c:pt idx="27">
                  <c:v>1176.3</c:v>
                </c:pt>
                <c:pt idx="28">
                  <c:v>1178.2</c:v>
                </c:pt>
                <c:pt idx="29">
                  <c:v>1180.2</c:v>
                </c:pt>
                <c:pt idx="30">
                  <c:v>1182.0999999999999</c:v>
                </c:pt>
                <c:pt idx="31">
                  <c:v>1184</c:v>
                </c:pt>
                <c:pt idx="32">
                  <c:v>1186</c:v>
                </c:pt>
                <c:pt idx="33">
                  <c:v>1187.9000000000001</c:v>
                </c:pt>
                <c:pt idx="34">
                  <c:v>1189.8</c:v>
                </c:pt>
                <c:pt idx="35">
                  <c:v>1191.7</c:v>
                </c:pt>
                <c:pt idx="36">
                  <c:v>1193.7</c:v>
                </c:pt>
                <c:pt idx="37">
                  <c:v>1195.5999999999999</c:v>
                </c:pt>
                <c:pt idx="38">
                  <c:v>1197.5</c:v>
                </c:pt>
                <c:pt idx="39">
                  <c:v>1199.5</c:v>
                </c:pt>
                <c:pt idx="40">
                  <c:v>1201.4000000000001</c:v>
                </c:pt>
                <c:pt idx="41">
                  <c:v>1203.3</c:v>
                </c:pt>
                <c:pt idx="42">
                  <c:v>1205.2</c:v>
                </c:pt>
                <c:pt idx="43">
                  <c:v>1207.2</c:v>
                </c:pt>
                <c:pt idx="44">
                  <c:v>1209.0999999999999</c:v>
                </c:pt>
                <c:pt idx="45">
                  <c:v>1211</c:v>
                </c:pt>
                <c:pt idx="46">
                  <c:v>1213</c:v>
                </c:pt>
                <c:pt idx="47">
                  <c:v>1214.9000000000001</c:v>
                </c:pt>
                <c:pt idx="48">
                  <c:v>1216.8</c:v>
                </c:pt>
                <c:pt idx="49">
                  <c:v>1218.7</c:v>
                </c:pt>
                <c:pt idx="50">
                  <c:v>1220.7</c:v>
                </c:pt>
                <c:pt idx="51">
                  <c:v>1222.5999999999999</c:v>
                </c:pt>
                <c:pt idx="52">
                  <c:v>1224.5</c:v>
                </c:pt>
                <c:pt idx="53">
                  <c:v>1226.5</c:v>
                </c:pt>
                <c:pt idx="54">
                  <c:v>1228.4000000000001</c:v>
                </c:pt>
                <c:pt idx="55">
                  <c:v>1230.3</c:v>
                </c:pt>
                <c:pt idx="56">
                  <c:v>1232.2</c:v>
                </c:pt>
                <c:pt idx="57">
                  <c:v>1234.2</c:v>
                </c:pt>
                <c:pt idx="58">
                  <c:v>1236.0999999999999</c:v>
                </c:pt>
                <c:pt idx="59">
                  <c:v>1238</c:v>
                </c:pt>
                <c:pt idx="60">
                  <c:v>1240</c:v>
                </c:pt>
                <c:pt idx="61">
                  <c:v>1241.9000000000001</c:v>
                </c:pt>
                <c:pt idx="62">
                  <c:v>1243.8</c:v>
                </c:pt>
                <c:pt idx="63">
                  <c:v>1245.7</c:v>
                </c:pt>
                <c:pt idx="64">
                  <c:v>1247.7</c:v>
                </c:pt>
                <c:pt idx="65">
                  <c:v>1249.5999999999999</c:v>
                </c:pt>
                <c:pt idx="66">
                  <c:v>1251.5</c:v>
                </c:pt>
                <c:pt idx="67">
                  <c:v>1253.5</c:v>
                </c:pt>
                <c:pt idx="68">
                  <c:v>1255.4000000000001</c:v>
                </c:pt>
                <c:pt idx="69">
                  <c:v>1257.3</c:v>
                </c:pt>
                <c:pt idx="70">
                  <c:v>1259.2</c:v>
                </c:pt>
                <c:pt idx="71">
                  <c:v>1261.2</c:v>
                </c:pt>
                <c:pt idx="72">
                  <c:v>1263.0999999999999</c:v>
                </c:pt>
                <c:pt idx="73">
                  <c:v>1265</c:v>
                </c:pt>
                <c:pt idx="74">
                  <c:v>1267</c:v>
                </c:pt>
                <c:pt idx="75">
                  <c:v>1268.9000000000001</c:v>
                </c:pt>
                <c:pt idx="76">
                  <c:v>1270.8</c:v>
                </c:pt>
                <c:pt idx="77">
                  <c:v>1272.7</c:v>
                </c:pt>
                <c:pt idx="78">
                  <c:v>1274.7</c:v>
                </c:pt>
                <c:pt idx="79">
                  <c:v>1276.5999999999999</c:v>
                </c:pt>
                <c:pt idx="80">
                  <c:v>1278.5</c:v>
                </c:pt>
                <c:pt idx="81">
                  <c:v>1280.5</c:v>
                </c:pt>
                <c:pt idx="82">
                  <c:v>1282.4000000000001</c:v>
                </c:pt>
                <c:pt idx="83">
                  <c:v>1284.3</c:v>
                </c:pt>
                <c:pt idx="84">
                  <c:v>1286.2</c:v>
                </c:pt>
                <c:pt idx="85">
                  <c:v>1288.2</c:v>
                </c:pt>
                <c:pt idx="86">
                  <c:v>1290.0999999999999</c:v>
                </c:pt>
                <c:pt idx="87">
                  <c:v>1292</c:v>
                </c:pt>
                <c:pt idx="88">
                  <c:v>1294</c:v>
                </c:pt>
                <c:pt idx="89">
                  <c:v>1295.9000000000001</c:v>
                </c:pt>
                <c:pt idx="90">
                  <c:v>1297.8</c:v>
                </c:pt>
                <c:pt idx="91">
                  <c:v>1299.7</c:v>
                </c:pt>
                <c:pt idx="92">
                  <c:v>1301.7</c:v>
                </c:pt>
              </c:numCache>
            </c:numRef>
          </c:xVal>
          <c:yVal>
            <c:numRef>
              <c:f>'BL_PLP~1'!$D$353:$D$445</c:f>
              <c:numCache>
                <c:formatCode>General</c:formatCode>
                <c:ptCount val="93"/>
                <c:pt idx="0">
                  <c:v>8.0876000000000003E-2</c:v>
                </c:pt>
                <c:pt idx="1">
                  <c:v>7.8800999999999996E-2</c:v>
                </c:pt>
                <c:pt idx="2">
                  <c:v>7.782E-2</c:v>
                </c:pt>
                <c:pt idx="3">
                  <c:v>7.8019000000000005E-2</c:v>
                </c:pt>
                <c:pt idx="4">
                  <c:v>7.9268000000000005E-2</c:v>
                </c:pt>
                <c:pt idx="5">
                  <c:v>8.1375000000000003E-2</c:v>
                </c:pt>
                <c:pt idx="6">
                  <c:v>8.3912E-2</c:v>
                </c:pt>
                <c:pt idx="7">
                  <c:v>8.6528999999999995E-2</c:v>
                </c:pt>
                <c:pt idx="8">
                  <c:v>8.9104000000000003E-2</c:v>
                </c:pt>
                <c:pt idx="9">
                  <c:v>9.1634999999999994E-2</c:v>
                </c:pt>
                <c:pt idx="10">
                  <c:v>9.4037999999999997E-2</c:v>
                </c:pt>
                <c:pt idx="11">
                  <c:v>9.6215999999999996E-2</c:v>
                </c:pt>
                <c:pt idx="12">
                  <c:v>9.8161999999999999E-2</c:v>
                </c:pt>
                <c:pt idx="13">
                  <c:v>9.9921999999999997E-2</c:v>
                </c:pt>
                <c:pt idx="14">
                  <c:v>0.10159</c:v>
                </c:pt>
                <c:pt idx="15">
                  <c:v>0.10335999999999999</c:v>
                </c:pt>
                <c:pt idx="16">
                  <c:v>0.10542</c:v>
                </c:pt>
                <c:pt idx="17">
                  <c:v>0.10777</c:v>
                </c:pt>
                <c:pt idx="18">
                  <c:v>0.11029</c:v>
                </c:pt>
                <c:pt idx="19">
                  <c:v>0.11282</c:v>
                </c:pt>
                <c:pt idx="20">
                  <c:v>0.1152</c:v>
                </c:pt>
                <c:pt idx="21">
                  <c:v>0.11724</c:v>
                </c:pt>
                <c:pt idx="22">
                  <c:v>0.11877</c:v>
                </c:pt>
                <c:pt idx="23">
                  <c:v>0.11973</c:v>
                </c:pt>
                <c:pt idx="24">
                  <c:v>0.12013</c:v>
                </c:pt>
                <c:pt idx="25">
                  <c:v>0.12003999999999999</c:v>
                </c:pt>
                <c:pt idx="26">
                  <c:v>0.11960999999999999</c:v>
                </c:pt>
                <c:pt idx="27">
                  <c:v>0.11902</c:v>
                </c:pt>
                <c:pt idx="28">
                  <c:v>0.11834</c:v>
                </c:pt>
                <c:pt idx="29">
                  <c:v>0.11763999999999999</c:v>
                </c:pt>
                <c:pt idx="30">
                  <c:v>0.11699</c:v>
                </c:pt>
                <c:pt idx="31">
                  <c:v>0.11645</c:v>
                </c:pt>
                <c:pt idx="32">
                  <c:v>0.11602999999999999</c:v>
                </c:pt>
                <c:pt idx="33">
                  <c:v>0.11570999999999999</c:v>
                </c:pt>
                <c:pt idx="34">
                  <c:v>0.11555</c:v>
                </c:pt>
                <c:pt idx="35">
                  <c:v>0.11564000000000001</c:v>
                </c:pt>
                <c:pt idx="36">
                  <c:v>0.11604</c:v>
                </c:pt>
                <c:pt idx="37">
                  <c:v>0.11677</c:v>
                </c:pt>
                <c:pt idx="38">
                  <c:v>0.11785</c:v>
                </c:pt>
                <c:pt idx="39">
                  <c:v>0.1193</c:v>
                </c:pt>
                <c:pt idx="40">
                  <c:v>0.12123</c:v>
                </c:pt>
                <c:pt idx="41">
                  <c:v>0.12386999999999999</c:v>
                </c:pt>
                <c:pt idx="42">
                  <c:v>0.12742999999999999</c:v>
                </c:pt>
                <c:pt idx="43">
                  <c:v>0.13194</c:v>
                </c:pt>
                <c:pt idx="44">
                  <c:v>0.13730000000000001</c:v>
                </c:pt>
                <c:pt idx="45">
                  <c:v>0.14330000000000001</c:v>
                </c:pt>
                <c:pt idx="46">
                  <c:v>0.14968999999999999</c:v>
                </c:pt>
                <c:pt idx="47">
                  <c:v>0.15612000000000001</c:v>
                </c:pt>
                <c:pt idx="48">
                  <c:v>0.16223000000000001</c:v>
                </c:pt>
                <c:pt idx="49">
                  <c:v>0.16794999999999999</c:v>
                </c:pt>
                <c:pt idx="50">
                  <c:v>0.17349000000000001</c:v>
                </c:pt>
                <c:pt idx="51">
                  <c:v>0.17910000000000001</c:v>
                </c:pt>
                <c:pt idx="52">
                  <c:v>0.18490000000000001</c:v>
                </c:pt>
                <c:pt idx="53">
                  <c:v>0.19073000000000001</c:v>
                </c:pt>
                <c:pt idx="54">
                  <c:v>0.19622999999999999</c:v>
                </c:pt>
                <c:pt idx="55">
                  <c:v>0.20100000000000001</c:v>
                </c:pt>
                <c:pt idx="56">
                  <c:v>0.20471</c:v>
                </c:pt>
                <c:pt idx="57">
                  <c:v>0.20712</c:v>
                </c:pt>
                <c:pt idx="58">
                  <c:v>0.20813000000000001</c:v>
                </c:pt>
                <c:pt idx="59">
                  <c:v>0.20771999999999999</c:v>
                </c:pt>
                <c:pt idx="60">
                  <c:v>0.20604</c:v>
                </c:pt>
                <c:pt idx="61">
                  <c:v>0.20335</c:v>
                </c:pt>
                <c:pt idx="62">
                  <c:v>0.19971</c:v>
                </c:pt>
                <c:pt idx="63">
                  <c:v>0.19495000000000001</c:v>
                </c:pt>
                <c:pt idx="64">
                  <c:v>0.18884999999999999</c:v>
                </c:pt>
                <c:pt idx="65">
                  <c:v>0.18145</c:v>
                </c:pt>
                <c:pt idx="66">
                  <c:v>0.17308000000000001</c:v>
                </c:pt>
                <c:pt idx="67">
                  <c:v>0.16416</c:v>
                </c:pt>
                <c:pt idx="68">
                  <c:v>0.15498000000000001</c:v>
                </c:pt>
                <c:pt idx="69">
                  <c:v>0.14582000000000001</c:v>
                </c:pt>
                <c:pt idx="70">
                  <c:v>0.13700999999999999</c:v>
                </c:pt>
                <c:pt idx="71">
                  <c:v>0.12895000000000001</c:v>
                </c:pt>
                <c:pt idx="72">
                  <c:v>0.12195</c:v>
                </c:pt>
                <c:pt idx="73">
                  <c:v>0.11607000000000001</c:v>
                </c:pt>
                <c:pt idx="74">
                  <c:v>0.11125</c:v>
                </c:pt>
                <c:pt idx="75">
                  <c:v>0.10738</c:v>
                </c:pt>
                <c:pt idx="76">
                  <c:v>0.10428</c:v>
                </c:pt>
                <c:pt idx="77">
                  <c:v>0.10174999999999999</c:v>
                </c:pt>
                <c:pt idx="78">
                  <c:v>9.9484000000000003E-2</c:v>
                </c:pt>
                <c:pt idx="79">
                  <c:v>9.7198000000000007E-2</c:v>
                </c:pt>
                <c:pt idx="80">
                  <c:v>9.4867999999999994E-2</c:v>
                </c:pt>
                <c:pt idx="81">
                  <c:v>9.2630000000000004E-2</c:v>
                </c:pt>
                <c:pt idx="82">
                  <c:v>9.0568999999999997E-2</c:v>
                </c:pt>
                <c:pt idx="83">
                  <c:v>8.8672000000000001E-2</c:v>
                </c:pt>
                <c:pt idx="84">
                  <c:v>8.6944999999999995E-2</c:v>
                </c:pt>
                <c:pt idx="85">
                  <c:v>8.5490999999999998E-2</c:v>
                </c:pt>
                <c:pt idx="86">
                  <c:v>8.4395999999999999E-2</c:v>
                </c:pt>
                <c:pt idx="87">
                  <c:v>8.3582000000000004E-2</c:v>
                </c:pt>
                <c:pt idx="88">
                  <c:v>8.2868999999999998E-2</c:v>
                </c:pt>
                <c:pt idx="89">
                  <c:v>8.2139000000000004E-2</c:v>
                </c:pt>
                <c:pt idx="90">
                  <c:v>8.1392000000000006E-2</c:v>
                </c:pt>
                <c:pt idx="91">
                  <c:v>8.0657000000000006E-2</c:v>
                </c:pt>
                <c:pt idx="92">
                  <c:v>7.9923999999999995E-2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800832"/>
        <c:axId val="65811200"/>
      </c:scatterChart>
      <c:valAx>
        <c:axId val="65800832"/>
        <c:scaling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fr-BE" sz="1600" b="1" i="0" baseline="0">
                    <a:effectLst/>
                    <a:latin typeface="Arial" pitchFamily="34" charset="0"/>
                    <a:cs typeface="Arial" pitchFamily="34" charset="0"/>
                  </a:rPr>
                  <a:t>Wavelenght cm</a:t>
                </a:r>
                <a:r>
                  <a:rPr lang="fr-BE" sz="1600" b="1" i="0" baseline="30000"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lang="fr-BE" sz="1600">
                  <a:effectLst/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65811200"/>
        <c:crosses val="autoZero"/>
        <c:crossBetween val="midCat"/>
      </c:valAx>
      <c:valAx>
        <c:axId val="6581120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fr-BE" sz="1600" b="1" i="0" baseline="0">
                    <a:effectLst/>
                    <a:latin typeface="Arial" pitchFamily="34" charset="0"/>
                    <a:cs typeface="Arial" pitchFamily="34" charset="0"/>
                  </a:rPr>
                  <a:t>Absorbance</a:t>
                </a:r>
                <a:endParaRPr lang="fr-BE" sz="1600">
                  <a:effectLst/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90741258391803337"/>
              <c:y val="0.227886360204991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658008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PLPC</c:v>
          </c:tx>
          <c:spPr>
            <a:ln w="349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'BL_PLP~1'!$E$656:$E$676</c:f>
              <c:numCache>
                <c:formatCode>General</c:formatCode>
                <c:ptCount val="21"/>
                <c:pt idx="0">
                  <c:v>1716.3</c:v>
                </c:pt>
                <c:pt idx="1">
                  <c:v>1718.2</c:v>
                </c:pt>
                <c:pt idx="2">
                  <c:v>1720.1</c:v>
                </c:pt>
                <c:pt idx="3">
                  <c:v>1722.1</c:v>
                </c:pt>
                <c:pt idx="4">
                  <c:v>1724</c:v>
                </c:pt>
                <c:pt idx="5">
                  <c:v>1725.9</c:v>
                </c:pt>
                <c:pt idx="6">
                  <c:v>1727.9</c:v>
                </c:pt>
                <c:pt idx="7">
                  <c:v>1729.8</c:v>
                </c:pt>
                <c:pt idx="8">
                  <c:v>1731.7</c:v>
                </c:pt>
                <c:pt idx="9">
                  <c:v>1733.6</c:v>
                </c:pt>
                <c:pt idx="10">
                  <c:v>1735.6</c:v>
                </c:pt>
                <c:pt idx="11">
                  <c:v>1737.5</c:v>
                </c:pt>
                <c:pt idx="12">
                  <c:v>1739.4</c:v>
                </c:pt>
                <c:pt idx="13">
                  <c:v>1741.4</c:v>
                </c:pt>
                <c:pt idx="14">
                  <c:v>1743.3</c:v>
                </c:pt>
                <c:pt idx="15">
                  <c:v>1745.2</c:v>
                </c:pt>
                <c:pt idx="16">
                  <c:v>1747.1</c:v>
                </c:pt>
                <c:pt idx="17">
                  <c:v>1749.1</c:v>
                </c:pt>
                <c:pt idx="18">
                  <c:v>1751</c:v>
                </c:pt>
                <c:pt idx="19">
                  <c:v>1752.9</c:v>
                </c:pt>
                <c:pt idx="20">
                  <c:v>1754.9</c:v>
                </c:pt>
              </c:numCache>
            </c:numRef>
          </c:xVal>
          <c:yVal>
            <c:numRef>
              <c:f>'BL_PLP~1'!$F$656:$F$676</c:f>
              <c:numCache>
                <c:formatCode>General</c:formatCode>
                <c:ptCount val="21"/>
                <c:pt idx="0">
                  <c:v>2.4153999999999998E-3</c:v>
                </c:pt>
                <c:pt idx="1">
                  <c:v>1.609E-3</c:v>
                </c:pt>
                <c:pt idx="2">
                  <c:v>1.796E-4</c:v>
                </c:pt>
                <c:pt idx="3">
                  <c:v>-1.4094000000000001E-3</c:v>
                </c:pt>
                <c:pt idx="4">
                  <c:v>-2.5203000000000001E-3</c:v>
                </c:pt>
                <c:pt idx="5">
                  <c:v>-2.7992E-3</c:v>
                </c:pt>
                <c:pt idx="6">
                  <c:v>-2.6090000000000002E-3</c:v>
                </c:pt>
                <c:pt idx="7">
                  <c:v>-2.4087000000000002E-3</c:v>
                </c:pt>
                <c:pt idx="8">
                  <c:v>-2.3601E-3</c:v>
                </c:pt>
                <c:pt idx="9">
                  <c:v>-2.5726999999999998E-3</c:v>
                </c:pt>
                <c:pt idx="10">
                  <c:v>-3.0615E-3</c:v>
                </c:pt>
                <c:pt idx="11">
                  <c:v>-3.7109999999999999E-3</c:v>
                </c:pt>
                <c:pt idx="12">
                  <c:v>-4.2792000000000004E-3</c:v>
                </c:pt>
                <c:pt idx="13">
                  <c:v>-4.4026999999999998E-3</c:v>
                </c:pt>
                <c:pt idx="14">
                  <c:v>-3.8184999999999998E-3</c:v>
                </c:pt>
                <c:pt idx="15">
                  <c:v>-2.5571000000000001E-3</c:v>
                </c:pt>
                <c:pt idx="16">
                  <c:v>-9.2630000000000002E-4</c:v>
                </c:pt>
                <c:pt idx="17">
                  <c:v>6.8570000000000002E-4</c:v>
                </c:pt>
                <c:pt idx="18">
                  <c:v>1.9881999999999999E-3</c:v>
                </c:pt>
                <c:pt idx="19">
                  <c:v>2.7502999999999998E-3</c:v>
                </c:pt>
                <c:pt idx="20">
                  <c:v>2.9391E-3</c:v>
                </c:pt>
              </c:numCache>
            </c:numRef>
          </c:yVal>
          <c:smooth val="1"/>
        </c:ser>
        <c:ser>
          <c:idx val="1"/>
          <c:order val="1"/>
          <c:tx>
            <c:v>SF-PLPC</c:v>
          </c:tx>
          <c:spPr>
            <a:ln w="3492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'BL_PLP~1'!$G$656:$G$676</c:f>
              <c:numCache>
                <c:formatCode>General</c:formatCode>
                <c:ptCount val="21"/>
                <c:pt idx="0">
                  <c:v>1714.4</c:v>
                </c:pt>
                <c:pt idx="1">
                  <c:v>1716.3</c:v>
                </c:pt>
                <c:pt idx="2">
                  <c:v>1718.2</c:v>
                </c:pt>
                <c:pt idx="3">
                  <c:v>1720.1</c:v>
                </c:pt>
                <c:pt idx="4">
                  <c:v>1722.1</c:v>
                </c:pt>
                <c:pt idx="5">
                  <c:v>1724</c:v>
                </c:pt>
                <c:pt idx="6">
                  <c:v>1725.9</c:v>
                </c:pt>
                <c:pt idx="7">
                  <c:v>1727.9</c:v>
                </c:pt>
                <c:pt idx="8">
                  <c:v>1729.8</c:v>
                </c:pt>
                <c:pt idx="9">
                  <c:v>1731.7</c:v>
                </c:pt>
                <c:pt idx="10">
                  <c:v>1733.6</c:v>
                </c:pt>
                <c:pt idx="11">
                  <c:v>1735.6</c:v>
                </c:pt>
                <c:pt idx="12">
                  <c:v>1737.5</c:v>
                </c:pt>
                <c:pt idx="13">
                  <c:v>1739.4</c:v>
                </c:pt>
                <c:pt idx="14">
                  <c:v>1741.4</c:v>
                </c:pt>
                <c:pt idx="15">
                  <c:v>1743.3</c:v>
                </c:pt>
                <c:pt idx="16">
                  <c:v>1745.2</c:v>
                </c:pt>
                <c:pt idx="17">
                  <c:v>1747.1</c:v>
                </c:pt>
                <c:pt idx="18">
                  <c:v>1749.1</c:v>
                </c:pt>
                <c:pt idx="19">
                  <c:v>1751</c:v>
                </c:pt>
                <c:pt idx="20">
                  <c:v>1752.9</c:v>
                </c:pt>
              </c:numCache>
            </c:numRef>
          </c:xVal>
          <c:yVal>
            <c:numRef>
              <c:f>'BL_PLP~1'!$H$656:$H$676</c:f>
              <c:numCache>
                <c:formatCode>General</c:formatCode>
                <c:ptCount val="21"/>
                <c:pt idx="0">
                  <c:v>2.5620999999999999E-3</c:v>
                </c:pt>
                <c:pt idx="1">
                  <c:v>2.0427000000000002E-3</c:v>
                </c:pt>
                <c:pt idx="2">
                  <c:v>8.1170000000000005E-4</c:v>
                </c:pt>
                <c:pt idx="3">
                  <c:v>-4.7770000000000001E-4</c:v>
                </c:pt>
                <c:pt idx="4">
                  <c:v>-1.2275000000000001E-3</c:v>
                </c:pt>
                <c:pt idx="5">
                  <c:v>-1.4341E-3</c:v>
                </c:pt>
                <c:pt idx="6">
                  <c:v>-1.7396E-3</c:v>
                </c:pt>
                <c:pt idx="7">
                  <c:v>-1.9599999999999999E-3</c:v>
                </c:pt>
                <c:pt idx="8">
                  <c:v>-1.89E-3</c:v>
                </c:pt>
                <c:pt idx="9">
                  <c:v>-1.9700999999999998E-3</c:v>
                </c:pt>
                <c:pt idx="10">
                  <c:v>-2.4353999999999999E-3</c:v>
                </c:pt>
                <c:pt idx="11">
                  <c:v>-3.1297999999999999E-3</c:v>
                </c:pt>
                <c:pt idx="12">
                  <c:v>-3.7025000000000001E-3</c:v>
                </c:pt>
                <c:pt idx="13">
                  <c:v>-3.8631999999999998E-3</c:v>
                </c:pt>
                <c:pt idx="14">
                  <c:v>-3.7422000000000002E-3</c:v>
                </c:pt>
                <c:pt idx="15">
                  <c:v>-3.5633000000000001E-3</c:v>
                </c:pt>
                <c:pt idx="16">
                  <c:v>-2.9783000000000001E-3</c:v>
                </c:pt>
                <c:pt idx="17">
                  <c:v>-1.4616E-3</c:v>
                </c:pt>
                <c:pt idx="18">
                  <c:v>6.3829999999999996E-4</c:v>
                </c:pt>
                <c:pt idx="19">
                  <c:v>2.3936000000000001E-3</c:v>
                </c:pt>
                <c:pt idx="20">
                  <c:v>3.2253999999999998E-3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858176"/>
        <c:axId val="65933696"/>
      </c:scatterChart>
      <c:valAx>
        <c:axId val="6585817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65933696"/>
        <c:crosses val="autoZero"/>
        <c:crossBetween val="midCat"/>
      </c:valAx>
      <c:valAx>
        <c:axId val="65933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65858176"/>
        <c:crosses val="max"/>
        <c:crossBetween val="midCat"/>
      </c:valAx>
    </c:plotArea>
    <c:legend>
      <c:legendPos val="r"/>
      <c:layout>
        <c:manualLayout>
          <c:xMode val="edge"/>
          <c:yMode val="edge"/>
          <c:x val="0.45523556430446199"/>
          <c:y val="6.4430956547098281E-2"/>
          <c:w val="0.20419042424099784"/>
          <c:h val="0.23377174480578619"/>
        </c:manualLayout>
      </c:layout>
      <c:overlay val="1"/>
      <c:txPr>
        <a:bodyPr/>
        <a:lstStyle/>
        <a:p>
          <a:pPr>
            <a:defRPr sz="2000" b="0"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v>PLPC</c:v>
          </c:tx>
          <c:spPr>
            <a:ln w="15875"/>
          </c:spPr>
          <c:marker>
            <c:symbol val="none"/>
          </c:marker>
          <c:xVal>
            <c:numRef>
              <c:f>'BL_PLP~1'!$A$652:$A$683</c:f>
              <c:numCache>
                <c:formatCode>General</c:formatCode>
                <c:ptCount val="32"/>
                <c:pt idx="0">
                  <c:v>1700.9</c:v>
                </c:pt>
                <c:pt idx="1">
                  <c:v>1702.8</c:v>
                </c:pt>
                <c:pt idx="2">
                  <c:v>1704.7</c:v>
                </c:pt>
                <c:pt idx="3">
                  <c:v>1706.6</c:v>
                </c:pt>
                <c:pt idx="4">
                  <c:v>1708.6</c:v>
                </c:pt>
                <c:pt idx="5">
                  <c:v>1710.5</c:v>
                </c:pt>
                <c:pt idx="6">
                  <c:v>1712.4</c:v>
                </c:pt>
                <c:pt idx="7">
                  <c:v>1714.4</c:v>
                </c:pt>
                <c:pt idx="8">
                  <c:v>1716.3</c:v>
                </c:pt>
                <c:pt idx="9">
                  <c:v>1718.2</c:v>
                </c:pt>
                <c:pt idx="10">
                  <c:v>1720.1</c:v>
                </c:pt>
                <c:pt idx="11">
                  <c:v>1722.1</c:v>
                </c:pt>
                <c:pt idx="12">
                  <c:v>1724</c:v>
                </c:pt>
                <c:pt idx="13">
                  <c:v>1725.9</c:v>
                </c:pt>
                <c:pt idx="14">
                  <c:v>1727.9</c:v>
                </c:pt>
                <c:pt idx="15">
                  <c:v>1729.8</c:v>
                </c:pt>
                <c:pt idx="16">
                  <c:v>1731.7</c:v>
                </c:pt>
                <c:pt idx="17">
                  <c:v>1733.6</c:v>
                </c:pt>
                <c:pt idx="18">
                  <c:v>1735.6</c:v>
                </c:pt>
                <c:pt idx="19">
                  <c:v>1737.5</c:v>
                </c:pt>
                <c:pt idx="20">
                  <c:v>1739.4</c:v>
                </c:pt>
                <c:pt idx="21">
                  <c:v>1741.4</c:v>
                </c:pt>
                <c:pt idx="22">
                  <c:v>1743.3</c:v>
                </c:pt>
                <c:pt idx="23">
                  <c:v>1745.2</c:v>
                </c:pt>
                <c:pt idx="24">
                  <c:v>1747.1</c:v>
                </c:pt>
                <c:pt idx="25">
                  <c:v>1749.1</c:v>
                </c:pt>
                <c:pt idx="26">
                  <c:v>1751</c:v>
                </c:pt>
                <c:pt idx="27">
                  <c:v>1752.9</c:v>
                </c:pt>
                <c:pt idx="28">
                  <c:v>1754.9</c:v>
                </c:pt>
                <c:pt idx="29">
                  <c:v>1756.8</c:v>
                </c:pt>
                <c:pt idx="30">
                  <c:v>1758.7</c:v>
                </c:pt>
                <c:pt idx="31">
                  <c:v>1760.6</c:v>
                </c:pt>
              </c:numCache>
            </c:numRef>
          </c:xVal>
          <c:yVal>
            <c:numRef>
              <c:f>'BL_PLP~1'!$B$652:$B$683</c:f>
              <c:numCache>
                <c:formatCode>General</c:formatCode>
                <c:ptCount val="32"/>
                <c:pt idx="0">
                  <c:v>2.222E-2</c:v>
                </c:pt>
                <c:pt idx="1">
                  <c:v>2.8698999999999999E-2</c:v>
                </c:pt>
                <c:pt idx="2">
                  <c:v>3.4965999999999997E-2</c:v>
                </c:pt>
                <c:pt idx="3">
                  <c:v>4.2727000000000001E-2</c:v>
                </c:pt>
                <c:pt idx="4">
                  <c:v>5.1874000000000003E-2</c:v>
                </c:pt>
                <c:pt idx="5">
                  <c:v>6.0380000000000003E-2</c:v>
                </c:pt>
                <c:pt idx="6">
                  <c:v>6.7526000000000003E-2</c:v>
                </c:pt>
                <c:pt idx="7">
                  <c:v>7.4795E-2</c:v>
                </c:pt>
                <c:pt idx="8">
                  <c:v>8.7157999999999999E-2</c:v>
                </c:pt>
                <c:pt idx="9">
                  <c:v>0.10780000000000001</c:v>
                </c:pt>
                <c:pt idx="10">
                  <c:v>0.12963</c:v>
                </c:pt>
                <c:pt idx="11">
                  <c:v>0.14827000000000001</c:v>
                </c:pt>
                <c:pt idx="12">
                  <c:v>0.16525999999999999</c:v>
                </c:pt>
                <c:pt idx="13">
                  <c:v>0.18032999999999999</c:v>
                </c:pt>
                <c:pt idx="14">
                  <c:v>0.19184000000000001</c:v>
                </c:pt>
                <c:pt idx="15">
                  <c:v>0.19947000000000001</c:v>
                </c:pt>
                <c:pt idx="16">
                  <c:v>0.20383999999999999</c:v>
                </c:pt>
                <c:pt idx="17">
                  <c:v>0.20762</c:v>
                </c:pt>
                <c:pt idx="18">
                  <c:v>0.21143000000000001</c:v>
                </c:pt>
                <c:pt idx="19">
                  <c:v>0.21137</c:v>
                </c:pt>
                <c:pt idx="20">
                  <c:v>0.20585999999999999</c:v>
                </c:pt>
                <c:pt idx="21">
                  <c:v>0.19561999999999999</c:v>
                </c:pt>
                <c:pt idx="22">
                  <c:v>0.18134</c:v>
                </c:pt>
                <c:pt idx="23">
                  <c:v>0.16255</c:v>
                </c:pt>
                <c:pt idx="24">
                  <c:v>0.13936999999999999</c:v>
                </c:pt>
                <c:pt idx="25">
                  <c:v>0.11368</c:v>
                </c:pt>
                <c:pt idx="26">
                  <c:v>8.9925000000000005E-2</c:v>
                </c:pt>
                <c:pt idx="27">
                  <c:v>7.1682999999999997E-2</c:v>
                </c:pt>
                <c:pt idx="28">
                  <c:v>5.6797E-2</c:v>
                </c:pt>
                <c:pt idx="29">
                  <c:v>4.3503E-2</c:v>
                </c:pt>
                <c:pt idx="30">
                  <c:v>3.2772999999999997E-2</c:v>
                </c:pt>
                <c:pt idx="31">
                  <c:v>2.4986000000000001E-2</c:v>
                </c:pt>
              </c:numCache>
            </c:numRef>
          </c:yVal>
          <c:smooth val="1"/>
        </c:ser>
        <c:ser>
          <c:idx val="0"/>
          <c:order val="1"/>
          <c:tx>
            <c:v>SF-PLPC</c:v>
          </c:tx>
          <c:spPr>
            <a:ln w="15875"/>
          </c:spPr>
          <c:marker>
            <c:symbol val="none"/>
          </c:marker>
          <c:xVal>
            <c:numRef>
              <c:f>'BL_PLP~1'!$C$652:$C$683</c:f>
              <c:numCache>
                <c:formatCode>General</c:formatCode>
                <c:ptCount val="32"/>
                <c:pt idx="0">
                  <c:v>1700.9</c:v>
                </c:pt>
                <c:pt idx="1">
                  <c:v>1702.8</c:v>
                </c:pt>
                <c:pt idx="2">
                  <c:v>1704.7</c:v>
                </c:pt>
                <c:pt idx="3">
                  <c:v>1706.6</c:v>
                </c:pt>
                <c:pt idx="4">
                  <c:v>1708.6</c:v>
                </c:pt>
                <c:pt idx="5">
                  <c:v>1710.5</c:v>
                </c:pt>
                <c:pt idx="6">
                  <c:v>1712.4</c:v>
                </c:pt>
                <c:pt idx="7">
                  <c:v>1714.4</c:v>
                </c:pt>
                <c:pt idx="8">
                  <c:v>1716.3</c:v>
                </c:pt>
                <c:pt idx="9">
                  <c:v>1718.2</c:v>
                </c:pt>
                <c:pt idx="10">
                  <c:v>1720.1</c:v>
                </c:pt>
                <c:pt idx="11">
                  <c:v>1722.1</c:v>
                </c:pt>
                <c:pt idx="12">
                  <c:v>1724</c:v>
                </c:pt>
                <c:pt idx="13">
                  <c:v>1725.9</c:v>
                </c:pt>
                <c:pt idx="14">
                  <c:v>1727.9</c:v>
                </c:pt>
                <c:pt idx="15">
                  <c:v>1729.8</c:v>
                </c:pt>
                <c:pt idx="16">
                  <c:v>1731.7</c:v>
                </c:pt>
                <c:pt idx="17">
                  <c:v>1733.6</c:v>
                </c:pt>
                <c:pt idx="18">
                  <c:v>1735.6</c:v>
                </c:pt>
                <c:pt idx="19">
                  <c:v>1737.5</c:v>
                </c:pt>
                <c:pt idx="20">
                  <c:v>1739.4</c:v>
                </c:pt>
                <c:pt idx="21">
                  <c:v>1741.4</c:v>
                </c:pt>
                <c:pt idx="22">
                  <c:v>1743.3</c:v>
                </c:pt>
                <c:pt idx="23">
                  <c:v>1745.2</c:v>
                </c:pt>
                <c:pt idx="24">
                  <c:v>1747.1</c:v>
                </c:pt>
                <c:pt idx="25">
                  <c:v>1749.1</c:v>
                </c:pt>
                <c:pt idx="26">
                  <c:v>1751</c:v>
                </c:pt>
                <c:pt idx="27">
                  <c:v>1752.9</c:v>
                </c:pt>
                <c:pt idx="28">
                  <c:v>1754.9</c:v>
                </c:pt>
                <c:pt idx="29">
                  <c:v>1756.8</c:v>
                </c:pt>
                <c:pt idx="30">
                  <c:v>1758.7</c:v>
                </c:pt>
                <c:pt idx="31">
                  <c:v>1760.6</c:v>
                </c:pt>
              </c:numCache>
            </c:numRef>
          </c:xVal>
          <c:yVal>
            <c:numRef>
              <c:f>'BL_PLP~1'!$D$652:$D$683</c:f>
              <c:numCache>
                <c:formatCode>General</c:formatCode>
                <c:ptCount val="32"/>
                <c:pt idx="0">
                  <c:v>8.1299999999999997E-2</c:v>
                </c:pt>
                <c:pt idx="1">
                  <c:v>8.5198999999999997E-2</c:v>
                </c:pt>
                <c:pt idx="2">
                  <c:v>8.9535000000000003E-2</c:v>
                </c:pt>
                <c:pt idx="3">
                  <c:v>9.5288999999999999E-2</c:v>
                </c:pt>
                <c:pt idx="4">
                  <c:v>0.10213</c:v>
                </c:pt>
                <c:pt idx="5">
                  <c:v>0.10914</c:v>
                </c:pt>
                <c:pt idx="6">
                  <c:v>0.11622</c:v>
                </c:pt>
                <c:pt idx="7">
                  <c:v>0.12445000000000001</c:v>
                </c:pt>
                <c:pt idx="8">
                  <c:v>0.13705999999999999</c:v>
                </c:pt>
                <c:pt idx="9">
                  <c:v>0.15456</c:v>
                </c:pt>
                <c:pt idx="10">
                  <c:v>0.17093</c:v>
                </c:pt>
                <c:pt idx="11">
                  <c:v>0.18507000000000001</c:v>
                </c:pt>
                <c:pt idx="12">
                  <c:v>0.19903999999999999</c:v>
                </c:pt>
                <c:pt idx="13">
                  <c:v>0.21204999999999999</c:v>
                </c:pt>
                <c:pt idx="14">
                  <c:v>0.22267000000000001</c:v>
                </c:pt>
                <c:pt idx="15">
                  <c:v>0.23089999999999999</c:v>
                </c:pt>
                <c:pt idx="16">
                  <c:v>0.23712</c:v>
                </c:pt>
                <c:pt idx="17">
                  <c:v>0.24237</c:v>
                </c:pt>
                <c:pt idx="18">
                  <c:v>0.24568000000000001</c:v>
                </c:pt>
                <c:pt idx="19">
                  <c:v>0.24506</c:v>
                </c:pt>
                <c:pt idx="20">
                  <c:v>0.24045</c:v>
                </c:pt>
                <c:pt idx="21">
                  <c:v>0.23180999999999999</c:v>
                </c:pt>
                <c:pt idx="22">
                  <c:v>0.21951000000000001</c:v>
                </c:pt>
                <c:pt idx="23">
                  <c:v>0.20366999999999999</c:v>
                </c:pt>
                <c:pt idx="24">
                  <c:v>0.18431</c:v>
                </c:pt>
                <c:pt idx="25">
                  <c:v>0.16189999999999999</c:v>
                </c:pt>
                <c:pt idx="26">
                  <c:v>0.13975000000000001</c:v>
                </c:pt>
                <c:pt idx="27">
                  <c:v>0.1227</c:v>
                </c:pt>
                <c:pt idx="28">
                  <c:v>0.10981</c:v>
                </c:pt>
                <c:pt idx="29">
                  <c:v>9.8999000000000004E-2</c:v>
                </c:pt>
                <c:pt idx="30">
                  <c:v>9.0681999999999999E-2</c:v>
                </c:pt>
                <c:pt idx="31">
                  <c:v>8.4970000000000004E-2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956864"/>
        <c:axId val="65963136"/>
      </c:scatterChart>
      <c:valAx>
        <c:axId val="65956864"/>
        <c:scaling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fr-BE" sz="1600" b="1" i="0" baseline="0">
                    <a:effectLst/>
                    <a:latin typeface="Arial" pitchFamily="34" charset="0"/>
                    <a:cs typeface="Arial" pitchFamily="34" charset="0"/>
                  </a:rPr>
                  <a:t>Wavelenght cm</a:t>
                </a:r>
                <a:r>
                  <a:rPr lang="fr-BE" sz="1600" b="1" i="0" baseline="30000">
                    <a:effectLst/>
                    <a:latin typeface="Arial" pitchFamily="34" charset="0"/>
                    <a:cs typeface="Arial" pitchFamily="34" charset="0"/>
                  </a:rPr>
                  <a:t>-1</a:t>
                </a:r>
                <a:endParaRPr lang="fr-BE" sz="1600">
                  <a:effectLst/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65963136"/>
        <c:crosses val="autoZero"/>
        <c:crossBetween val="midCat"/>
      </c:valAx>
      <c:valAx>
        <c:axId val="6596313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fr-BE" sz="1600" b="1" i="0" baseline="0">
                    <a:effectLst/>
                    <a:latin typeface="Arial" pitchFamily="34" charset="0"/>
                    <a:cs typeface="Arial" pitchFamily="34" charset="0"/>
                  </a:rPr>
                  <a:t>Absorbance</a:t>
                </a:r>
                <a:endParaRPr lang="fr-BE" sz="1600">
                  <a:effectLst/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659568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88826071361471"/>
          <c:y val="1.8922541659036805E-2"/>
          <c:w val="0.81850797934423059"/>
          <c:h val="0.93114716474394188"/>
        </c:manualLayout>
      </c:layout>
      <c:scatterChart>
        <c:scatterStyle val="smoothMarker"/>
        <c:varyColors val="0"/>
        <c:ser>
          <c:idx val="0"/>
          <c:order val="0"/>
          <c:tx>
            <c:v>PLPC</c:v>
          </c:tx>
          <c:spPr>
            <a:ln w="349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'BL_PLP~1'!$E$1274:$E$1292</c:f>
              <c:numCache>
                <c:formatCode>General</c:formatCode>
                <c:ptCount val="19"/>
                <c:pt idx="0">
                  <c:v>2908.1</c:v>
                </c:pt>
                <c:pt idx="1">
                  <c:v>2910</c:v>
                </c:pt>
                <c:pt idx="2">
                  <c:v>2911.9</c:v>
                </c:pt>
                <c:pt idx="3">
                  <c:v>2913.9</c:v>
                </c:pt>
                <c:pt idx="4">
                  <c:v>2915.8</c:v>
                </c:pt>
                <c:pt idx="5">
                  <c:v>2917.7</c:v>
                </c:pt>
                <c:pt idx="6">
                  <c:v>2919.7</c:v>
                </c:pt>
                <c:pt idx="7">
                  <c:v>2921.6</c:v>
                </c:pt>
                <c:pt idx="8">
                  <c:v>2923.5</c:v>
                </c:pt>
                <c:pt idx="9">
                  <c:v>2925.4</c:v>
                </c:pt>
                <c:pt idx="10">
                  <c:v>2927.4</c:v>
                </c:pt>
                <c:pt idx="11">
                  <c:v>2929.3</c:v>
                </c:pt>
                <c:pt idx="12">
                  <c:v>2931.2</c:v>
                </c:pt>
                <c:pt idx="13">
                  <c:v>2933.2</c:v>
                </c:pt>
                <c:pt idx="14">
                  <c:v>2935.1</c:v>
                </c:pt>
                <c:pt idx="15">
                  <c:v>2937</c:v>
                </c:pt>
                <c:pt idx="16">
                  <c:v>2938.9</c:v>
                </c:pt>
                <c:pt idx="17">
                  <c:v>2940.9</c:v>
                </c:pt>
                <c:pt idx="18">
                  <c:v>2942.8</c:v>
                </c:pt>
              </c:numCache>
            </c:numRef>
          </c:xVal>
          <c:yVal>
            <c:numRef>
              <c:f>'BL_PLP~1'!$F$1274:$F$1292</c:f>
              <c:numCache>
                <c:formatCode>General</c:formatCode>
                <c:ptCount val="19"/>
                <c:pt idx="0">
                  <c:v>4.6366999999999997E-3</c:v>
                </c:pt>
                <c:pt idx="1">
                  <c:v>5.0929E-3</c:v>
                </c:pt>
                <c:pt idx="2">
                  <c:v>4.5916000000000004E-3</c:v>
                </c:pt>
                <c:pt idx="3">
                  <c:v>2.5907999999999999E-3</c:v>
                </c:pt>
                <c:pt idx="4">
                  <c:v>-1.0211E-3</c:v>
                </c:pt>
                <c:pt idx="5">
                  <c:v>-5.6382999999999997E-3</c:v>
                </c:pt>
                <c:pt idx="6">
                  <c:v>-1.0054E-2</c:v>
                </c:pt>
                <c:pt idx="7">
                  <c:v>-1.2971E-2</c:v>
                </c:pt>
                <c:pt idx="8">
                  <c:v>-1.3594E-2</c:v>
                </c:pt>
                <c:pt idx="9">
                  <c:v>-1.1972E-2</c:v>
                </c:pt>
                <c:pt idx="10">
                  <c:v>-8.8876000000000007E-3</c:v>
                </c:pt>
                <c:pt idx="11">
                  <c:v>-5.3828000000000001E-3</c:v>
                </c:pt>
                <c:pt idx="12">
                  <c:v>-2.2537999999999998E-3</c:v>
                </c:pt>
                <c:pt idx="13">
                  <c:v>1.8369999999999999E-4</c:v>
                </c:pt>
                <c:pt idx="14">
                  <c:v>1.9688000000000002E-3</c:v>
                </c:pt>
                <c:pt idx="15">
                  <c:v>3.2447999999999999E-3</c:v>
                </c:pt>
                <c:pt idx="16">
                  <c:v>4.1203000000000004E-3</c:v>
                </c:pt>
                <c:pt idx="17">
                  <c:v>4.6629000000000002E-3</c:v>
                </c:pt>
                <c:pt idx="18">
                  <c:v>4.9040000000000004E-3</c:v>
                </c:pt>
              </c:numCache>
            </c:numRef>
          </c:yVal>
          <c:smooth val="1"/>
        </c:ser>
        <c:ser>
          <c:idx val="1"/>
          <c:order val="1"/>
          <c:tx>
            <c:v>SF-PLPC</c:v>
          </c:tx>
          <c:spPr>
            <a:ln w="3492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'BL_PLP~1'!$G$1274:$G$1292</c:f>
              <c:numCache>
                <c:formatCode>General</c:formatCode>
                <c:ptCount val="19"/>
                <c:pt idx="0">
                  <c:v>2906.2</c:v>
                </c:pt>
                <c:pt idx="1">
                  <c:v>2908.1</c:v>
                </c:pt>
                <c:pt idx="2">
                  <c:v>2910</c:v>
                </c:pt>
                <c:pt idx="3">
                  <c:v>2911.9</c:v>
                </c:pt>
                <c:pt idx="4">
                  <c:v>2913.9</c:v>
                </c:pt>
                <c:pt idx="5">
                  <c:v>2915.8</c:v>
                </c:pt>
                <c:pt idx="6">
                  <c:v>2917.7</c:v>
                </c:pt>
                <c:pt idx="7">
                  <c:v>2919.7</c:v>
                </c:pt>
                <c:pt idx="8">
                  <c:v>2921.6</c:v>
                </c:pt>
                <c:pt idx="9">
                  <c:v>2923.5</c:v>
                </c:pt>
                <c:pt idx="10">
                  <c:v>2925.4</c:v>
                </c:pt>
                <c:pt idx="11">
                  <c:v>2927.4</c:v>
                </c:pt>
                <c:pt idx="12">
                  <c:v>2929.3</c:v>
                </c:pt>
                <c:pt idx="13">
                  <c:v>2931.2</c:v>
                </c:pt>
                <c:pt idx="14">
                  <c:v>2933.2</c:v>
                </c:pt>
                <c:pt idx="15">
                  <c:v>2935.1</c:v>
                </c:pt>
                <c:pt idx="16">
                  <c:v>2937</c:v>
                </c:pt>
                <c:pt idx="17">
                  <c:v>2938.9</c:v>
                </c:pt>
                <c:pt idx="18">
                  <c:v>2940.9</c:v>
                </c:pt>
              </c:numCache>
            </c:numRef>
          </c:xVal>
          <c:yVal>
            <c:numRef>
              <c:f>'BL_PLP~1'!$H$1274:$H$1292</c:f>
              <c:numCache>
                <c:formatCode>General</c:formatCode>
                <c:ptCount val="19"/>
                <c:pt idx="0">
                  <c:v>2.6037999999999999E-3</c:v>
                </c:pt>
                <c:pt idx="1">
                  <c:v>3.0880999999999999E-3</c:v>
                </c:pt>
                <c:pt idx="2">
                  <c:v>3.2732999999999998E-3</c:v>
                </c:pt>
                <c:pt idx="3">
                  <c:v>2.7696000000000001E-3</c:v>
                </c:pt>
                <c:pt idx="4">
                  <c:v>1.132E-3</c:v>
                </c:pt>
                <c:pt idx="5">
                  <c:v>-1.7545E-3</c:v>
                </c:pt>
                <c:pt idx="6">
                  <c:v>-5.3134000000000002E-3</c:v>
                </c:pt>
                <c:pt idx="7">
                  <c:v>-8.3876999999999997E-3</c:v>
                </c:pt>
                <c:pt idx="8">
                  <c:v>-9.8741000000000002E-3</c:v>
                </c:pt>
                <c:pt idx="9">
                  <c:v>-9.4065999999999993E-3</c:v>
                </c:pt>
                <c:pt idx="10">
                  <c:v>-7.5098999999999999E-3</c:v>
                </c:pt>
                <c:pt idx="11">
                  <c:v>-5.1175999999999999E-3</c:v>
                </c:pt>
                <c:pt idx="12">
                  <c:v>-2.9394999999999998E-3</c:v>
                </c:pt>
                <c:pt idx="13">
                  <c:v>-1.2037E-3</c:v>
                </c:pt>
                <c:pt idx="14">
                  <c:v>1.796E-4</c:v>
                </c:pt>
                <c:pt idx="15">
                  <c:v>1.3476E-3</c:v>
                </c:pt>
                <c:pt idx="16">
                  <c:v>2.3440000000000002E-3</c:v>
                </c:pt>
                <c:pt idx="17">
                  <c:v>3.1359999999999999E-3</c:v>
                </c:pt>
                <c:pt idx="18">
                  <c:v>3.6955999999999998E-3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004480"/>
        <c:axId val="66006016"/>
      </c:scatterChart>
      <c:valAx>
        <c:axId val="6600448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66006016"/>
        <c:crosses val="autoZero"/>
        <c:crossBetween val="midCat"/>
      </c:valAx>
      <c:valAx>
        <c:axId val="66006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66004480"/>
        <c:crosses val="max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8769166616398715"/>
          <c:y val="4.0828083656865903E-2"/>
          <c:w val="0.20952369225388395"/>
          <c:h val="0.2078301964069339"/>
        </c:manualLayout>
      </c:layout>
      <c:overlay val="1"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PLPC</c:v>
          </c:tx>
          <c:spPr>
            <a:ln w="15875"/>
          </c:spPr>
          <c:marker>
            <c:symbol val="none"/>
          </c:marker>
          <c:xVal>
            <c:numRef>
              <c:f>'BL_PLP~1'!$A$1222:$A$1326</c:f>
              <c:numCache>
                <c:formatCode>General</c:formatCode>
                <c:ptCount val="105"/>
                <c:pt idx="0">
                  <c:v>2800.1</c:v>
                </c:pt>
                <c:pt idx="1">
                  <c:v>2802</c:v>
                </c:pt>
                <c:pt idx="2">
                  <c:v>2803.9</c:v>
                </c:pt>
                <c:pt idx="3">
                  <c:v>2805.9</c:v>
                </c:pt>
                <c:pt idx="4">
                  <c:v>2807.8</c:v>
                </c:pt>
                <c:pt idx="5">
                  <c:v>2809.7</c:v>
                </c:pt>
                <c:pt idx="6">
                  <c:v>2811.7</c:v>
                </c:pt>
                <c:pt idx="7">
                  <c:v>2813.6</c:v>
                </c:pt>
                <c:pt idx="8">
                  <c:v>2815.5</c:v>
                </c:pt>
                <c:pt idx="9">
                  <c:v>2817.4</c:v>
                </c:pt>
                <c:pt idx="10">
                  <c:v>2819.4</c:v>
                </c:pt>
                <c:pt idx="11">
                  <c:v>2821.3</c:v>
                </c:pt>
                <c:pt idx="12">
                  <c:v>2823.2</c:v>
                </c:pt>
                <c:pt idx="13">
                  <c:v>2825.2</c:v>
                </c:pt>
                <c:pt idx="14">
                  <c:v>2827.1</c:v>
                </c:pt>
                <c:pt idx="15">
                  <c:v>2829</c:v>
                </c:pt>
                <c:pt idx="16">
                  <c:v>2830.9</c:v>
                </c:pt>
                <c:pt idx="17">
                  <c:v>2832.9</c:v>
                </c:pt>
                <c:pt idx="18">
                  <c:v>2834.8</c:v>
                </c:pt>
                <c:pt idx="19">
                  <c:v>2836.7</c:v>
                </c:pt>
                <c:pt idx="20">
                  <c:v>2838.7</c:v>
                </c:pt>
                <c:pt idx="21">
                  <c:v>2840.6</c:v>
                </c:pt>
                <c:pt idx="22">
                  <c:v>2842.5</c:v>
                </c:pt>
                <c:pt idx="23">
                  <c:v>2844.4</c:v>
                </c:pt>
                <c:pt idx="24">
                  <c:v>2846.4</c:v>
                </c:pt>
                <c:pt idx="25">
                  <c:v>2848.3</c:v>
                </c:pt>
                <c:pt idx="26">
                  <c:v>2850.2</c:v>
                </c:pt>
                <c:pt idx="27">
                  <c:v>2852.2</c:v>
                </c:pt>
                <c:pt idx="28">
                  <c:v>2854.1</c:v>
                </c:pt>
                <c:pt idx="29">
                  <c:v>2856</c:v>
                </c:pt>
                <c:pt idx="30">
                  <c:v>2857.9</c:v>
                </c:pt>
                <c:pt idx="31">
                  <c:v>2859.9</c:v>
                </c:pt>
                <c:pt idx="32">
                  <c:v>2861.8</c:v>
                </c:pt>
                <c:pt idx="33">
                  <c:v>2863.7</c:v>
                </c:pt>
                <c:pt idx="34">
                  <c:v>2865.7</c:v>
                </c:pt>
                <c:pt idx="35">
                  <c:v>2867.6</c:v>
                </c:pt>
                <c:pt idx="36">
                  <c:v>2869.5</c:v>
                </c:pt>
                <c:pt idx="37">
                  <c:v>2871.4</c:v>
                </c:pt>
                <c:pt idx="38">
                  <c:v>2873.4</c:v>
                </c:pt>
                <c:pt idx="39">
                  <c:v>2875.3</c:v>
                </c:pt>
                <c:pt idx="40">
                  <c:v>2877.2</c:v>
                </c:pt>
                <c:pt idx="41">
                  <c:v>2879.2</c:v>
                </c:pt>
                <c:pt idx="42">
                  <c:v>2881.1</c:v>
                </c:pt>
                <c:pt idx="43">
                  <c:v>2883</c:v>
                </c:pt>
                <c:pt idx="44">
                  <c:v>2884.9</c:v>
                </c:pt>
                <c:pt idx="45">
                  <c:v>2886.9</c:v>
                </c:pt>
                <c:pt idx="46">
                  <c:v>2888.8</c:v>
                </c:pt>
                <c:pt idx="47">
                  <c:v>2890.7</c:v>
                </c:pt>
                <c:pt idx="48">
                  <c:v>2892.7</c:v>
                </c:pt>
                <c:pt idx="49">
                  <c:v>2894.6</c:v>
                </c:pt>
                <c:pt idx="50">
                  <c:v>2896.5</c:v>
                </c:pt>
                <c:pt idx="51">
                  <c:v>2898.4</c:v>
                </c:pt>
                <c:pt idx="52">
                  <c:v>2900.4</c:v>
                </c:pt>
                <c:pt idx="53">
                  <c:v>2902.3</c:v>
                </c:pt>
                <c:pt idx="54">
                  <c:v>2904.2</c:v>
                </c:pt>
                <c:pt idx="55">
                  <c:v>2906.2</c:v>
                </c:pt>
                <c:pt idx="56">
                  <c:v>2908.1</c:v>
                </c:pt>
                <c:pt idx="57">
                  <c:v>2910</c:v>
                </c:pt>
                <c:pt idx="58">
                  <c:v>2911.9</c:v>
                </c:pt>
                <c:pt idx="59">
                  <c:v>2913.9</c:v>
                </c:pt>
                <c:pt idx="60">
                  <c:v>2915.8</c:v>
                </c:pt>
                <c:pt idx="61">
                  <c:v>2917.7</c:v>
                </c:pt>
                <c:pt idx="62">
                  <c:v>2919.7</c:v>
                </c:pt>
                <c:pt idx="63">
                  <c:v>2921.6</c:v>
                </c:pt>
                <c:pt idx="64">
                  <c:v>2923.5</c:v>
                </c:pt>
                <c:pt idx="65">
                  <c:v>2925.4</c:v>
                </c:pt>
                <c:pt idx="66">
                  <c:v>2927.4</c:v>
                </c:pt>
                <c:pt idx="67">
                  <c:v>2929.3</c:v>
                </c:pt>
                <c:pt idx="68">
                  <c:v>2931.2</c:v>
                </c:pt>
                <c:pt idx="69">
                  <c:v>2933.2</c:v>
                </c:pt>
                <c:pt idx="70">
                  <c:v>2935.1</c:v>
                </c:pt>
                <c:pt idx="71">
                  <c:v>2937</c:v>
                </c:pt>
                <c:pt idx="72">
                  <c:v>2938.9</c:v>
                </c:pt>
                <c:pt idx="73">
                  <c:v>2940.9</c:v>
                </c:pt>
                <c:pt idx="74">
                  <c:v>2942.8</c:v>
                </c:pt>
                <c:pt idx="75">
                  <c:v>2944.7</c:v>
                </c:pt>
                <c:pt idx="76">
                  <c:v>2946.7</c:v>
                </c:pt>
                <c:pt idx="77">
                  <c:v>2948.6</c:v>
                </c:pt>
                <c:pt idx="78">
                  <c:v>2950.5</c:v>
                </c:pt>
                <c:pt idx="79">
                  <c:v>2952.4</c:v>
                </c:pt>
                <c:pt idx="80">
                  <c:v>2954.4</c:v>
                </c:pt>
                <c:pt idx="81">
                  <c:v>2956.3</c:v>
                </c:pt>
                <c:pt idx="82">
                  <c:v>2958.2</c:v>
                </c:pt>
                <c:pt idx="83">
                  <c:v>2960.2</c:v>
                </c:pt>
                <c:pt idx="84">
                  <c:v>2962.1</c:v>
                </c:pt>
                <c:pt idx="85">
                  <c:v>2964</c:v>
                </c:pt>
                <c:pt idx="86">
                  <c:v>2965.9</c:v>
                </c:pt>
                <c:pt idx="87">
                  <c:v>2967.9</c:v>
                </c:pt>
                <c:pt idx="88">
                  <c:v>2969.8</c:v>
                </c:pt>
                <c:pt idx="89">
                  <c:v>2971.7</c:v>
                </c:pt>
                <c:pt idx="90">
                  <c:v>2973.6</c:v>
                </c:pt>
                <c:pt idx="91">
                  <c:v>2975.6</c:v>
                </c:pt>
                <c:pt idx="92">
                  <c:v>2977.5</c:v>
                </c:pt>
                <c:pt idx="93">
                  <c:v>2979.4</c:v>
                </c:pt>
                <c:pt idx="94">
                  <c:v>2981.4</c:v>
                </c:pt>
                <c:pt idx="95">
                  <c:v>2983.3</c:v>
                </c:pt>
                <c:pt idx="96">
                  <c:v>2985.2</c:v>
                </c:pt>
                <c:pt idx="97">
                  <c:v>2987.1</c:v>
                </c:pt>
                <c:pt idx="98">
                  <c:v>2989.1</c:v>
                </c:pt>
                <c:pt idx="99">
                  <c:v>2991</c:v>
                </c:pt>
                <c:pt idx="100">
                  <c:v>2992.9</c:v>
                </c:pt>
                <c:pt idx="101">
                  <c:v>2994.9</c:v>
                </c:pt>
                <c:pt idx="102">
                  <c:v>2996.8</c:v>
                </c:pt>
                <c:pt idx="103">
                  <c:v>2998.7</c:v>
                </c:pt>
                <c:pt idx="104">
                  <c:v>3000.6</c:v>
                </c:pt>
              </c:numCache>
            </c:numRef>
          </c:xVal>
          <c:yVal>
            <c:numRef>
              <c:f>'BL_PLP~1'!$B$1222:$B$1326</c:f>
              <c:numCache>
                <c:formatCode>General</c:formatCode>
                <c:ptCount val="105"/>
                <c:pt idx="0">
                  <c:v>-2.3113000000000002E-2</c:v>
                </c:pt>
                <c:pt idx="1">
                  <c:v>-2.2499000000000002E-2</c:v>
                </c:pt>
                <c:pt idx="2">
                  <c:v>-2.1822000000000001E-2</c:v>
                </c:pt>
                <c:pt idx="3">
                  <c:v>-2.1058E-2</c:v>
                </c:pt>
                <c:pt idx="4">
                  <c:v>-2.0213999999999999E-2</c:v>
                </c:pt>
                <c:pt idx="5">
                  <c:v>-1.933E-2</c:v>
                </c:pt>
                <c:pt idx="6">
                  <c:v>-1.8379E-2</c:v>
                </c:pt>
                <c:pt idx="7">
                  <c:v>-1.7277000000000001E-2</c:v>
                </c:pt>
                <c:pt idx="8">
                  <c:v>-1.5994000000000001E-2</c:v>
                </c:pt>
                <c:pt idx="9">
                  <c:v>-1.456E-2</c:v>
                </c:pt>
                <c:pt idx="10">
                  <c:v>-1.2985E-2</c:v>
                </c:pt>
                <c:pt idx="11">
                  <c:v>-1.1224E-2</c:v>
                </c:pt>
                <c:pt idx="12">
                  <c:v>-9.1996000000000005E-3</c:v>
                </c:pt>
                <c:pt idx="13">
                  <c:v>-6.8310999999999997E-3</c:v>
                </c:pt>
                <c:pt idx="14">
                  <c:v>-4.0530999999999996E-3</c:v>
                </c:pt>
                <c:pt idx="15">
                  <c:v>-8.1890000000000001E-4</c:v>
                </c:pt>
                <c:pt idx="16">
                  <c:v>2.9348E-3</c:v>
                </c:pt>
                <c:pt idx="17">
                  <c:v>7.4003000000000003E-3</c:v>
                </c:pt>
                <c:pt idx="18">
                  <c:v>1.3011999999999999E-2</c:v>
                </c:pt>
                <c:pt idx="19">
                  <c:v>2.0517000000000001E-2</c:v>
                </c:pt>
                <c:pt idx="20">
                  <c:v>3.1019999999999999E-2</c:v>
                </c:pt>
                <c:pt idx="21">
                  <c:v>4.5996000000000002E-2</c:v>
                </c:pt>
                <c:pt idx="22">
                  <c:v>6.7050999999999999E-2</c:v>
                </c:pt>
                <c:pt idx="23">
                  <c:v>9.5388000000000001E-2</c:v>
                </c:pt>
                <c:pt idx="24">
                  <c:v>0.13095999999999999</c:v>
                </c:pt>
                <c:pt idx="25">
                  <c:v>0.17063999999999999</c:v>
                </c:pt>
                <c:pt idx="26">
                  <c:v>0.20601</c:v>
                </c:pt>
                <c:pt idx="27">
                  <c:v>0.22539000000000001</c:v>
                </c:pt>
                <c:pt idx="28">
                  <c:v>0.22228999999999999</c:v>
                </c:pt>
                <c:pt idx="29">
                  <c:v>0.20113</c:v>
                </c:pt>
                <c:pt idx="30">
                  <c:v>0.17197000000000001</c:v>
                </c:pt>
                <c:pt idx="31">
                  <c:v>0.14266000000000001</c:v>
                </c:pt>
                <c:pt idx="32">
                  <c:v>0.11706</c:v>
                </c:pt>
                <c:pt idx="33">
                  <c:v>9.6766000000000005E-2</c:v>
                </c:pt>
                <c:pt idx="34">
                  <c:v>8.2318000000000002E-2</c:v>
                </c:pt>
                <c:pt idx="35">
                  <c:v>7.3381000000000002E-2</c:v>
                </c:pt>
                <c:pt idx="36">
                  <c:v>6.8527000000000005E-2</c:v>
                </c:pt>
                <c:pt idx="37">
                  <c:v>6.5430000000000002E-2</c:v>
                </c:pt>
                <c:pt idx="38">
                  <c:v>6.2015000000000001E-2</c:v>
                </c:pt>
                <c:pt idx="39">
                  <c:v>5.7867000000000002E-2</c:v>
                </c:pt>
                <c:pt idx="40">
                  <c:v>5.4134000000000002E-2</c:v>
                </c:pt>
                <c:pt idx="41">
                  <c:v>5.2089000000000003E-2</c:v>
                </c:pt>
                <c:pt idx="42">
                  <c:v>5.2186999999999997E-2</c:v>
                </c:pt>
                <c:pt idx="43">
                  <c:v>5.4234999999999998E-2</c:v>
                </c:pt>
                <c:pt idx="44">
                  <c:v>5.7890999999999998E-2</c:v>
                </c:pt>
                <c:pt idx="45">
                  <c:v>6.2858999999999998E-2</c:v>
                </c:pt>
                <c:pt idx="46">
                  <c:v>6.8872000000000003E-2</c:v>
                </c:pt>
                <c:pt idx="47">
                  <c:v>7.5691999999999995E-2</c:v>
                </c:pt>
                <c:pt idx="48">
                  <c:v>8.3156999999999995E-2</c:v>
                </c:pt>
                <c:pt idx="49">
                  <c:v>9.1148999999999994E-2</c:v>
                </c:pt>
                <c:pt idx="50">
                  <c:v>9.9616999999999997E-2</c:v>
                </c:pt>
                <c:pt idx="51">
                  <c:v>0.10868</c:v>
                </c:pt>
                <c:pt idx="52">
                  <c:v>0.11865000000000001</c:v>
                </c:pt>
                <c:pt idx="53">
                  <c:v>0.12992999999999999</c:v>
                </c:pt>
                <c:pt idx="54">
                  <c:v>0.14308000000000001</c:v>
                </c:pt>
                <c:pt idx="55">
                  <c:v>0.15889</c:v>
                </c:pt>
                <c:pt idx="56">
                  <c:v>0.17838000000000001</c:v>
                </c:pt>
                <c:pt idx="57">
                  <c:v>0.20268</c:v>
                </c:pt>
                <c:pt idx="58">
                  <c:v>0.23286999999999999</c:v>
                </c:pt>
                <c:pt idx="59">
                  <c:v>0.26963999999999999</c:v>
                </c:pt>
                <c:pt idx="60">
                  <c:v>0.31230999999999998</c:v>
                </c:pt>
                <c:pt idx="61">
                  <c:v>0.35715000000000002</c:v>
                </c:pt>
                <c:pt idx="62">
                  <c:v>0.39698</c:v>
                </c:pt>
                <c:pt idx="63">
                  <c:v>0.42358000000000001</c:v>
                </c:pt>
                <c:pt idx="64">
                  <c:v>0.43180000000000002</c:v>
                </c:pt>
                <c:pt idx="65">
                  <c:v>0.42193000000000003</c:v>
                </c:pt>
                <c:pt idx="66">
                  <c:v>0.39850999999999998</c:v>
                </c:pt>
                <c:pt idx="67">
                  <c:v>0.36696000000000001</c:v>
                </c:pt>
                <c:pt idx="68">
                  <c:v>0.33140999999999998</c:v>
                </c:pt>
                <c:pt idx="69">
                  <c:v>0.29457</c:v>
                </c:pt>
                <c:pt idx="70">
                  <c:v>0.25852000000000003</c:v>
                </c:pt>
                <c:pt idx="71">
                  <c:v>0.22500999999999999</c:v>
                </c:pt>
                <c:pt idx="72">
                  <c:v>0.19536000000000001</c:v>
                </c:pt>
                <c:pt idx="73">
                  <c:v>0.17033999999999999</c:v>
                </c:pt>
                <c:pt idx="74">
                  <c:v>0.15026999999999999</c:v>
                </c:pt>
                <c:pt idx="75">
                  <c:v>0.13528000000000001</c:v>
                </c:pt>
                <c:pt idx="76">
                  <c:v>0.12548999999999999</c:v>
                </c:pt>
                <c:pt idx="77">
                  <c:v>0.12084</c:v>
                </c:pt>
                <c:pt idx="78">
                  <c:v>0.12051000000000001</c:v>
                </c:pt>
                <c:pt idx="79">
                  <c:v>0.12253</c:v>
                </c:pt>
                <c:pt idx="80">
                  <c:v>0.12415</c:v>
                </c:pt>
                <c:pt idx="81">
                  <c:v>0.12307</c:v>
                </c:pt>
                <c:pt idx="82">
                  <c:v>0.11836000000000001</c:v>
                </c:pt>
                <c:pt idx="83">
                  <c:v>0.11033</c:v>
                </c:pt>
                <c:pt idx="84">
                  <c:v>9.9803000000000003E-2</c:v>
                </c:pt>
                <c:pt idx="85">
                  <c:v>8.7800000000000003E-2</c:v>
                </c:pt>
                <c:pt idx="86">
                  <c:v>7.5426999999999994E-2</c:v>
                </c:pt>
                <c:pt idx="87">
                  <c:v>6.3752000000000003E-2</c:v>
                </c:pt>
                <c:pt idx="88">
                  <c:v>5.3543E-2</c:v>
                </c:pt>
                <c:pt idx="89">
                  <c:v>4.5064E-2</c:v>
                </c:pt>
                <c:pt idx="90">
                  <c:v>3.8164999999999998E-2</c:v>
                </c:pt>
                <c:pt idx="91">
                  <c:v>3.2539999999999999E-2</c:v>
                </c:pt>
                <c:pt idx="92">
                  <c:v>2.7900000000000001E-2</c:v>
                </c:pt>
                <c:pt idx="93">
                  <c:v>2.4036999999999999E-2</c:v>
                </c:pt>
                <c:pt idx="94">
                  <c:v>2.0802999999999999E-2</c:v>
                </c:pt>
                <c:pt idx="95">
                  <c:v>1.8082000000000001E-2</c:v>
                </c:pt>
                <c:pt idx="96">
                  <c:v>1.5814000000000002E-2</c:v>
                </c:pt>
                <c:pt idx="97">
                  <c:v>1.4017999999999999E-2</c:v>
                </c:pt>
                <c:pt idx="98">
                  <c:v>1.2734000000000001E-2</c:v>
                </c:pt>
                <c:pt idx="99">
                  <c:v>1.1969E-2</c:v>
                </c:pt>
                <c:pt idx="100">
                  <c:v>1.1745999999999999E-2</c:v>
                </c:pt>
                <c:pt idx="101">
                  <c:v>1.2175999999999999E-2</c:v>
                </c:pt>
                <c:pt idx="102">
                  <c:v>1.3446E-2</c:v>
                </c:pt>
                <c:pt idx="103">
                  <c:v>1.5730999999999998E-2</c:v>
                </c:pt>
                <c:pt idx="104">
                  <c:v>1.9136E-2</c:v>
                </c:pt>
              </c:numCache>
            </c:numRef>
          </c:yVal>
          <c:smooth val="0"/>
        </c:ser>
        <c:ser>
          <c:idx val="0"/>
          <c:order val="1"/>
          <c:tx>
            <c:v>SF-PLPC</c:v>
          </c:tx>
          <c:spPr>
            <a:ln w="158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'BL_PLP~1'!$C$1222:$C$1326</c:f>
              <c:numCache>
                <c:formatCode>General</c:formatCode>
                <c:ptCount val="105"/>
                <c:pt idx="0">
                  <c:v>2800.1</c:v>
                </c:pt>
                <c:pt idx="1">
                  <c:v>2802</c:v>
                </c:pt>
                <c:pt idx="2">
                  <c:v>2803.9</c:v>
                </c:pt>
                <c:pt idx="3">
                  <c:v>2805.9</c:v>
                </c:pt>
                <c:pt idx="4">
                  <c:v>2807.8</c:v>
                </c:pt>
                <c:pt idx="5">
                  <c:v>2809.7</c:v>
                </c:pt>
                <c:pt idx="6">
                  <c:v>2811.7</c:v>
                </c:pt>
                <c:pt idx="7">
                  <c:v>2813.6</c:v>
                </c:pt>
                <c:pt idx="8">
                  <c:v>2815.5</c:v>
                </c:pt>
                <c:pt idx="9">
                  <c:v>2817.4</c:v>
                </c:pt>
                <c:pt idx="10">
                  <c:v>2819.4</c:v>
                </c:pt>
                <c:pt idx="11">
                  <c:v>2821.3</c:v>
                </c:pt>
                <c:pt idx="12">
                  <c:v>2823.2</c:v>
                </c:pt>
                <c:pt idx="13">
                  <c:v>2825.2</c:v>
                </c:pt>
                <c:pt idx="14">
                  <c:v>2827.1</c:v>
                </c:pt>
                <c:pt idx="15">
                  <c:v>2829</c:v>
                </c:pt>
                <c:pt idx="16">
                  <c:v>2830.9</c:v>
                </c:pt>
                <c:pt idx="17">
                  <c:v>2832.9</c:v>
                </c:pt>
                <c:pt idx="18">
                  <c:v>2834.8</c:v>
                </c:pt>
                <c:pt idx="19">
                  <c:v>2836.7</c:v>
                </c:pt>
                <c:pt idx="20">
                  <c:v>2838.7</c:v>
                </c:pt>
                <c:pt idx="21">
                  <c:v>2840.6</c:v>
                </c:pt>
                <c:pt idx="22">
                  <c:v>2842.5</c:v>
                </c:pt>
                <c:pt idx="23">
                  <c:v>2844.4</c:v>
                </c:pt>
                <c:pt idx="24">
                  <c:v>2846.4</c:v>
                </c:pt>
                <c:pt idx="25">
                  <c:v>2848.3</c:v>
                </c:pt>
                <c:pt idx="26">
                  <c:v>2850.2</c:v>
                </c:pt>
                <c:pt idx="27">
                  <c:v>2852.2</c:v>
                </c:pt>
                <c:pt idx="28">
                  <c:v>2854.1</c:v>
                </c:pt>
                <c:pt idx="29">
                  <c:v>2856</c:v>
                </c:pt>
                <c:pt idx="30">
                  <c:v>2857.9</c:v>
                </c:pt>
                <c:pt idx="31">
                  <c:v>2859.9</c:v>
                </c:pt>
                <c:pt idx="32">
                  <c:v>2861.8</c:v>
                </c:pt>
                <c:pt idx="33">
                  <c:v>2863.7</c:v>
                </c:pt>
                <c:pt idx="34">
                  <c:v>2865.7</c:v>
                </c:pt>
                <c:pt idx="35">
                  <c:v>2867.6</c:v>
                </c:pt>
                <c:pt idx="36">
                  <c:v>2869.5</c:v>
                </c:pt>
                <c:pt idx="37">
                  <c:v>2871.4</c:v>
                </c:pt>
                <c:pt idx="38">
                  <c:v>2873.4</c:v>
                </c:pt>
                <c:pt idx="39">
                  <c:v>2875.3</c:v>
                </c:pt>
                <c:pt idx="40">
                  <c:v>2877.2</c:v>
                </c:pt>
                <c:pt idx="41">
                  <c:v>2879.2</c:v>
                </c:pt>
                <c:pt idx="42">
                  <c:v>2881.1</c:v>
                </c:pt>
                <c:pt idx="43">
                  <c:v>2883</c:v>
                </c:pt>
                <c:pt idx="44">
                  <c:v>2884.9</c:v>
                </c:pt>
                <c:pt idx="45">
                  <c:v>2886.9</c:v>
                </c:pt>
                <c:pt idx="46">
                  <c:v>2888.8</c:v>
                </c:pt>
                <c:pt idx="47">
                  <c:v>2890.7</c:v>
                </c:pt>
                <c:pt idx="48">
                  <c:v>2892.7</c:v>
                </c:pt>
                <c:pt idx="49">
                  <c:v>2894.6</c:v>
                </c:pt>
                <c:pt idx="50">
                  <c:v>2896.5</c:v>
                </c:pt>
                <c:pt idx="51">
                  <c:v>2898.4</c:v>
                </c:pt>
                <c:pt idx="52">
                  <c:v>2900.4</c:v>
                </c:pt>
                <c:pt idx="53">
                  <c:v>2902.3</c:v>
                </c:pt>
                <c:pt idx="54">
                  <c:v>2904.2</c:v>
                </c:pt>
                <c:pt idx="55">
                  <c:v>2906.2</c:v>
                </c:pt>
                <c:pt idx="56">
                  <c:v>2908.1</c:v>
                </c:pt>
                <c:pt idx="57">
                  <c:v>2910</c:v>
                </c:pt>
                <c:pt idx="58">
                  <c:v>2911.9</c:v>
                </c:pt>
                <c:pt idx="59">
                  <c:v>2913.9</c:v>
                </c:pt>
                <c:pt idx="60">
                  <c:v>2915.8</c:v>
                </c:pt>
                <c:pt idx="61">
                  <c:v>2917.7</c:v>
                </c:pt>
                <c:pt idx="62">
                  <c:v>2919.7</c:v>
                </c:pt>
                <c:pt idx="63">
                  <c:v>2921.6</c:v>
                </c:pt>
                <c:pt idx="64">
                  <c:v>2923.5</c:v>
                </c:pt>
                <c:pt idx="65">
                  <c:v>2925.4</c:v>
                </c:pt>
                <c:pt idx="66">
                  <c:v>2927.4</c:v>
                </c:pt>
                <c:pt idx="67">
                  <c:v>2929.3</c:v>
                </c:pt>
                <c:pt idx="68">
                  <c:v>2931.2</c:v>
                </c:pt>
                <c:pt idx="69">
                  <c:v>2933.2</c:v>
                </c:pt>
                <c:pt idx="70">
                  <c:v>2935.1</c:v>
                </c:pt>
                <c:pt idx="71">
                  <c:v>2937</c:v>
                </c:pt>
                <c:pt idx="72">
                  <c:v>2938.9</c:v>
                </c:pt>
                <c:pt idx="73">
                  <c:v>2940.9</c:v>
                </c:pt>
                <c:pt idx="74">
                  <c:v>2942.8</c:v>
                </c:pt>
                <c:pt idx="75">
                  <c:v>2944.7</c:v>
                </c:pt>
                <c:pt idx="76">
                  <c:v>2946.7</c:v>
                </c:pt>
                <c:pt idx="77">
                  <c:v>2948.6</c:v>
                </c:pt>
                <c:pt idx="78">
                  <c:v>2950.5</c:v>
                </c:pt>
                <c:pt idx="79">
                  <c:v>2952.4</c:v>
                </c:pt>
                <c:pt idx="80">
                  <c:v>2954.4</c:v>
                </c:pt>
                <c:pt idx="81">
                  <c:v>2956.3</c:v>
                </c:pt>
                <c:pt idx="82">
                  <c:v>2958.2</c:v>
                </c:pt>
                <c:pt idx="83">
                  <c:v>2960.2</c:v>
                </c:pt>
                <c:pt idx="84">
                  <c:v>2962.1</c:v>
                </c:pt>
                <c:pt idx="85">
                  <c:v>2964</c:v>
                </c:pt>
                <c:pt idx="86">
                  <c:v>2965.9</c:v>
                </c:pt>
                <c:pt idx="87">
                  <c:v>2967.9</c:v>
                </c:pt>
                <c:pt idx="88">
                  <c:v>2969.8</c:v>
                </c:pt>
                <c:pt idx="89">
                  <c:v>2971.7</c:v>
                </c:pt>
                <c:pt idx="90">
                  <c:v>2973.6</c:v>
                </c:pt>
                <c:pt idx="91">
                  <c:v>2975.6</c:v>
                </c:pt>
                <c:pt idx="92">
                  <c:v>2977.5</c:v>
                </c:pt>
                <c:pt idx="93">
                  <c:v>2979.4</c:v>
                </c:pt>
                <c:pt idx="94">
                  <c:v>2981.4</c:v>
                </c:pt>
                <c:pt idx="95">
                  <c:v>2983.3</c:v>
                </c:pt>
                <c:pt idx="96">
                  <c:v>2985.2</c:v>
                </c:pt>
                <c:pt idx="97">
                  <c:v>2987.1</c:v>
                </c:pt>
                <c:pt idx="98">
                  <c:v>2989.1</c:v>
                </c:pt>
                <c:pt idx="99">
                  <c:v>2991</c:v>
                </c:pt>
                <c:pt idx="100">
                  <c:v>2992.9</c:v>
                </c:pt>
                <c:pt idx="101">
                  <c:v>2994.9</c:v>
                </c:pt>
                <c:pt idx="102">
                  <c:v>2996.8</c:v>
                </c:pt>
                <c:pt idx="103">
                  <c:v>2998.7</c:v>
                </c:pt>
                <c:pt idx="104">
                  <c:v>3000.6</c:v>
                </c:pt>
              </c:numCache>
            </c:numRef>
          </c:xVal>
          <c:yVal>
            <c:numRef>
              <c:f>'BL_PLP~1'!$D$1222:$D$1326</c:f>
              <c:numCache>
                <c:formatCode>General</c:formatCode>
                <c:ptCount val="105"/>
                <c:pt idx="0">
                  <c:v>1.2921E-2</c:v>
                </c:pt>
                <c:pt idx="1">
                  <c:v>1.3609E-2</c:v>
                </c:pt>
                <c:pt idx="2">
                  <c:v>1.439E-2</c:v>
                </c:pt>
                <c:pt idx="3">
                  <c:v>1.5219999999999999E-2</c:v>
                </c:pt>
                <c:pt idx="4">
                  <c:v>1.6067999999999999E-2</c:v>
                </c:pt>
                <c:pt idx="5">
                  <c:v>1.6966999999999999E-2</c:v>
                </c:pt>
                <c:pt idx="6">
                  <c:v>1.7988000000000001E-2</c:v>
                </c:pt>
                <c:pt idx="7">
                  <c:v>1.9164E-2</c:v>
                </c:pt>
                <c:pt idx="8">
                  <c:v>2.0448000000000001E-2</c:v>
                </c:pt>
                <c:pt idx="9">
                  <c:v>2.1822000000000001E-2</c:v>
                </c:pt>
                <c:pt idx="10">
                  <c:v>2.3366999999999999E-2</c:v>
                </c:pt>
                <c:pt idx="11">
                  <c:v>2.5158E-2</c:v>
                </c:pt>
                <c:pt idx="12">
                  <c:v>2.7210999999999999E-2</c:v>
                </c:pt>
                <c:pt idx="13">
                  <c:v>2.9562999999999999E-2</c:v>
                </c:pt>
                <c:pt idx="14">
                  <c:v>3.2291E-2</c:v>
                </c:pt>
                <c:pt idx="15">
                  <c:v>3.5451999999999997E-2</c:v>
                </c:pt>
                <c:pt idx="16">
                  <c:v>3.9107000000000003E-2</c:v>
                </c:pt>
                <c:pt idx="17">
                  <c:v>4.3473999999999999E-2</c:v>
                </c:pt>
                <c:pt idx="18">
                  <c:v>4.9005E-2</c:v>
                </c:pt>
                <c:pt idx="19">
                  <c:v>5.6388000000000001E-2</c:v>
                </c:pt>
                <c:pt idx="20">
                  <c:v>6.6585000000000005E-2</c:v>
                </c:pt>
                <c:pt idx="21">
                  <c:v>8.0795000000000006E-2</c:v>
                </c:pt>
                <c:pt idx="22">
                  <c:v>0.10013</c:v>
                </c:pt>
                <c:pt idx="23">
                  <c:v>0.12506999999999999</c:v>
                </c:pt>
                <c:pt idx="24">
                  <c:v>0.15478</c:v>
                </c:pt>
                <c:pt idx="25">
                  <c:v>0.18592</c:v>
                </c:pt>
                <c:pt idx="26">
                  <c:v>0.21143000000000001</c:v>
                </c:pt>
                <c:pt idx="27">
                  <c:v>0.22277</c:v>
                </c:pt>
                <c:pt idx="28">
                  <c:v>0.21646000000000001</c:v>
                </c:pt>
                <c:pt idx="29">
                  <c:v>0.19708000000000001</c:v>
                </c:pt>
                <c:pt idx="30">
                  <c:v>0.17249</c:v>
                </c:pt>
                <c:pt idx="31">
                  <c:v>0.14845</c:v>
                </c:pt>
                <c:pt idx="32">
                  <c:v>0.12781999999999999</c:v>
                </c:pt>
                <c:pt idx="33">
                  <c:v>0.11187999999999999</c:v>
                </c:pt>
                <c:pt idx="34">
                  <c:v>0.10104</c:v>
                </c:pt>
                <c:pt idx="35">
                  <c:v>9.4774999999999998E-2</c:v>
                </c:pt>
                <c:pt idx="36">
                  <c:v>9.1592999999999994E-2</c:v>
                </c:pt>
                <c:pt idx="37">
                  <c:v>8.9344999999999994E-2</c:v>
                </c:pt>
                <c:pt idx="38">
                  <c:v>8.6391999999999997E-2</c:v>
                </c:pt>
                <c:pt idx="39">
                  <c:v>8.2718E-2</c:v>
                </c:pt>
                <c:pt idx="40">
                  <c:v>7.9551999999999998E-2</c:v>
                </c:pt>
                <c:pt idx="41">
                  <c:v>7.8019000000000005E-2</c:v>
                </c:pt>
                <c:pt idx="42">
                  <c:v>7.9380000000000006E-2</c:v>
                </c:pt>
                <c:pt idx="43">
                  <c:v>8.2512000000000002E-2</c:v>
                </c:pt>
                <c:pt idx="44">
                  <c:v>8.7066000000000004E-2</c:v>
                </c:pt>
                <c:pt idx="45">
                  <c:v>9.2747999999999997E-2</c:v>
                </c:pt>
                <c:pt idx="46">
                  <c:v>9.9307000000000006E-2</c:v>
                </c:pt>
                <c:pt idx="47">
                  <c:v>0.10652</c:v>
                </c:pt>
                <c:pt idx="48">
                  <c:v>0.11422</c:v>
                </c:pt>
                <c:pt idx="49">
                  <c:v>0.12231</c:v>
                </c:pt>
                <c:pt idx="50">
                  <c:v>0.13074</c:v>
                </c:pt>
                <c:pt idx="51">
                  <c:v>0.13963999999999999</c:v>
                </c:pt>
                <c:pt idx="52">
                  <c:v>0.14923</c:v>
                </c:pt>
                <c:pt idx="53">
                  <c:v>0.15983</c:v>
                </c:pt>
                <c:pt idx="54">
                  <c:v>0.17188999999999999</c:v>
                </c:pt>
                <c:pt idx="55">
                  <c:v>0.18593999999999999</c:v>
                </c:pt>
                <c:pt idx="56">
                  <c:v>0.20261999999999999</c:v>
                </c:pt>
                <c:pt idx="57">
                  <c:v>0.22253000000000001</c:v>
                </c:pt>
                <c:pt idx="58">
                  <c:v>0.24611</c:v>
                </c:pt>
                <c:pt idx="59">
                  <c:v>0.27328000000000002</c:v>
                </c:pt>
                <c:pt idx="60">
                  <c:v>0.30286000000000002</c:v>
                </c:pt>
                <c:pt idx="61">
                  <c:v>0.33168999999999998</c:v>
                </c:pt>
                <c:pt idx="62">
                  <c:v>0.35489999999999999</c:v>
                </c:pt>
                <c:pt idx="63">
                  <c:v>0.36801</c:v>
                </c:pt>
                <c:pt idx="64">
                  <c:v>0.36926999999999999</c:v>
                </c:pt>
                <c:pt idx="65">
                  <c:v>0.36</c:v>
                </c:pt>
                <c:pt idx="66">
                  <c:v>0.34310000000000002</c:v>
                </c:pt>
                <c:pt idx="67">
                  <c:v>0.32151000000000002</c:v>
                </c:pt>
                <c:pt idx="68">
                  <c:v>0.29743999999999998</c:v>
                </c:pt>
                <c:pt idx="69">
                  <c:v>0.27239000000000002</c:v>
                </c:pt>
                <c:pt idx="70">
                  <c:v>0.24757000000000001</c:v>
                </c:pt>
                <c:pt idx="71">
                  <c:v>0.22419</c:v>
                </c:pt>
                <c:pt idx="72">
                  <c:v>0.20333000000000001</c:v>
                </c:pt>
                <c:pt idx="73">
                  <c:v>0.18581</c:v>
                </c:pt>
                <c:pt idx="74">
                  <c:v>0.17213999999999999</c:v>
                </c:pt>
                <c:pt idx="75">
                  <c:v>0.16261</c:v>
                </c:pt>
                <c:pt idx="76">
                  <c:v>0.15740000000000001</c:v>
                </c:pt>
                <c:pt idx="77">
                  <c:v>0.15633</c:v>
                </c:pt>
                <c:pt idx="78">
                  <c:v>0.15847</c:v>
                </c:pt>
                <c:pt idx="79">
                  <c:v>0.16189999999999999</c:v>
                </c:pt>
                <c:pt idx="80">
                  <c:v>0.16427</c:v>
                </c:pt>
                <c:pt idx="81">
                  <c:v>0.1638</c:v>
                </c:pt>
                <c:pt idx="82">
                  <c:v>0.15995000000000001</c:v>
                </c:pt>
                <c:pt idx="83">
                  <c:v>0.15317</c:v>
                </c:pt>
                <c:pt idx="84">
                  <c:v>0.14426</c:v>
                </c:pt>
                <c:pt idx="85">
                  <c:v>0.1341</c:v>
                </c:pt>
                <c:pt idx="86">
                  <c:v>0.12366000000000001</c:v>
                </c:pt>
                <c:pt idx="87">
                  <c:v>0.11386</c:v>
                </c:pt>
                <c:pt idx="88">
                  <c:v>0.10536</c:v>
                </c:pt>
                <c:pt idx="89">
                  <c:v>9.8307000000000005E-2</c:v>
                </c:pt>
                <c:pt idx="90">
                  <c:v>9.2622999999999997E-2</c:v>
                </c:pt>
                <c:pt idx="91">
                  <c:v>8.8160000000000002E-2</c:v>
                </c:pt>
                <c:pt idx="92">
                  <c:v>8.4670999999999996E-2</c:v>
                </c:pt>
                <c:pt idx="93">
                  <c:v>8.1895999999999997E-2</c:v>
                </c:pt>
                <c:pt idx="94">
                  <c:v>7.9691999999999999E-2</c:v>
                </c:pt>
                <c:pt idx="95">
                  <c:v>7.8019000000000005E-2</c:v>
                </c:pt>
                <c:pt idx="96">
                  <c:v>7.7321000000000001E-2</c:v>
                </c:pt>
                <c:pt idx="97">
                  <c:v>7.7114000000000002E-2</c:v>
                </c:pt>
                <c:pt idx="98">
                  <c:v>7.7356999999999995E-2</c:v>
                </c:pt>
                <c:pt idx="99">
                  <c:v>7.8019000000000005E-2</c:v>
                </c:pt>
                <c:pt idx="100">
                  <c:v>7.8040999999999999E-2</c:v>
                </c:pt>
                <c:pt idx="101">
                  <c:v>7.8671000000000005E-2</c:v>
                </c:pt>
                <c:pt idx="102">
                  <c:v>8.0114000000000005E-2</c:v>
                </c:pt>
                <c:pt idx="103">
                  <c:v>8.2515000000000005E-2</c:v>
                </c:pt>
                <c:pt idx="104">
                  <c:v>8.5915000000000005E-2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039168"/>
        <c:axId val="66041344"/>
      </c:scatterChart>
      <c:valAx>
        <c:axId val="66039168"/>
        <c:scaling>
          <c:orientation val="maxMin"/>
          <c:max val="3050"/>
          <c:min val="275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fr-BE" sz="1600">
                    <a:latin typeface="Arial" pitchFamily="34" charset="0"/>
                    <a:cs typeface="Arial" pitchFamily="34" charset="0"/>
                  </a:rPr>
                  <a:t>Wavelenght</a:t>
                </a:r>
                <a:r>
                  <a:rPr lang="fr-BE" sz="1600" baseline="0">
                    <a:latin typeface="Arial" pitchFamily="34" charset="0"/>
                    <a:cs typeface="Arial" pitchFamily="34" charset="0"/>
                  </a:rPr>
                  <a:t> cm</a:t>
                </a:r>
                <a:r>
                  <a:rPr lang="fr-BE" sz="1600" baseline="30000">
                    <a:latin typeface="Arial" pitchFamily="34" charset="0"/>
                    <a:cs typeface="Arial" pitchFamily="34" charset="0"/>
                  </a:rPr>
                  <a:t>-1</a:t>
                </a:r>
              </a:p>
            </c:rich>
          </c:tx>
          <c:layout>
            <c:manualLayout>
              <c:xMode val="edge"/>
              <c:yMode val="edge"/>
              <c:x val="0.25356601561350828"/>
              <c:y val="0.852736356867537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66041344"/>
        <c:crosses val="autoZero"/>
        <c:crossBetween val="midCat"/>
      </c:valAx>
      <c:valAx>
        <c:axId val="6604134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fr-BE" sz="1600">
                    <a:latin typeface="Arial" pitchFamily="34" charset="0"/>
                    <a:cs typeface="Arial" pitchFamily="34" charset="0"/>
                  </a:rPr>
                  <a:t>Absorbance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660391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457352997649432"/>
          <c:y val="0.14151600487953803"/>
          <c:w val="0.17715558196507969"/>
          <c:h val="0.11995295962367698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récap!$A$1</c:f>
              <c:strCache>
                <c:ptCount val="1"/>
                <c:pt idx="0">
                  <c:v>100%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récap!$A$4:$A$276</c:f>
              <c:numCache>
                <c:formatCode>General</c:formatCode>
                <c:ptCount val="273"/>
                <c:pt idx="0">
                  <c:v>268.14</c:v>
                </c:pt>
                <c:pt idx="1">
                  <c:v>267.57</c:v>
                </c:pt>
                <c:pt idx="2">
                  <c:v>266.7</c:v>
                </c:pt>
                <c:pt idx="3">
                  <c:v>265.81</c:v>
                </c:pt>
                <c:pt idx="4">
                  <c:v>264.95</c:v>
                </c:pt>
                <c:pt idx="5">
                  <c:v>264.08999999999997</c:v>
                </c:pt>
                <c:pt idx="6">
                  <c:v>263.24</c:v>
                </c:pt>
                <c:pt idx="7">
                  <c:v>262.38</c:v>
                </c:pt>
                <c:pt idx="8">
                  <c:v>261.52999999999997</c:v>
                </c:pt>
                <c:pt idx="9">
                  <c:v>260.67</c:v>
                </c:pt>
                <c:pt idx="10">
                  <c:v>259.81</c:v>
                </c:pt>
                <c:pt idx="11">
                  <c:v>258.95999999999998</c:v>
                </c:pt>
                <c:pt idx="12">
                  <c:v>258.10000000000002</c:v>
                </c:pt>
                <c:pt idx="13">
                  <c:v>257.24</c:v>
                </c:pt>
                <c:pt idx="14">
                  <c:v>256.39</c:v>
                </c:pt>
                <c:pt idx="15">
                  <c:v>255.53</c:v>
                </c:pt>
                <c:pt idx="16">
                  <c:v>254.68</c:v>
                </c:pt>
                <c:pt idx="17">
                  <c:v>253.82</c:v>
                </c:pt>
                <c:pt idx="18">
                  <c:v>252.97</c:v>
                </c:pt>
                <c:pt idx="19">
                  <c:v>252.11</c:v>
                </c:pt>
                <c:pt idx="20">
                  <c:v>251.25</c:v>
                </c:pt>
                <c:pt idx="21">
                  <c:v>250.4</c:v>
                </c:pt>
                <c:pt idx="22">
                  <c:v>249.54</c:v>
                </c:pt>
                <c:pt idx="23">
                  <c:v>248.69</c:v>
                </c:pt>
                <c:pt idx="24">
                  <c:v>247.83</c:v>
                </c:pt>
                <c:pt idx="25">
                  <c:v>246.98</c:v>
                </c:pt>
                <c:pt idx="26">
                  <c:v>246.12</c:v>
                </c:pt>
                <c:pt idx="27">
                  <c:v>245.26</c:v>
                </c:pt>
                <c:pt idx="28">
                  <c:v>244.41</c:v>
                </c:pt>
                <c:pt idx="29">
                  <c:v>243.55</c:v>
                </c:pt>
                <c:pt idx="30">
                  <c:v>242.7</c:v>
                </c:pt>
                <c:pt idx="31">
                  <c:v>241.84</c:v>
                </c:pt>
                <c:pt idx="32">
                  <c:v>240.98</c:v>
                </c:pt>
                <c:pt idx="33">
                  <c:v>240.13</c:v>
                </c:pt>
                <c:pt idx="34">
                  <c:v>239.27</c:v>
                </c:pt>
                <c:pt idx="35">
                  <c:v>238.42</c:v>
                </c:pt>
                <c:pt idx="36">
                  <c:v>237.56</c:v>
                </c:pt>
                <c:pt idx="37">
                  <c:v>236.7</c:v>
                </c:pt>
                <c:pt idx="38">
                  <c:v>235.85</c:v>
                </c:pt>
                <c:pt idx="39">
                  <c:v>234.99</c:v>
                </c:pt>
                <c:pt idx="40">
                  <c:v>234.14</c:v>
                </c:pt>
                <c:pt idx="41">
                  <c:v>233.28</c:v>
                </c:pt>
                <c:pt idx="42">
                  <c:v>232.42</c:v>
                </c:pt>
                <c:pt idx="43">
                  <c:v>231.57</c:v>
                </c:pt>
                <c:pt idx="44">
                  <c:v>230.71</c:v>
                </c:pt>
                <c:pt idx="45">
                  <c:v>229.86</c:v>
                </c:pt>
                <c:pt idx="46">
                  <c:v>229</c:v>
                </c:pt>
                <c:pt idx="47">
                  <c:v>228.15</c:v>
                </c:pt>
                <c:pt idx="48">
                  <c:v>227.29</c:v>
                </c:pt>
                <c:pt idx="49">
                  <c:v>226.43</c:v>
                </c:pt>
                <c:pt idx="50">
                  <c:v>225.58</c:v>
                </c:pt>
                <c:pt idx="51">
                  <c:v>224.72</c:v>
                </c:pt>
                <c:pt idx="52">
                  <c:v>223.87</c:v>
                </c:pt>
                <c:pt idx="53">
                  <c:v>223.01</c:v>
                </c:pt>
                <c:pt idx="54">
                  <c:v>222.15</c:v>
                </c:pt>
                <c:pt idx="55">
                  <c:v>221.3</c:v>
                </c:pt>
                <c:pt idx="56">
                  <c:v>220.44</c:v>
                </c:pt>
                <c:pt idx="57">
                  <c:v>219.59</c:v>
                </c:pt>
                <c:pt idx="58">
                  <c:v>218.73</c:v>
                </c:pt>
                <c:pt idx="59">
                  <c:v>217.87</c:v>
                </c:pt>
                <c:pt idx="60">
                  <c:v>217.02</c:v>
                </c:pt>
                <c:pt idx="61">
                  <c:v>216.16</c:v>
                </c:pt>
                <c:pt idx="62">
                  <c:v>215.31</c:v>
                </c:pt>
                <c:pt idx="63">
                  <c:v>214.45</c:v>
                </c:pt>
                <c:pt idx="64">
                  <c:v>213.6</c:v>
                </c:pt>
                <c:pt idx="65">
                  <c:v>212.74</c:v>
                </c:pt>
                <c:pt idx="66">
                  <c:v>211.88</c:v>
                </c:pt>
                <c:pt idx="67">
                  <c:v>211.03</c:v>
                </c:pt>
                <c:pt idx="68">
                  <c:v>210.17</c:v>
                </c:pt>
                <c:pt idx="69">
                  <c:v>209.32</c:v>
                </c:pt>
                <c:pt idx="70">
                  <c:v>208.46</c:v>
                </c:pt>
                <c:pt idx="71">
                  <c:v>207.6</c:v>
                </c:pt>
                <c:pt idx="72">
                  <c:v>206.74</c:v>
                </c:pt>
                <c:pt idx="73">
                  <c:v>205.89</c:v>
                </c:pt>
                <c:pt idx="74">
                  <c:v>205.03</c:v>
                </c:pt>
                <c:pt idx="75">
                  <c:v>204.18</c:v>
                </c:pt>
                <c:pt idx="76">
                  <c:v>203.32</c:v>
                </c:pt>
                <c:pt idx="77">
                  <c:v>202.46</c:v>
                </c:pt>
                <c:pt idx="78">
                  <c:v>201.61</c:v>
                </c:pt>
                <c:pt idx="79">
                  <c:v>200.75</c:v>
                </c:pt>
                <c:pt idx="80">
                  <c:v>199.9</c:v>
                </c:pt>
                <c:pt idx="81">
                  <c:v>199.04</c:v>
                </c:pt>
                <c:pt idx="82">
                  <c:v>198.19</c:v>
                </c:pt>
                <c:pt idx="83">
                  <c:v>197.33</c:v>
                </c:pt>
                <c:pt idx="84">
                  <c:v>196.47</c:v>
                </c:pt>
                <c:pt idx="85">
                  <c:v>195.62</c:v>
                </c:pt>
                <c:pt idx="86">
                  <c:v>194.76</c:v>
                </c:pt>
                <c:pt idx="87">
                  <c:v>193.91</c:v>
                </c:pt>
                <c:pt idx="88">
                  <c:v>193.05</c:v>
                </c:pt>
                <c:pt idx="89">
                  <c:v>192.19</c:v>
                </c:pt>
                <c:pt idx="90">
                  <c:v>191.34</c:v>
                </c:pt>
                <c:pt idx="91">
                  <c:v>190.48</c:v>
                </c:pt>
                <c:pt idx="92">
                  <c:v>189.63</c:v>
                </c:pt>
                <c:pt idx="93">
                  <c:v>188.77</c:v>
                </c:pt>
                <c:pt idx="94">
                  <c:v>187.91</c:v>
                </c:pt>
                <c:pt idx="95">
                  <c:v>187.06</c:v>
                </c:pt>
                <c:pt idx="96">
                  <c:v>186.2</c:v>
                </c:pt>
                <c:pt idx="97">
                  <c:v>185.35</c:v>
                </c:pt>
                <c:pt idx="98">
                  <c:v>184.49</c:v>
                </c:pt>
                <c:pt idx="99">
                  <c:v>183.63</c:v>
                </c:pt>
                <c:pt idx="100">
                  <c:v>182.78</c:v>
                </c:pt>
                <c:pt idx="101">
                  <c:v>181.92</c:v>
                </c:pt>
                <c:pt idx="102">
                  <c:v>181.07</c:v>
                </c:pt>
                <c:pt idx="103">
                  <c:v>180.21</c:v>
                </c:pt>
                <c:pt idx="104">
                  <c:v>179.36</c:v>
                </c:pt>
                <c:pt idx="105">
                  <c:v>178.5</c:v>
                </c:pt>
                <c:pt idx="106">
                  <c:v>177.64</c:v>
                </c:pt>
                <c:pt idx="107">
                  <c:v>176.79</c:v>
                </c:pt>
                <c:pt idx="108">
                  <c:v>175.93</c:v>
                </c:pt>
                <c:pt idx="109">
                  <c:v>175.08</c:v>
                </c:pt>
                <c:pt idx="110">
                  <c:v>174.22</c:v>
                </c:pt>
                <c:pt idx="111">
                  <c:v>173.36</c:v>
                </c:pt>
                <c:pt idx="112">
                  <c:v>172.51</c:v>
                </c:pt>
                <c:pt idx="113">
                  <c:v>171.65</c:v>
                </c:pt>
                <c:pt idx="114">
                  <c:v>170.8</c:v>
                </c:pt>
                <c:pt idx="115">
                  <c:v>169.94</c:v>
                </c:pt>
                <c:pt idx="116">
                  <c:v>169.09</c:v>
                </c:pt>
                <c:pt idx="117">
                  <c:v>168.23</c:v>
                </c:pt>
                <c:pt idx="118">
                  <c:v>167.37</c:v>
                </c:pt>
                <c:pt idx="119">
                  <c:v>166.52</c:v>
                </c:pt>
                <c:pt idx="120">
                  <c:v>165.66</c:v>
                </c:pt>
                <c:pt idx="121">
                  <c:v>164.81</c:v>
                </c:pt>
                <c:pt idx="122">
                  <c:v>163.95</c:v>
                </c:pt>
                <c:pt idx="123">
                  <c:v>163.09</c:v>
                </c:pt>
                <c:pt idx="124">
                  <c:v>162.24</c:v>
                </c:pt>
                <c:pt idx="125">
                  <c:v>161.38</c:v>
                </c:pt>
                <c:pt idx="126">
                  <c:v>160.53</c:v>
                </c:pt>
                <c:pt idx="127">
                  <c:v>159.66999999999999</c:v>
                </c:pt>
                <c:pt idx="128">
                  <c:v>158.81</c:v>
                </c:pt>
                <c:pt idx="129">
                  <c:v>157.96</c:v>
                </c:pt>
                <c:pt idx="130">
                  <c:v>157.1</c:v>
                </c:pt>
                <c:pt idx="131">
                  <c:v>156.25</c:v>
                </c:pt>
                <c:pt idx="132">
                  <c:v>155.38999999999999</c:v>
                </c:pt>
                <c:pt idx="133">
                  <c:v>154.53</c:v>
                </c:pt>
                <c:pt idx="134">
                  <c:v>153.68</c:v>
                </c:pt>
                <c:pt idx="135">
                  <c:v>152.82</c:v>
                </c:pt>
                <c:pt idx="136">
                  <c:v>151.97</c:v>
                </c:pt>
                <c:pt idx="137">
                  <c:v>151.11000000000001</c:v>
                </c:pt>
                <c:pt idx="138">
                  <c:v>150.26</c:v>
                </c:pt>
                <c:pt idx="139">
                  <c:v>149.4</c:v>
                </c:pt>
                <c:pt idx="140">
                  <c:v>148.54</c:v>
                </c:pt>
                <c:pt idx="141">
                  <c:v>147.69</c:v>
                </c:pt>
                <c:pt idx="142">
                  <c:v>146.83000000000001</c:v>
                </c:pt>
                <c:pt idx="143">
                  <c:v>145.97999999999999</c:v>
                </c:pt>
                <c:pt idx="144">
                  <c:v>145.12</c:v>
                </c:pt>
                <c:pt idx="145">
                  <c:v>144.26</c:v>
                </c:pt>
                <c:pt idx="146">
                  <c:v>143.41</c:v>
                </c:pt>
                <c:pt idx="147">
                  <c:v>142.55000000000001</c:v>
                </c:pt>
                <c:pt idx="148">
                  <c:v>141.69999999999999</c:v>
                </c:pt>
                <c:pt idx="149">
                  <c:v>140.84</c:v>
                </c:pt>
                <c:pt idx="150">
                  <c:v>139.97999999999999</c:v>
                </c:pt>
                <c:pt idx="151">
                  <c:v>139.13</c:v>
                </c:pt>
                <c:pt idx="152">
                  <c:v>138.27000000000001</c:v>
                </c:pt>
                <c:pt idx="153">
                  <c:v>137.41999999999999</c:v>
                </c:pt>
                <c:pt idx="154">
                  <c:v>136.56</c:v>
                </c:pt>
                <c:pt idx="155">
                  <c:v>135.71</c:v>
                </c:pt>
                <c:pt idx="156">
                  <c:v>134.85</c:v>
                </c:pt>
                <c:pt idx="157">
                  <c:v>133.99</c:v>
                </c:pt>
                <c:pt idx="158">
                  <c:v>133.13999999999999</c:v>
                </c:pt>
                <c:pt idx="159">
                  <c:v>132.28</c:v>
                </c:pt>
                <c:pt idx="160">
                  <c:v>131.43</c:v>
                </c:pt>
                <c:pt idx="161">
                  <c:v>130.57</c:v>
                </c:pt>
                <c:pt idx="162">
                  <c:v>129.71</c:v>
                </c:pt>
                <c:pt idx="163">
                  <c:v>128.86000000000001</c:v>
                </c:pt>
                <c:pt idx="164">
                  <c:v>128</c:v>
                </c:pt>
                <c:pt idx="165">
                  <c:v>127.15</c:v>
                </c:pt>
                <c:pt idx="166">
                  <c:v>126.29</c:v>
                </c:pt>
                <c:pt idx="167">
                  <c:v>125.42</c:v>
                </c:pt>
                <c:pt idx="168">
                  <c:v>124.57</c:v>
                </c:pt>
                <c:pt idx="169">
                  <c:v>123.71</c:v>
                </c:pt>
                <c:pt idx="170">
                  <c:v>122.85</c:v>
                </c:pt>
                <c:pt idx="171">
                  <c:v>122</c:v>
                </c:pt>
                <c:pt idx="172">
                  <c:v>121.14</c:v>
                </c:pt>
                <c:pt idx="173">
                  <c:v>120.29</c:v>
                </c:pt>
                <c:pt idx="174">
                  <c:v>119.43</c:v>
                </c:pt>
                <c:pt idx="175">
                  <c:v>118.57</c:v>
                </c:pt>
                <c:pt idx="176">
                  <c:v>117.72</c:v>
                </c:pt>
                <c:pt idx="177">
                  <c:v>116.86</c:v>
                </c:pt>
                <c:pt idx="178">
                  <c:v>116.01</c:v>
                </c:pt>
                <c:pt idx="179">
                  <c:v>115.15</c:v>
                </c:pt>
                <c:pt idx="180">
                  <c:v>114.29</c:v>
                </c:pt>
                <c:pt idx="181">
                  <c:v>113.44</c:v>
                </c:pt>
                <c:pt idx="182">
                  <c:v>112.58</c:v>
                </c:pt>
                <c:pt idx="183">
                  <c:v>111.73</c:v>
                </c:pt>
                <c:pt idx="184">
                  <c:v>110.87</c:v>
                </c:pt>
                <c:pt idx="185">
                  <c:v>110.02</c:v>
                </c:pt>
                <c:pt idx="186">
                  <c:v>109.16</c:v>
                </c:pt>
                <c:pt idx="187">
                  <c:v>108.3</c:v>
                </c:pt>
                <c:pt idx="188">
                  <c:v>107.45</c:v>
                </c:pt>
                <c:pt idx="189">
                  <c:v>106.59</c:v>
                </c:pt>
                <c:pt idx="190">
                  <c:v>105.74</c:v>
                </c:pt>
                <c:pt idx="191">
                  <c:v>104.88</c:v>
                </c:pt>
                <c:pt idx="192">
                  <c:v>104.02</c:v>
                </c:pt>
                <c:pt idx="193">
                  <c:v>103.17</c:v>
                </c:pt>
                <c:pt idx="194">
                  <c:v>102.31</c:v>
                </c:pt>
                <c:pt idx="195">
                  <c:v>101.46</c:v>
                </c:pt>
                <c:pt idx="196">
                  <c:v>100.6</c:v>
                </c:pt>
                <c:pt idx="197">
                  <c:v>99.75</c:v>
                </c:pt>
                <c:pt idx="198">
                  <c:v>98.89</c:v>
                </c:pt>
                <c:pt idx="199">
                  <c:v>98.03</c:v>
                </c:pt>
                <c:pt idx="200">
                  <c:v>97.18</c:v>
                </c:pt>
                <c:pt idx="201">
                  <c:v>96.32</c:v>
                </c:pt>
                <c:pt idx="202">
                  <c:v>95.47</c:v>
                </c:pt>
                <c:pt idx="203">
                  <c:v>94.61</c:v>
                </c:pt>
                <c:pt idx="204">
                  <c:v>93.75</c:v>
                </c:pt>
                <c:pt idx="205">
                  <c:v>92.9</c:v>
                </c:pt>
                <c:pt idx="206">
                  <c:v>92.04</c:v>
                </c:pt>
                <c:pt idx="207">
                  <c:v>91.19</c:v>
                </c:pt>
                <c:pt idx="208">
                  <c:v>90.33</c:v>
                </c:pt>
                <c:pt idx="209">
                  <c:v>89.47</c:v>
                </c:pt>
                <c:pt idx="210">
                  <c:v>88.62</c:v>
                </c:pt>
                <c:pt idx="211">
                  <c:v>87.76</c:v>
                </c:pt>
                <c:pt idx="212">
                  <c:v>86.91</c:v>
                </c:pt>
                <c:pt idx="213">
                  <c:v>86.05</c:v>
                </c:pt>
                <c:pt idx="214">
                  <c:v>85.19</c:v>
                </c:pt>
                <c:pt idx="215">
                  <c:v>84.34</c:v>
                </c:pt>
                <c:pt idx="216">
                  <c:v>83.48</c:v>
                </c:pt>
                <c:pt idx="217">
                  <c:v>82.63</c:v>
                </c:pt>
                <c:pt idx="218">
                  <c:v>81.77</c:v>
                </c:pt>
                <c:pt idx="219">
                  <c:v>80.92</c:v>
                </c:pt>
                <c:pt idx="220">
                  <c:v>80.06</c:v>
                </c:pt>
                <c:pt idx="221">
                  <c:v>79.2</c:v>
                </c:pt>
                <c:pt idx="222">
                  <c:v>78.349999999999994</c:v>
                </c:pt>
                <c:pt idx="223">
                  <c:v>77.489999999999995</c:v>
                </c:pt>
                <c:pt idx="224">
                  <c:v>76.64</c:v>
                </c:pt>
                <c:pt idx="225">
                  <c:v>75.78</c:v>
                </c:pt>
                <c:pt idx="226">
                  <c:v>74.92</c:v>
                </c:pt>
                <c:pt idx="227">
                  <c:v>74.069999999999993</c:v>
                </c:pt>
                <c:pt idx="228">
                  <c:v>73.209999999999994</c:v>
                </c:pt>
                <c:pt idx="229">
                  <c:v>72.36</c:v>
                </c:pt>
                <c:pt idx="230">
                  <c:v>71.5</c:v>
                </c:pt>
                <c:pt idx="231">
                  <c:v>70.650000000000006</c:v>
                </c:pt>
                <c:pt idx="232">
                  <c:v>69.78</c:v>
                </c:pt>
                <c:pt idx="233">
                  <c:v>68.930000000000007</c:v>
                </c:pt>
                <c:pt idx="234">
                  <c:v>68.069999999999993</c:v>
                </c:pt>
                <c:pt idx="235">
                  <c:v>67.209999999999994</c:v>
                </c:pt>
                <c:pt idx="236">
                  <c:v>66.36</c:v>
                </c:pt>
                <c:pt idx="237">
                  <c:v>65.5</c:v>
                </c:pt>
                <c:pt idx="238">
                  <c:v>64.650000000000006</c:v>
                </c:pt>
                <c:pt idx="239">
                  <c:v>63.79</c:v>
                </c:pt>
                <c:pt idx="240">
                  <c:v>62.93</c:v>
                </c:pt>
                <c:pt idx="241">
                  <c:v>62.07</c:v>
                </c:pt>
                <c:pt idx="242">
                  <c:v>61.21</c:v>
                </c:pt>
                <c:pt idx="243">
                  <c:v>60.36</c:v>
                </c:pt>
                <c:pt idx="244">
                  <c:v>59.5</c:v>
                </c:pt>
                <c:pt idx="245">
                  <c:v>58.65</c:v>
                </c:pt>
                <c:pt idx="246">
                  <c:v>57.79</c:v>
                </c:pt>
                <c:pt idx="247">
                  <c:v>56.93</c:v>
                </c:pt>
                <c:pt idx="248">
                  <c:v>56.08</c:v>
                </c:pt>
                <c:pt idx="249">
                  <c:v>55.22</c:v>
                </c:pt>
                <c:pt idx="250">
                  <c:v>54.37</c:v>
                </c:pt>
                <c:pt idx="251">
                  <c:v>53.51</c:v>
                </c:pt>
                <c:pt idx="252">
                  <c:v>52.65</c:v>
                </c:pt>
                <c:pt idx="253">
                  <c:v>51.8</c:v>
                </c:pt>
                <c:pt idx="254">
                  <c:v>50.94</c:v>
                </c:pt>
                <c:pt idx="255">
                  <c:v>50.09</c:v>
                </c:pt>
                <c:pt idx="256">
                  <c:v>49.23</c:v>
                </c:pt>
                <c:pt idx="257">
                  <c:v>48.37</c:v>
                </c:pt>
                <c:pt idx="258">
                  <c:v>47.52</c:v>
                </c:pt>
                <c:pt idx="259">
                  <c:v>46.66</c:v>
                </c:pt>
                <c:pt idx="260">
                  <c:v>45.81</c:v>
                </c:pt>
                <c:pt idx="261">
                  <c:v>44.95</c:v>
                </c:pt>
                <c:pt idx="262">
                  <c:v>44.09</c:v>
                </c:pt>
                <c:pt idx="263">
                  <c:v>43.24</c:v>
                </c:pt>
                <c:pt idx="264">
                  <c:v>42.4</c:v>
                </c:pt>
                <c:pt idx="265">
                  <c:v>41.54</c:v>
                </c:pt>
                <c:pt idx="266">
                  <c:v>40.69</c:v>
                </c:pt>
                <c:pt idx="267">
                  <c:v>39.83</c:v>
                </c:pt>
                <c:pt idx="268">
                  <c:v>38.97</c:v>
                </c:pt>
                <c:pt idx="269">
                  <c:v>38.119999999999997</c:v>
                </c:pt>
                <c:pt idx="270">
                  <c:v>37.26</c:v>
                </c:pt>
                <c:pt idx="271">
                  <c:v>36.409999999999997</c:v>
                </c:pt>
              </c:numCache>
            </c:numRef>
          </c:xVal>
          <c:yVal>
            <c:numRef>
              <c:f>récap!$B$4:$B$276</c:f>
              <c:numCache>
                <c:formatCode>General</c:formatCode>
                <c:ptCount val="273"/>
                <c:pt idx="0">
                  <c:v>3.048</c:v>
                </c:pt>
                <c:pt idx="1">
                  <c:v>3.0539999999999998</c:v>
                </c:pt>
                <c:pt idx="2">
                  <c:v>3.0670000000000002</c:v>
                </c:pt>
                <c:pt idx="3">
                  <c:v>3.109</c:v>
                </c:pt>
                <c:pt idx="4">
                  <c:v>3.0910000000000002</c:v>
                </c:pt>
                <c:pt idx="5">
                  <c:v>3.2320000000000002</c:v>
                </c:pt>
                <c:pt idx="6">
                  <c:v>3.1909999999999998</c:v>
                </c:pt>
                <c:pt idx="7">
                  <c:v>3.2210000000000001</c:v>
                </c:pt>
                <c:pt idx="8">
                  <c:v>3.246</c:v>
                </c:pt>
                <c:pt idx="9">
                  <c:v>3.29</c:v>
                </c:pt>
                <c:pt idx="10">
                  <c:v>3.3279999999999998</c:v>
                </c:pt>
                <c:pt idx="11">
                  <c:v>3.3610000000000002</c:v>
                </c:pt>
                <c:pt idx="12">
                  <c:v>3.4049999999999998</c:v>
                </c:pt>
                <c:pt idx="13">
                  <c:v>3.4460000000000002</c:v>
                </c:pt>
                <c:pt idx="14">
                  <c:v>3.4969999999999999</c:v>
                </c:pt>
                <c:pt idx="15">
                  <c:v>3.5329999999999999</c:v>
                </c:pt>
                <c:pt idx="16">
                  <c:v>3.5670000000000002</c:v>
                </c:pt>
                <c:pt idx="17">
                  <c:v>3.613</c:v>
                </c:pt>
                <c:pt idx="18">
                  <c:v>3.6669999999999998</c:v>
                </c:pt>
                <c:pt idx="19">
                  <c:v>3.7090000000000001</c:v>
                </c:pt>
                <c:pt idx="20">
                  <c:v>3.7549999999999999</c:v>
                </c:pt>
                <c:pt idx="21">
                  <c:v>3.802</c:v>
                </c:pt>
                <c:pt idx="22">
                  <c:v>3.859</c:v>
                </c:pt>
                <c:pt idx="23">
                  <c:v>3.9060000000000001</c:v>
                </c:pt>
                <c:pt idx="24">
                  <c:v>3.9550000000000001</c:v>
                </c:pt>
                <c:pt idx="25">
                  <c:v>4.008</c:v>
                </c:pt>
                <c:pt idx="26">
                  <c:v>4.0709999999999997</c:v>
                </c:pt>
                <c:pt idx="27">
                  <c:v>4.1280000000000001</c:v>
                </c:pt>
                <c:pt idx="28">
                  <c:v>4.181</c:v>
                </c:pt>
                <c:pt idx="29">
                  <c:v>4.2460000000000004</c:v>
                </c:pt>
                <c:pt idx="30">
                  <c:v>4.3090000000000002</c:v>
                </c:pt>
                <c:pt idx="31">
                  <c:v>4.3659999999999997</c:v>
                </c:pt>
                <c:pt idx="32">
                  <c:v>4.43</c:v>
                </c:pt>
                <c:pt idx="33">
                  <c:v>4.5060000000000002</c:v>
                </c:pt>
                <c:pt idx="34">
                  <c:v>4.57</c:v>
                </c:pt>
                <c:pt idx="35">
                  <c:v>4.6479999999999997</c:v>
                </c:pt>
                <c:pt idx="36">
                  <c:v>4.7220000000000004</c:v>
                </c:pt>
                <c:pt idx="37">
                  <c:v>4.7830000000000004</c:v>
                </c:pt>
                <c:pt idx="38">
                  <c:v>4.8620000000000001</c:v>
                </c:pt>
                <c:pt idx="39">
                  <c:v>4.9489999999999998</c:v>
                </c:pt>
                <c:pt idx="40">
                  <c:v>5.032</c:v>
                </c:pt>
                <c:pt idx="41">
                  <c:v>5.1120000000000001</c:v>
                </c:pt>
                <c:pt idx="42">
                  <c:v>5.1909999999999998</c:v>
                </c:pt>
                <c:pt idx="43">
                  <c:v>5.2750000000000004</c:v>
                </c:pt>
                <c:pt idx="44">
                  <c:v>5.3710000000000004</c:v>
                </c:pt>
                <c:pt idx="45">
                  <c:v>5.4560000000000004</c:v>
                </c:pt>
                <c:pt idx="46">
                  <c:v>5.5439999999999996</c:v>
                </c:pt>
                <c:pt idx="47">
                  <c:v>5.6360000000000001</c:v>
                </c:pt>
                <c:pt idx="48">
                  <c:v>5.7359999999999998</c:v>
                </c:pt>
                <c:pt idx="49">
                  <c:v>5.8330000000000002</c:v>
                </c:pt>
                <c:pt idx="50">
                  <c:v>5.9340000000000002</c:v>
                </c:pt>
                <c:pt idx="51">
                  <c:v>6.0309999999999997</c:v>
                </c:pt>
                <c:pt idx="52">
                  <c:v>6.1470000000000002</c:v>
                </c:pt>
                <c:pt idx="53">
                  <c:v>6.2560000000000002</c:v>
                </c:pt>
                <c:pt idx="54">
                  <c:v>6.3579999999999997</c:v>
                </c:pt>
                <c:pt idx="55">
                  <c:v>6.4720000000000004</c:v>
                </c:pt>
                <c:pt idx="56">
                  <c:v>6.5880000000000001</c:v>
                </c:pt>
                <c:pt idx="57">
                  <c:v>6.7060000000000004</c:v>
                </c:pt>
                <c:pt idx="58">
                  <c:v>6.8319999999999999</c:v>
                </c:pt>
                <c:pt idx="59">
                  <c:v>6.9420000000000002</c:v>
                </c:pt>
                <c:pt idx="60">
                  <c:v>7.0650000000000004</c:v>
                </c:pt>
                <c:pt idx="61">
                  <c:v>7.2060000000000004</c:v>
                </c:pt>
                <c:pt idx="62">
                  <c:v>7.3369999999999997</c:v>
                </c:pt>
                <c:pt idx="63">
                  <c:v>7.4610000000000003</c:v>
                </c:pt>
                <c:pt idx="64">
                  <c:v>7.5990000000000002</c:v>
                </c:pt>
                <c:pt idx="65">
                  <c:v>7.7409999999999997</c:v>
                </c:pt>
                <c:pt idx="66">
                  <c:v>7.8849999999999998</c:v>
                </c:pt>
                <c:pt idx="67">
                  <c:v>8.0280000000000005</c:v>
                </c:pt>
                <c:pt idx="68">
                  <c:v>8.1620000000000008</c:v>
                </c:pt>
                <c:pt idx="69">
                  <c:v>8.3170000000000002</c:v>
                </c:pt>
                <c:pt idx="70">
                  <c:v>8.4770000000000003</c:v>
                </c:pt>
                <c:pt idx="71">
                  <c:v>8.6370000000000005</c:v>
                </c:pt>
                <c:pt idx="72">
                  <c:v>8.7899999999999991</c:v>
                </c:pt>
                <c:pt idx="73">
                  <c:v>8.9450000000000003</c:v>
                </c:pt>
                <c:pt idx="74">
                  <c:v>9.1210000000000004</c:v>
                </c:pt>
                <c:pt idx="75">
                  <c:v>9.2940000000000005</c:v>
                </c:pt>
                <c:pt idx="76">
                  <c:v>9.4570000000000007</c:v>
                </c:pt>
                <c:pt idx="77">
                  <c:v>9.6120000000000001</c:v>
                </c:pt>
                <c:pt idx="78">
                  <c:v>9.8079999999999998</c:v>
                </c:pt>
                <c:pt idx="79">
                  <c:v>9.9920000000000009</c:v>
                </c:pt>
                <c:pt idx="80">
                  <c:v>10.166</c:v>
                </c:pt>
                <c:pt idx="81">
                  <c:v>10.352</c:v>
                </c:pt>
                <c:pt idx="82">
                  <c:v>10.526999999999999</c:v>
                </c:pt>
                <c:pt idx="83">
                  <c:v>10.731999999999999</c:v>
                </c:pt>
                <c:pt idx="84">
                  <c:v>10.949</c:v>
                </c:pt>
                <c:pt idx="85">
                  <c:v>11.127000000000001</c:v>
                </c:pt>
                <c:pt idx="86">
                  <c:v>11.301</c:v>
                </c:pt>
                <c:pt idx="87">
                  <c:v>11.526999999999999</c:v>
                </c:pt>
                <c:pt idx="88">
                  <c:v>11.734</c:v>
                </c:pt>
                <c:pt idx="89">
                  <c:v>11.922000000000001</c:v>
                </c:pt>
                <c:pt idx="90">
                  <c:v>12.127000000000001</c:v>
                </c:pt>
                <c:pt idx="91">
                  <c:v>12.33</c:v>
                </c:pt>
                <c:pt idx="92">
                  <c:v>12.552</c:v>
                </c:pt>
                <c:pt idx="93">
                  <c:v>12.77</c:v>
                </c:pt>
                <c:pt idx="94">
                  <c:v>12.973000000000001</c:v>
                </c:pt>
                <c:pt idx="95">
                  <c:v>13.196</c:v>
                </c:pt>
                <c:pt idx="96">
                  <c:v>13.426</c:v>
                </c:pt>
                <c:pt idx="97">
                  <c:v>13.641999999999999</c:v>
                </c:pt>
                <c:pt idx="98">
                  <c:v>13.866</c:v>
                </c:pt>
                <c:pt idx="99">
                  <c:v>14.071999999999999</c:v>
                </c:pt>
                <c:pt idx="100">
                  <c:v>14.311</c:v>
                </c:pt>
                <c:pt idx="101">
                  <c:v>14.555999999999999</c:v>
                </c:pt>
                <c:pt idx="102">
                  <c:v>14.776</c:v>
                </c:pt>
                <c:pt idx="103">
                  <c:v>14.994</c:v>
                </c:pt>
                <c:pt idx="104">
                  <c:v>15.246</c:v>
                </c:pt>
                <c:pt idx="105">
                  <c:v>15.492000000000001</c:v>
                </c:pt>
                <c:pt idx="106">
                  <c:v>15.721</c:v>
                </c:pt>
                <c:pt idx="107">
                  <c:v>15.952999999999999</c:v>
                </c:pt>
                <c:pt idx="108">
                  <c:v>16.18</c:v>
                </c:pt>
                <c:pt idx="109">
                  <c:v>16.440999999999999</c:v>
                </c:pt>
                <c:pt idx="110">
                  <c:v>16.692</c:v>
                </c:pt>
                <c:pt idx="111">
                  <c:v>16.919</c:v>
                </c:pt>
                <c:pt idx="112">
                  <c:v>17.138999999999999</c:v>
                </c:pt>
                <c:pt idx="113">
                  <c:v>17.401</c:v>
                </c:pt>
                <c:pt idx="114">
                  <c:v>17.655000000000001</c:v>
                </c:pt>
                <c:pt idx="115">
                  <c:v>17.873999999999999</c:v>
                </c:pt>
                <c:pt idx="116">
                  <c:v>18.12</c:v>
                </c:pt>
                <c:pt idx="117">
                  <c:v>18.359000000000002</c:v>
                </c:pt>
                <c:pt idx="118">
                  <c:v>18.626000000000001</c:v>
                </c:pt>
                <c:pt idx="119">
                  <c:v>18.867000000000001</c:v>
                </c:pt>
                <c:pt idx="120">
                  <c:v>19.094999999999999</c:v>
                </c:pt>
                <c:pt idx="121">
                  <c:v>19.341000000000001</c:v>
                </c:pt>
                <c:pt idx="122">
                  <c:v>19.602</c:v>
                </c:pt>
                <c:pt idx="123">
                  <c:v>19.841999999999999</c:v>
                </c:pt>
                <c:pt idx="124">
                  <c:v>20.076000000000001</c:v>
                </c:pt>
                <c:pt idx="125">
                  <c:v>20.297999999999998</c:v>
                </c:pt>
                <c:pt idx="126">
                  <c:v>20.552</c:v>
                </c:pt>
                <c:pt idx="127">
                  <c:v>20.829000000000001</c:v>
                </c:pt>
                <c:pt idx="128">
                  <c:v>21.067</c:v>
                </c:pt>
                <c:pt idx="129">
                  <c:v>21.292000000000002</c:v>
                </c:pt>
                <c:pt idx="130">
                  <c:v>21.541</c:v>
                </c:pt>
                <c:pt idx="131">
                  <c:v>21.780999999999999</c:v>
                </c:pt>
                <c:pt idx="132">
                  <c:v>22.026</c:v>
                </c:pt>
                <c:pt idx="133">
                  <c:v>22.268999999999998</c:v>
                </c:pt>
                <c:pt idx="134">
                  <c:v>22.516999999999999</c:v>
                </c:pt>
                <c:pt idx="135">
                  <c:v>22.79</c:v>
                </c:pt>
                <c:pt idx="136">
                  <c:v>23.053000000000001</c:v>
                </c:pt>
                <c:pt idx="137">
                  <c:v>23.300999999999998</c:v>
                </c:pt>
                <c:pt idx="138">
                  <c:v>23.536000000000001</c:v>
                </c:pt>
                <c:pt idx="139">
                  <c:v>23.82</c:v>
                </c:pt>
                <c:pt idx="140">
                  <c:v>24.085999999999999</c:v>
                </c:pt>
                <c:pt idx="141">
                  <c:v>24.326000000000001</c:v>
                </c:pt>
                <c:pt idx="142">
                  <c:v>24.568999999999999</c:v>
                </c:pt>
                <c:pt idx="143">
                  <c:v>24.808</c:v>
                </c:pt>
                <c:pt idx="144">
                  <c:v>25.061</c:v>
                </c:pt>
                <c:pt idx="145">
                  <c:v>25.286000000000001</c:v>
                </c:pt>
                <c:pt idx="146">
                  <c:v>25.506</c:v>
                </c:pt>
                <c:pt idx="147">
                  <c:v>25.728999999999999</c:v>
                </c:pt>
                <c:pt idx="148">
                  <c:v>25.978999999999999</c:v>
                </c:pt>
                <c:pt idx="149">
                  <c:v>26.199000000000002</c:v>
                </c:pt>
                <c:pt idx="150">
                  <c:v>26.393999999999998</c:v>
                </c:pt>
                <c:pt idx="151">
                  <c:v>26.591999999999999</c:v>
                </c:pt>
                <c:pt idx="152">
                  <c:v>26.795999999999999</c:v>
                </c:pt>
                <c:pt idx="153">
                  <c:v>27.015999999999998</c:v>
                </c:pt>
                <c:pt idx="154">
                  <c:v>27.195</c:v>
                </c:pt>
                <c:pt idx="155">
                  <c:v>27.353999999999999</c:v>
                </c:pt>
                <c:pt idx="156">
                  <c:v>27.536999999999999</c:v>
                </c:pt>
                <c:pt idx="157">
                  <c:v>27.73</c:v>
                </c:pt>
                <c:pt idx="158">
                  <c:v>27.881</c:v>
                </c:pt>
                <c:pt idx="159">
                  <c:v>28.026</c:v>
                </c:pt>
                <c:pt idx="160">
                  <c:v>28.16</c:v>
                </c:pt>
                <c:pt idx="161">
                  <c:v>28.334</c:v>
                </c:pt>
                <c:pt idx="162">
                  <c:v>28.478999999999999</c:v>
                </c:pt>
                <c:pt idx="163">
                  <c:v>28.599</c:v>
                </c:pt>
                <c:pt idx="164">
                  <c:v>28.72</c:v>
                </c:pt>
                <c:pt idx="165">
                  <c:v>28.858000000000001</c:v>
                </c:pt>
                <c:pt idx="166">
                  <c:v>28.992999999999999</c:v>
                </c:pt>
                <c:pt idx="167">
                  <c:v>29.106999999999999</c:v>
                </c:pt>
                <c:pt idx="168">
                  <c:v>29.213000000000001</c:v>
                </c:pt>
                <c:pt idx="169">
                  <c:v>29.318999999999999</c:v>
                </c:pt>
                <c:pt idx="170">
                  <c:v>29.462</c:v>
                </c:pt>
                <c:pt idx="171">
                  <c:v>29.558</c:v>
                </c:pt>
                <c:pt idx="172">
                  <c:v>29.64</c:v>
                </c:pt>
                <c:pt idx="173">
                  <c:v>29.74</c:v>
                </c:pt>
                <c:pt idx="174">
                  <c:v>29.867000000000001</c:v>
                </c:pt>
                <c:pt idx="175">
                  <c:v>29.975999999999999</c:v>
                </c:pt>
                <c:pt idx="176">
                  <c:v>30.053000000000001</c:v>
                </c:pt>
                <c:pt idx="177">
                  <c:v>30.135000000000002</c:v>
                </c:pt>
                <c:pt idx="178">
                  <c:v>30.228000000000002</c:v>
                </c:pt>
                <c:pt idx="179">
                  <c:v>30.34</c:v>
                </c:pt>
                <c:pt idx="180">
                  <c:v>30.42</c:v>
                </c:pt>
                <c:pt idx="181">
                  <c:v>30.49</c:v>
                </c:pt>
                <c:pt idx="182">
                  <c:v>30.57</c:v>
                </c:pt>
                <c:pt idx="183">
                  <c:v>30.678000000000001</c:v>
                </c:pt>
                <c:pt idx="184">
                  <c:v>30.768999999999998</c:v>
                </c:pt>
                <c:pt idx="185">
                  <c:v>30.826000000000001</c:v>
                </c:pt>
                <c:pt idx="186">
                  <c:v>30.902000000000001</c:v>
                </c:pt>
                <c:pt idx="187">
                  <c:v>31.003</c:v>
                </c:pt>
                <c:pt idx="188">
                  <c:v>31.088000000000001</c:v>
                </c:pt>
                <c:pt idx="189">
                  <c:v>31.157</c:v>
                </c:pt>
                <c:pt idx="190">
                  <c:v>31.234000000000002</c:v>
                </c:pt>
                <c:pt idx="191">
                  <c:v>31.321999999999999</c:v>
                </c:pt>
                <c:pt idx="192">
                  <c:v>31.404</c:v>
                </c:pt>
                <c:pt idx="193">
                  <c:v>31.451000000000001</c:v>
                </c:pt>
                <c:pt idx="194">
                  <c:v>31.498000000000001</c:v>
                </c:pt>
                <c:pt idx="195">
                  <c:v>31.536999999999999</c:v>
                </c:pt>
                <c:pt idx="196">
                  <c:v>31.623999999999999</c:v>
                </c:pt>
                <c:pt idx="197">
                  <c:v>31.675999999999998</c:v>
                </c:pt>
                <c:pt idx="198">
                  <c:v>31.718</c:v>
                </c:pt>
                <c:pt idx="199">
                  <c:v>31.768000000000001</c:v>
                </c:pt>
                <c:pt idx="200">
                  <c:v>31.850999999999999</c:v>
                </c:pt>
                <c:pt idx="201">
                  <c:v>31.933</c:v>
                </c:pt>
                <c:pt idx="202">
                  <c:v>31.975000000000001</c:v>
                </c:pt>
                <c:pt idx="203">
                  <c:v>32.012</c:v>
                </c:pt>
                <c:pt idx="204">
                  <c:v>32.057000000000002</c:v>
                </c:pt>
                <c:pt idx="205">
                  <c:v>32.137999999999998</c:v>
                </c:pt>
                <c:pt idx="206">
                  <c:v>32.192</c:v>
                </c:pt>
                <c:pt idx="207">
                  <c:v>32.228000000000002</c:v>
                </c:pt>
                <c:pt idx="208">
                  <c:v>32.283999999999999</c:v>
                </c:pt>
                <c:pt idx="209">
                  <c:v>32.353999999999999</c:v>
                </c:pt>
                <c:pt idx="210">
                  <c:v>32.408000000000001</c:v>
                </c:pt>
                <c:pt idx="211">
                  <c:v>32.436</c:v>
                </c:pt>
                <c:pt idx="212">
                  <c:v>32.5</c:v>
                </c:pt>
                <c:pt idx="213">
                  <c:v>32.572000000000003</c:v>
                </c:pt>
                <c:pt idx="214">
                  <c:v>32.637999999999998</c:v>
                </c:pt>
                <c:pt idx="215">
                  <c:v>32.673000000000002</c:v>
                </c:pt>
                <c:pt idx="216">
                  <c:v>32.709000000000003</c:v>
                </c:pt>
                <c:pt idx="217">
                  <c:v>32.780999999999999</c:v>
                </c:pt>
                <c:pt idx="218">
                  <c:v>32.843000000000004</c:v>
                </c:pt>
                <c:pt idx="219">
                  <c:v>32.892000000000003</c:v>
                </c:pt>
                <c:pt idx="220">
                  <c:v>32.915999999999997</c:v>
                </c:pt>
                <c:pt idx="221">
                  <c:v>32.948</c:v>
                </c:pt>
                <c:pt idx="222">
                  <c:v>33.027000000000001</c:v>
                </c:pt>
                <c:pt idx="223">
                  <c:v>33.091999999999999</c:v>
                </c:pt>
                <c:pt idx="224">
                  <c:v>33.109000000000002</c:v>
                </c:pt>
                <c:pt idx="225">
                  <c:v>33.154000000000003</c:v>
                </c:pt>
                <c:pt idx="226">
                  <c:v>33.192999999999998</c:v>
                </c:pt>
                <c:pt idx="227">
                  <c:v>33.256999999999998</c:v>
                </c:pt>
                <c:pt idx="228">
                  <c:v>33.286000000000001</c:v>
                </c:pt>
                <c:pt idx="229">
                  <c:v>33.311999999999998</c:v>
                </c:pt>
                <c:pt idx="230">
                  <c:v>33.347999999999999</c:v>
                </c:pt>
                <c:pt idx="231">
                  <c:v>33.411999999999999</c:v>
                </c:pt>
                <c:pt idx="232">
                  <c:v>33.537999999999997</c:v>
                </c:pt>
                <c:pt idx="233">
                  <c:v>33.639000000000003</c:v>
                </c:pt>
                <c:pt idx="234">
                  <c:v>33.631999999999998</c:v>
                </c:pt>
                <c:pt idx="235">
                  <c:v>33.68</c:v>
                </c:pt>
                <c:pt idx="236">
                  <c:v>33.731000000000002</c:v>
                </c:pt>
                <c:pt idx="237">
                  <c:v>33.765000000000001</c:v>
                </c:pt>
                <c:pt idx="238">
                  <c:v>33.802999999999997</c:v>
                </c:pt>
                <c:pt idx="239">
                  <c:v>33.845999999999997</c:v>
                </c:pt>
                <c:pt idx="240">
                  <c:v>33.886000000000003</c:v>
                </c:pt>
                <c:pt idx="241">
                  <c:v>33.917000000000002</c:v>
                </c:pt>
                <c:pt idx="242">
                  <c:v>33.963000000000001</c:v>
                </c:pt>
                <c:pt idx="243">
                  <c:v>34.012</c:v>
                </c:pt>
                <c:pt idx="244">
                  <c:v>34.121000000000002</c:v>
                </c:pt>
                <c:pt idx="245">
                  <c:v>34.189</c:v>
                </c:pt>
                <c:pt idx="246">
                  <c:v>34.24</c:v>
                </c:pt>
                <c:pt idx="247">
                  <c:v>34.302999999999997</c:v>
                </c:pt>
                <c:pt idx="248">
                  <c:v>34.424999999999997</c:v>
                </c:pt>
                <c:pt idx="249">
                  <c:v>34.475999999999999</c:v>
                </c:pt>
                <c:pt idx="250">
                  <c:v>34.500999999999998</c:v>
                </c:pt>
                <c:pt idx="251">
                  <c:v>34.548999999999999</c:v>
                </c:pt>
                <c:pt idx="252">
                  <c:v>34.622999999999998</c:v>
                </c:pt>
                <c:pt idx="253">
                  <c:v>34.741999999999997</c:v>
                </c:pt>
                <c:pt idx="254">
                  <c:v>34.817999999999998</c:v>
                </c:pt>
                <c:pt idx="255">
                  <c:v>34.811999999999998</c:v>
                </c:pt>
                <c:pt idx="256">
                  <c:v>34.826999999999998</c:v>
                </c:pt>
                <c:pt idx="257">
                  <c:v>34.906999999999996</c:v>
                </c:pt>
                <c:pt idx="258">
                  <c:v>34.939</c:v>
                </c:pt>
                <c:pt idx="259">
                  <c:v>34.962000000000003</c:v>
                </c:pt>
                <c:pt idx="260">
                  <c:v>34.99</c:v>
                </c:pt>
                <c:pt idx="261">
                  <c:v>35.048999999999999</c:v>
                </c:pt>
                <c:pt idx="262">
                  <c:v>35.103999999999999</c:v>
                </c:pt>
                <c:pt idx="263">
                  <c:v>35.142000000000003</c:v>
                </c:pt>
                <c:pt idx="264">
                  <c:v>35.164000000000001</c:v>
                </c:pt>
                <c:pt idx="265">
                  <c:v>35.219000000000001</c:v>
                </c:pt>
                <c:pt idx="266">
                  <c:v>35.280999999999999</c:v>
                </c:pt>
                <c:pt idx="267">
                  <c:v>35.334000000000003</c:v>
                </c:pt>
                <c:pt idx="268">
                  <c:v>35.424999999999997</c:v>
                </c:pt>
                <c:pt idx="269">
                  <c:v>35.420999999999999</c:v>
                </c:pt>
                <c:pt idx="270">
                  <c:v>35.491999999999997</c:v>
                </c:pt>
                <c:pt idx="271">
                  <c:v>35.523000000000003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récap!$C$1</c:f>
              <c:strCache>
                <c:ptCount val="1"/>
                <c:pt idx="0">
                  <c:v>90%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récap!$C$4:$C$275</c:f>
              <c:numCache>
                <c:formatCode>General</c:formatCode>
                <c:ptCount val="272"/>
                <c:pt idx="0">
                  <c:v>268.14</c:v>
                </c:pt>
                <c:pt idx="1">
                  <c:v>267.54000000000002</c:v>
                </c:pt>
                <c:pt idx="2">
                  <c:v>266.64</c:v>
                </c:pt>
                <c:pt idx="3">
                  <c:v>265.77</c:v>
                </c:pt>
                <c:pt idx="4">
                  <c:v>264.91000000000003</c:v>
                </c:pt>
                <c:pt idx="5">
                  <c:v>264.05</c:v>
                </c:pt>
                <c:pt idx="6">
                  <c:v>263.2</c:v>
                </c:pt>
                <c:pt idx="7">
                  <c:v>262.33999999999997</c:v>
                </c:pt>
                <c:pt idx="8">
                  <c:v>261.49</c:v>
                </c:pt>
                <c:pt idx="9">
                  <c:v>260.63</c:v>
                </c:pt>
                <c:pt idx="10">
                  <c:v>259.77999999999997</c:v>
                </c:pt>
                <c:pt idx="11">
                  <c:v>258.92</c:v>
                </c:pt>
                <c:pt idx="12">
                  <c:v>258.06</c:v>
                </c:pt>
                <c:pt idx="13">
                  <c:v>257.20999999999998</c:v>
                </c:pt>
                <c:pt idx="14">
                  <c:v>256.35000000000002</c:v>
                </c:pt>
                <c:pt idx="15">
                  <c:v>255.5</c:v>
                </c:pt>
                <c:pt idx="16">
                  <c:v>254.64</c:v>
                </c:pt>
                <c:pt idx="17">
                  <c:v>253.78</c:v>
                </c:pt>
                <c:pt idx="18">
                  <c:v>252.93</c:v>
                </c:pt>
                <c:pt idx="19">
                  <c:v>252.07</c:v>
                </c:pt>
                <c:pt idx="20">
                  <c:v>251.22</c:v>
                </c:pt>
                <c:pt idx="21">
                  <c:v>250.36</c:v>
                </c:pt>
                <c:pt idx="22">
                  <c:v>249.5</c:v>
                </c:pt>
                <c:pt idx="23">
                  <c:v>248.65</c:v>
                </c:pt>
                <c:pt idx="24">
                  <c:v>247.79</c:v>
                </c:pt>
                <c:pt idx="25">
                  <c:v>246.94</c:v>
                </c:pt>
                <c:pt idx="26">
                  <c:v>246.08</c:v>
                </c:pt>
                <c:pt idx="27">
                  <c:v>245.23</c:v>
                </c:pt>
                <c:pt idx="28">
                  <c:v>244.37</c:v>
                </c:pt>
                <c:pt idx="29">
                  <c:v>243.51</c:v>
                </c:pt>
                <c:pt idx="30">
                  <c:v>242.66</c:v>
                </c:pt>
                <c:pt idx="31">
                  <c:v>241.8</c:v>
                </c:pt>
                <c:pt idx="32">
                  <c:v>240.95</c:v>
                </c:pt>
                <c:pt idx="33">
                  <c:v>240.09</c:v>
                </c:pt>
                <c:pt idx="34">
                  <c:v>239.23</c:v>
                </c:pt>
                <c:pt idx="35">
                  <c:v>238.38</c:v>
                </c:pt>
                <c:pt idx="36">
                  <c:v>237.52</c:v>
                </c:pt>
                <c:pt idx="37">
                  <c:v>236.67</c:v>
                </c:pt>
                <c:pt idx="38">
                  <c:v>235.81</c:v>
                </c:pt>
                <c:pt idx="39">
                  <c:v>234.95</c:v>
                </c:pt>
                <c:pt idx="40">
                  <c:v>234.1</c:v>
                </c:pt>
                <c:pt idx="41">
                  <c:v>233.24</c:v>
                </c:pt>
                <c:pt idx="42">
                  <c:v>232.39</c:v>
                </c:pt>
                <c:pt idx="43">
                  <c:v>231.53</c:v>
                </c:pt>
                <c:pt idx="44">
                  <c:v>230.67</c:v>
                </c:pt>
                <c:pt idx="45">
                  <c:v>229.82</c:v>
                </c:pt>
                <c:pt idx="46">
                  <c:v>228.96</c:v>
                </c:pt>
                <c:pt idx="47">
                  <c:v>228.11</c:v>
                </c:pt>
                <c:pt idx="48">
                  <c:v>227.25</c:v>
                </c:pt>
                <c:pt idx="49">
                  <c:v>226.39</c:v>
                </c:pt>
                <c:pt idx="50">
                  <c:v>225.54</c:v>
                </c:pt>
                <c:pt idx="51">
                  <c:v>224.68</c:v>
                </c:pt>
                <c:pt idx="52">
                  <c:v>223.83</c:v>
                </c:pt>
                <c:pt idx="53">
                  <c:v>222.97</c:v>
                </c:pt>
                <c:pt idx="54">
                  <c:v>222.11</c:v>
                </c:pt>
                <c:pt idx="55">
                  <c:v>221.26</c:v>
                </c:pt>
                <c:pt idx="56">
                  <c:v>220.4</c:v>
                </c:pt>
                <c:pt idx="57">
                  <c:v>219.55</c:v>
                </c:pt>
                <c:pt idx="58">
                  <c:v>218.69</c:v>
                </c:pt>
                <c:pt idx="59">
                  <c:v>217.84</c:v>
                </c:pt>
                <c:pt idx="60">
                  <c:v>216.98</c:v>
                </c:pt>
                <c:pt idx="61">
                  <c:v>216.13</c:v>
                </c:pt>
                <c:pt idx="62">
                  <c:v>215.27</c:v>
                </c:pt>
                <c:pt idx="63">
                  <c:v>214.41</c:v>
                </c:pt>
                <c:pt idx="64">
                  <c:v>213.56</c:v>
                </c:pt>
                <c:pt idx="65">
                  <c:v>212.7</c:v>
                </c:pt>
                <c:pt idx="66">
                  <c:v>211.85</c:v>
                </c:pt>
                <c:pt idx="67">
                  <c:v>210.99</c:v>
                </c:pt>
                <c:pt idx="68">
                  <c:v>210.13</c:v>
                </c:pt>
                <c:pt idx="69">
                  <c:v>209.28</c:v>
                </c:pt>
                <c:pt idx="70">
                  <c:v>208.42</c:v>
                </c:pt>
                <c:pt idx="71">
                  <c:v>207.57</c:v>
                </c:pt>
                <c:pt idx="72">
                  <c:v>206.71</c:v>
                </c:pt>
                <c:pt idx="73">
                  <c:v>205.85</c:v>
                </c:pt>
                <c:pt idx="74">
                  <c:v>205</c:v>
                </c:pt>
                <c:pt idx="75">
                  <c:v>204.14</c:v>
                </c:pt>
                <c:pt idx="76">
                  <c:v>203.29</c:v>
                </c:pt>
                <c:pt idx="77">
                  <c:v>202.43</c:v>
                </c:pt>
                <c:pt idx="78">
                  <c:v>201.58</c:v>
                </c:pt>
                <c:pt idx="79">
                  <c:v>200.72</c:v>
                </c:pt>
                <c:pt idx="80">
                  <c:v>199.86</c:v>
                </c:pt>
                <c:pt idx="81">
                  <c:v>199</c:v>
                </c:pt>
                <c:pt idx="82">
                  <c:v>198.15</c:v>
                </c:pt>
                <c:pt idx="83">
                  <c:v>197.29</c:v>
                </c:pt>
                <c:pt idx="84">
                  <c:v>196.43</c:v>
                </c:pt>
                <c:pt idx="85">
                  <c:v>195.57</c:v>
                </c:pt>
                <c:pt idx="86">
                  <c:v>194.72</c:v>
                </c:pt>
                <c:pt idx="87">
                  <c:v>193.86</c:v>
                </c:pt>
                <c:pt idx="88">
                  <c:v>193</c:v>
                </c:pt>
                <c:pt idx="89">
                  <c:v>192.15</c:v>
                </c:pt>
                <c:pt idx="90">
                  <c:v>191.29</c:v>
                </c:pt>
                <c:pt idx="91">
                  <c:v>190.43</c:v>
                </c:pt>
                <c:pt idx="92">
                  <c:v>189.58</c:v>
                </c:pt>
                <c:pt idx="93">
                  <c:v>188.72</c:v>
                </c:pt>
                <c:pt idx="94">
                  <c:v>187.87</c:v>
                </c:pt>
                <c:pt idx="95">
                  <c:v>187.01</c:v>
                </c:pt>
                <c:pt idx="96">
                  <c:v>186.16</c:v>
                </c:pt>
                <c:pt idx="97">
                  <c:v>185.3</c:v>
                </c:pt>
                <c:pt idx="98">
                  <c:v>184.44</c:v>
                </c:pt>
                <c:pt idx="99">
                  <c:v>183.59</c:v>
                </c:pt>
                <c:pt idx="100">
                  <c:v>182.73</c:v>
                </c:pt>
                <c:pt idx="101">
                  <c:v>181.88</c:v>
                </c:pt>
                <c:pt idx="102">
                  <c:v>181.02</c:v>
                </c:pt>
                <c:pt idx="103">
                  <c:v>180.16</c:v>
                </c:pt>
                <c:pt idx="104">
                  <c:v>179.31</c:v>
                </c:pt>
                <c:pt idx="105">
                  <c:v>178.45</c:v>
                </c:pt>
                <c:pt idx="106">
                  <c:v>177.6</c:v>
                </c:pt>
                <c:pt idx="107">
                  <c:v>176.74</c:v>
                </c:pt>
                <c:pt idx="108">
                  <c:v>175.88</c:v>
                </c:pt>
                <c:pt idx="109">
                  <c:v>175.03</c:v>
                </c:pt>
                <c:pt idx="110">
                  <c:v>174.17</c:v>
                </c:pt>
                <c:pt idx="111">
                  <c:v>173.32</c:v>
                </c:pt>
                <c:pt idx="112">
                  <c:v>172.46</c:v>
                </c:pt>
                <c:pt idx="113">
                  <c:v>171.61</c:v>
                </c:pt>
                <c:pt idx="114">
                  <c:v>170.75</c:v>
                </c:pt>
                <c:pt idx="115">
                  <c:v>169.89</c:v>
                </c:pt>
                <c:pt idx="116">
                  <c:v>169.04</c:v>
                </c:pt>
                <c:pt idx="117">
                  <c:v>168.18</c:v>
                </c:pt>
                <c:pt idx="118">
                  <c:v>167.33</c:v>
                </c:pt>
                <c:pt idx="119">
                  <c:v>166.47</c:v>
                </c:pt>
                <c:pt idx="120">
                  <c:v>165.61</c:v>
                </c:pt>
                <c:pt idx="121">
                  <c:v>164.76</c:v>
                </c:pt>
                <c:pt idx="122">
                  <c:v>163.9</c:v>
                </c:pt>
                <c:pt idx="123">
                  <c:v>163.05000000000001</c:v>
                </c:pt>
                <c:pt idx="124">
                  <c:v>162.19</c:v>
                </c:pt>
                <c:pt idx="125">
                  <c:v>161.34</c:v>
                </c:pt>
                <c:pt idx="126">
                  <c:v>160.47999999999999</c:v>
                </c:pt>
                <c:pt idx="127">
                  <c:v>159.62</c:v>
                </c:pt>
                <c:pt idx="128">
                  <c:v>158.77000000000001</c:v>
                </c:pt>
                <c:pt idx="129">
                  <c:v>157.91</c:v>
                </c:pt>
                <c:pt idx="130">
                  <c:v>157.06</c:v>
                </c:pt>
                <c:pt idx="131">
                  <c:v>156.19999999999999</c:v>
                </c:pt>
                <c:pt idx="132">
                  <c:v>155.34</c:v>
                </c:pt>
                <c:pt idx="133">
                  <c:v>154.49</c:v>
                </c:pt>
                <c:pt idx="134">
                  <c:v>153.63</c:v>
                </c:pt>
                <c:pt idx="135">
                  <c:v>152.78</c:v>
                </c:pt>
                <c:pt idx="136">
                  <c:v>151.91999999999999</c:v>
                </c:pt>
                <c:pt idx="137">
                  <c:v>151.06</c:v>
                </c:pt>
                <c:pt idx="138">
                  <c:v>150.21</c:v>
                </c:pt>
                <c:pt idx="139">
                  <c:v>149.35</c:v>
                </c:pt>
                <c:pt idx="140">
                  <c:v>148.5</c:v>
                </c:pt>
                <c:pt idx="141">
                  <c:v>147.63999999999999</c:v>
                </c:pt>
                <c:pt idx="142">
                  <c:v>146.79</c:v>
                </c:pt>
                <c:pt idx="143">
                  <c:v>145.93</c:v>
                </c:pt>
                <c:pt idx="144">
                  <c:v>145.07</c:v>
                </c:pt>
                <c:pt idx="145">
                  <c:v>144.22</c:v>
                </c:pt>
                <c:pt idx="146">
                  <c:v>143.36000000000001</c:v>
                </c:pt>
                <c:pt idx="147">
                  <c:v>142.51</c:v>
                </c:pt>
                <c:pt idx="148">
                  <c:v>141.65</c:v>
                </c:pt>
                <c:pt idx="149">
                  <c:v>140.79</c:v>
                </c:pt>
                <c:pt idx="150">
                  <c:v>139.94</c:v>
                </c:pt>
                <c:pt idx="151">
                  <c:v>139.08000000000001</c:v>
                </c:pt>
                <c:pt idx="152">
                  <c:v>138.22999999999999</c:v>
                </c:pt>
                <c:pt idx="153">
                  <c:v>137.37</c:v>
                </c:pt>
                <c:pt idx="154">
                  <c:v>136.51</c:v>
                </c:pt>
                <c:pt idx="155">
                  <c:v>135.66</c:v>
                </c:pt>
                <c:pt idx="156">
                  <c:v>134.80000000000001</c:v>
                </c:pt>
                <c:pt idx="157">
                  <c:v>133.94999999999999</c:v>
                </c:pt>
                <c:pt idx="158">
                  <c:v>133.09</c:v>
                </c:pt>
                <c:pt idx="159">
                  <c:v>132.24</c:v>
                </c:pt>
                <c:pt idx="160">
                  <c:v>131.38</c:v>
                </c:pt>
                <c:pt idx="161">
                  <c:v>130.52000000000001</c:v>
                </c:pt>
                <c:pt idx="162">
                  <c:v>129.66999999999999</c:v>
                </c:pt>
                <c:pt idx="163">
                  <c:v>128.81</c:v>
                </c:pt>
                <c:pt idx="164">
                  <c:v>127.95</c:v>
                </c:pt>
                <c:pt idx="165">
                  <c:v>127.1</c:v>
                </c:pt>
                <c:pt idx="166">
                  <c:v>126.24</c:v>
                </c:pt>
                <c:pt idx="167">
                  <c:v>125.39</c:v>
                </c:pt>
                <c:pt idx="168">
                  <c:v>124.53</c:v>
                </c:pt>
                <c:pt idx="169">
                  <c:v>123.68</c:v>
                </c:pt>
                <c:pt idx="170">
                  <c:v>122.82</c:v>
                </c:pt>
                <c:pt idx="171">
                  <c:v>121.96</c:v>
                </c:pt>
                <c:pt idx="172">
                  <c:v>121.11</c:v>
                </c:pt>
                <c:pt idx="173">
                  <c:v>120.25</c:v>
                </c:pt>
                <c:pt idx="174">
                  <c:v>119.4</c:v>
                </c:pt>
                <c:pt idx="175">
                  <c:v>118.54</c:v>
                </c:pt>
                <c:pt idx="176">
                  <c:v>117.69</c:v>
                </c:pt>
                <c:pt idx="177">
                  <c:v>116.83</c:v>
                </c:pt>
                <c:pt idx="178">
                  <c:v>115.97</c:v>
                </c:pt>
                <c:pt idx="179">
                  <c:v>115.11</c:v>
                </c:pt>
                <c:pt idx="180">
                  <c:v>114.26</c:v>
                </c:pt>
                <c:pt idx="181">
                  <c:v>113.39</c:v>
                </c:pt>
                <c:pt idx="182">
                  <c:v>112.53</c:v>
                </c:pt>
                <c:pt idx="183">
                  <c:v>111.68</c:v>
                </c:pt>
                <c:pt idx="184">
                  <c:v>110.82</c:v>
                </c:pt>
                <c:pt idx="185">
                  <c:v>109.96</c:v>
                </c:pt>
                <c:pt idx="186">
                  <c:v>109.1</c:v>
                </c:pt>
                <c:pt idx="187">
                  <c:v>108.25</c:v>
                </c:pt>
                <c:pt idx="188">
                  <c:v>107.39</c:v>
                </c:pt>
                <c:pt idx="189">
                  <c:v>106.54</c:v>
                </c:pt>
                <c:pt idx="190">
                  <c:v>105.72</c:v>
                </c:pt>
                <c:pt idx="191">
                  <c:v>104.83</c:v>
                </c:pt>
                <c:pt idx="192">
                  <c:v>103.97</c:v>
                </c:pt>
                <c:pt idx="193">
                  <c:v>103.11</c:v>
                </c:pt>
                <c:pt idx="194">
                  <c:v>102.26</c:v>
                </c:pt>
                <c:pt idx="195">
                  <c:v>101.4</c:v>
                </c:pt>
                <c:pt idx="196">
                  <c:v>100.54</c:v>
                </c:pt>
                <c:pt idx="197">
                  <c:v>99.69</c:v>
                </c:pt>
                <c:pt idx="198">
                  <c:v>98.82</c:v>
                </c:pt>
                <c:pt idx="199">
                  <c:v>97.97</c:v>
                </c:pt>
                <c:pt idx="200">
                  <c:v>97.1</c:v>
                </c:pt>
                <c:pt idx="201">
                  <c:v>96.25</c:v>
                </c:pt>
                <c:pt idx="202">
                  <c:v>95.39</c:v>
                </c:pt>
                <c:pt idx="203">
                  <c:v>94.54</c:v>
                </c:pt>
                <c:pt idx="204">
                  <c:v>93.68</c:v>
                </c:pt>
                <c:pt idx="205">
                  <c:v>92.83</c:v>
                </c:pt>
                <c:pt idx="206">
                  <c:v>91.97</c:v>
                </c:pt>
                <c:pt idx="207">
                  <c:v>91.11</c:v>
                </c:pt>
                <c:pt idx="208">
                  <c:v>90.25</c:v>
                </c:pt>
                <c:pt idx="209">
                  <c:v>89.4</c:v>
                </c:pt>
                <c:pt idx="210">
                  <c:v>88.54</c:v>
                </c:pt>
                <c:pt idx="211">
                  <c:v>87.69</c:v>
                </c:pt>
                <c:pt idx="212">
                  <c:v>86.83</c:v>
                </c:pt>
                <c:pt idx="213">
                  <c:v>85.97</c:v>
                </c:pt>
                <c:pt idx="214">
                  <c:v>85.12</c:v>
                </c:pt>
                <c:pt idx="215">
                  <c:v>84.26</c:v>
                </c:pt>
                <c:pt idx="216">
                  <c:v>83.41</c:v>
                </c:pt>
                <c:pt idx="217">
                  <c:v>82.55</c:v>
                </c:pt>
                <c:pt idx="218">
                  <c:v>81.69</c:v>
                </c:pt>
                <c:pt idx="219">
                  <c:v>80.84</c:v>
                </c:pt>
                <c:pt idx="220">
                  <c:v>79.98</c:v>
                </c:pt>
                <c:pt idx="221">
                  <c:v>79.12</c:v>
                </c:pt>
                <c:pt idx="222">
                  <c:v>78.260000000000005</c:v>
                </c:pt>
                <c:pt idx="223">
                  <c:v>77.400000000000006</c:v>
                </c:pt>
                <c:pt idx="224">
                  <c:v>76.55</c:v>
                </c:pt>
                <c:pt idx="225">
                  <c:v>75.69</c:v>
                </c:pt>
                <c:pt idx="226">
                  <c:v>74.83</c:v>
                </c:pt>
                <c:pt idx="227">
                  <c:v>73.98</c:v>
                </c:pt>
                <c:pt idx="228">
                  <c:v>73.12</c:v>
                </c:pt>
                <c:pt idx="229">
                  <c:v>72.27</c:v>
                </c:pt>
                <c:pt idx="230">
                  <c:v>71.41</c:v>
                </c:pt>
                <c:pt idx="231">
                  <c:v>70.55</c:v>
                </c:pt>
                <c:pt idx="232">
                  <c:v>69.7</c:v>
                </c:pt>
                <c:pt idx="233">
                  <c:v>68.84</c:v>
                </c:pt>
                <c:pt idx="234">
                  <c:v>67.989999999999995</c:v>
                </c:pt>
                <c:pt idx="235">
                  <c:v>67.13</c:v>
                </c:pt>
                <c:pt idx="236">
                  <c:v>66.28</c:v>
                </c:pt>
                <c:pt idx="237">
                  <c:v>65.42</c:v>
                </c:pt>
                <c:pt idx="238">
                  <c:v>64.56</c:v>
                </c:pt>
                <c:pt idx="239">
                  <c:v>63.71</c:v>
                </c:pt>
                <c:pt idx="240">
                  <c:v>62.85</c:v>
                </c:pt>
                <c:pt idx="241">
                  <c:v>62</c:v>
                </c:pt>
                <c:pt idx="242">
                  <c:v>61.14</c:v>
                </c:pt>
                <c:pt idx="243">
                  <c:v>60.28</c:v>
                </c:pt>
                <c:pt idx="244">
                  <c:v>59.43</c:v>
                </c:pt>
                <c:pt idx="245">
                  <c:v>58.57</c:v>
                </c:pt>
                <c:pt idx="246">
                  <c:v>57.72</c:v>
                </c:pt>
                <c:pt idx="247">
                  <c:v>56.86</c:v>
                </c:pt>
                <c:pt idx="248">
                  <c:v>56.01</c:v>
                </c:pt>
                <c:pt idx="249">
                  <c:v>55.15</c:v>
                </c:pt>
                <c:pt idx="250">
                  <c:v>54.29</c:v>
                </c:pt>
                <c:pt idx="251">
                  <c:v>53.44</c:v>
                </c:pt>
                <c:pt idx="252">
                  <c:v>52.58</c:v>
                </c:pt>
                <c:pt idx="253">
                  <c:v>51.73</c:v>
                </c:pt>
                <c:pt idx="254">
                  <c:v>50.87</c:v>
                </c:pt>
                <c:pt idx="255">
                  <c:v>50.01</c:v>
                </c:pt>
                <c:pt idx="256">
                  <c:v>49.16</c:v>
                </c:pt>
                <c:pt idx="257">
                  <c:v>48.3</c:v>
                </c:pt>
                <c:pt idx="258">
                  <c:v>47.45</c:v>
                </c:pt>
                <c:pt idx="259">
                  <c:v>46.59</c:v>
                </c:pt>
                <c:pt idx="260">
                  <c:v>45.73</c:v>
                </c:pt>
                <c:pt idx="261">
                  <c:v>44.88</c:v>
                </c:pt>
                <c:pt idx="262">
                  <c:v>44.02</c:v>
                </c:pt>
                <c:pt idx="263">
                  <c:v>43.17</c:v>
                </c:pt>
                <c:pt idx="264">
                  <c:v>42.31</c:v>
                </c:pt>
                <c:pt idx="265">
                  <c:v>41.46</c:v>
                </c:pt>
                <c:pt idx="266">
                  <c:v>40.6</c:v>
                </c:pt>
                <c:pt idx="267">
                  <c:v>39.74</c:v>
                </c:pt>
                <c:pt idx="268">
                  <c:v>38.89</c:v>
                </c:pt>
                <c:pt idx="269">
                  <c:v>38.03</c:v>
                </c:pt>
                <c:pt idx="270">
                  <c:v>37.18</c:v>
                </c:pt>
                <c:pt idx="271">
                  <c:v>36.32</c:v>
                </c:pt>
              </c:numCache>
            </c:numRef>
          </c:xVal>
          <c:yVal>
            <c:numRef>
              <c:f>récap!$D$4:$D$275</c:f>
              <c:numCache>
                <c:formatCode>General</c:formatCode>
                <c:ptCount val="272"/>
                <c:pt idx="0">
                  <c:v>2.633</c:v>
                </c:pt>
                <c:pt idx="1">
                  <c:v>2.6680000000000001</c:v>
                </c:pt>
                <c:pt idx="2">
                  <c:v>2.702</c:v>
                </c:pt>
                <c:pt idx="3">
                  <c:v>2.7679999999999998</c:v>
                </c:pt>
                <c:pt idx="4">
                  <c:v>2.8559999999999999</c:v>
                </c:pt>
                <c:pt idx="5">
                  <c:v>2.8639999999999999</c:v>
                </c:pt>
                <c:pt idx="6">
                  <c:v>2.92</c:v>
                </c:pt>
                <c:pt idx="7">
                  <c:v>2.9870000000000001</c:v>
                </c:pt>
                <c:pt idx="8">
                  <c:v>3.0659999999999998</c:v>
                </c:pt>
                <c:pt idx="9">
                  <c:v>3.1259999999999999</c:v>
                </c:pt>
                <c:pt idx="10">
                  <c:v>3.1709999999999998</c:v>
                </c:pt>
                <c:pt idx="11">
                  <c:v>3.2320000000000002</c:v>
                </c:pt>
                <c:pt idx="12">
                  <c:v>3.2829999999999999</c:v>
                </c:pt>
                <c:pt idx="13">
                  <c:v>3.34</c:v>
                </c:pt>
                <c:pt idx="14">
                  <c:v>3.4089999999999998</c:v>
                </c:pt>
                <c:pt idx="15">
                  <c:v>3.4580000000000002</c:v>
                </c:pt>
                <c:pt idx="16">
                  <c:v>3.5179999999999998</c:v>
                </c:pt>
                <c:pt idx="17">
                  <c:v>3.5870000000000002</c:v>
                </c:pt>
                <c:pt idx="18">
                  <c:v>3.6440000000000001</c:v>
                </c:pt>
                <c:pt idx="19">
                  <c:v>3.714</c:v>
                </c:pt>
                <c:pt idx="20">
                  <c:v>3.7709999999999999</c:v>
                </c:pt>
                <c:pt idx="21">
                  <c:v>3.8450000000000002</c:v>
                </c:pt>
                <c:pt idx="22">
                  <c:v>3.92</c:v>
                </c:pt>
                <c:pt idx="23">
                  <c:v>3.9929999999999999</c:v>
                </c:pt>
                <c:pt idx="24">
                  <c:v>4.056</c:v>
                </c:pt>
                <c:pt idx="25">
                  <c:v>4.13</c:v>
                </c:pt>
                <c:pt idx="26">
                  <c:v>4.2119999999999997</c:v>
                </c:pt>
                <c:pt idx="27">
                  <c:v>4.2859999999999996</c:v>
                </c:pt>
                <c:pt idx="28">
                  <c:v>4.3609999999999998</c:v>
                </c:pt>
                <c:pt idx="29">
                  <c:v>4.4450000000000003</c:v>
                </c:pt>
                <c:pt idx="30">
                  <c:v>4.5170000000000003</c:v>
                </c:pt>
                <c:pt idx="31">
                  <c:v>4.6150000000000002</c:v>
                </c:pt>
                <c:pt idx="32">
                  <c:v>4.6989999999999998</c:v>
                </c:pt>
                <c:pt idx="33">
                  <c:v>4.7779999999999996</c:v>
                </c:pt>
                <c:pt idx="34">
                  <c:v>4.859</c:v>
                </c:pt>
                <c:pt idx="35">
                  <c:v>4.9560000000000004</c:v>
                </c:pt>
                <c:pt idx="36">
                  <c:v>5.0529999999999999</c:v>
                </c:pt>
                <c:pt idx="37">
                  <c:v>5.141</c:v>
                </c:pt>
                <c:pt idx="38">
                  <c:v>5.2270000000000003</c:v>
                </c:pt>
                <c:pt idx="39">
                  <c:v>5.3289999999999997</c:v>
                </c:pt>
                <c:pt idx="40">
                  <c:v>5.4290000000000003</c:v>
                </c:pt>
                <c:pt idx="41">
                  <c:v>5.5179999999999998</c:v>
                </c:pt>
                <c:pt idx="42">
                  <c:v>5.6120000000000001</c:v>
                </c:pt>
                <c:pt idx="43">
                  <c:v>5.72</c:v>
                </c:pt>
                <c:pt idx="44">
                  <c:v>5.8319999999999999</c:v>
                </c:pt>
                <c:pt idx="45">
                  <c:v>5.9279999999999999</c:v>
                </c:pt>
                <c:pt idx="46">
                  <c:v>6.0350000000000001</c:v>
                </c:pt>
                <c:pt idx="47">
                  <c:v>6.14</c:v>
                </c:pt>
                <c:pt idx="48">
                  <c:v>6.2549999999999999</c:v>
                </c:pt>
                <c:pt idx="49">
                  <c:v>6.367</c:v>
                </c:pt>
                <c:pt idx="50">
                  <c:v>6.4669999999999996</c:v>
                </c:pt>
                <c:pt idx="51">
                  <c:v>6.5839999999999996</c:v>
                </c:pt>
                <c:pt idx="52">
                  <c:v>6.7039999999999997</c:v>
                </c:pt>
                <c:pt idx="53">
                  <c:v>6.83</c:v>
                </c:pt>
                <c:pt idx="54">
                  <c:v>6.9390000000000001</c:v>
                </c:pt>
                <c:pt idx="55">
                  <c:v>7.0650000000000004</c:v>
                </c:pt>
                <c:pt idx="56">
                  <c:v>7.1710000000000003</c:v>
                </c:pt>
                <c:pt idx="57">
                  <c:v>7.2930000000000001</c:v>
                </c:pt>
                <c:pt idx="58">
                  <c:v>7.43</c:v>
                </c:pt>
                <c:pt idx="59">
                  <c:v>7.5469999999999997</c:v>
                </c:pt>
                <c:pt idx="60">
                  <c:v>7.673</c:v>
                </c:pt>
                <c:pt idx="61">
                  <c:v>7.8179999999999996</c:v>
                </c:pt>
                <c:pt idx="62">
                  <c:v>7.9470000000000001</c:v>
                </c:pt>
                <c:pt idx="63">
                  <c:v>8.0760000000000005</c:v>
                </c:pt>
                <c:pt idx="64">
                  <c:v>8.2059999999999995</c:v>
                </c:pt>
                <c:pt idx="65">
                  <c:v>8.3580000000000005</c:v>
                </c:pt>
                <c:pt idx="66">
                  <c:v>8.5090000000000003</c:v>
                </c:pt>
                <c:pt idx="67">
                  <c:v>8.64</c:v>
                </c:pt>
                <c:pt idx="68">
                  <c:v>8.7870000000000008</c:v>
                </c:pt>
                <c:pt idx="69">
                  <c:v>8.9309999999999992</c:v>
                </c:pt>
                <c:pt idx="70">
                  <c:v>9.093</c:v>
                </c:pt>
                <c:pt idx="71">
                  <c:v>9.2360000000000007</c:v>
                </c:pt>
                <c:pt idx="72">
                  <c:v>9.3859999999999992</c:v>
                </c:pt>
                <c:pt idx="73">
                  <c:v>9.5399999999999991</c:v>
                </c:pt>
                <c:pt idx="74">
                  <c:v>9.6980000000000004</c:v>
                </c:pt>
                <c:pt idx="75">
                  <c:v>9.8770000000000007</c:v>
                </c:pt>
                <c:pt idx="76">
                  <c:v>10.025</c:v>
                </c:pt>
                <c:pt idx="77">
                  <c:v>10.191000000000001</c:v>
                </c:pt>
                <c:pt idx="78">
                  <c:v>10.366</c:v>
                </c:pt>
                <c:pt idx="79">
                  <c:v>10.529</c:v>
                </c:pt>
                <c:pt idx="80">
                  <c:v>10.702</c:v>
                </c:pt>
                <c:pt idx="81">
                  <c:v>10.866</c:v>
                </c:pt>
                <c:pt idx="82">
                  <c:v>11.05</c:v>
                </c:pt>
                <c:pt idx="83">
                  <c:v>11.247999999999999</c:v>
                </c:pt>
                <c:pt idx="84">
                  <c:v>11.433</c:v>
                </c:pt>
                <c:pt idx="85">
                  <c:v>11.599</c:v>
                </c:pt>
                <c:pt idx="86">
                  <c:v>11.798999999999999</c:v>
                </c:pt>
                <c:pt idx="87">
                  <c:v>11.997999999999999</c:v>
                </c:pt>
                <c:pt idx="88">
                  <c:v>12.189</c:v>
                </c:pt>
                <c:pt idx="89">
                  <c:v>12.38</c:v>
                </c:pt>
                <c:pt idx="90">
                  <c:v>12.56</c:v>
                </c:pt>
                <c:pt idx="91">
                  <c:v>12.778</c:v>
                </c:pt>
                <c:pt idx="92">
                  <c:v>12.993</c:v>
                </c:pt>
                <c:pt idx="93">
                  <c:v>13.19</c:v>
                </c:pt>
                <c:pt idx="94">
                  <c:v>13.385</c:v>
                </c:pt>
                <c:pt idx="95">
                  <c:v>13.599</c:v>
                </c:pt>
                <c:pt idx="96">
                  <c:v>13.815</c:v>
                </c:pt>
                <c:pt idx="97">
                  <c:v>14.025</c:v>
                </c:pt>
                <c:pt idx="98">
                  <c:v>14.250999999999999</c:v>
                </c:pt>
                <c:pt idx="99">
                  <c:v>14.458</c:v>
                </c:pt>
                <c:pt idx="100">
                  <c:v>14.691000000000001</c:v>
                </c:pt>
                <c:pt idx="101">
                  <c:v>14.941000000000001</c:v>
                </c:pt>
                <c:pt idx="102">
                  <c:v>15.157</c:v>
                </c:pt>
                <c:pt idx="103">
                  <c:v>15.385</c:v>
                </c:pt>
                <c:pt idx="104">
                  <c:v>15.625999999999999</c:v>
                </c:pt>
                <c:pt idx="105">
                  <c:v>15.868</c:v>
                </c:pt>
                <c:pt idx="106">
                  <c:v>16.096</c:v>
                </c:pt>
                <c:pt idx="107">
                  <c:v>16.326000000000001</c:v>
                </c:pt>
                <c:pt idx="108">
                  <c:v>16.565999999999999</c:v>
                </c:pt>
                <c:pt idx="109">
                  <c:v>16.847000000000001</c:v>
                </c:pt>
                <c:pt idx="110">
                  <c:v>17.084</c:v>
                </c:pt>
                <c:pt idx="111">
                  <c:v>17.315000000000001</c:v>
                </c:pt>
                <c:pt idx="112">
                  <c:v>17.568999999999999</c:v>
                </c:pt>
                <c:pt idx="113">
                  <c:v>17.818000000000001</c:v>
                </c:pt>
                <c:pt idx="114">
                  <c:v>18.065000000000001</c:v>
                </c:pt>
                <c:pt idx="115">
                  <c:v>18.311</c:v>
                </c:pt>
                <c:pt idx="116">
                  <c:v>18.533999999999999</c:v>
                </c:pt>
                <c:pt idx="117">
                  <c:v>18.79</c:v>
                </c:pt>
                <c:pt idx="118">
                  <c:v>19.048999999999999</c:v>
                </c:pt>
                <c:pt idx="119">
                  <c:v>19.285</c:v>
                </c:pt>
                <c:pt idx="120">
                  <c:v>19.521000000000001</c:v>
                </c:pt>
                <c:pt idx="121">
                  <c:v>19.774999999999999</c:v>
                </c:pt>
                <c:pt idx="122">
                  <c:v>20.042000000000002</c:v>
                </c:pt>
                <c:pt idx="123">
                  <c:v>20.271000000000001</c:v>
                </c:pt>
                <c:pt idx="124">
                  <c:v>20.527000000000001</c:v>
                </c:pt>
                <c:pt idx="125">
                  <c:v>20.771000000000001</c:v>
                </c:pt>
                <c:pt idx="126">
                  <c:v>21.032</c:v>
                </c:pt>
                <c:pt idx="127">
                  <c:v>21.303000000000001</c:v>
                </c:pt>
                <c:pt idx="128">
                  <c:v>21.553999999999998</c:v>
                </c:pt>
                <c:pt idx="129">
                  <c:v>21.797000000000001</c:v>
                </c:pt>
                <c:pt idx="130">
                  <c:v>22.056999999999999</c:v>
                </c:pt>
                <c:pt idx="131">
                  <c:v>22.327000000000002</c:v>
                </c:pt>
                <c:pt idx="132">
                  <c:v>22.582999999999998</c:v>
                </c:pt>
                <c:pt idx="133">
                  <c:v>22.847000000000001</c:v>
                </c:pt>
                <c:pt idx="134">
                  <c:v>23.106999999999999</c:v>
                </c:pt>
                <c:pt idx="135">
                  <c:v>23.414999999999999</c:v>
                </c:pt>
                <c:pt idx="136">
                  <c:v>23.692</c:v>
                </c:pt>
                <c:pt idx="137">
                  <c:v>23.946000000000002</c:v>
                </c:pt>
                <c:pt idx="138">
                  <c:v>24.207000000000001</c:v>
                </c:pt>
                <c:pt idx="139">
                  <c:v>24.489000000000001</c:v>
                </c:pt>
                <c:pt idx="140">
                  <c:v>24.763999999999999</c:v>
                </c:pt>
                <c:pt idx="141">
                  <c:v>25.012</c:v>
                </c:pt>
                <c:pt idx="142">
                  <c:v>25.265000000000001</c:v>
                </c:pt>
                <c:pt idx="143">
                  <c:v>25.524000000000001</c:v>
                </c:pt>
                <c:pt idx="144">
                  <c:v>25.806000000000001</c:v>
                </c:pt>
                <c:pt idx="145">
                  <c:v>26.081</c:v>
                </c:pt>
                <c:pt idx="146">
                  <c:v>26.309000000000001</c:v>
                </c:pt>
                <c:pt idx="147">
                  <c:v>26.565999999999999</c:v>
                </c:pt>
                <c:pt idx="148">
                  <c:v>26.831</c:v>
                </c:pt>
                <c:pt idx="149">
                  <c:v>27.077000000000002</c:v>
                </c:pt>
                <c:pt idx="150">
                  <c:v>27.302</c:v>
                </c:pt>
                <c:pt idx="151">
                  <c:v>27.523</c:v>
                </c:pt>
                <c:pt idx="152">
                  <c:v>27.763999999999999</c:v>
                </c:pt>
                <c:pt idx="153">
                  <c:v>28.013999999999999</c:v>
                </c:pt>
                <c:pt idx="154">
                  <c:v>28.218</c:v>
                </c:pt>
                <c:pt idx="155">
                  <c:v>28.408000000000001</c:v>
                </c:pt>
                <c:pt idx="156">
                  <c:v>28.623000000000001</c:v>
                </c:pt>
                <c:pt idx="157">
                  <c:v>28.832999999999998</c:v>
                </c:pt>
                <c:pt idx="158">
                  <c:v>29.02</c:v>
                </c:pt>
                <c:pt idx="159">
                  <c:v>29.196000000000002</c:v>
                </c:pt>
                <c:pt idx="160">
                  <c:v>29.373999999999999</c:v>
                </c:pt>
                <c:pt idx="161">
                  <c:v>29.574000000000002</c:v>
                </c:pt>
                <c:pt idx="162">
                  <c:v>29.768000000000001</c:v>
                </c:pt>
                <c:pt idx="163">
                  <c:v>29.91</c:v>
                </c:pt>
                <c:pt idx="164">
                  <c:v>30.077999999999999</c:v>
                </c:pt>
                <c:pt idx="165">
                  <c:v>30.253</c:v>
                </c:pt>
                <c:pt idx="166">
                  <c:v>30.439</c:v>
                </c:pt>
                <c:pt idx="167">
                  <c:v>30.587</c:v>
                </c:pt>
                <c:pt idx="168">
                  <c:v>30.739000000000001</c:v>
                </c:pt>
                <c:pt idx="169">
                  <c:v>30.870999999999999</c:v>
                </c:pt>
                <c:pt idx="170">
                  <c:v>31.04</c:v>
                </c:pt>
                <c:pt idx="171">
                  <c:v>31.18</c:v>
                </c:pt>
                <c:pt idx="172">
                  <c:v>31.314</c:v>
                </c:pt>
                <c:pt idx="173">
                  <c:v>31.434999999999999</c:v>
                </c:pt>
                <c:pt idx="174">
                  <c:v>31.591999999999999</c:v>
                </c:pt>
                <c:pt idx="175">
                  <c:v>31.73</c:v>
                </c:pt>
                <c:pt idx="176">
                  <c:v>31.841000000000001</c:v>
                </c:pt>
                <c:pt idx="177">
                  <c:v>31.95</c:v>
                </c:pt>
                <c:pt idx="178">
                  <c:v>32.076999999999998</c:v>
                </c:pt>
                <c:pt idx="179">
                  <c:v>32.204000000000001</c:v>
                </c:pt>
                <c:pt idx="180">
                  <c:v>32.311999999999998</c:v>
                </c:pt>
                <c:pt idx="181">
                  <c:v>32.414999999999999</c:v>
                </c:pt>
                <c:pt idx="182">
                  <c:v>32.517000000000003</c:v>
                </c:pt>
                <c:pt idx="183">
                  <c:v>32.646999999999998</c:v>
                </c:pt>
                <c:pt idx="184">
                  <c:v>32.755000000000003</c:v>
                </c:pt>
                <c:pt idx="185">
                  <c:v>32.843000000000004</c:v>
                </c:pt>
                <c:pt idx="186">
                  <c:v>32.933999999999997</c:v>
                </c:pt>
                <c:pt idx="187">
                  <c:v>33.055</c:v>
                </c:pt>
                <c:pt idx="188">
                  <c:v>33.149000000000001</c:v>
                </c:pt>
                <c:pt idx="189">
                  <c:v>33.229999999999997</c:v>
                </c:pt>
                <c:pt idx="190">
                  <c:v>33.311999999999998</c:v>
                </c:pt>
                <c:pt idx="191">
                  <c:v>33.408000000000001</c:v>
                </c:pt>
                <c:pt idx="192">
                  <c:v>33.503</c:v>
                </c:pt>
                <c:pt idx="193">
                  <c:v>33.594000000000001</c:v>
                </c:pt>
                <c:pt idx="194">
                  <c:v>33.665999999999997</c:v>
                </c:pt>
                <c:pt idx="195">
                  <c:v>33.720999999999997</c:v>
                </c:pt>
                <c:pt idx="196">
                  <c:v>33.807000000000002</c:v>
                </c:pt>
                <c:pt idx="197">
                  <c:v>33.9</c:v>
                </c:pt>
                <c:pt idx="198">
                  <c:v>33.966999999999999</c:v>
                </c:pt>
                <c:pt idx="199">
                  <c:v>34.042000000000002</c:v>
                </c:pt>
                <c:pt idx="200">
                  <c:v>34.139000000000003</c:v>
                </c:pt>
                <c:pt idx="201">
                  <c:v>34.234000000000002</c:v>
                </c:pt>
                <c:pt idx="202">
                  <c:v>34.302</c:v>
                </c:pt>
                <c:pt idx="203">
                  <c:v>34.353999999999999</c:v>
                </c:pt>
                <c:pt idx="204">
                  <c:v>34.420999999999999</c:v>
                </c:pt>
                <c:pt idx="205">
                  <c:v>34.505000000000003</c:v>
                </c:pt>
                <c:pt idx="206">
                  <c:v>34.567999999999998</c:v>
                </c:pt>
                <c:pt idx="207">
                  <c:v>34.618000000000002</c:v>
                </c:pt>
                <c:pt idx="208">
                  <c:v>34.676000000000002</c:v>
                </c:pt>
                <c:pt idx="209">
                  <c:v>34.756999999999998</c:v>
                </c:pt>
                <c:pt idx="210">
                  <c:v>34.834000000000003</c:v>
                </c:pt>
                <c:pt idx="211">
                  <c:v>34.895000000000003</c:v>
                </c:pt>
                <c:pt idx="212">
                  <c:v>34.96</c:v>
                </c:pt>
                <c:pt idx="213">
                  <c:v>35.043999999999997</c:v>
                </c:pt>
                <c:pt idx="214">
                  <c:v>35.130000000000003</c:v>
                </c:pt>
                <c:pt idx="215">
                  <c:v>35.204999999999998</c:v>
                </c:pt>
                <c:pt idx="216">
                  <c:v>35.262999999999998</c:v>
                </c:pt>
                <c:pt idx="217">
                  <c:v>35.326999999999998</c:v>
                </c:pt>
                <c:pt idx="218">
                  <c:v>35.404000000000003</c:v>
                </c:pt>
                <c:pt idx="219">
                  <c:v>35.451000000000001</c:v>
                </c:pt>
                <c:pt idx="220">
                  <c:v>35.500999999999998</c:v>
                </c:pt>
                <c:pt idx="221">
                  <c:v>35.552999999999997</c:v>
                </c:pt>
                <c:pt idx="222">
                  <c:v>35.639000000000003</c:v>
                </c:pt>
                <c:pt idx="223">
                  <c:v>35.700000000000003</c:v>
                </c:pt>
                <c:pt idx="224">
                  <c:v>35.765000000000001</c:v>
                </c:pt>
                <c:pt idx="225">
                  <c:v>35.825000000000003</c:v>
                </c:pt>
                <c:pt idx="226">
                  <c:v>35.911000000000001</c:v>
                </c:pt>
                <c:pt idx="227">
                  <c:v>35.978000000000002</c:v>
                </c:pt>
                <c:pt idx="228">
                  <c:v>36.018000000000001</c:v>
                </c:pt>
                <c:pt idx="229">
                  <c:v>36.052999999999997</c:v>
                </c:pt>
                <c:pt idx="230">
                  <c:v>36.106000000000002</c:v>
                </c:pt>
                <c:pt idx="231">
                  <c:v>36.167999999999999</c:v>
                </c:pt>
                <c:pt idx="232">
                  <c:v>36.203000000000003</c:v>
                </c:pt>
                <c:pt idx="233">
                  <c:v>36.237000000000002</c:v>
                </c:pt>
                <c:pt idx="234">
                  <c:v>36.274000000000001</c:v>
                </c:pt>
                <c:pt idx="235">
                  <c:v>36.326999999999998</c:v>
                </c:pt>
                <c:pt idx="236">
                  <c:v>36.383000000000003</c:v>
                </c:pt>
                <c:pt idx="237">
                  <c:v>36.436</c:v>
                </c:pt>
                <c:pt idx="238">
                  <c:v>36.473999999999997</c:v>
                </c:pt>
                <c:pt idx="239">
                  <c:v>36.517000000000003</c:v>
                </c:pt>
                <c:pt idx="240">
                  <c:v>36.569000000000003</c:v>
                </c:pt>
                <c:pt idx="241">
                  <c:v>36.604999999999997</c:v>
                </c:pt>
                <c:pt idx="242">
                  <c:v>36.649000000000001</c:v>
                </c:pt>
                <c:pt idx="243">
                  <c:v>36.695</c:v>
                </c:pt>
                <c:pt idx="244">
                  <c:v>36.762999999999998</c:v>
                </c:pt>
                <c:pt idx="245">
                  <c:v>36.82</c:v>
                </c:pt>
                <c:pt idx="246">
                  <c:v>36.85</c:v>
                </c:pt>
                <c:pt idx="247">
                  <c:v>36.899000000000001</c:v>
                </c:pt>
                <c:pt idx="248">
                  <c:v>36.966000000000001</c:v>
                </c:pt>
                <c:pt idx="249">
                  <c:v>37.000999999999998</c:v>
                </c:pt>
                <c:pt idx="250">
                  <c:v>37.026000000000003</c:v>
                </c:pt>
                <c:pt idx="251">
                  <c:v>37.048000000000002</c:v>
                </c:pt>
                <c:pt idx="252">
                  <c:v>37.122</c:v>
                </c:pt>
                <c:pt idx="253">
                  <c:v>37.198</c:v>
                </c:pt>
                <c:pt idx="254">
                  <c:v>37.226999999999997</c:v>
                </c:pt>
                <c:pt idx="255">
                  <c:v>37.259</c:v>
                </c:pt>
                <c:pt idx="256">
                  <c:v>37.292000000000002</c:v>
                </c:pt>
                <c:pt idx="257">
                  <c:v>37.344999999999999</c:v>
                </c:pt>
                <c:pt idx="258">
                  <c:v>37.378999999999998</c:v>
                </c:pt>
                <c:pt idx="259">
                  <c:v>37.405999999999999</c:v>
                </c:pt>
                <c:pt idx="260">
                  <c:v>37.44</c:v>
                </c:pt>
                <c:pt idx="261">
                  <c:v>37.503</c:v>
                </c:pt>
                <c:pt idx="262">
                  <c:v>37.539000000000001</c:v>
                </c:pt>
                <c:pt idx="263">
                  <c:v>37.545999999999999</c:v>
                </c:pt>
                <c:pt idx="264">
                  <c:v>37.551000000000002</c:v>
                </c:pt>
                <c:pt idx="265">
                  <c:v>37.654000000000003</c:v>
                </c:pt>
                <c:pt idx="266">
                  <c:v>37.74</c:v>
                </c:pt>
                <c:pt idx="267">
                  <c:v>37.779000000000003</c:v>
                </c:pt>
                <c:pt idx="268">
                  <c:v>37.814999999999998</c:v>
                </c:pt>
                <c:pt idx="269">
                  <c:v>37.872</c:v>
                </c:pt>
                <c:pt idx="270">
                  <c:v>38.009</c:v>
                </c:pt>
                <c:pt idx="271">
                  <c:v>38.036000000000001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récap!$G$1</c:f>
              <c:strCache>
                <c:ptCount val="1"/>
                <c:pt idx="0">
                  <c:v>50%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récap!$G$4:$G$275</c:f>
              <c:numCache>
                <c:formatCode>General</c:formatCode>
                <c:ptCount val="272"/>
                <c:pt idx="0">
                  <c:v>201.1</c:v>
                </c:pt>
                <c:pt idx="1">
                  <c:v>200.68</c:v>
                </c:pt>
                <c:pt idx="2">
                  <c:v>200.02</c:v>
                </c:pt>
                <c:pt idx="3">
                  <c:v>199.36</c:v>
                </c:pt>
                <c:pt idx="4">
                  <c:v>198.71</c:v>
                </c:pt>
                <c:pt idx="5">
                  <c:v>198.07</c:v>
                </c:pt>
                <c:pt idx="6">
                  <c:v>197.43</c:v>
                </c:pt>
                <c:pt idx="7">
                  <c:v>196.79</c:v>
                </c:pt>
                <c:pt idx="8">
                  <c:v>196.14</c:v>
                </c:pt>
                <c:pt idx="9">
                  <c:v>195.5</c:v>
                </c:pt>
                <c:pt idx="10">
                  <c:v>194.86</c:v>
                </c:pt>
                <c:pt idx="11">
                  <c:v>194.22</c:v>
                </c:pt>
                <c:pt idx="12">
                  <c:v>193.58</c:v>
                </c:pt>
                <c:pt idx="13">
                  <c:v>192.93</c:v>
                </c:pt>
                <c:pt idx="14">
                  <c:v>192.29</c:v>
                </c:pt>
                <c:pt idx="15">
                  <c:v>191.65</c:v>
                </c:pt>
                <c:pt idx="16">
                  <c:v>191.01</c:v>
                </c:pt>
                <c:pt idx="17">
                  <c:v>190.37</c:v>
                </c:pt>
                <c:pt idx="18">
                  <c:v>189.72</c:v>
                </c:pt>
                <c:pt idx="19">
                  <c:v>189.08</c:v>
                </c:pt>
                <c:pt idx="20">
                  <c:v>188.44</c:v>
                </c:pt>
                <c:pt idx="21">
                  <c:v>187.8</c:v>
                </c:pt>
                <c:pt idx="22">
                  <c:v>187.16</c:v>
                </c:pt>
                <c:pt idx="23">
                  <c:v>186.51</c:v>
                </c:pt>
                <c:pt idx="24">
                  <c:v>185.87</c:v>
                </c:pt>
                <c:pt idx="25">
                  <c:v>185.23</c:v>
                </c:pt>
                <c:pt idx="26">
                  <c:v>184.59</c:v>
                </c:pt>
                <c:pt idx="27">
                  <c:v>183.95</c:v>
                </c:pt>
                <c:pt idx="28">
                  <c:v>183.31</c:v>
                </c:pt>
                <c:pt idx="29">
                  <c:v>182.66</c:v>
                </c:pt>
                <c:pt idx="30">
                  <c:v>182.02</c:v>
                </c:pt>
                <c:pt idx="31">
                  <c:v>181.38</c:v>
                </c:pt>
                <c:pt idx="32">
                  <c:v>180.74</c:v>
                </c:pt>
                <c:pt idx="33">
                  <c:v>180.1</c:v>
                </c:pt>
                <c:pt idx="34">
                  <c:v>179.45</c:v>
                </c:pt>
                <c:pt idx="35">
                  <c:v>178.81</c:v>
                </c:pt>
                <c:pt idx="36">
                  <c:v>178.17</c:v>
                </c:pt>
                <c:pt idx="37">
                  <c:v>177.53</c:v>
                </c:pt>
                <c:pt idx="38">
                  <c:v>176.89</c:v>
                </c:pt>
                <c:pt idx="39">
                  <c:v>176.24</c:v>
                </c:pt>
                <c:pt idx="40">
                  <c:v>175.6</c:v>
                </c:pt>
                <c:pt idx="41">
                  <c:v>174.96</c:v>
                </c:pt>
                <c:pt idx="42">
                  <c:v>174.32</c:v>
                </c:pt>
                <c:pt idx="43">
                  <c:v>173.68</c:v>
                </c:pt>
                <c:pt idx="44">
                  <c:v>173.03</c:v>
                </c:pt>
                <c:pt idx="45">
                  <c:v>172.39</c:v>
                </c:pt>
                <c:pt idx="46">
                  <c:v>171.75</c:v>
                </c:pt>
                <c:pt idx="47">
                  <c:v>171.11</c:v>
                </c:pt>
                <c:pt idx="48">
                  <c:v>170.47</c:v>
                </c:pt>
                <c:pt idx="49">
                  <c:v>169.83</c:v>
                </c:pt>
                <c:pt idx="50">
                  <c:v>169.18</c:v>
                </c:pt>
                <c:pt idx="51">
                  <c:v>168.54</c:v>
                </c:pt>
                <c:pt idx="52">
                  <c:v>167.9</c:v>
                </c:pt>
                <c:pt idx="53">
                  <c:v>167.26</c:v>
                </c:pt>
                <c:pt idx="54">
                  <c:v>166.61</c:v>
                </c:pt>
                <c:pt idx="55">
                  <c:v>165.97</c:v>
                </c:pt>
                <c:pt idx="56">
                  <c:v>165.33</c:v>
                </c:pt>
                <c:pt idx="57">
                  <c:v>164.69</c:v>
                </c:pt>
                <c:pt idx="58">
                  <c:v>164.05</c:v>
                </c:pt>
                <c:pt idx="59">
                  <c:v>163.41</c:v>
                </c:pt>
                <c:pt idx="60">
                  <c:v>162.76</c:v>
                </c:pt>
                <c:pt idx="61">
                  <c:v>162.12</c:v>
                </c:pt>
                <c:pt idx="62">
                  <c:v>161.47999999999999</c:v>
                </c:pt>
                <c:pt idx="63">
                  <c:v>160.84</c:v>
                </c:pt>
                <c:pt idx="64">
                  <c:v>160.19999999999999</c:v>
                </c:pt>
                <c:pt idx="65">
                  <c:v>159.55000000000001</c:v>
                </c:pt>
                <c:pt idx="66">
                  <c:v>158.91</c:v>
                </c:pt>
                <c:pt idx="67">
                  <c:v>158.27000000000001</c:v>
                </c:pt>
                <c:pt idx="68">
                  <c:v>157.63</c:v>
                </c:pt>
                <c:pt idx="69">
                  <c:v>156.99</c:v>
                </c:pt>
                <c:pt idx="70">
                  <c:v>156.34</c:v>
                </c:pt>
                <c:pt idx="71">
                  <c:v>155.69999999999999</c:v>
                </c:pt>
                <c:pt idx="72">
                  <c:v>155.06</c:v>
                </c:pt>
                <c:pt idx="73">
                  <c:v>154.41999999999999</c:v>
                </c:pt>
                <c:pt idx="74">
                  <c:v>153.78</c:v>
                </c:pt>
                <c:pt idx="75">
                  <c:v>153.13999999999999</c:v>
                </c:pt>
                <c:pt idx="76">
                  <c:v>152.49</c:v>
                </c:pt>
                <c:pt idx="77">
                  <c:v>151.85</c:v>
                </c:pt>
                <c:pt idx="78">
                  <c:v>151.21</c:v>
                </c:pt>
                <c:pt idx="79">
                  <c:v>150.57</c:v>
                </c:pt>
                <c:pt idx="80">
                  <c:v>149.93</c:v>
                </c:pt>
                <c:pt idx="81">
                  <c:v>149.28</c:v>
                </c:pt>
                <c:pt idx="82">
                  <c:v>148.63999999999999</c:v>
                </c:pt>
                <c:pt idx="83">
                  <c:v>148</c:v>
                </c:pt>
                <c:pt idx="84">
                  <c:v>147.36000000000001</c:v>
                </c:pt>
                <c:pt idx="85">
                  <c:v>146.72</c:v>
                </c:pt>
                <c:pt idx="86">
                  <c:v>146.07</c:v>
                </c:pt>
                <c:pt idx="87">
                  <c:v>145.43</c:v>
                </c:pt>
                <c:pt idx="88">
                  <c:v>144.79</c:v>
                </c:pt>
                <c:pt idx="89">
                  <c:v>144.15</c:v>
                </c:pt>
                <c:pt idx="90">
                  <c:v>143.51</c:v>
                </c:pt>
                <c:pt idx="91">
                  <c:v>142.86000000000001</c:v>
                </c:pt>
                <c:pt idx="92">
                  <c:v>142.22</c:v>
                </c:pt>
                <c:pt idx="93">
                  <c:v>141.58000000000001</c:v>
                </c:pt>
                <c:pt idx="94">
                  <c:v>140.94</c:v>
                </c:pt>
                <c:pt idx="95">
                  <c:v>140.30000000000001</c:v>
                </c:pt>
                <c:pt idx="96">
                  <c:v>139.66</c:v>
                </c:pt>
                <c:pt idx="97">
                  <c:v>139.01</c:v>
                </c:pt>
                <c:pt idx="98">
                  <c:v>138.37</c:v>
                </c:pt>
                <c:pt idx="99">
                  <c:v>137.72999999999999</c:v>
                </c:pt>
                <c:pt idx="100">
                  <c:v>137.09</c:v>
                </c:pt>
                <c:pt idx="101">
                  <c:v>136.44999999999999</c:v>
                </c:pt>
                <c:pt idx="102">
                  <c:v>135.80000000000001</c:v>
                </c:pt>
                <c:pt idx="103">
                  <c:v>135.16</c:v>
                </c:pt>
                <c:pt idx="104">
                  <c:v>134.52000000000001</c:v>
                </c:pt>
                <c:pt idx="105">
                  <c:v>133.88</c:v>
                </c:pt>
                <c:pt idx="106">
                  <c:v>133.24</c:v>
                </c:pt>
                <c:pt idx="107">
                  <c:v>132.59</c:v>
                </c:pt>
                <c:pt idx="108">
                  <c:v>131.94999999999999</c:v>
                </c:pt>
                <c:pt idx="109">
                  <c:v>131.31</c:v>
                </c:pt>
                <c:pt idx="110">
                  <c:v>130.66999999999999</c:v>
                </c:pt>
                <c:pt idx="111">
                  <c:v>130.03</c:v>
                </c:pt>
                <c:pt idx="112">
                  <c:v>129.38</c:v>
                </c:pt>
                <c:pt idx="113">
                  <c:v>128.74</c:v>
                </c:pt>
                <c:pt idx="114">
                  <c:v>128.1</c:v>
                </c:pt>
                <c:pt idx="115">
                  <c:v>127.46</c:v>
                </c:pt>
                <c:pt idx="116">
                  <c:v>126.82</c:v>
                </c:pt>
                <c:pt idx="117">
                  <c:v>126.17</c:v>
                </c:pt>
                <c:pt idx="118">
                  <c:v>125.53</c:v>
                </c:pt>
                <c:pt idx="119">
                  <c:v>124.89</c:v>
                </c:pt>
                <c:pt idx="120">
                  <c:v>124.25</c:v>
                </c:pt>
                <c:pt idx="121">
                  <c:v>123.61</c:v>
                </c:pt>
                <c:pt idx="122">
                  <c:v>122.97</c:v>
                </c:pt>
                <c:pt idx="123">
                  <c:v>122.32</c:v>
                </c:pt>
                <c:pt idx="124">
                  <c:v>121.68</c:v>
                </c:pt>
                <c:pt idx="125">
                  <c:v>121.04</c:v>
                </c:pt>
                <c:pt idx="126">
                  <c:v>120.4</c:v>
                </c:pt>
                <c:pt idx="127">
                  <c:v>119.76</c:v>
                </c:pt>
                <c:pt idx="128">
                  <c:v>119.11</c:v>
                </c:pt>
                <c:pt idx="129">
                  <c:v>118.47</c:v>
                </c:pt>
                <c:pt idx="130">
                  <c:v>117.83</c:v>
                </c:pt>
                <c:pt idx="131">
                  <c:v>117.19</c:v>
                </c:pt>
                <c:pt idx="132">
                  <c:v>116.55</c:v>
                </c:pt>
                <c:pt idx="133">
                  <c:v>115.9</c:v>
                </c:pt>
                <c:pt idx="134">
                  <c:v>115.26</c:v>
                </c:pt>
                <c:pt idx="135">
                  <c:v>114.62</c:v>
                </c:pt>
                <c:pt idx="136">
                  <c:v>113.97</c:v>
                </c:pt>
                <c:pt idx="137">
                  <c:v>113.33</c:v>
                </c:pt>
                <c:pt idx="138">
                  <c:v>112.69</c:v>
                </c:pt>
                <c:pt idx="139">
                  <c:v>112.05</c:v>
                </c:pt>
                <c:pt idx="140">
                  <c:v>111.41</c:v>
                </c:pt>
                <c:pt idx="141">
                  <c:v>110.77</c:v>
                </c:pt>
                <c:pt idx="142">
                  <c:v>110.12</c:v>
                </c:pt>
                <c:pt idx="143">
                  <c:v>109.48</c:v>
                </c:pt>
                <c:pt idx="144">
                  <c:v>108.84</c:v>
                </c:pt>
                <c:pt idx="145">
                  <c:v>108.2</c:v>
                </c:pt>
                <c:pt idx="146">
                  <c:v>107.56</c:v>
                </c:pt>
                <c:pt idx="147">
                  <c:v>106.91</c:v>
                </c:pt>
                <c:pt idx="148">
                  <c:v>106.27</c:v>
                </c:pt>
                <c:pt idx="149">
                  <c:v>105.63</c:v>
                </c:pt>
                <c:pt idx="150">
                  <c:v>104.99</c:v>
                </c:pt>
                <c:pt idx="151">
                  <c:v>104.35</c:v>
                </c:pt>
                <c:pt idx="152">
                  <c:v>103.7</c:v>
                </c:pt>
                <c:pt idx="153">
                  <c:v>103.06</c:v>
                </c:pt>
                <c:pt idx="154">
                  <c:v>102.42</c:v>
                </c:pt>
                <c:pt idx="155">
                  <c:v>101.78</c:v>
                </c:pt>
                <c:pt idx="156">
                  <c:v>101.14</c:v>
                </c:pt>
                <c:pt idx="157">
                  <c:v>100.49</c:v>
                </c:pt>
                <c:pt idx="158">
                  <c:v>99.85</c:v>
                </c:pt>
                <c:pt idx="159">
                  <c:v>99.2</c:v>
                </c:pt>
                <c:pt idx="160">
                  <c:v>98.56</c:v>
                </c:pt>
                <c:pt idx="161">
                  <c:v>97.92</c:v>
                </c:pt>
                <c:pt idx="162">
                  <c:v>97.28</c:v>
                </c:pt>
                <c:pt idx="163">
                  <c:v>96.64</c:v>
                </c:pt>
                <c:pt idx="164">
                  <c:v>96</c:v>
                </c:pt>
                <c:pt idx="165">
                  <c:v>95.35</c:v>
                </c:pt>
                <c:pt idx="166">
                  <c:v>94.71</c:v>
                </c:pt>
                <c:pt idx="167">
                  <c:v>94.07</c:v>
                </c:pt>
                <c:pt idx="168">
                  <c:v>93.43</c:v>
                </c:pt>
                <c:pt idx="169">
                  <c:v>92.79</c:v>
                </c:pt>
                <c:pt idx="170">
                  <c:v>92.14</c:v>
                </c:pt>
                <c:pt idx="171">
                  <c:v>91.5</c:v>
                </c:pt>
                <c:pt idx="172">
                  <c:v>90.86</c:v>
                </c:pt>
                <c:pt idx="173">
                  <c:v>90.22</c:v>
                </c:pt>
                <c:pt idx="174">
                  <c:v>89.58</c:v>
                </c:pt>
                <c:pt idx="175">
                  <c:v>88.93</c:v>
                </c:pt>
                <c:pt idx="176">
                  <c:v>88.29</c:v>
                </c:pt>
                <c:pt idx="177">
                  <c:v>87.65</c:v>
                </c:pt>
                <c:pt idx="178">
                  <c:v>87.01</c:v>
                </c:pt>
                <c:pt idx="179">
                  <c:v>86.36</c:v>
                </c:pt>
                <c:pt idx="180">
                  <c:v>85.72</c:v>
                </c:pt>
                <c:pt idx="181">
                  <c:v>85.08</c:v>
                </c:pt>
                <c:pt idx="182">
                  <c:v>84.44</c:v>
                </c:pt>
                <c:pt idx="183">
                  <c:v>83.8</c:v>
                </c:pt>
                <c:pt idx="184">
                  <c:v>83.15</c:v>
                </c:pt>
                <c:pt idx="185">
                  <c:v>82.51</c:v>
                </c:pt>
                <c:pt idx="186">
                  <c:v>81.87</c:v>
                </c:pt>
                <c:pt idx="187">
                  <c:v>81.23</c:v>
                </c:pt>
                <c:pt idx="188">
                  <c:v>80.59</c:v>
                </c:pt>
                <c:pt idx="189">
                  <c:v>79.94</c:v>
                </c:pt>
                <c:pt idx="190">
                  <c:v>79.3</c:v>
                </c:pt>
                <c:pt idx="191">
                  <c:v>78.66</c:v>
                </c:pt>
                <c:pt idx="192">
                  <c:v>78.02</c:v>
                </c:pt>
                <c:pt idx="193">
                  <c:v>77.38</c:v>
                </c:pt>
                <c:pt idx="194">
                  <c:v>76.73</c:v>
                </c:pt>
                <c:pt idx="195">
                  <c:v>76.09</c:v>
                </c:pt>
                <c:pt idx="196">
                  <c:v>75.45</c:v>
                </c:pt>
                <c:pt idx="197">
                  <c:v>74.81</c:v>
                </c:pt>
                <c:pt idx="198">
                  <c:v>74.17</c:v>
                </c:pt>
                <c:pt idx="199">
                  <c:v>73.53</c:v>
                </c:pt>
                <c:pt idx="200">
                  <c:v>72.88</c:v>
                </c:pt>
                <c:pt idx="201">
                  <c:v>72.239999999999995</c:v>
                </c:pt>
                <c:pt idx="202">
                  <c:v>71.599999999999994</c:v>
                </c:pt>
                <c:pt idx="203">
                  <c:v>70.959999999999994</c:v>
                </c:pt>
                <c:pt idx="204">
                  <c:v>70.319999999999993</c:v>
                </c:pt>
                <c:pt idx="205">
                  <c:v>69.67</c:v>
                </c:pt>
                <c:pt idx="206">
                  <c:v>69.03</c:v>
                </c:pt>
                <c:pt idx="207">
                  <c:v>68.39</c:v>
                </c:pt>
                <c:pt idx="208">
                  <c:v>67.75</c:v>
                </c:pt>
                <c:pt idx="209">
                  <c:v>67.11</c:v>
                </c:pt>
                <c:pt idx="210">
                  <c:v>66.459999999999994</c:v>
                </c:pt>
                <c:pt idx="211">
                  <c:v>65.819999999999993</c:v>
                </c:pt>
                <c:pt idx="212">
                  <c:v>65.180000000000007</c:v>
                </c:pt>
                <c:pt idx="213">
                  <c:v>64.540000000000006</c:v>
                </c:pt>
                <c:pt idx="214">
                  <c:v>63.9</c:v>
                </c:pt>
                <c:pt idx="215">
                  <c:v>63.25</c:v>
                </c:pt>
                <c:pt idx="216">
                  <c:v>62.61</c:v>
                </c:pt>
                <c:pt idx="217">
                  <c:v>61.97</c:v>
                </c:pt>
                <c:pt idx="218">
                  <c:v>61.33</c:v>
                </c:pt>
                <c:pt idx="219">
                  <c:v>60.69</c:v>
                </c:pt>
                <c:pt idx="220">
                  <c:v>60.04</c:v>
                </c:pt>
                <c:pt idx="221">
                  <c:v>59.4</c:v>
                </c:pt>
                <c:pt idx="222">
                  <c:v>58.76</c:v>
                </c:pt>
                <c:pt idx="223">
                  <c:v>58.12</c:v>
                </c:pt>
                <c:pt idx="224">
                  <c:v>57.48</c:v>
                </c:pt>
                <c:pt idx="225">
                  <c:v>56.84</c:v>
                </c:pt>
                <c:pt idx="226">
                  <c:v>56.19</c:v>
                </c:pt>
                <c:pt idx="227">
                  <c:v>55.54</c:v>
                </c:pt>
                <c:pt idx="228">
                  <c:v>54.89</c:v>
                </c:pt>
                <c:pt idx="229">
                  <c:v>54.25</c:v>
                </c:pt>
                <c:pt idx="230">
                  <c:v>53.62</c:v>
                </c:pt>
                <c:pt idx="231">
                  <c:v>53</c:v>
                </c:pt>
                <c:pt idx="232">
                  <c:v>52.35</c:v>
                </c:pt>
                <c:pt idx="233">
                  <c:v>51.71</c:v>
                </c:pt>
                <c:pt idx="234">
                  <c:v>51.07</c:v>
                </c:pt>
                <c:pt idx="235">
                  <c:v>50.43</c:v>
                </c:pt>
                <c:pt idx="236">
                  <c:v>49.79</c:v>
                </c:pt>
                <c:pt idx="237">
                  <c:v>49.15</c:v>
                </c:pt>
                <c:pt idx="238">
                  <c:v>48.5</c:v>
                </c:pt>
                <c:pt idx="239">
                  <c:v>47.86</c:v>
                </c:pt>
                <c:pt idx="240">
                  <c:v>47.22</c:v>
                </c:pt>
                <c:pt idx="241">
                  <c:v>46.58</c:v>
                </c:pt>
                <c:pt idx="242">
                  <c:v>45.94</c:v>
                </c:pt>
                <c:pt idx="243">
                  <c:v>45.29</c:v>
                </c:pt>
                <c:pt idx="244">
                  <c:v>44.65</c:v>
                </c:pt>
                <c:pt idx="245">
                  <c:v>44.01</c:v>
                </c:pt>
                <c:pt idx="246">
                  <c:v>43.37</c:v>
                </c:pt>
                <c:pt idx="247">
                  <c:v>42.73</c:v>
                </c:pt>
                <c:pt idx="248">
                  <c:v>42.08</c:v>
                </c:pt>
                <c:pt idx="249">
                  <c:v>41.44</c:v>
                </c:pt>
                <c:pt idx="250">
                  <c:v>40.799999999999997</c:v>
                </c:pt>
                <c:pt idx="251">
                  <c:v>40.159999999999997</c:v>
                </c:pt>
                <c:pt idx="252">
                  <c:v>39.520000000000003</c:v>
                </c:pt>
                <c:pt idx="253">
                  <c:v>38.869999999999997</c:v>
                </c:pt>
                <c:pt idx="254">
                  <c:v>38.229999999999997</c:v>
                </c:pt>
                <c:pt idx="255">
                  <c:v>37.58</c:v>
                </c:pt>
                <c:pt idx="256">
                  <c:v>36.94</c:v>
                </c:pt>
                <c:pt idx="257">
                  <c:v>36.299999999999997</c:v>
                </c:pt>
                <c:pt idx="258">
                  <c:v>35.659999999999997</c:v>
                </c:pt>
                <c:pt idx="259">
                  <c:v>35.020000000000003</c:v>
                </c:pt>
                <c:pt idx="260">
                  <c:v>34.369999999999997</c:v>
                </c:pt>
                <c:pt idx="261">
                  <c:v>33.729999999999997</c:v>
                </c:pt>
                <c:pt idx="262">
                  <c:v>33.090000000000003</c:v>
                </c:pt>
                <c:pt idx="263">
                  <c:v>32.450000000000003</c:v>
                </c:pt>
                <c:pt idx="264">
                  <c:v>31.81</c:v>
                </c:pt>
                <c:pt idx="265">
                  <c:v>31.17</c:v>
                </c:pt>
                <c:pt idx="266">
                  <c:v>30.52</c:v>
                </c:pt>
                <c:pt idx="267">
                  <c:v>29.88</c:v>
                </c:pt>
                <c:pt idx="268">
                  <c:v>29.24</c:v>
                </c:pt>
                <c:pt idx="269">
                  <c:v>28.6</c:v>
                </c:pt>
                <c:pt idx="270">
                  <c:v>27.96</c:v>
                </c:pt>
                <c:pt idx="271">
                  <c:v>27.31</c:v>
                </c:pt>
              </c:numCache>
            </c:numRef>
          </c:xVal>
          <c:yVal>
            <c:numRef>
              <c:f>récap!$H$4:$H$275</c:f>
              <c:numCache>
                <c:formatCode>General</c:formatCode>
                <c:ptCount val="272"/>
                <c:pt idx="0">
                  <c:v>1.8819999999999999</c:v>
                </c:pt>
                <c:pt idx="1">
                  <c:v>1.881</c:v>
                </c:pt>
                <c:pt idx="2">
                  <c:v>1.909</c:v>
                </c:pt>
                <c:pt idx="3">
                  <c:v>1.9410000000000001</c:v>
                </c:pt>
                <c:pt idx="4">
                  <c:v>1.9830000000000001</c:v>
                </c:pt>
                <c:pt idx="5">
                  <c:v>1.982</c:v>
                </c:pt>
                <c:pt idx="6">
                  <c:v>1.9590000000000001</c:v>
                </c:pt>
                <c:pt idx="7">
                  <c:v>2.0329999999999999</c:v>
                </c:pt>
                <c:pt idx="8">
                  <c:v>2.0259999999999998</c:v>
                </c:pt>
                <c:pt idx="9">
                  <c:v>2.0920000000000001</c:v>
                </c:pt>
                <c:pt idx="10">
                  <c:v>2.0960000000000001</c:v>
                </c:pt>
                <c:pt idx="11">
                  <c:v>2.13</c:v>
                </c:pt>
                <c:pt idx="12">
                  <c:v>2.1469999999999998</c:v>
                </c:pt>
                <c:pt idx="13">
                  <c:v>2.1749999999999998</c:v>
                </c:pt>
                <c:pt idx="14">
                  <c:v>2.2010000000000001</c:v>
                </c:pt>
                <c:pt idx="15">
                  <c:v>2.234</c:v>
                </c:pt>
                <c:pt idx="16">
                  <c:v>2.2599999999999998</c:v>
                </c:pt>
                <c:pt idx="17">
                  <c:v>2.2959999999999998</c:v>
                </c:pt>
                <c:pt idx="18">
                  <c:v>2.331</c:v>
                </c:pt>
                <c:pt idx="19">
                  <c:v>2.3519999999999999</c:v>
                </c:pt>
                <c:pt idx="20">
                  <c:v>2.3759999999999999</c:v>
                </c:pt>
                <c:pt idx="21">
                  <c:v>2.4180000000000001</c:v>
                </c:pt>
                <c:pt idx="22">
                  <c:v>2.4449999999999998</c:v>
                </c:pt>
                <c:pt idx="23">
                  <c:v>2.4769999999999999</c:v>
                </c:pt>
                <c:pt idx="24">
                  <c:v>2.504</c:v>
                </c:pt>
                <c:pt idx="25">
                  <c:v>2.548</c:v>
                </c:pt>
                <c:pt idx="26">
                  <c:v>2.5859999999999999</c:v>
                </c:pt>
                <c:pt idx="27">
                  <c:v>2.6309999999999998</c:v>
                </c:pt>
                <c:pt idx="28">
                  <c:v>2.665</c:v>
                </c:pt>
                <c:pt idx="29">
                  <c:v>2.7090000000000001</c:v>
                </c:pt>
                <c:pt idx="30">
                  <c:v>2.754</c:v>
                </c:pt>
                <c:pt idx="31">
                  <c:v>2.7930000000000001</c:v>
                </c:pt>
                <c:pt idx="32">
                  <c:v>2.8420000000000001</c:v>
                </c:pt>
                <c:pt idx="33">
                  <c:v>2.8809999999999998</c:v>
                </c:pt>
                <c:pt idx="34">
                  <c:v>2.9209999999999998</c:v>
                </c:pt>
                <c:pt idx="35">
                  <c:v>2.97</c:v>
                </c:pt>
                <c:pt idx="36">
                  <c:v>3.0219999999999998</c:v>
                </c:pt>
                <c:pt idx="37">
                  <c:v>3.0720000000000001</c:v>
                </c:pt>
                <c:pt idx="38">
                  <c:v>3.121</c:v>
                </c:pt>
                <c:pt idx="39">
                  <c:v>3.1850000000000001</c:v>
                </c:pt>
                <c:pt idx="40">
                  <c:v>3.24</c:v>
                </c:pt>
                <c:pt idx="41">
                  <c:v>3.2869999999999999</c:v>
                </c:pt>
                <c:pt idx="42">
                  <c:v>3.343</c:v>
                </c:pt>
                <c:pt idx="43">
                  <c:v>3.415</c:v>
                </c:pt>
                <c:pt idx="44">
                  <c:v>3.4660000000000002</c:v>
                </c:pt>
                <c:pt idx="45">
                  <c:v>3.5379999999999998</c:v>
                </c:pt>
                <c:pt idx="46">
                  <c:v>3.593</c:v>
                </c:pt>
                <c:pt idx="47">
                  <c:v>3.6989999999999998</c:v>
                </c:pt>
                <c:pt idx="48">
                  <c:v>3.7570000000000001</c:v>
                </c:pt>
                <c:pt idx="49">
                  <c:v>3.7949999999999999</c:v>
                </c:pt>
                <c:pt idx="50">
                  <c:v>3.8730000000000002</c:v>
                </c:pt>
                <c:pt idx="51">
                  <c:v>3.9260000000000002</c:v>
                </c:pt>
                <c:pt idx="52">
                  <c:v>4.01</c:v>
                </c:pt>
                <c:pt idx="53">
                  <c:v>4.0720000000000001</c:v>
                </c:pt>
                <c:pt idx="54">
                  <c:v>4.1319999999999997</c:v>
                </c:pt>
                <c:pt idx="55">
                  <c:v>4.2290000000000001</c:v>
                </c:pt>
                <c:pt idx="56">
                  <c:v>4.306</c:v>
                </c:pt>
                <c:pt idx="57">
                  <c:v>4.3840000000000003</c:v>
                </c:pt>
                <c:pt idx="58">
                  <c:v>4.47</c:v>
                </c:pt>
                <c:pt idx="59">
                  <c:v>4.5510000000000002</c:v>
                </c:pt>
                <c:pt idx="60">
                  <c:v>4.6390000000000002</c:v>
                </c:pt>
                <c:pt idx="61">
                  <c:v>4.74</c:v>
                </c:pt>
                <c:pt idx="62">
                  <c:v>4.8259999999999996</c:v>
                </c:pt>
                <c:pt idx="63">
                  <c:v>4.9059999999999997</c:v>
                </c:pt>
                <c:pt idx="64">
                  <c:v>5.0030000000000001</c:v>
                </c:pt>
                <c:pt idx="65">
                  <c:v>5.1029999999999998</c:v>
                </c:pt>
                <c:pt idx="66">
                  <c:v>5.1970000000000001</c:v>
                </c:pt>
                <c:pt idx="67">
                  <c:v>5.2880000000000003</c:v>
                </c:pt>
                <c:pt idx="68">
                  <c:v>5.399</c:v>
                </c:pt>
                <c:pt idx="69">
                  <c:v>5.5110000000000001</c:v>
                </c:pt>
                <c:pt idx="70">
                  <c:v>5.6269999999999998</c:v>
                </c:pt>
                <c:pt idx="71">
                  <c:v>5.72</c:v>
                </c:pt>
                <c:pt idx="72">
                  <c:v>5.8289999999999997</c:v>
                </c:pt>
                <c:pt idx="73">
                  <c:v>5.9420000000000002</c:v>
                </c:pt>
                <c:pt idx="74">
                  <c:v>6.0609999999999999</c:v>
                </c:pt>
                <c:pt idx="75">
                  <c:v>6.1820000000000004</c:v>
                </c:pt>
                <c:pt idx="76">
                  <c:v>6.3019999999999996</c:v>
                </c:pt>
                <c:pt idx="77">
                  <c:v>6.4119999999999999</c:v>
                </c:pt>
                <c:pt idx="78">
                  <c:v>6.55</c:v>
                </c:pt>
                <c:pt idx="79">
                  <c:v>6.6790000000000003</c:v>
                </c:pt>
                <c:pt idx="80">
                  <c:v>6.7960000000000003</c:v>
                </c:pt>
                <c:pt idx="81">
                  <c:v>6.9219999999999997</c:v>
                </c:pt>
                <c:pt idx="82">
                  <c:v>7.0529999999999999</c:v>
                </c:pt>
                <c:pt idx="83">
                  <c:v>7.1989999999999998</c:v>
                </c:pt>
                <c:pt idx="84">
                  <c:v>7.3449999999999998</c:v>
                </c:pt>
                <c:pt idx="85">
                  <c:v>7.4729999999999999</c:v>
                </c:pt>
                <c:pt idx="86">
                  <c:v>7.6130000000000004</c:v>
                </c:pt>
                <c:pt idx="87">
                  <c:v>7.7679999999999998</c:v>
                </c:pt>
                <c:pt idx="88">
                  <c:v>7.9119999999999999</c:v>
                </c:pt>
                <c:pt idx="89">
                  <c:v>8.0519999999999996</c:v>
                </c:pt>
                <c:pt idx="90">
                  <c:v>8.2040000000000006</c:v>
                </c:pt>
                <c:pt idx="91">
                  <c:v>8.36</c:v>
                </c:pt>
                <c:pt idx="92">
                  <c:v>8.5280000000000005</c:v>
                </c:pt>
                <c:pt idx="93">
                  <c:v>8.6720000000000006</c:v>
                </c:pt>
                <c:pt idx="94">
                  <c:v>8.8170000000000002</c:v>
                </c:pt>
                <c:pt idx="95">
                  <c:v>8.99</c:v>
                </c:pt>
                <c:pt idx="96">
                  <c:v>9.1560000000000006</c:v>
                </c:pt>
                <c:pt idx="97">
                  <c:v>9.3209999999999997</c:v>
                </c:pt>
                <c:pt idx="98">
                  <c:v>9.4809999999999999</c:v>
                </c:pt>
                <c:pt idx="99">
                  <c:v>9.6449999999999996</c:v>
                </c:pt>
                <c:pt idx="100">
                  <c:v>9.8219999999999992</c:v>
                </c:pt>
                <c:pt idx="101">
                  <c:v>10.018000000000001</c:v>
                </c:pt>
                <c:pt idx="102">
                  <c:v>10.182</c:v>
                </c:pt>
                <c:pt idx="103">
                  <c:v>10.351000000000001</c:v>
                </c:pt>
                <c:pt idx="104">
                  <c:v>10.542</c:v>
                </c:pt>
                <c:pt idx="105">
                  <c:v>10.731999999999999</c:v>
                </c:pt>
                <c:pt idx="106">
                  <c:v>10.901</c:v>
                </c:pt>
                <c:pt idx="107">
                  <c:v>11.089</c:v>
                </c:pt>
                <c:pt idx="108">
                  <c:v>11.269</c:v>
                </c:pt>
                <c:pt idx="109">
                  <c:v>11.48</c:v>
                </c:pt>
                <c:pt idx="110">
                  <c:v>11.678000000000001</c:v>
                </c:pt>
                <c:pt idx="111">
                  <c:v>11.86</c:v>
                </c:pt>
                <c:pt idx="112">
                  <c:v>12.048</c:v>
                </c:pt>
                <c:pt idx="113">
                  <c:v>12.266999999999999</c:v>
                </c:pt>
                <c:pt idx="114">
                  <c:v>12.484</c:v>
                </c:pt>
                <c:pt idx="115">
                  <c:v>12.67</c:v>
                </c:pt>
                <c:pt idx="116">
                  <c:v>12.875</c:v>
                </c:pt>
                <c:pt idx="117">
                  <c:v>13.087</c:v>
                </c:pt>
                <c:pt idx="118">
                  <c:v>13.321999999999999</c:v>
                </c:pt>
                <c:pt idx="119">
                  <c:v>13.526</c:v>
                </c:pt>
                <c:pt idx="120">
                  <c:v>13.724</c:v>
                </c:pt>
                <c:pt idx="121">
                  <c:v>13.938000000000001</c:v>
                </c:pt>
                <c:pt idx="122">
                  <c:v>14.175000000000001</c:v>
                </c:pt>
                <c:pt idx="123">
                  <c:v>14.397</c:v>
                </c:pt>
                <c:pt idx="124">
                  <c:v>14.62</c:v>
                </c:pt>
                <c:pt idx="125">
                  <c:v>14.827999999999999</c:v>
                </c:pt>
                <c:pt idx="126">
                  <c:v>15.066000000000001</c:v>
                </c:pt>
                <c:pt idx="127">
                  <c:v>15.318</c:v>
                </c:pt>
                <c:pt idx="128">
                  <c:v>15.532</c:v>
                </c:pt>
                <c:pt idx="129">
                  <c:v>15.755000000000001</c:v>
                </c:pt>
                <c:pt idx="130">
                  <c:v>15.987</c:v>
                </c:pt>
                <c:pt idx="131">
                  <c:v>16.228999999999999</c:v>
                </c:pt>
                <c:pt idx="132">
                  <c:v>16.459</c:v>
                </c:pt>
                <c:pt idx="133">
                  <c:v>16.689</c:v>
                </c:pt>
                <c:pt idx="134">
                  <c:v>16.928000000000001</c:v>
                </c:pt>
                <c:pt idx="135">
                  <c:v>17.204999999999998</c:v>
                </c:pt>
                <c:pt idx="136">
                  <c:v>17.451000000000001</c:v>
                </c:pt>
                <c:pt idx="137">
                  <c:v>17.681999999999999</c:v>
                </c:pt>
                <c:pt idx="138">
                  <c:v>17.920999999999999</c:v>
                </c:pt>
                <c:pt idx="139">
                  <c:v>18.173999999999999</c:v>
                </c:pt>
                <c:pt idx="140">
                  <c:v>18.440000000000001</c:v>
                </c:pt>
                <c:pt idx="141">
                  <c:v>18.693000000000001</c:v>
                </c:pt>
                <c:pt idx="142">
                  <c:v>18.93</c:v>
                </c:pt>
                <c:pt idx="143">
                  <c:v>19.167000000000002</c:v>
                </c:pt>
                <c:pt idx="144">
                  <c:v>19.456</c:v>
                </c:pt>
                <c:pt idx="145">
                  <c:v>19.712</c:v>
                </c:pt>
                <c:pt idx="146">
                  <c:v>19.946000000000002</c:v>
                </c:pt>
                <c:pt idx="147">
                  <c:v>20.213000000000001</c:v>
                </c:pt>
                <c:pt idx="148">
                  <c:v>20.5</c:v>
                </c:pt>
                <c:pt idx="149">
                  <c:v>20.763999999999999</c:v>
                </c:pt>
                <c:pt idx="150">
                  <c:v>21.016999999999999</c:v>
                </c:pt>
                <c:pt idx="151">
                  <c:v>21.273</c:v>
                </c:pt>
                <c:pt idx="152">
                  <c:v>21.561</c:v>
                </c:pt>
                <c:pt idx="153">
                  <c:v>21.855</c:v>
                </c:pt>
                <c:pt idx="154">
                  <c:v>22.117999999999999</c:v>
                </c:pt>
                <c:pt idx="155">
                  <c:v>22.38</c:v>
                </c:pt>
                <c:pt idx="156">
                  <c:v>22.675999999999998</c:v>
                </c:pt>
                <c:pt idx="157">
                  <c:v>22.986999999999998</c:v>
                </c:pt>
                <c:pt idx="158">
                  <c:v>23.276</c:v>
                </c:pt>
                <c:pt idx="159">
                  <c:v>23.545999999999999</c:v>
                </c:pt>
                <c:pt idx="160">
                  <c:v>23.786000000000001</c:v>
                </c:pt>
                <c:pt idx="161">
                  <c:v>24.07</c:v>
                </c:pt>
                <c:pt idx="162">
                  <c:v>24.36</c:v>
                </c:pt>
                <c:pt idx="163">
                  <c:v>24.614000000000001</c:v>
                </c:pt>
                <c:pt idx="164">
                  <c:v>24.895</c:v>
                </c:pt>
                <c:pt idx="165">
                  <c:v>25.163</c:v>
                </c:pt>
                <c:pt idx="166">
                  <c:v>25.452000000000002</c:v>
                </c:pt>
                <c:pt idx="167">
                  <c:v>25.721</c:v>
                </c:pt>
                <c:pt idx="168">
                  <c:v>25.966000000000001</c:v>
                </c:pt>
                <c:pt idx="169">
                  <c:v>26.231000000000002</c:v>
                </c:pt>
                <c:pt idx="170">
                  <c:v>26.495000000000001</c:v>
                </c:pt>
                <c:pt idx="171">
                  <c:v>26.757999999999999</c:v>
                </c:pt>
                <c:pt idx="172">
                  <c:v>26.98</c:v>
                </c:pt>
                <c:pt idx="173">
                  <c:v>27.181000000000001</c:v>
                </c:pt>
                <c:pt idx="174">
                  <c:v>27.425000000000001</c:v>
                </c:pt>
                <c:pt idx="175">
                  <c:v>27.670999999999999</c:v>
                </c:pt>
                <c:pt idx="176">
                  <c:v>27.861999999999998</c:v>
                </c:pt>
                <c:pt idx="177">
                  <c:v>28.044</c:v>
                </c:pt>
                <c:pt idx="178">
                  <c:v>28.260999999999999</c:v>
                </c:pt>
                <c:pt idx="179">
                  <c:v>28.463000000000001</c:v>
                </c:pt>
                <c:pt idx="180">
                  <c:v>28.651</c:v>
                </c:pt>
                <c:pt idx="181">
                  <c:v>28.83</c:v>
                </c:pt>
                <c:pt idx="182">
                  <c:v>29.004000000000001</c:v>
                </c:pt>
                <c:pt idx="183">
                  <c:v>29.199000000000002</c:v>
                </c:pt>
                <c:pt idx="184">
                  <c:v>29.376000000000001</c:v>
                </c:pt>
                <c:pt idx="185">
                  <c:v>29.516999999999999</c:v>
                </c:pt>
                <c:pt idx="186">
                  <c:v>29.675000000000001</c:v>
                </c:pt>
                <c:pt idx="187">
                  <c:v>29.841000000000001</c:v>
                </c:pt>
                <c:pt idx="188">
                  <c:v>30.004999999999999</c:v>
                </c:pt>
                <c:pt idx="189">
                  <c:v>30.152000000000001</c:v>
                </c:pt>
                <c:pt idx="190">
                  <c:v>30.277000000000001</c:v>
                </c:pt>
                <c:pt idx="191">
                  <c:v>30.417000000000002</c:v>
                </c:pt>
                <c:pt idx="192">
                  <c:v>30.577999999999999</c:v>
                </c:pt>
                <c:pt idx="193">
                  <c:v>30.707999999999998</c:v>
                </c:pt>
                <c:pt idx="194">
                  <c:v>30.806999999999999</c:v>
                </c:pt>
                <c:pt idx="195">
                  <c:v>30.917000000000002</c:v>
                </c:pt>
                <c:pt idx="196">
                  <c:v>31.047000000000001</c:v>
                </c:pt>
                <c:pt idx="197">
                  <c:v>31.172000000000001</c:v>
                </c:pt>
                <c:pt idx="198">
                  <c:v>31.271999999999998</c:v>
                </c:pt>
                <c:pt idx="199">
                  <c:v>31.367000000000001</c:v>
                </c:pt>
                <c:pt idx="200">
                  <c:v>31.495999999999999</c:v>
                </c:pt>
                <c:pt idx="201">
                  <c:v>31.634</c:v>
                </c:pt>
                <c:pt idx="202">
                  <c:v>31.724</c:v>
                </c:pt>
                <c:pt idx="203">
                  <c:v>31.806000000000001</c:v>
                </c:pt>
                <c:pt idx="204">
                  <c:v>31.9</c:v>
                </c:pt>
                <c:pt idx="205">
                  <c:v>32.027000000000001</c:v>
                </c:pt>
                <c:pt idx="206">
                  <c:v>32.097000000000001</c:v>
                </c:pt>
                <c:pt idx="207">
                  <c:v>32.174999999999997</c:v>
                </c:pt>
                <c:pt idx="208">
                  <c:v>32.247</c:v>
                </c:pt>
                <c:pt idx="209">
                  <c:v>32.371000000000002</c:v>
                </c:pt>
                <c:pt idx="210">
                  <c:v>32.465000000000003</c:v>
                </c:pt>
                <c:pt idx="211">
                  <c:v>32.540999999999997</c:v>
                </c:pt>
                <c:pt idx="212">
                  <c:v>32.61</c:v>
                </c:pt>
                <c:pt idx="213">
                  <c:v>32.710999999999999</c:v>
                </c:pt>
                <c:pt idx="214">
                  <c:v>32.835999999999999</c:v>
                </c:pt>
                <c:pt idx="215">
                  <c:v>32.933</c:v>
                </c:pt>
                <c:pt idx="216">
                  <c:v>33.009</c:v>
                </c:pt>
                <c:pt idx="217">
                  <c:v>33.070999999999998</c:v>
                </c:pt>
                <c:pt idx="218">
                  <c:v>33.206000000000003</c:v>
                </c:pt>
                <c:pt idx="219">
                  <c:v>33.268000000000001</c:v>
                </c:pt>
                <c:pt idx="220">
                  <c:v>33.316000000000003</c:v>
                </c:pt>
                <c:pt idx="221">
                  <c:v>33.369999999999997</c:v>
                </c:pt>
                <c:pt idx="222">
                  <c:v>33.448</c:v>
                </c:pt>
                <c:pt idx="223">
                  <c:v>33.534999999999997</c:v>
                </c:pt>
                <c:pt idx="224">
                  <c:v>33.579000000000001</c:v>
                </c:pt>
                <c:pt idx="225">
                  <c:v>33.625999999999998</c:v>
                </c:pt>
                <c:pt idx="226">
                  <c:v>33.695</c:v>
                </c:pt>
                <c:pt idx="227">
                  <c:v>33.780999999999999</c:v>
                </c:pt>
                <c:pt idx="228">
                  <c:v>33.838000000000001</c:v>
                </c:pt>
                <c:pt idx="229">
                  <c:v>33.886000000000003</c:v>
                </c:pt>
                <c:pt idx="230">
                  <c:v>33.951999999999998</c:v>
                </c:pt>
                <c:pt idx="231">
                  <c:v>34.045000000000002</c:v>
                </c:pt>
                <c:pt idx="232">
                  <c:v>34.113</c:v>
                </c:pt>
                <c:pt idx="233">
                  <c:v>34.165999999999997</c:v>
                </c:pt>
                <c:pt idx="234">
                  <c:v>34.213999999999999</c:v>
                </c:pt>
                <c:pt idx="235">
                  <c:v>34.314999999999998</c:v>
                </c:pt>
                <c:pt idx="236">
                  <c:v>34.409999999999997</c:v>
                </c:pt>
                <c:pt idx="237">
                  <c:v>34.457000000000001</c:v>
                </c:pt>
                <c:pt idx="238">
                  <c:v>34.524999999999999</c:v>
                </c:pt>
                <c:pt idx="239">
                  <c:v>34.587000000000003</c:v>
                </c:pt>
                <c:pt idx="240">
                  <c:v>34.67</c:v>
                </c:pt>
                <c:pt idx="241">
                  <c:v>34.759</c:v>
                </c:pt>
                <c:pt idx="242">
                  <c:v>34.878</c:v>
                </c:pt>
                <c:pt idx="243">
                  <c:v>34.972999999999999</c:v>
                </c:pt>
                <c:pt idx="244">
                  <c:v>35.097999999999999</c:v>
                </c:pt>
                <c:pt idx="245">
                  <c:v>35.189</c:v>
                </c:pt>
                <c:pt idx="246">
                  <c:v>35.265999999999998</c:v>
                </c:pt>
                <c:pt idx="247">
                  <c:v>35.371000000000002</c:v>
                </c:pt>
                <c:pt idx="248">
                  <c:v>35.32</c:v>
                </c:pt>
                <c:pt idx="249">
                  <c:v>35.466000000000001</c:v>
                </c:pt>
                <c:pt idx="250">
                  <c:v>35.518999999999998</c:v>
                </c:pt>
                <c:pt idx="251">
                  <c:v>35.697000000000003</c:v>
                </c:pt>
                <c:pt idx="252">
                  <c:v>35.798000000000002</c:v>
                </c:pt>
                <c:pt idx="253">
                  <c:v>35.933</c:v>
                </c:pt>
                <c:pt idx="254">
                  <c:v>36.067999999999998</c:v>
                </c:pt>
                <c:pt idx="255">
                  <c:v>36.164000000000001</c:v>
                </c:pt>
                <c:pt idx="256">
                  <c:v>36.274999999999999</c:v>
                </c:pt>
                <c:pt idx="257">
                  <c:v>36.421999999999997</c:v>
                </c:pt>
                <c:pt idx="258">
                  <c:v>36.551000000000002</c:v>
                </c:pt>
                <c:pt idx="259">
                  <c:v>36.664000000000001</c:v>
                </c:pt>
                <c:pt idx="260">
                  <c:v>36.762999999999998</c:v>
                </c:pt>
                <c:pt idx="261">
                  <c:v>36.874000000000002</c:v>
                </c:pt>
                <c:pt idx="262">
                  <c:v>37.009</c:v>
                </c:pt>
                <c:pt idx="263">
                  <c:v>37.109000000000002</c:v>
                </c:pt>
                <c:pt idx="264">
                  <c:v>37.220999999999997</c:v>
                </c:pt>
                <c:pt idx="265">
                  <c:v>37.340000000000003</c:v>
                </c:pt>
                <c:pt idx="266">
                  <c:v>37.514000000000003</c:v>
                </c:pt>
                <c:pt idx="267">
                  <c:v>37.585000000000001</c:v>
                </c:pt>
                <c:pt idx="268">
                  <c:v>37.645000000000003</c:v>
                </c:pt>
                <c:pt idx="269">
                  <c:v>37.704000000000001</c:v>
                </c:pt>
                <c:pt idx="270">
                  <c:v>37.804000000000002</c:v>
                </c:pt>
                <c:pt idx="271">
                  <c:v>37.9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récap!$I$1</c:f>
              <c:strCache>
                <c:ptCount val="1"/>
                <c:pt idx="0">
                  <c:v>30%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récap!$I$4:$I$275</c:f>
              <c:numCache>
                <c:formatCode>General</c:formatCode>
                <c:ptCount val="272"/>
                <c:pt idx="0">
                  <c:v>201.1</c:v>
                </c:pt>
                <c:pt idx="1">
                  <c:v>200.68</c:v>
                </c:pt>
                <c:pt idx="2">
                  <c:v>200.03</c:v>
                </c:pt>
                <c:pt idx="3">
                  <c:v>199.36</c:v>
                </c:pt>
                <c:pt idx="4">
                  <c:v>198.71</c:v>
                </c:pt>
                <c:pt idx="5">
                  <c:v>198.07</c:v>
                </c:pt>
                <c:pt idx="6">
                  <c:v>197.43</c:v>
                </c:pt>
                <c:pt idx="7">
                  <c:v>196.79</c:v>
                </c:pt>
                <c:pt idx="8">
                  <c:v>196.14</c:v>
                </c:pt>
                <c:pt idx="9">
                  <c:v>195.5</c:v>
                </c:pt>
                <c:pt idx="10">
                  <c:v>194.86</c:v>
                </c:pt>
                <c:pt idx="11">
                  <c:v>194.22</c:v>
                </c:pt>
                <c:pt idx="12">
                  <c:v>193.58</c:v>
                </c:pt>
                <c:pt idx="13">
                  <c:v>192.93</c:v>
                </c:pt>
                <c:pt idx="14">
                  <c:v>192.29</c:v>
                </c:pt>
                <c:pt idx="15">
                  <c:v>191.65</c:v>
                </c:pt>
                <c:pt idx="16">
                  <c:v>191.01</c:v>
                </c:pt>
                <c:pt idx="17">
                  <c:v>190.37</c:v>
                </c:pt>
                <c:pt idx="18">
                  <c:v>189.72</c:v>
                </c:pt>
                <c:pt idx="19">
                  <c:v>189.08</c:v>
                </c:pt>
                <c:pt idx="20">
                  <c:v>188.44</c:v>
                </c:pt>
                <c:pt idx="21">
                  <c:v>187.8</c:v>
                </c:pt>
                <c:pt idx="22">
                  <c:v>187.16</c:v>
                </c:pt>
                <c:pt idx="23">
                  <c:v>186.51</c:v>
                </c:pt>
                <c:pt idx="24">
                  <c:v>185.87</c:v>
                </c:pt>
                <c:pt idx="25">
                  <c:v>185.23</c:v>
                </c:pt>
                <c:pt idx="26">
                  <c:v>184.59</c:v>
                </c:pt>
                <c:pt idx="27">
                  <c:v>183.95</c:v>
                </c:pt>
                <c:pt idx="28">
                  <c:v>183.31</c:v>
                </c:pt>
                <c:pt idx="29">
                  <c:v>182.66</c:v>
                </c:pt>
                <c:pt idx="30">
                  <c:v>182.02</c:v>
                </c:pt>
                <c:pt idx="31">
                  <c:v>181.38</c:v>
                </c:pt>
                <c:pt idx="32">
                  <c:v>180.74</c:v>
                </c:pt>
                <c:pt idx="33">
                  <c:v>180.1</c:v>
                </c:pt>
                <c:pt idx="34">
                  <c:v>179.45</c:v>
                </c:pt>
                <c:pt idx="35">
                  <c:v>178.81</c:v>
                </c:pt>
                <c:pt idx="36">
                  <c:v>178.17</c:v>
                </c:pt>
                <c:pt idx="37">
                  <c:v>177.53</c:v>
                </c:pt>
                <c:pt idx="38">
                  <c:v>176.89</c:v>
                </c:pt>
                <c:pt idx="39">
                  <c:v>176.24</c:v>
                </c:pt>
                <c:pt idx="40">
                  <c:v>175.6</c:v>
                </c:pt>
                <c:pt idx="41">
                  <c:v>174.96</c:v>
                </c:pt>
                <c:pt idx="42">
                  <c:v>174.32</c:v>
                </c:pt>
                <c:pt idx="43">
                  <c:v>173.68</c:v>
                </c:pt>
                <c:pt idx="44">
                  <c:v>173.03</c:v>
                </c:pt>
                <c:pt idx="45">
                  <c:v>172.39</c:v>
                </c:pt>
                <c:pt idx="46">
                  <c:v>171.75</c:v>
                </c:pt>
                <c:pt idx="47">
                  <c:v>171.11</c:v>
                </c:pt>
                <c:pt idx="48">
                  <c:v>170.47</c:v>
                </c:pt>
                <c:pt idx="49">
                  <c:v>169.83</c:v>
                </c:pt>
                <c:pt idx="50">
                  <c:v>169.18</c:v>
                </c:pt>
                <c:pt idx="51">
                  <c:v>168.54</c:v>
                </c:pt>
                <c:pt idx="52">
                  <c:v>167.9</c:v>
                </c:pt>
                <c:pt idx="53">
                  <c:v>167.26</c:v>
                </c:pt>
                <c:pt idx="54">
                  <c:v>166.62</c:v>
                </c:pt>
                <c:pt idx="55">
                  <c:v>165.97</c:v>
                </c:pt>
                <c:pt idx="56">
                  <c:v>165.33</c:v>
                </c:pt>
                <c:pt idx="57">
                  <c:v>164.69</c:v>
                </c:pt>
                <c:pt idx="58">
                  <c:v>164.05</c:v>
                </c:pt>
                <c:pt idx="59">
                  <c:v>163.41</c:v>
                </c:pt>
                <c:pt idx="60">
                  <c:v>162.76</c:v>
                </c:pt>
                <c:pt idx="61">
                  <c:v>162.12</c:v>
                </c:pt>
                <c:pt idx="62">
                  <c:v>161.47999999999999</c:v>
                </c:pt>
                <c:pt idx="63">
                  <c:v>160.84</c:v>
                </c:pt>
                <c:pt idx="64">
                  <c:v>160.19999999999999</c:v>
                </c:pt>
                <c:pt idx="65">
                  <c:v>159.55000000000001</c:v>
                </c:pt>
                <c:pt idx="66">
                  <c:v>158.91</c:v>
                </c:pt>
                <c:pt idx="67">
                  <c:v>158.27000000000001</c:v>
                </c:pt>
                <c:pt idx="68">
                  <c:v>157.63</c:v>
                </c:pt>
                <c:pt idx="69">
                  <c:v>156.99</c:v>
                </c:pt>
                <c:pt idx="70">
                  <c:v>156.35</c:v>
                </c:pt>
                <c:pt idx="71">
                  <c:v>155.69999999999999</c:v>
                </c:pt>
                <c:pt idx="72">
                  <c:v>155.06</c:v>
                </c:pt>
                <c:pt idx="73">
                  <c:v>154.41999999999999</c:v>
                </c:pt>
                <c:pt idx="74">
                  <c:v>153.78</c:v>
                </c:pt>
                <c:pt idx="75">
                  <c:v>153.13999999999999</c:v>
                </c:pt>
                <c:pt idx="76">
                  <c:v>152.49</c:v>
                </c:pt>
                <c:pt idx="77">
                  <c:v>151.85</c:v>
                </c:pt>
                <c:pt idx="78">
                  <c:v>151.21</c:v>
                </c:pt>
                <c:pt idx="79">
                  <c:v>150.57</c:v>
                </c:pt>
                <c:pt idx="80">
                  <c:v>149.93</c:v>
                </c:pt>
                <c:pt idx="81">
                  <c:v>149.28</c:v>
                </c:pt>
                <c:pt idx="82">
                  <c:v>148.63999999999999</c:v>
                </c:pt>
                <c:pt idx="83">
                  <c:v>148</c:v>
                </c:pt>
                <c:pt idx="84">
                  <c:v>147.36000000000001</c:v>
                </c:pt>
                <c:pt idx="85">
                  <c:v>146.72</c:v>
                </c:pt>
                <c:pt idx="86">
                  <c:v>146.07</c:v>
                </c:pt>
                <c:pt idx="87">
                  <c:v>145.43</c:v>
                </c:pt>
                <c:pt idx="88">
                  <c:v>144.79</c:v>
                </c:pt>
                <c:pt idx="89">
                  <c:v>144.15</c:v>
                </c:pt>
                <c:pt idx="90">
                  <c:v>143.51</c:v>
                </c:pt>
                <c:pt idx="91">
                  <c:v>142.87</c:v>
                </c:pt>
                <c:pt idx="92">
                  <c:v>142.22</c:v>
                </c:pt>
                <c:pt idx="93">
                  <c:v>141.58000000000001</c:v>
                </c:pt>
                <c:pt idx="94">
                  <c:v>140.94</c:v>
                </c:pt>
                <c:pt idx="95">
                  <c:v>140.30000000000001</c:v>
                </c:pt>
                <c:pt idx="96">
                  <c:v>139.66</c:v>
                </c:pt>
                <c:pt idx="97">
                  <c:v>139.01</c:v>
                </c:pt>
                <c:pt idx="98">
                  <c:v>138.37</c:v>
                </c:pt>
                <c:pt idx="99">
                  <c:v>137.72999999999999</c:v>
                </c:pt>
                <c:pt idx="100">
                  <c:v>137.09</c:v>
                </c:pt>
                <c:pt idx="101">
                  <c:v>136.44999999999999</c:v>
                </c:pt>
                <c:pt idx="102">
                  <c:v>135.80000000000001</c:v>
                </c:pt>
                <c:pt idx="103">
                  <c:v>135.16</c:v>
                </c:pt>
                <c:pt idx="104">
                  <c:v>134.52000000000001</c:v>
                </c:pt>
                <c:pt idx="105">
                  <c:v>133.88</c:v>
                </c:pt>
                <c:pt idx="106">
                  <c:v>133.24</c:v>
                </c:pt>
                <c:pt idx="107">
                  <c:v>132.59</c:v>
                </c:pt>
                <c:pt idx="108">
                  <c:v>131.94999999999999</c:v>
                </c:pt>
                <c:pt idx="109">
                  <c:v>131.31</c:v>
                </c:pt>
                <c:pt idx="110">
                  <c:v>130.66999999999999</c:v>
                </c:pt>
                <c:pt idx="111">
                  <c:v>130.03</c:v>
                </c:pt>
                <c:pt idx="112">
                  <c:v>129.38</c:v>
                </c:pt>
                <c:pt idx="113">
                  <c:v>128.74</c:v>
                </c:pt>
                <c:pt idx="114">
                  <c:v>128.1</c:v>
                </c:pt>
                <c:pt idx="115">
                  <c:v>127.46</c:v>
                </c:pt>
                <c:pt idx="116">
                  <c:v>126.82</c:v>
                </c:pt>
                <c:pt idx="117">
                  <c:v>126.18</c:v>
                </c:pt>
                <c:pt idx="118">
                  <c:v>125.53</c:v>
                </c:pt>
                <c:pt idx="119">
                  <c:v>124.89</c:v>
                </c:pt>
                <c:pt idx="120">
                  <c:v>124.25</c:v>
                </c:pt>
                <c:pt idx="121">
                  <c:v>123.61</c:v>
                </c:pt>
                <c:pt idx="122">
                  <c:v>122.97</c:v>
                </c:pt>
                <c:pt idx="123">
                  <c:v>122.32</c:v>
                </c:pt>
                <c:pt idx="124">
                  <c:v>121.68</c:v>
                </c:pt>
                <c:pt idx="125">
                  <c:v>121.04</c:v>
                </c:pt>
                <c:pt idx="126">
                  <c:v>120.4</c:v>
                </c:pt>
                <c:pt idx="127">
                  <c:v>119.76</c:v>
                </c:pt>
                <c:pt idx="128">
                  <c:v>119.11</c:v>
                </c:pt>
                <c:pt idx="129">
                  <c:v>118.47</c:v>
                </c:pt>
                <c:pt idx="130">
                  <c:v>117.83</c:v>
                </c:pt>
                <c:pt idx="131">
                  <c:v>117.19</c:v>
                </c:pt>
                <c:pt idx="132">
                  <c:v>116.55</c:v>
                </c:pt>
                <c:pt idx="133">
                  <c:v>115.9</c:v>
                </c:pt>
                <c:pt idx="134">
                  <c:v>115.26</c:v>
                </c:pt>
                <c:pt idx="135">
                  <c:v>114.62</c:v>
                </c:pt>
                <c:pt idx="136">
                  <c:v>113.98</c:v>
                </c:pt>
                <c:pt idx="137">
                  <c:v>113.34</c:v>
                </c:pt>
                <c:pt idx="138">
                  <c:v>112.7</c:v>
                </c:pt>
                <c:pt idx="139">
                  <c:v>112.05</c:v>
                </c:pt>
                <c:pt idx="140">
                  <c:v>111.41</c:v>
                </c:pt>
                <c:pt idx="141">
                  <c:v>110.77</c:v>
                </c:pt>
                <c:pt idx="142">
                  <c:v>110.13</c:v>
                </c:pt>
                <c:pt idx="143">
                  <c:v>109.49</c:v>
                </c:pt>
                <c:pt idx="144">
                  <c:v>108.84</c:v>
                </c:pt>
                <c:pt idx="145">
                  <c:v>108.2</c:v>
                </c:pt>
                <c:pt idx="146">
                  <c:v>107.56</c:v>
                </c:pt>
                <c:pt idx="147">
                  <c:v>106.92</c:v>
                </c:pt>
                <c:pt idx="148">
                  <c:v>106.28</c:v>
                </c:pt>
                <c:pt idx="149">
                  <c:v>105.63</c:v>
                </c:pt>
                <c:pt idx="150">
                  <c:v>104.99</c:v>
                </c:pt>
                <c:pt idx="151">
                  <c:v>104.35</c:v>
                </c:pt>
                <c:pt idx="152">
                  <c:v>103.71</c:v>
                </c:pt>
                <c:pt idx="153">
                  <c:v>103.07</c:v>
                </c:pt>
                <c:pt idx="154">
                  <c:v>102.42</c:v>
                </c:pt>
                <c:pt idx="155">
                  <c:v>101.78</c:v>
                </c:pt>
                <c:pt idx="156">
                  <c:v>101.14</c:v>
                </c:pt>
                <c:pt idx="157">
                  <c:v>100.5</c:v>
                </c:pt>
                <c:pt idx="158">
                  <c:v>99.86</c:v>
                </c:pt>
                <c:pt idx="159">
                  <c:v>99.21</c:v>
                </c:pt>
                <c:pt idx="160">
                  <c:v>98.57</c:v>
                </c:pt>
                <c:pt idx="161">
                  <c:v>97.93</c:v>
                </c:pt>
                <c:pt idx="162">
                  <c:v>97.28</c:v>
                </c:pt>
                <c:pt idx="163">
                  <c:v>96.64</c:v>
                </c:pt>
                <c:pt idx="164">
                  <c:v>96</c:v>
                </c:pt>
                <c:pt idx="165">
                  <c:v>95.36</c:v>
                </c:pt>
                <c:pt idx="166">
                  <c:v>94.71</c:v>
                </c:pt>
                <c:pt idx="167">
                  <c:v>94.07</c:v>
                </c:pt>
                <c:pt idx="168">
                  <c:v>93.43</c:v>
                </c:pt>
                <c:pt idx="169">
                  <c:v>92.79</c:v>
                </c:pt>
                <c:pt idx="170">
                  <c:v>92.15</c:v>
                </c:pt>
                <c:pt idx="171">
                  <c:v>91.5</c:v>
                </c:pt>
                <c:pt idx="172">
                  <c:v>90.86</c:v>
                </c:pt>
                <c:pt idx="173">
                  <c:v>90.22</c:v>
                </c:pt>
                <c:pt idx="174">
                  <c:v>89.58</c:v>
                </c:pt>
                <c:pt idx="175">
                  <c:v>88.94</c:v>
                </c:pt>
                <c:pt idx="176">
                  <c:v>88.3</c:v>
                </c:pt>
                <c:pt idx="177">
                  <c:v>87.65</c:v>
                </c:pt>
                <c:pt idx="178">
                  <c:v>87.01</c:v>
                </c:pt>
                <c:pt idx="179">
                  <c:v>86.37</c:v>
                </c:pt>
                <c:pt idx="180">
                  <c:v>85.73</c:v>
                </c:pt>
                <c:pt idx="181">
                  <c:v>85.09</c:v>
                </c:pt>
                <c:pt idx="182">
                  <c:v>84.44</c:v>
                </c:pt>
                <c:pt idx="183">
                  <c:v>83.8</c:v>
                </c:pt>
                <c:pt idx="184">
                  <c:v>83.16</c:v>
                </c:pt>
                <c:pt idx="185">
                  <c:v>82.52</c:v>
                </c:pt>
                <c:pt idx="186">
                  <c:v>81.88</c:v>
                </c:pt>
                <c:pt idx="187">
                  <c:v>81.23</c:v>
                </c:pt>
                <c:pt idx="188">
                  <c:v>80.59</c:v>
                </c:pt>
                <c:pt idx="189">
                  <c:v>79.95</c:v>
                </c:pt>
                <c:pt idx="190">
                  <c:v>79.31</c:v>
                </c:pt>
                <c:pt idx="191">
                  <c:v>78.67</c:v>
                </c:pt>
                <c:pt idx="192">
                  <c:v>78.03</c:v>
                </c:pt>
                <c:pt idx="193">
                  <c:v>77.38</c:v>
                </c:pt>
                <c:pt idx="194">
                  <c:v>76.739999999999995</c:v>
                </c:pt>
                <c:pt idx="195">
                  <c:v>76.099999999999994</c:v>
                </c:pt>
                <c:pt idx="196">
                  <c:v>75.459999999999994</c:v>
                </c:pt>
                <c:pt idx="197">
                  <c:v>74.81</c:v>
                </c:pt>
                <c:pt idx="198">
                  <c:v>74.17</c:v>
                </c:pt>
                <c:pt idx="199">
                  <c:v>73.53</c:v>
                </c:pt>
                <c:pt idx="200">
                  <c:v>72.88</c:v>
                </c:pt>
                <c:pt idx="201">
                  <c:v>72.239999999999995</c:v>
                </c:pt>
                <c:pt idx="202">
                  <c:v>71.599999999999994</c:v>
                </c:pt>
                <c:pt idx="203">
                  <c:v>70.95</c:v>
                </c:pt>
                <c:pt idx="204">
                  <c:v>70.3</c:v>
                </c:pt>
                <c:pt idx="205">
                  <c:v>69.66</c:v>
                </c:pt>
                <c:pt idx="206">
                  <c:v>69.02</c:v>
                </c:pt>
                <c:pt idx="207">
                  <c:v>68.37</c:v>
                </c:pt>
                <c:pt idx="208">
                  <c:v>67.73</c:v>
                </c:pt>
                <c:pt idx="209">
                  <c:v>67.08</c:v>
                </c:pt>
                <c:pt idx="210">
                  <c:v>66.44</c:v>
                </c:pt>
                <c:pt idx="211">
                  <c:v>65.8</c:v>
                </c:pt>
                <c:pt idx="212">
                  <c:v>65.150000000000006</c:v>
                </c:pt>
                <c:pt idx="213">
                  <c:v>64.510000000000005</c:v>
                </c:pt>
                <c:pt idx="214">
                  <c:v>63.87</c:v>
                </c:pt>
                <c:pt idx="215">
                  <c:v>63.22</c:v>
                </c:pt>
                <c:pt idx="216">
                  <c:v>62.57</c:v>
                </c:pt>
                <c:pt idx="217">
                  <c:v>61.93</c:v>
                </c:pt>
                <c:pt idx="218">
                  <c:v>61.29</c:v>
                </c:pt>
                <c:pt idx="219">
                  <c:v>60.64</c:v>
                </c:pt>
                <c:pt idx="220">
                  <c:v>60</c:v>
                </c:pt>
                <c:pt idx="221">
                  <c:v>59.36</c:v>
                </c:pt>
                <c:pt idx="222">
                  <c:v>58.72</c:v>
                </c:pt>
                <c:pt idx="223">
                  <c:v>58.06</c:v>
                </c:pt>
                <c:pt idx="224">
                  <c:v>57.41</c:v>
                </c:pt>
                <c:pt idx="225">
                  <c:v>56.79</c:v>
                </c:pt>
                <c:pt idx="226">
                  <c:v>56.15</c:v>
                </c:pt>
                <c:pt idx="227">
                  <c:v>55.5</c:v>
                </c:pt>
                <c:pt idx="228">
                  <c:v>54.86</c:v>
                </c:pt>
                <c:pt idx="229">
                  <c:v>54.21</c:v>
                </c:pt>
                <c:pt idx="230">
                  <c:v>53.56</c:v>
                </c:pt>
                <c:pt idx="231">
                  <c:v>52.92</c:v>
                </c:pt>
                <c:pt idx="232">
                  <c:v>52.27</c:v>
                </c:pt>
                <c:pt idx="233">
                  <c:v>51.63</c:v>
                </c:pt>
                <c:pt idx="234">
                  <c:v>50.99</c:v>
                </c:pt>
                <c:pt idx="235">
                  <c:v>50.35</c:v>
                </c:pt>
                <c:pt idx="236">
                  <c:v>49.71</c:v>
                </c:pt>
                <c:pt idx="237">
                  <c:v>49.06</c:v>
                </c:pt>
                <c:pt idx="238">
                  <c:v>48.42</c:v>
                </c:pt>
                <c:pt idx="239">
                  <c:v>47.78</c:v>
                </c:pt>
                <c:pt idx="240">
                  <c:v>47.13</c:v>
                </c:pt>
                <c:pt idx="241">
                  <c:v>46.49</c:v>
                </c:pt>
                <c:pt idx="242">
                  <c:v>45.85</c:v>
                </c:pt>
                <c:pt idx="243">
                  <c:v>45.2</c:v>
                </c:pt>
                <c:pt idx="244">
                  <c:v>44.55</c:v>
                </c:pt>
                <c:pt idx="245">
                  <c:v>43.91</c:v>
                </c:pt>
                <c:pt idx="246">
                  <c:v>43.27</c:v>
                </c:pt>
                <c:pt idx="247">
                  <c:v>42.63</c:v>
                </c:pt>
                <c:pt idx="248">
                  <c:v>41.98</c:v>
                </c:pt>
                <c:pt idx="249">
                  <c:v>41.34</c:v>
                </c:pt>
                <c:pt idx="250">
                  <c:v>40.700000000000003</c:v>
                </c:pt>
                <c:pt idx="251">
                  <c:v>40.06</c:v>
                </c:pt>
                <c:pt idx="252">
                  <c:v>39.42</c:v>
                </c:pt>
                <c:pt idx="253">
                  <c:v>38.770000000000003</c:v>
                </c:pt>
                <c:pt idx="254">
                  <c:v>38.130000000000003</c:v>
                </c:pt>
                <c:pt idx="255">
                  <c:v>37.49</c:v>
                </c:pt>
                <c:pt idx="256">
                  <c:v>36.85</c:v>
                </c:pt>
                <c:pt idx="257">
                  <c:v>36.21</c:v>
                </c:pt>
                <c:pt idx="258">
                  <c:v>35.56</c:v>
                </c:pt>
                <c:pt idx="259">
                  <c:v>34.93</c:v>
                </c:pt>
                <c:pt idx="260">
                  <c:v>34.29</c:v>
                </c:pt>
                <c:pt idx="261">
                  <c:v>33.64</c:v>
                </c:pt>
                <c:pt idx="262">
                  <c:v>32.99</c:v>
                </c:pt>
                <c:pt idx="263">
                  <c:v>32.35</c:v>
                </c:pt>
                <c:pt idx="264">
                  <c:v>31.71</c:v>
                </c:pt>
                <c:pt idx="265">
                  <c:v>31.06</c:v>
                </c:pt>
                <c:pt idx="266">
                  <c:v>30.42</c:v>
                </c:pt>
                <c:pt idx="267">
                  <c:v>29.78</c:v>
                </c:pt>
                <c:pt idx="268">
                  <c:v>29.13</c:v>
                </c:pt>
                <c:pt idx="269">
                  <c:v>28.49</c:v>
                </c:pt>
                <c:pt idx="270">
                  <c:v>27.85</c:v>
                </c:pt>
                <c:pt idx="271">
                  <c:v>27.2</c:v>
                </c:pt>
              </c:numCache>
            </c:numRef>
          </c:xVal>
          <c:yVal>
            <c:numRef>
              <c:f>récap!$J$4:$J$275</c:f>
              <c:numCache>
                <c:formatCode>General</c:formatCode>
                <c:ptCount val="272"/>
                <c:pt idx="0">
                  <c:v>0.64600000000000002</c:v>
                </c:pt>
                <c:pt idx="1">
                  <c:v>0.64700000000000002</c:v>
                </c:pt>
                <c:pt idx="2">
                  <c:v>0.63400000000000001</c:v>
                </c:pt>
                <c:pt idx="3">
                  <c:v>0.66800000000000004</c:v>
                </c:pt>
                <c:pt idx="4">
                  <c:v>0.65100000000000002</c:v>
                </c:pt>
                <c:pt idx="5">
                  <c:v>0.66900000000000004</c:v>
                </c:pt>
                <c:pt idx="6">
                  <c:v>0.67300000000000004</c:v>
                </c:pt>
                <c:pt idx="7">
                  <c:v>0.66300000000000003</c:v>
                </c:pt>
                <c:pt idx="8">
                  <c:v>0.66600000000000004</c:v>
                </c:pt>
                <c:pt idx="9">
                  <c:v>0.68799999999999994</c:v>
                </c:pt>
                <c:pt idx="10">
                  <c:v>0.68100000000000005</c:v>
                </c:pt>
                <c:pt idx="11">
                  <c:v>0.69499999999999995</c:v>
                </c:pt>
                <c:pt idx="12">
                  <c:v>0.70099999999999996</c:v>
                </c:pt>
                <c:pt idx="13">
                  <c:v>0.68899999999999995</c:v>
                </c:pt>
                <c:pt idx="14">
                  <c:v>0.69699999999999995</c:v>
                </c:pt>
                <c:pt idx="15">
                  <c:v>0.71</c:v>
                </c:pt>
                <c:pt idx="16">
                  <c:v>0.70699999999999996</c:v>
                </c:pt>
                <c:pt idx="17">
                  <c:v>0.71299999999999997</c:v>
                </c:pt>
                <c:pt idx="18">
                  <c:v>0.71499999999999997</c:v>
                </c:pt>
                <c:pt idx="19">
                  <c:v>0.72199999999999998</c:v>
                </c:pt>
                <c:pt idx="20">
                  <c:v>0.72099999999999997</c:v>
                </c:pt>
                <c:pt idx="21">
                  <c:v>0.72199999999999998</c:v>
                </c:pt>
                <c:pt idx="22">
                  <c:v>0.73299999999999998</c:v>
                </c:pt>
                <c:pt idx="23">
                  <c:v>0.73499999999999999</c:v>
                </c:pt>
                <c:pt idx="24">
                  <c:v>0.73899999999999999</c:v>
                </c:pt>
                <c:pt idx="25">
                  <c:v>0.73899999999999999</c:v>
                </c:pt>
                <c:pt idx="26">
                  <c:v>0.74099999999999999</c:v>
                </c:pt>
                <c:pt idx="27">
                  <c:v>0.747</c:v>
                </c:pt>
                <c:pt idx="28">
                  <c:v>0.745</c:v>
                </c:pt>
                <c:pt idx="29">
                  <c:v>0.75900000000000001</c:v>
                </c:pt>
                <c:pt idx="30">
                  <c:v>0.75700000000000001</c:v>
                </c:pt>
                <c:pt idx="31">
                  <c:v>0.77</c:v>
                </c:pt>
                <c:pt idx="32">
                  <c:v>0.77</c:v>
                </c:pt>
                <c:pt idx="33">
                  <c:v>0.76800000000000002</c:v>
                </c:pt>
                <c:pt idx="34">
                  <c:v>0.78300000000000003</c:v>
                </c:pt>
                <c:pt idx="35">
                  <c:v>0.78700000000000003</c:v>
                </c:pt>
                <c:pt idx="36">
                  <c:v>0.79</c:v>
                </c:pt>
                <c:pt idx="37">
                  <c:v>0.79700000000000004</c:v>
                </c:pt>
                <c:pt idx="38">
                  <c:v>0.8</c:v>
                </c:pt>
                <c:pt idx="39">
                  <c:v>0.80600000000000005</c:v>
                </c:pt>
                <c:pt idx="40">
                  <c:v>0.82099999999999995</c:v>
                </c:pt>
                <c:pt idx="41">
                  <c:v>0.82499999999999996</c:v>
                </c:pt>
                <c:pt idx="42">
                  <c:v>0.82799999999999996</c:v>
                </c:pt>
                <c:pt idx="43">
                  <c:v>0.83599999999999997</c:v>
                </c:pt>
                <c:pt idx="44">
                  <c:v>0.85099999999999998</c:v>
                </c:pt>
                <c:pt idx="45">
                  <c:v>0.84799999999999998</c:v>
                </c:pt>
                <c:pt idx="46">
                  <c:v>0.86399999999999999</c:v>
                </c:pt>
                <c:pt idx="47">
                  <c:v>0.879</c:v>
                </c:pt>
                <c:pt idx="48">
                  <c:v>0.88400000000000001</c:v>
                </c:pt>
                <c:pt idx="49">
                  <c:v>0.89</c:v>
                </c:pt>
                <c:pt idx="50">
                  <c:v>0.90100000000000002</c:v>
                </c:pt>
                <c:pt idx="51">
                  <c:v>0.91500000000000004</c:v>
                </c:pt>
                <c:pt idx="52">
                  <c:v>0.93100000000000005</c:v>
                </c:pt>
                <c:pt idx="53">
                  <c:v>0.94399999999999995</c:v>
                </c:pt>
                <c:pt idx="54">
                  <c:v>0.96</c:v>
                </c:pt>
                <c:pt idx="55">
                  <c:v>0.97599999999999998</c:v>
                </c:pt>
                <c:pt idx="56">
                  <c:v>0.99299999999999999</c:v>
                </c:pt>
                <c:pt idx="57">
                  <c:v>1.008</c:v>
                </c:pt>
                <c:pt idx="58">
                  <c:v>1.024</c:v>
                </c:pt>
                <c:pt idx="59">
                  <c:v>1.0489999999999999</c:v>
                </c:pt>
                <c:pt idx="60">
                  <c:v>1.071</c:v>
                </c:pt>
                <c:pt idx="61">
                  <c:v>1.099</c:v>
                </c:pt>
                <c:pt idx="62">
                  <c:v>1.1240000000000001</c:v>
                </c:pt>
                <c:pt idx="63">
                  <c:v>1.149</c:v>
                </c:pt>
                <c:pt idx="64">
                  <c:v>1.1759999999999999</c:v>
                </c:pt>
                <c:pt idx="65">
                  <c:v>1.21</c:v>
                </c:pt>
                <c:pt idx="66">
                  <c:v>1.2490000000000001</c:v>
                </c:pt>
                <c:pt idx="67">
                  <c:v>1.2809999999999999</c:v>
                </c:pt>
                <c:pt idx="68">
                  <c:v>1.321</c:v>
                </c:pt>
                <c:pt idx="69">
                  <c:v>1.359</c:v>
                </c:pt>
                <c:pt idx="70">
                  <c:v>1.405</c:v>
                </c:pt>
                <c:pt idx="71">
                  <c:v>1.4370000000000001</c:v>
                </c:pt>
                <c:pt idx="72">
                  <c:v>1.492</c:v>
                </c:pt>
                <c:pt idx="73">
                  <c:v>1.54</c:v>
                </c:pt>
                <c:pt idx="74">
                  <c:v>1.59</c:v>
                </c:pt>
                <c:pt idx="75">
                  <c:v>1.649</c:v>
                </c:pt>
                <c:pt idx="76">
                  <c:v>1.7070000000000001</c:v>
                </c:pt>
                <c:pt idx="77">
                  <c:v>1.762</c:v>
                </c:pt>
                <c:pt idx="78">
                  <c:v>1.83</c:v>
                </c:pt>
                <c:pt idx="79">
                  <c:v>1.8979999999999999</c:v>
                </c:pt>
                <c:pt idx="80">
                  <c:v>1.9610000000000001</c:v>
                </c:pt>
                <c:pt idx="81">
                  <c:v>2.0259999999999998</c:v>
                </c:pt>
                <c:pt idx="82">
                  <c:v>2.093</c:v>
                </c:pt>
                <c:pt idx="83">
                  <c:v>2.1739999999999999</c:v>
                </c:pt>
                <c:pt idx="84">
                  <c:v>2.2450000000000001</c:v>
                </c:pt>
                <c:pt idx="85">
                  <c:v>2.3199999999999998</c:v>
                </c:pt>
                <c:pt idx="86">
                  <c:v>2.3940000000000001</c:v>
                </c:pt>
                <c:pt idx="87">
                  <c:v>2.4769999999999999</c:v>
                </c:pt>
                <c:pt idx="88">
                  <c:v>2.5630000000000002</c:v>
                </c:pt>
                <c:pt idx="89">
                  <c:v>2.65</c:v>
                </c:pt>
                <c:pt idx="90">
                  <c:v>2.73</c:v>
                </c:pt>
                <c:pt idx="91">
                  <c:v>2.8210000000000002</c:v>
                </c:pt>
                <c:pt idx="92">
                  <c:v>2.9209999999999998</c:v>
                </c:pt>
                <c:pt idx="93">
                  <c:v>3.0129999999999999</c:v>
                </c:pt>
                <c:pt idx="94">
                  <c:v>3.1</c:v>
                </c:pt>
                <c:pt idx="95">
                  <c:v>3.2040000000000002</c:v>
                </c:pt>
                <c:pt idx="96">
                  <c:v>3.3010000000000002</c:v>
                </c:pt>
                <c:pt idx="97">
                  <c:v>3.403</c:v>
                </c:pt>
                <c:pt idx="98">
                  <c:v>3.508</c:v>
                </c:pt>
                <c:pt idx="99">
                  <c:v>3.6080000000000001</c:v>
                </c:pt>
                <c:pt idx="100">
                  <c:v>3.7130000000000001</c:v>
                </c:pt>
                <c:pt idx="101">
                  <c:v>3.8359999999999999</c:v>
                </c:pt>
                <c:pt idx="102">
                  <c:v>3.9239999999999999</c:v>
                </c:pt>
                <c:pt idx="103">
                  <c:v>4.05</c:v>
                </c:pt>
                <c:pt idx="104">
                  <c:v>4.1630000000000003</c:v>
                </c:pt>
                <c:pt idx="105">
                  <c:v>4.2839999999999998</c:v>
                </c:pt>
                <c:pt idx="106">
                  <c:v>4.3970000000000002</c:v>
                </c:pt>
                <c:pt idx="107">
                  <c:v>4.5209999999999999</c:v>
                </c:pt>
                <c:pt idx="108">
                  <c:v>4.63</c:v>
                </c:pt>
                <c:pt idx="109">
                  <c:v>4.7750000000000004</c:v>
                </c:pt>
                <c:pt idx="110">
                  <c:v>4.9009999999999998</c:v>
                </c:pt>
                <c:pt idx="111">
                  <c:v>5.0190000000000001</c:v>
                </c:pt>
                <c:pt idx="112">
                  <c:v>5.1349999999999998</c:v>
                </c:pt>
                <c:pt idx="113">
                  <c:v>5.29</c:v>
                </c:pt>
                <c:pt idx="114">
                  <c:v>5.4139999999999997</c:v>
                </c:pt>
                <c:pt idx="115">
                  <c:v>5.5739999999999998</c:v>
                </c:pt>
                <c:pt idx="116">
                  <c:v>5.6909999999999998</c:v>
                </c:pt>
                <c:pt idx="117">
                  <c:v>5.8410000000000002</c:v>
                </c:pt>
                <c:pt idx="118">
                  <c:v>5.984</c:v>
                </c:pt>
                <c:pt idx="119">
                  <c:v>6.133</c:v>
                </c:pt>
                <c:pt idx="120">
                  <c:v>6.2649999999999997</c:v>
                </c:pt>
                <c:pt idx="121">
                  <c:v>6.4119999999999999</c:v>
                </c:pt>
                <c:pt idx="122">
                  <c:v>6.5709999999999997</c:v>
                </c:pt>
                <c:pt idx="123">
                  <c:v>6.7270000000000003</c:v>
                </c:pt>
                <c:pt idx="124">
                  <c:v>6.8710000000000004</c:v>
                </c:pt>
                <c:pt idx="125">
                  <c:v>7.0339999999999998</c:v>
                </c:pt>
                <c:pt idx="126">
                  <c:v>7.1970000000000001</c:v>
                </c:pt>
                <c:pt idx="127">
                  <c:v>7.3810000000000002</c:v>
                </c:pt>
                <c:pt idx="128">
                  <c:v>7.5309999999999997</c:v>
                </c:pt>
                <c:pt idx="129">
                  <c:v>7.6829999999999998</c:v>
                </c:pt>
                <c:pt idx="130">
                  <c:v>7.875</c:v>
                </c:pt>
                <c:pt idx="131">
                  <c:v>8.0340000000000007</c:v>
                </c:pt>
                <c:pt idx="132">
                  <c:v>8.2110000000000003</c:v>
                </c:pt>
                <c:pt idx="133">
                  <c:v>8.3780000000000001</c:v>
                </c:pt>
                <c:pt idx="134">
                  <c:v>8.5500000000000007</c:v>
                </c:pt>
                <c:pt idx="135">
                  <c:v>8.7539999999999996</c:v>
                </c:pt>
                <c:pt idx="136">
                  <c:v>8.9469999999999992</c:v>
                </c:pt>
                <c:pt idx="137">
                  <c:v>9.1199999999999992</c:v>
                </c:pt>
                <c:pt idx="138">
                  <c:v>9.3109999999999999</c:v>
                </c:pt>
                <c:pt idx="139">
                  <c:v>9.5120000000000005</c:v>
                </c:pt>
                <c:pt idx="140">
                  <c:v>9.7210000000000001</c:v>
                </c:pt>
                <c:pt idx="141">
                  <c:v>9.9109999999999996</c:v>
                </c:pt>
                <c:pt idx="142">
                  <c:v>10.119</c:v>
                </c:pt>
                <c:pt idx="143">
                  <c:v>10.318</c:v>
                </c:pt>
                <c:pt idx="144">
                  <c:v>10.541</c:v>
                </c:pt>
                <c:pt idx="145">
                  <c:v>10.766999999999999</c:v>
                </c:pt>
                <c:pt idx="146">
                  <c:v>10.968</c:v>
                </c:pt>
                <c:pt idx="147">
                  <c:v>11.186</c:v>
                </c:pt>
                <c:pt idx="148">
                  <c:v>11.422000000000001</c:v>
                </c:pt>
                <c:pt idx="149">
                  <c:v>11.648999999999999</c:v>
                </c:pt>
                <c:pt idx="150">
                  <c:v>11.87</c:v>
                </c:pt>
                <c:pt idx="151">
                  <c:v>12.102</c:v>
                </c:pt>
                <c:pt idx="152">
                  <c:v>12.337999999999999</c:v>
                </c:pt>
                <c:pt idx="153">
                  <c:v>12.587999999999999</c:v>
                </c:pt>
                <c:pt idx="154">
                  <c:v>12.84</c:v>
                </c:pt>
                <c:pt idx="155">
                  <c:v>13.073</c:v>
                </c:pt>
                <c:pt idx="156">
                  <c:v>13.326000000000001</c:v>
                </c:pt>
                <c:pt idx="157">
                  <c:v>13.601000000000001</c:v>
                </c:pt>
                <c:pt idx="158">
                  <c:v>13.858000000000001</c:v>
                </c:pt>
                <c:pt idx="159">
                  <c:v>14.122</c:v>
                </c:pt>
                <c:pt idx="160">
                  <c:v>14.377000000000001</c:v>
                </c:pt>
                <c:pt idx="161">
                  <c:v>14.66</c:v>
                </c:pt>
                <c:pt idx="162">
                  <c:v>14.961</c:v>
                </c:pt>
                <c:pt idx="163">
                  <c:v>15.233000000000001</c:v>
                </c:pt>
                <c:pt idx="164">
                  <c:v>15.499000000000001</c:v>
                </c:pt>
                <c:pt idx="165">
                  <c:v>15.792</c:v>
                </c:pt>
                <c:pt idx="166">
                  <c:v>16.114999999999998</c:v>
                </c:pt>
                <c:pt idx="167">
                  <c:v>16.402000000000001</c:v>
                </c:pt>
                <c:pt idx="168">
                  <c:v>16.704000000000001</c:v>
                </c:pt>
                <c:pt idx="169">
                  <c:v>16.998999999999999</c:v>
                </c:pt>
                <c:pt idx="170">
                  <c:v>17.329000000000001</c:v>
                </c:pt>
                <c:pt idx="171">
                  <c:v>17.663</c:v>
                </c:pt>
                <c:pt idx="172">
                  <c:v>17.954000000000001</c:v>
                </c:pt>
                <c:pt idx="173">
                  <c:v>18.273</c:v>
                </c:pt>
                <c:pt idx="174">
                  <c:v>18.594999999999999</c:v>
                </c:pt>
                <c:pt idx="175">
                  <c:v>18.942</c:v>
                </c:pt>
                <c:pt idx="176">
                  <c:v>19.257999999999999</c:v>
                </c:pt>
                <c:pt idx="177">
                  <c:v>19.585999999999999</c:v>
                </c:pt>
                <c:pt idx="178">
                  <c:v>19.923999999999999</c:v>
                </c:pt>
                <c:pt idx="179">
                  <c:v>20.300999999999998</c:v>
                </c:pt>
                <c:pt idx="180">
                  <c:v>20.645</c:v>
                </c:pt>
                <c:pt idx="181">
                  <c:v>20.966000000000001</c:v>
                </c:pt>
                <c:pt idx="182">
                  <c:v>21.318999999999999</c:v>
                </c:pt>
                <c:pt idx="183">
                  <c:v>21.696999999999999</c:v>
                </c:pt>
                <c:pt idx="184">
                  <c:v>22.052</c:v>
                </c:pt>
                <c:pt idx="185">
                  <c:v>22.41</c:v>
                </c:pt>
                <c:pt idx="186">
                  <c:v>22.751999999999999</c:v>
                </c:pt>
                <c:pt idx="187">
                  <c:v>23.134</c:v>
                </c:pt>
                <c:pt idx="188">
                  <c:v>23.530999999999999</c:v>
                </c:pt>
                <c:pt idx="189">
                  <c:v>23.884</c:v>
                </c:pt>
                <c:pt idx="190">
                  <c:v>24.225999999999999</c:v>
                </c:pt>
                <c:pt idx="191">
                  <c:v>24.605</c:v>
                </c:pt>
                <c:pt idx="192">
                  <c:v>24.978000000000002</c:v>
                </c:pt>
                <c:pt idx="193">
                  <c:v>25.334</c:v>
                </c:pt>
                <c:pt idx="194">
                  <c:v>25.684000000000001</c:v>
                </c:pt>
                <c:pt idx="195">
                  <c:v>26.015000000000001</c:v>
                </c:pt>
                <c:pt idx="196">
                  <c:v>26.378</c:v>
                </c:pt>
                <c:pt idx="197">
                  <c:v>26.739000000000001</c:v>
                </c:pt>
                <c:pt idx="198">
                  <c:v>27.045999999999999</c:v>
                </c:pt>
                <c:pt idx="199">
                  <c:v>27.343</c:v>
                </c:pt>
                <c:pt idx="200">
                  <c:v>27.672000000000001</c:v>
                </c:pt>
                <c:pt idx="201">
                  <c:v>28.010999999999999</c:v>
                </c:pt>
                <c:pt idx="202">
                  <c:v>28.294</c:v>
                </c:pt>
                <c:pt idx="203">
                  <c:v>28.568999999999999</c:v>
                </c:pt>
                <c:pt idx="204">
                  <c:v>28.856999999999999</c:v>
                </c:pt>
                <c:pt idx="205">
                  <c:v>29.161000000000001</c:v>
                </c:pt>
                <c:pt idx="206">
                  <c:v>29.437000000000001</c:v>
                </c:pt>
                <c:pt idx="207">
                  <c:v>29.678000000000001</c:v>
                </c:pt>
                <c:pt idx="208">
                  <c:v>29.928000000000001</c:v>
                </c:pt>
                <c:pt idx="209">
                  <c:v>30.212</c:v>
                </c:pt>
                <c:pt idx="210">
                  <c:v>30.478999999999999</c:v>
                </c:pt>
                <c:pt idx="211">
                  <c:v>30.687000000000001</c:v>
                </c:pt>
                <c:pt idx="212">
                  <c:v>30.922999999999998</c:v>
                </c:pt>
                <c:pt idx="213">
                  <c:v>31.167000000000002</c:v>
                </c:pt>
                <c:pt idx="214">
                  <c:v>31.43</c:v>
                </c:pt>
                <c:pt idx="215">
                  <c:v>31.643000000000001</c:v>
                </c:pt>
                <c:pt idx="216">
                  <c:v>31.841999999999999</c:v>
                </c:pt>
                <c:pt idx="217">
                  <c:v>32.052</c:v>
                </c:pt>
                <c:pt idx="218">
                  <c:v>32.298000000000002</c:v>
                </c:pt>
                <c:pt idx="219">
                  <c:v>32.515999999999998</c:v>
                </c:pt>
                <c:pt idx="220">
                  <c:v>32.701999999999998</c:v>
                </c:pt>
                <c:pt idx="221">
                  <c:v>32.909999999999997</c:v>
                </c:pt>
                <c:pt idx="222">
                  <c:v>33.159999999999997</c:v>
                </c:pt>
                <c:pt idx="223">
                  <c:v>33.401000000000003</c:v>
                </c:pt>
                <c:pt idx="224">
                  <c:v>33.579000000000001</c:v>
                </c:pt>
                <c:pt idx="225">
                  <c:v>33.771000000000001</c:v>
                </c:pt>
                <c:pt idx="226">
                  <c:v>33.988</c:v>
                </c:pt>
                <c:pt idx="227">
                  <c:v>34.244</c:v>
                </c:pt>
                <c:pt idx="228">
                  <c:v>34.430999999999997</c:v>
                </c:pt>
                <c:pt idx="229">
                  <c:v>34.625</c:v>
                </c:pt>
                <c:pt idx="230">
                  <c:v>34.841999999999999</c:v>
                </c:pt>
                <c:pt idx="231">
                  <c:v>35.098999999999997</c:v>
                </c:pt>
                <c:pt idx="232">
                  <c:v>35.314</c:v>
                </c:pt>
                <c:pt idx="233">
                  <c:v>35.518000000000001</c:v>
                </c:pt>
                <c:pt idx="234">
                  <c:v>35.731999999999999</c:v>
                </c:pt>
                <c:pt idx="235">
                  <c:v>35.991</c:v>
                </c:pt>
                <c:pt idx="236">
                  <c:v>36.25</c:v>
                </c:pt>
                <c:pt idx="237">
                  <c:v>36.448</c:v>
                </c:pt>
                <c:pt idx="238">
                  <c:v>36.671999999999997</c:v>
                </c:pt>
                <c:pt idx="239">
                  <c:v>36.936</c:v>
                </c:pt>
                <c:pt idx="240">
                  <c:v>37.18</c:v>
                </c:pt>
                <c:pt idx="241">
                  <c:v>37.343000000000004</c:v>
                </c:pt>
                <c:pt idx="242">
                  <c:v>37.643000000000001</c:v>
                </c:pt>
                <c:pt idx="243">
                  <c:v>38.008000000000003</c:v>
                </c:pt>
                <c:pt idx="244">
                  <c:v>38.415999999999997</c:v>
                </c:pt>
                <c:pt idx="245">
                  <c:v>38.658000000000001</c:v>
                </c:pt>
                <c:pt idx="246">
                  <c:v>38.957000000000001</c:v>
                </c:pt>
                <c:pt idx="247">
                  <c:v>39.31</c:v>
                </c:pt>
                <c:pt idx="248">
                  <c:v>39.709000000000003</c:v>
                </c:pt>
                <c:pt idx="249">
                  <c:v>39.866</c:v>
                </c:pt>
                <c:pt idx="250">
                  <c:v>39.869</c:v>
                </c:pt>
                <c:pt idx="251">
                  <c:v>39.993000000000002</c:v>
                </c:pt>
                <c:pt idx="252">
                  <c:v>40.180999999999997</c:v>
                </c:pt>
                <c:pt idx="253">
                  <c:v>40.347999999999999</c:v>
                </c:pt>
                <c:pt idx="254">
                  <c:v>40.405999999999999</c:v>
                </c:pt>
                <c:pt idx="255">
                  <c:v>40.457000000000001</c:v>
                </c:pt>
                <c:pt idx="256">
                  <c:v>40.552</c:v>
                </c:pt>
                <c:pt idx="257">
                  <c:v>40.636000000000003</c:v>
                </c:pt>
                <c:pt idx="258">
                  <c:v>40.706000000000003</c:v>
                </c:pt>
                <c:pt idx="259">
                  <c:v>40.817999999999998</c:v>
                </c:pt>
                <c:pt idx="260">
                  <c:v>40.944000000000003</c:v>
                </c:pt>
                <c:pt idx="261">
                  <c:v>41.104999999999997</c:v>
                </c:pt>
                <c:pt idx="262">
                  <c:v>41.183999999999997</c:v>
                </c:pt>
                <c:pt idx="263">
                  <c:v>41.185000000000002</c:v>
                </c:pt>
                <c:pt idx="264">
                  <c:v>41.088000000000001</c:v>
                </c:pt>
                <c:pt idx="265">
                  <c:v>41.134999999999998</c:v>
                </c:pt>
                <c:pt idx="266">
                  <c:v>41.167999999999999</c:v>
                </c:pt>
                <c:pt idx="267">
                  <c:v>41.148000000000003</c:v>
                </c:pt>
                <c:pt idx="268">
                  <c:v>41.000999999999998</c:v>
                </c:pt>
                <c:pt idx="269">
                  <c:v>40.917000000000002</c:v>
                </c:pt>
                <c:pt idx="270">
                  <c:v>40.926000000000002</c:v>
                </c:pt>
                <c:pt idx="271">
                  <c:v>40.697000000000003</c:v>
                </c:pt>
              </c:numCache>
            </c:numRef>
          </c:yVal>
          <c:smooth val="1"/>
        </c:ser>
        <c:ser>
          <c:idx val="5"/>
          <c:order val="4"/>
          <c:tx>
            <c:strRef>
              <c:f>récap!$K$1</c:f>
              <c:strCache>
                <c:ptCount val="1"/>
                <c:pt idx="0">
                  <c:v>20%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récap!$K$4:$K$275</c:f>
              <c:numCache>
                <c:formatCode>General</c:formatCode>
                <c:ptCount val="272"/>
                <c:pt idx="0">
                  <c:v>201.1</c:v>
                </c:pt>
                <c:pt idx="1">
                  <c:v>200.68</c:v>
                </c:pt>
                <c:pt idx="2">
                  <c:v>200.02</c:v>
                </c:pt>
                <c:pt idx="3">
                  <c:v>199.36</c:v>
                </c:pt>
                <c:pt idx="4">
                  <c:v>198.71</c:v>
                </c:pt>
                <c:pt idx="5">
                  <c:v>198.07</c:v>
                </c:pt>
                <c:pt idx="6">
                  <c:v>197.43</c:v>
                </c:pt>
                <c:pt idx="7">
                  <c:v>196.79</c:v>
                </c:pt>
                <c:pt idx="8">
                  <c:v>196.14</c:v>
                </c:pt>
                <c:pt idx="9">
                  <c:v>195.5</c:v>
                </c:pt>
                <c:pt idx="10">
                  <c:v>194.86</c:v>
                </c:pt>
                <c:pt idx="11">
                  <c:v>194.22</c:v>
                </c:pt>
                <c:pt idx="12">
                  <c:v>193.58</c:v>
                </c:pt>
                <c:pt idx="13">
                  <c:v>192.94</c:v>
                </c:pt>
                <c:pt idx="14">
                  <c:v>192.29</c:v>
                </c:pt>
                <c:pt idx="15">
                  <c:v>191.65</c:v>
                </c:pt>
                <c:pt idx="16">
                  <c:v>191.01</c:v>
                </c:pt>
                <c:pt idx="17">
                  <c:v>190.37</c:v>
                </c:pt>
                <c:pt idx="18">
                  <c:v>189.72</c:v>
                </c:pt>
                <c:pt idx="19">
                  <c:v>189.08</c:v>
                </c:pt>
                <c:pt idx="20">
                  <c:v>188.44</c:v>
                </c:pt>
                <c:pt idx="21">
                  <c:v>187.8</c:v>
                </c:pt>
                <c:pt idx="22">
                  <c:v>187.16</c:v>
                </c:pt>
                <c:pt idx="23">
                  <c:v>186.52</c:v>
                </c:pt>
                <c:pt idx="24">
                  <c:v>185.87</c:v>
                </c:pt>
                <c:pt idx="25">
                  <c:v>185.23</c:v>
                </c:pt>
                <c:pt idx="26">
                  <c:v>184.59</c:v>
                </c:pt>
                <c:pt idx="27">
                  <c:v>183.95</c:v>
                </c:pt>
                <c:pt idx="28">
                  <c:v>183.31</c:v>
                </c:pt>
                <c:pt idx="29">
                  <c:v>182.66</c:v>
                </c:pt>
                <c:pt idx="30">
                  <c:v>182.02</c:v>
                </c:pt>
                <c:pt idx="31">
                  <c:v>181.38</c:v>
                </c:pt>
                <c:pt idx="32">
                  <c:v>180.74</c:v>
                </c:pt>
                <c:pt idx="33">
                  <c:v>180.1</c:v>
                </c:pt>
                <c:pt idx="34">
                  <c:v>179.46</c:v>
                </c:pt>
                <c:pt idx="35">
                  <c:v>178.81</c:v>
                </c:pt>
                <c:pt idx="36">
                  <c:v>178.17</c:v>
                </c:pt>
                <c:pt idx="37">
                  <c:v>177.53</c:v>
                </c:pt>
                <c:pt idx="38">
                  <c:v>176.89</c:v>
                </c:pt>
                <c:pt idx="39">
                  <c:v>176.25</c:v>
                </c:pt>
                <c:pt idx="40">
                  <c:v>175.6</c:v>
                </c:pt>
                <c:pt idx="41">
                  <c:v>174.96</c:v>
                </c:pt>
                <c:pt idx="42">
                  <c:v>174.32</c:v>
                </c:pt>
                <c:pt idx="43">
                  <c:v>173.68</c:v>
                </c:pt>
                <c:pt idx="44">
                  <c:v>173.04</c:v>
                </c:pt>
                <c:pt idx="45">
                  <c:v>172.39</c:v>
                </c:pt>
                <c:pt idx="46">
                  <c:v>171.75</c:v>
                </c:pt>
                <c:pt idx="47">
                  <c:v>171.11</c:v>
                </c:pt>
                <c:pt idx="48">
                  <c:v>170.47</c:v>
                </c:pt>
                <c:pt idx="49">
                  <c:v>169.83</c:v>
                </c:pt>
                <c:pt idx="50">
                  <c:v>169.18</c:v>
                </c:pt>
                <c:pt idx="51">
                  <c:v>168.54</c:v>
                </c:pt>
                <c:pt idx="52">
                  <c:v>167.9</c:v>
                </c:pt>
                <c:pt idx="53">
                  <c:v>167.26</c:v>
                </c:pt>
                <c:pt idx="54">
                  <c:v>166.62</c:v>
                </c:pt>
                <c:pt idx="55">
                  <c:v>165.98</c:v>
                </c:pt>
                <c:pt idx="56">
                  <c:v>165.33</c:v>
                </c:pt>
                <c:pt idx="57">
                  <c:v>164.69</c:v>
                </c:pt>
                <c:pt idx="58">
                  <c:v>164.05</c:v>
                </c:pt>
                <c:pt idx="59">
                  <c:v>163.41</c:v>
                </c:pt>
                <c:pt idx="60">
                  <c:v>162.77000000000001</c:v>
                </c:pt>
                <c:pt idx="61">
                  <c:v>162.12</c:v>
                </c:pt>
                <c:pt idx="62">
                  <c:v>161.47999999999999</c:v>
                </c:pt>
                <c:pt idx="63">
                  <c:v>160.84</c:v>
                </c:pt>
                <c:pt idx="64">
                  <c:v>160.19999999999999</c:v>
                </c:pt>
                <c:pt idx="65">
                  <c:v>159.56</c:v>
                </c:pt>
                <c:pt idx="66">
                  <c:v>158.91</c:v>
                </c:pt>
                <c:pt idx="67">
                  <c:v>158.27000000000001</c:v>
                </c:pt>
                <c:pt idx="68">
                  <c:v>157.63</c:v>
                </c:pt>
                <c:pt idx="69">
                  <c:v>156.99</c:v>
                </c:pt>
                <c:pt idx="70">
                  <c:v>156.35</c:v>
                </c:pt>
                <c:pt idx="71">
                  <c:v>155.69999999999999</c:v>
                </c:pt>
                <c:pt idx="72">
                  <c:v>155.06</c:v>
                </c:pt>
                <c:pt idx="73">
                  <c:v>154.41999999999999</c:v>
                </c:pt>
                <c:pt idx="74">
                  <c:v>153.78</c:v>
                </c:pt>
                <c:pt idx="75">
                  <c:v>153.13999999999999</c:v>
                </c:pt>
                <c:pt idx="76">
                  <c:v>152.49</c:v>
                </c:pt>
                <c:pt idx="77">
                  <c:v>151.85</c:v>
                </c:pt>
                <c:pt idx="78">
                  <c:v>151.21</c:v>
                </c:pt>
                <c:pt idx="79">
                  <c:v>150.57</c:v>
                </c:pt>
                <c:pt idx="80">
                  <c:v>149.93</c:v>
                </c:pt>
                <c:pt idx="81">
                  <c:v>149.28</c:v>
                </c:pt>
                <c:pt idx="82">
                  <c:v>148.63999999999999</c:v>
                </c:pt>
                <c:pt idx="83">
                  <c:v>148</c:v>
                </c:pt>
                <c:pt idx="84">
                  <c:v>147.36000000000001</c:v>
                </c:pt>
                <c:pt idx="85">
                  <c:v>146.72</c:v>
                </c:pt>
                <c:pt idx="86">
                  <c:v>146.08000000000001</c:v>
                </c:pt>
                <c:pt idx="87">
                  <c:v>145.43</c:v>
                </c:pt>
                <c:pt idx="88">
                  <c:v>144.79</c:v>
                </c:pt>
                <c:pt idx="89">
                  <c:v>144.15</c:v>
                </c:pt>
                <c:pt idx="90">
                  <c:v>143.51</c:v>
                </c:pt>
                <c:pt idx="91">
                  <c:v>142.86000000000001</c:v>
                </c:pt>
                <c:pt idx="92">
                  <c:v>142.22</c:v>
                </c:pt>
                <c:pt idx="93">
                  <c:v>141.58000000000001</c:v>
                </c:pt>
                <c:pt idx="94">
                  <c:v>140.94</c:v>
                </c:pt>
                <c:pt idx="95">
                  <c:v>140.30000000000001</c:v>
                </c:pt>
                <c:pt idx="96">
                  <c:v>139.66</c:v>
                </c:pt>
                <c:pt idx="97">
                  <c:v>139.01</c:v>
                </c:pt>
                <c:pt idx="98">
                  <c:v>138.37</c:v>
                </c:pt>
                <c:pt idx="99">
                  <c:v>137.72999999999999</c:v>
                </c:pt>
                <c:pt idx="100">
                  <c:v>137.09</c:v>
                </c:pt>
                <c:pt idx="101">
                  <c:v>136.44999999999999</c:v>
                </c:pt>
                <c:pt idx="102">
                  <c:v>135.80000000000001</c:v>
                </c:pt>
                <c:pt idx="103">
                  <c:v>135.16</c:v>
                </c:pt>
                <c:pt idx="104">
                  <c:v>134.52000000000001</c:v>
                </c:pt>
                <c:pt idx="105">
                  <c:v>133.88</c:v>
                </c:pt>
                <c:pt idx="106">
                  <c:v>133.24</c:v>
                </c:pt>
                <c:pt idx="107">
                  <c:v>132.59</c:v>
                </c:pt>
                <c:pt idx="108">
                  <c:v>131.94999999999999</c:v>
                </c:pt>
                <c:pt idx="109">
                  <c:v>131.31</c:v>
                </c:pt>
                <c:pt idx="110">
                  <c:v>130.66999999999999</c:v>
                </c:pt>
                <c:pt idx="111">
                  <c:v>130.03</c:v>
                </c:pt>
                <c:pt idx="112">
                  <c:v>129.38</c:v>
                </c:pt>
                <c:pt idx="113">
                  <c:v>128.74</c:v>
                </c:pt>
                <c:pt idx="114">
                  <c:v>128.1</c:v>
                </c:pt>
                <c:pt idx="115">
                  <c:v>127.46</c:v>
                </c:pt>
                <c:pt idx="116">
                  <c:v>126.82</c:v>
                </c:pt>
                <c:pt idx="117">
                  <c:v>126.17</c:v>
                </c:pt>
                <c:pt idx="118">
                  <c:v>125.53</c:v>
                </c:pt>
                <c:pt idx="119">
                  <c:v>124.89</c:v>
                </c:pt>
                <c:pt idx="120">
                  <c:v>124.25</c:v>
                </c:pt>
                <c:pt idx="121">
                  <c:v>123.61</c:v>
                </c:pt>
                <c:pt idx="122">
                  <c:v>122.97</c:v>
                </c:pt>
                <c:pt idx="123">
                  <c:v>122.32</c:v>
                </c:pt>
                <c:pt idx="124">
                  <c:v>121.68</c:v>
                </c:pt>
                <c:pt idx="125">
                  <c:v>121.04</c:v>
                </c:pt>
                <c:pt idx="126">
                  <c:v>120.4</c:v>
                </c:pt>
                <c:pt idx="127">
                  <c:v>119.76</c:v>
                </c:pt>
                <c:pt idx="128">
                  <c:v>119.11</c:v>
                </c:pt>
                <c:pt idx="129">
                  <c:v>118.47</c:v>
                </c:pt>
                <c:pt idx="130">
                  <c:v>117.83</c:v>
                </c:pt>
                <c:pt idx="131">
                  <c:v>117.19</c:v>
                </c:pt>
                <c:pt idx="132">
                  <c:v>116.55</c:v>
                </c:pt>
                <c:pt idx="133">
                  <c:v>115.9</c:v>
                </c:pt>
                <c:pt idx="134">
                  <c:v>115.26</c:v>
                </c:pt>
                <c:pt idx="135">
                  <c:v>114.62</c:v>
                </c:pt>
                <c:pt idx="136">
                  <c:v>113.98</c:v>
                </c:pt>
                <c:pt idx="137">
                  <c:v>113.34</c:v>
                </c:pt>
                <c:pt idx="138">
                  <c:v>112.69</c:v>
                </c:pt>
                <c:pt idx="139">
                  <c:v>112.05</c:v>
                </c:pt>
                <c:pt idx="140">
                  <c:v>111.41</c:v>
                </c:pt>
                <c:pt idx="141">
                  <c:v>110.77</c:v>
                </c:pt>
                <c:pt idx="142">
                  <c:v>110.12</c:v>
                </c:pt>
                <c:pt idx="143">
                  <c:v>109.48</c:v>
                </c:pt>
                <c:pt idx="144">
                  <c:v>108.84</c:v>
                </c:pt>
                <c:pt idx="145">
                  <c:v>108.19</c:v>
                </c:pt>
                <c:pt idx="146">
                  <c:v>107.55</c:v>
                </c:pt>
                <c:pt idx="147">
                  <c:v>106.91</c:v>
                </c:pt>
                <c:pt idx="148">
                  <c:v>106.27</c:v>
                </c:pt>
                <c:pt idx="149">
                  <c:v>105.63</c:v>
                </c:pt>
                <c:pt idx="150">
                  <c:v>104.99</c:v>
                </c:pt>
                <c:pt idx="151">
                  <c:v>104.34</c:v>
                </c:pt>
                <c:pt idx="152">
                  <c:v>103.7</c:v>
                </c:pt>
                <c:pt idx="153">
                  <c:v>103.06</c:v>
                </c:pt>
                <c:pt idx="154">
                  <c:v>102.42</c:v>
                </c:pt>
                <c:pt idx="155">
                  <c:v>101.78</c:v>
                </c:pt>
                <c:pt idx="156">
                  <c:v>101.13</c:v>
                </c:pt>
                <c:pt idx="157">
                  <c:v>100.49</c:v>
                </c:pt>
                <c:pt idx="158">
                  <c:v>99.85</c:v>
                </c:pt>
                <c:pt idx="159">
                  <c:v>99.21</c:v>
                </c:pt>
                <c:pt idx="160">
                  <c:v>98.57</c:v>
                </c:pt>
                <c:pt idx="161">
                  <c:v>97.93</c:v>
                </c:pt>
                <c:pt idx="162">
                  <c:v>97.28</c:v>
                </c:pt>
                <c:pt idx="163">
                  <c:v>96.64</c:v>
                </c:pt>
                <c:pt idx="164">
                  <c:v>96</c:v>
                </c:pt>
                <c:pt idx="165">
                  <c:v>95.36</c:v>
                </c:pt>
                <c:pt idx="166">
                  <c:v>94.71</c:v>
                </c:pt>
                <c:pt idx="167">
                  <c:v>94.07</c:v>
                </c:pt>
                <c:pt idx="168">
                  <c:v>93.42</c:v>
                </c:pt>
                <c:pt idx="169">
                  <c:v>92.79</c:v>
                </c:pt>
                <c:pt idx="170">
                  <c:v>92.14</c:v>
                </c:pt>
                <c:pt idx="171">
                  <c:v>91.49</c:v>
                </c:pt>
                <c:pt idx="172">
                  <c:v>90.85</c:v>
                </c:pt>
                <c:pt idx="173">
                  <c:v>90.21</c:v>
                </c:pt>
                <c:pt idx="174">
                  <c:v>89.57</c:v>
                </c:pt>
                <c:pt idx="175">
                  <c:v>88.92</c:v>
                </c:pt>
                <c:pt idx="176">
                  <c:v>88.28</c:v>
                </c:pt>
                <c:pt idx="177">
                  <c:v>87.64</c:v>
                </c:pt>
                <c:pt idx="178">
                  <c:v>87</c:v>
                </c:pt>
                <c:pt idx="179">
                  <c:v>86.36</c:v>
                </c:pt>
                <c:pt idx="180">
                  <c:v>85.72</c:v>
                </c:pt>
                <c:pt idx="181">
                  <c:v>85.07</c:v>
                </c:pt>
                <c:pt idx="182">
                  <c:v>84.43</c:v>
                </c:pt>
                <c:pt idx="183">
                  <c:v>83.79</c:v>
                </c:pt>
                <c:pt idx="184">
                  <c:v>83.15</c:v>
                </c:pt>
                <c:pt idx="185">
                  <c:v>82.51</c:v>
                </c:pt>
                <c:pt idx="186">
                  <c:v>81.86</c:v>
                </c:pt>
                <c:pt idx="187">
                  <c:v>81.22</c:v>
                </c:pt>
                <c:pt idx="188">
                  <c:v>80.58</c:v>
                </c:pt>
                <c:pt idx="189">
                  <c:v>79.94</c:v>
                </c:pt>
                <c:pt idx="190">
                  <c:v>79.3</c:v>
                </c:pt>
                <c:pt idx="191">
                  <c:v>78.650000000000006</c:v>
                </c:pt>
                <c:pt idx="192">
                  <c:v>78.010000000000005</c:v>
                </c:pt>
                <c:pt idx="193">
                  <c:v>77.37</c:v>
                </c:pt>
                <c:pt idx="194">
                  <c:v>76.73</c:v>
                </c:pt>
                <c:pt idx="195">
                  <c:v>76.09</c:v>
                </c:pt>
                <c:pt idx="196">
                  <c:v>75.45</c:v>
                </c:pt>
                <c:pt idx="197">
                  <c:v>74.8</c:v>
                </c:pt>
                <c:pt idx="198">
                  <c:v>74.16</c:v>
                </c:pt>
                <c:pt idx="199">
                  <c:v>73.52</c:v>
                </c:pt>
                <c:pt idx="200">
                  <c:v>72.88</c:v>
                </c:pt>
                <c:pt idx="201">
                  <c:v>72.239999999999995</c:v>
                </c:pt>
                <c:pt idx="202">
                  <c:v>71.59</c:v>
                </c:pt>
                <c:pt idx="203">
                  <c:v>70.95</c:v>
                </c:pt>
                <c:pt idx="204">
                  <c:v>70.31</c:v>
                </c:pt>
                <c:pt idx="205">
                  <c:v>69.67</c:v>
                </c:pt>
                <c:pt idx="206">
                  <c:v>69.02</c:v>
                </c:pt>
                <c:pt idx="207">
                  <c:v>68.38</c:v>
                </c:pt>
                <c:pt idx="208">
                  <c:v>67.739999999999995</c:v>
                </c:pt>
                <c:pt idx="209">
                  <c:v>67.099999999999994</c:v>
                </c:pt>
                <c:pt idx="210">
                  <c:v>66.459999999999994</c:v>
                </c:pt>
                <c:pt idx="211">
                  <c:v>65.819999999999993</c:v>
                </c:pt>
                <c:pt idx="212">
                  <c:v>65.17</c:v>
                </c:pt>
                <c:pt idx="213">
                  <c:v>64.53</c:v>
                </c:pt>
                <c:pt idx="214">
                  <c:v>63.89</c:v>
                </c:pt>
                <c:pt idx="215">
                  <c:v>63.24</c:v>
                </c:pt>
                <c:pt idx="216">
                  <c:v>62.6</c:v>
                </c:pt>
                <c:pt idx="217">
                  <c:v>61.96</c:v>
                </c:pt>
                <c:pt idx="218">
                  <c:v>61.32</c:v>
                </c:pt>
                <c:pt idx="219">
                  <c:v>60.68</c:v>
                </c:pt>
                <c:pt idx="220">
                  <c:v>60.04</c:v>
                </c:pt>
                <c:pt idx="221">
                  <c:v>59.39</c:v>
                </c:pt>
                <c:pt idx="222">
                  <c:v>58.75</c:v>
                </c:pt>
                <c:pt idx="223">
                  <c:v>58.11</c:v>
                </c:pt>
                <c:pt idx="224">
                  <c:v>57.47</c:v>
                </c:pt>
                <c:pt idx="225">
                  <c:v>56.83</c:v>
                </c:pt>
                <c:pt idx="226">
                  <c:v>56.18</c:v>
                </c:pt>
                <c:pt idx="227">
                  <c:v>55.54</c:v>
                </c:pt>
                <c:pt idx="228">
                  <c:v>54.9</c:v>
                </c:pt>
                <c:pt idx="229">
                  <c:v>54.26</c:v>
                </c:pt>
                <c:pt idx="230">
                  <c:v>53.61</c:v>
                </c:pt>
                <c:pt idx="231">
                  <c:v>52.97</c:v>
                </c:pt>
                <c:pt idx="232">
                  <c:v>52.33</c:v>
                </c:pt>
                <c:pt idx="233">
                  <c:v>51.69</c:v>
                </c:pt>
                <c:pt idx="234">
                  <c:v>51.05</c:v>
                </c:pt>
                <c:pt idx="235">
                  <c:v>50.4</c:v>
                </c:pt>
                <c:pt idx="236">
                  <c:v>49.76</c:v>
                </c:pt>
                <c:pt idx="237">
                  <c:v>49.12</c:v>
                </c:pt>
                <c:pt idx="238">
                  <c:v>48.49</c:v>
                </c:pt>
                <c:pt idx="239">
                  <c:v>47.84</c:v>
                </c:pt>
                <c:pt idx="240">
                  <c:v>47.19</c:v>
                </c:pt>
                <c:pt idx="241">
                  <c:v>46.55</c:v>
                </c:pt>
                <c:pt idx="242">
                  <c:v>45.91</c:v>
                </c:pt>
                <c:pt idx="243">
                  <c:v>45.27</c:v>
                </c:pt>
                <c:pt idx="244">
                  <c:v>44.62</c:v>
                </c:pt>
                <c:pt idx="245">
                  <c:v>43.98</c:v>
                </c:pt>
                <c:pt idx="246">
                  <c:v>43.34</c:v>
                </c:pt>
                <c:pt idx="247">
                  <c:v>42.69</c:v>
                </c:pt>
                <c:pt idx="248">
                  <c:v>42.05</c:v>
                </c:pt>
                <c:pt idx="249">
                  <c:v>41.41</c:v>
                </c:pt>
                <c:pt idx="250">
                  <c:v>40.770000000000003</c:v>
                </c:pt>
                <c:pt idx="251">
                  <c:v>40.130000000000003</c:v>
                </c:pt>
                <c:pt idx="252">
                  <c:v>39.479999999999997</c:v>
                </c:pt>
                <c:pt idx="253">
                  <c:v>38.840000000000003</c:v>
                </c:pt>
                <c:pt idx="254">
                  <c:v>38.200000000000003</c:v>
                </c:pt>
                <c:pt idx="255">
                  <c:v>37.56</c:v>
                </c:pt>
                <c:pt idx="256">
                  <c:v>36.92</c:v>
                </c:pt>
                <c:pt idx="257">
                  <c:v>36.28</c:v>
                </c:pt>
                <c:pt idx="258">
                  <c:v>35.630000000000003</c:v>
                </c:pt>
                <c:pt idx="259">
                  <c:v>34.99</c:v>
                </c:pt>
                <c:pt idx="260">
                  <c:v>34.35</c:v>
                </c:pt>
                <c:pt idx="261">
                  <c:v>33.71</c:v>
                </c:pt>
                <c:pt idx="262">
                  <c:v>33.07</c:v>
                </c:pt>
                <c:pt idx="263">
                  <c:v>32.42</c:v>
                </c:pt>
                <c:pt idx="264">
                  <c:v>31.78</c:v>
                </c:pt>
                <c:pt idx="265">
                  <c:v>31.14</c:v>
                </c:pt>
                <c:pt idx="266">
                  <c:v>30.5</c:v>
                </c:pt>
                <c:pt idx="267">
                  <c:v>29.85</c:v>
                </c:pt>
                <c:pt idx="268">
                  <c:v>29.21</c:v>
                </c:pt>
                <c:pt idx="269">
                  <c:v>28.57</c:v>
                </c:pt>
                <c:pt idx="270">
                  <c:v>27.93</c:v>
                </c:pt>
                <c:pt idx="271">
                  <c:v>27.28</c:v>
                </c:pt>
              </c:numCache>
            </c:numRef>
          </c:xVal>
          <c:yVal>
            <c:numRef>
              <c:f>récap!$L$4:$L$275</c:f>
              <c:numCache>
                <c:formatCode>General</c:formatCode>
                <c:ptCount val="272"/>
                <c:pt idx="0">
                  <c:v>0.46800000000000003</c:v>
                </c:pt>
                <c:pt idx="1">
                  <c:v>0.47099999999999997</c:v>
                </c:pt>
                <c:pt idx="2">
                  <c:v>0.48</c:v>
                </c:pt>
                <c:pt idx="3">
                  <c:v>0.45400000000000001</c:v>
                </c:pt>
                <c:pt idx="4">
                  <c:v>0.48799999999999999</c:v>
                </c:pt>
                <c:pt idx="5">
                  <c:v>0.47399999999999998</c:v>
                </c:pt>
                <c:pt idx="6">
                  <c:v>0.51400000000000001</c:v>
                </c:pt>
                <c:pt idx="7">
                  <c:v>0.52200000000000002</c:v>
                </c:pt>
                <c:pt idx="8">
                  <c:v>0.53</c:v>
                </c:pt>
                <c:pt idx="9">
                  <c:v>0.50900000000000001</c:v>
                </c:pt>
                <c:pt idx="10">
                  <c:v>0.53900000000000003</c:v>
                </c:pt>
                <c:pt idx="11">
                  <c:v>0.54</c:v>
                </c:pt>
                <c:pt idx="12">
                  <c:v>0.53800000000000003</c:v>
                </c:pt>
                <c:pt idx="13">
                  <c:v>0.54900000000000004</c:v>
                </c:pt>
                <c:pt idx="14">
                  <c:v>0.55100000000000005</c:v>
                </c:pt>
                <c:pt idx="15">
                  <c:v>0.55400000000000005</c:v>
                </c:pt>
                <c:pt idx="16">
                  <c:v>0.55800000000000005</c:v>
                </c:pt>
                <c:pt idx="17">
                  <c:v>0.56200000000000006</c:v>
                </c:pt>
                <c:pt idx="18">
                  <c:v>0.56499999999999995</c:v>
                </c:pt>
                <c:pt idx="19">
                  <c:v>0.56799999999999995</c:v>
                </c:pt>
                <c:pt idx="20">
                  <c:v>0.57299999999999995</c:v>
                </c:pt>
                <c:pt idx="21">
                  <c:v>0.57699999999999996</c:v>
                </c:pt>
                <c:pt idx="22">
                  <c:v>0.57999999999999996</c:v>
                </c:pt>
                <c:pt idx="23">
                  <c:v>0.58199999999999996</c:v>
                </c:pt>
                <c:pt idx="24">
                  <c:v>0.58299999999999996</c:v>
                </c:pt>
                <c:pt idx="25">
                  <c:v>0.59299999999999997</c:v>
                </c:pt>
                <c:pt idx="26">
                  <c:v>0.59299999999999997</c:v>
                </c:pt>
                <c:pt idx="27">
                  <c:v>0.59899999999999998</c:v>
                </c:pt>
                <c:pt idx="28">
                  <c:v>0.60399999999999998</c:v>
                </c:pt>
                <c:pt idx="29">
                  <c:v>0.61</c:v>
                </c:pt>
                <c:pt idx="30">
                  <c:v>0.61299999999999999</c:v>
                </c:pt>
                <c:pt idx="31">
                  <c:v>0.61799999999999999</c:v>
                </c:pt>
                <c:pt idx="32">
                  <c:v>0.625</c:v>
                </c:pt>
                <c:pt idx="33">
                  <c:v>0.63</c:v>
                </c:pt>
                <c:pt idx="34">
                  <c:v>0.63700000000000001</c:v>
                </c:pt>
                <c:pt idx="35">
                  <c:v>0.64900000000000002</c:v>
                </c:pt>
                <c:pt idx="36">
                  <c:v>0.65100000000000002</c:v>
                </c:pt>
                <c:pt idx="37">
                  <c:v>0.65600000000000003</c:v>
                </c:pt>
                <c:pt idx="38">
                  <c:v>0.66300000000000003</c:v>
                </c:pt>
                <c:pt idx="39">
                  <c:v>0.67100000000000004</c:v>
                </c:pt>
                <c:pt idx="40">
                  <c:v>0.67600000000000005</c:v>
                </c:pt>
                <c:pt idx="41">
                  <c:v>0.68500000000000005</c:v>
                </c:pt>
                <c:pt idx="42">
                  <c:v>0.69299999999999995</c:v>
                </c:pt>
                <c:pt idx="43">
                  <c:v>0.70099999999999996</c:v>
                </c:pt>
                <c:pt idx="44">
                  <c:v>0.71299999999999997</c:v>
                </c:pt>
                <c:pt idx="45">
                  <c:v>0.72199999999999998</c:v>
                </c:pt>
                <c:pt idx="46">
                  <c:v>0.73099999999999998</c:v>
                </c:pt>
                <c:pt idx="47">
                  <c:v>0.73799999999999999</c:v>
                </c:pt>
                <c:pt idx="48">
                  <c:v>0.75</c:v>
                </c:pt>
                <c:pt idx="49">
                  <c:v>0.75900000000000001</c:v>
                </c:pt>
                <c:pt idx="50">
                  <c:v>0.77100000000000002</c:v>
                </c:pt>
                <c:pt idx="51">
                  <c:v>0.77900000000000003</c:v>
                </c:pt>
                <c:pt idx="52">
                  <c:v>0.79400000000000004</c:v>
                </c:pt>
                <c:pt idx="53">
                  <c:v>0.81</c:v>
                </c:pt>
                <c:pt idx="54">
                  <c:v>0.82599999999999996</c:v>
                </c:pt>
                <c:pt idx="55">
                  <c:v>0.83799999999999997</c:v>
                </c:pt>
                <c:pt idx="56">
                  <c:v>0.85099999999999998</c:v>
                </c:pt>
                <c:pt idx="57">
                  <c:v>0.86799999999999999</c:v>
                </c:pt>
                <c:pt idx="58">
                  <c:v>0.88600000000000001</c:v>
                </c:pt>
                <c:pt idx="59">
                  <c:v>0.90500000000000003</c:v>
                </c:pt>
                <c:pt idx="60">
                  <c:v>0.92200000000000004</c:v>
                </c:pt>
                <c:pt idx="61">
                  <c:v>0.94599999999999995</c:v>
                </c:pt>
                <c:pt idx="62">
                  <c:v>0.96599999999999997</c:v>
                </c:pt>
                <c:pt idx="63">
                  <c:v>0.99</c:v>
                </c:pt>
                <c:pt idx="64">
                  <c:v>1.0129999999999999</c:v>
                </c:pt>
                <c:pt idx="65">
                  <c:v>1.046</c:v>
                </c:pt>
                <c:pt idx="66">
                  <c:v>1.075</c:v>
                </c:pt>
                <c:pt idx="67">
                  <c:v>1.103</c:v>
                </c:pt>
                <c:pt idx="68">
                  <c:v>1.1319999999999999</c:v>
                </c:pt>
                <c:pt idx="69">
                  <c:v>1.1619999999999999</c:v>
                </c:pt>
                <c:pt idx="70">
                  <c:v>1.202</c:v>
                </c:pt>
                <c:pt idx="71">
                  <c:v>1.2410000000000001</c:v>
                </c:pt>
                <c:pt idx="72">
                  <c:v>1.2789999999999999</c:v>
                </c:pt>
                <c:pt idx="73">
                  <c:v>1.321</c:v>
                </c:pt>
                <c:pt idx="74">
                  <c:v>1.369</c:v>
                </c:pt>
                <c:pt idx="75">
                  <c:v>1.4139999999999999</c:v>
                </c:pt>
                <c:pt idx="76">
                  <c:v>1.4630000000000001</c:v>
                </c:pt>
                <c:pt idx="77">
                  <c:v>1.514</c:v>
                </c:pt>
                <c:pt idx="78">
                  <c:v>1.5680000000000001</c:v>
                </c:pt>
                <c:pt idx="79">
                  <c:v>1.631</c:v>
                </c:pt>
                <c:pt idx="80">
                  <c:v>1.6879999999999999</c:v>
                </c:pt>
                <c:pt idx="81">
                  <c:v>1.748</c:v>
                </c:pt>
                <c:pt idx="82">
                  <c:v>1.8109999999999999</c:v>
                </c:pt>
                <c:pt idx="83">
                  <c:v>1.88</c:v>
                </c:pt>
                <c:pt idx="84">
                  <c:v>1.9490000000000001</c:v>
                </c:pt>
                <c:pt idx="85">
                  <c:v>2.0150000000000001</c:v>
                </c:pt>
                <c:pt idx="86">
                  <c:v>2.081</c:v>
                </c:pt>
                <c:pt idx="87">
                  <c:v>2.1629999999999998</c:v>
                </c:pt>
                <c:pt idx="88">
                  <c:v>2.2410000000000001</c:v>
                </c:pt>
                <c:pt idx="89">
                  <c:v>2.323</c:v>
                </c:pt>
                <c:pt idx="90">
                  <c:v>2.395</c:v>
                </c:pt>
                <c:pt idx="91">
                  <c:v>2.4860000000000002</c:v>
                </c:pt>
                <c:pt idx="92">
                  <c:v>2.5680000000000001</c:v>
                </c:pt>
                <c:pt idx="93">
                  <c:v>2.6549999999999998</c:v>
                </c:pt>
                <c:pt idx="94">
                  <c:v>2.7429999999999999</c:v>
                </c:pt>
                <c:pt idx="95">
                  <c:v>2.8359999999999999</c:v>
                </c:pt>
                <c:pt idx="96">
                  <c:v>2.9390000000000001</c:v>
                </c:pt>
                <c:pt idx="97">
                  <c:v>3.0310000000000001</c:v>
                </c:pt>
                <c:pt idx="98">
                  <c:v>3.1309999999999998</c:v>
                </c:pt>
                <c:pt idx="99">
                  <c:v>3.2269999999999999</c:v>
                </c:pt>
                <c:pt idx="100">
                  <c:v>3.3420000000000001</c:v>
                </c:pt>
                <c:pt idx="101">
                  <c:v>3.448</c:v>
                </c:pt>
                <c:pt idx="102">
                  <c:v>3.5449999999999999</c:v>
                </c:pt>
                <c:pt idx="103">
                  <c:v>3.6549999999999998</c:v>
                </c:pt>
                <c:pt idx="104">
                  <c:v>3.762</c:v>
                </c:pt>
                <c:pt idx="105">
                  <c:v>3.887</c:v>
                </c:pt>
                <c:pt idx="106">
                  <c:v>3.9980000000000002</c:v>
                </c:pt>
                <c:pt idx="107">
                  <c:v>4.1109999999999998</c:v>
                </c:pt>
                <c:pt idx="108">
                  <c:v>4.2329999999999997</c:v>
                </c:pt>
                <c:pt idx="109">
                  <c:v>4.3550000000000004</c:v>
                </c:pt>
                <c:pt idx="110">
                  <c:v>4.4859999999999998</c:v>
                </c:pt>
                <c:pt idx="111">
                  <c:v>4.6070000000000002</c:v>
                </c:pt>
                <c:pt idx="112">
                  <c:v>4.7350000000000003</c:v>
                </c:pt>
                <c:pt idx="113">
                  <c:v>4.8650000000000002</c:v>
                </c:pt>
                <c:pt idx="114">
                  <c:v>5.0110000000000001</c:v>
                </c:pt>
                <c:pt idx="115">
                  <c:v>5.1449999999999996</c:v>
                </c:pt>
                <c:pt idx="116">
                  <c:v>5.2809999999999997</c:v>
                </c:pt>
                <c:pt idx="117">
                  <c:v>5.4219999999999997</c:v>
                </c:pt>
                <c:pt idx="118">
                  <c:v>5.5709999999999997</c:v>
                </c:pt>
                <c:pt idx="119">
                  <c:v>5.7149999999999999</c:v>
                </c:pt>
                <c:pt idx="120">
                  <c:v>5.8479999999999999</c:v>
                </c:pt>
                <c:pt idx="121">
                  <c:v>5.9930000000000003</c:v>
                </c:pt>
                <c:pt idx="122">
                  <c:v>6.1539999999999999</c:v>
                </c:pt>
                <c:pt idx="123">
                  <c:v>6.3070000000000004</c:v>
                </c:pt>
                <c:pt idx="124">
                  <c:v>6.4630000000000001</c:v>
                </c:pt>
                <c:pt idx="125">
                  <c:v>6.5990000000000002</c:v>
                </c:pt>
                <c:pt idx="126">
                  <c:v>6.7779999999999996</c:v>
                </c:pt>
                <c:pt idx="127">
                  <c:v>6.9329999999999998</c:v>
                </c:pt>
                <c:pt idx="128">
                  <c:v>7.1</c:v>
                </c:pt>
                <c:pt idx="129">
                  <c:v>7.2640000000000002</c:v>
                </c:pt>
                <c:pt idx="130">
                  <c:v>7.4269999999999996</c:v>
                </c:pt>
                <c:pt idx="131">
                  <c:v>7.601</c:v>
                </c:pt>
                <c:pt idx="132">
                  <c:v>7.7670000000000003</c:v>
                </c:pt>
                <c:pt idx="133">
                  <c:v>7.9409999999999998</c:v>
                </c:pt>
                <c:pt idx="134">
                  <c:v>8.1080000000000005</c:v>
                </c:pt>
                <c:pt idx="135">
                  <c:v>8.3130000000000006</c:v>
                </c:pt>
                <c:pt idx="136">
                  <c:v>8.4990000000000006</c:v>
                </c:pt>
                <c:pt idx="137">
                  <c:v>8.6820000000000004</c:v>
                </c:pt>
                <c:pt idx="138">
                  <c:v>8.8710000000000004</c:v>
                </c:pt>
                <c:pt idx="139">
                  <c:v>9.0709999999999997</c:v>
                </c:pt>
                <c:pt idx="140">
                  <c:v>9.2720000000000002</c:v>
                </c:pt>
                <c:pt idx="141">
                  <c:v>9.4689999999999994</c:v>
                </c:pt>
                <c:pt idx="142">
                  <c:v>9.6769999999999996</c:v>
                </c:pt>
                <c:pt idx="143">
                  <c:v>9.8810000000000002</c:v>
                </c:pt>
                <c:pt idx="144">
                  <c:v>10.115</c:v>
                </c:pt>
                <c:pt idx="145">
                  <c:v>10.316000000000001</c:v>
                </c:pt>
                <c:pt idx="146">
                  <c:v>10.523999999999999</c:v>
                </c:pt>
                <c:pt idx="147">
                  <c:v>10.747999999999999</c:v>
                </c:pt>
                <c:pt idx="148">
                  <c:v>10.97</c:v>
                </c:pt>
                <c:pt idx="149">
                  <c:v>11.215999999999999</c:v>
                </c:pt>
                <c:pt idx="150">
                  <c:v>11.436</c:v>
                </c:pt>
                <c:pt idx="151">
                  <c:v>11.656000000000001</c:v>
                </c:pt>
                <c:pt idx="152">
                  <c:v>11.91</c:v>
                </c:pt>
                <c:pt idx="153">
                  <c:v>12.153</c:v>
                </c:pt>
                <c:pt idx="154">
                  <c:v>12.385</c:v>
                </c:pt>
                <c:pt idx="155">
                  <c:v>12.624000000000001</c:v>
                </c:pt>
                <c:pt idx="156">
                  <c:v>12.865</c:v>
                </c:pt>
                <c:pt idx="157">
                  <c:v>13.138999999999999</c:v>
                </c:pt>
                <c:pt idx="158">
                  <c:v>13.394</c:v>
                </c:pt>
                <c:pt idx="159">
                  <c:v>13.645</c:v>
                </c:pt>
                <c:pt idx="160">
                  <c:v>13.885</c:v>
                </c:pt>
                <c:pt idx="161">
                  <c:v>14.182</c:v>
                </c:pt>
                <c:pt idx="162">
                  <c:v>14.448</c:v>
                </c:pt>
                <c:pt idx="163">
                  <c:v>14.708</c:v>
                </c:pt>
                <c:pt idx="164">
                  <c:v>14.983000000000001</c:v>
                </c:pt>
                <c:pt idx="165">
                  <c:v>15.265000000000001</c:v>
                </c:pt>
                <c:pt idx="166">
                  <c:v>15.576000000000001</c:v>
                </c:pt>
                <c:pt idx="167">
                  <c:v>15.86</c:v>
                </c:pt>
                <c:pt idx="168">
                  <c:v>16.135999999999999</c:v>
                </c:pt>
                <c:pt idx="169">
                  <c:v>16.428999999999998</c:v>
                </c:pt>
                <c:pt idx="170">
                  <c:v>16.762</c:v>
                </c:pt>
                <c:pt idx="171">
                  <c:v>17.076000000000001</c:v>
                </c:pt>
                <c:pt idx="172">
                  <c:v>17.367999999999999</c:v>
                </c:pt>
                <c:pt idx="173">
                  <c:v>17.672000000000001</c:v>
                </c:pt>
                <c:pt idx="174">
                  <c:v>18.021000000000001</c:v>
                </c:pt>
                <c:pt idx="175">
                  <c:v>18.352</c:v>
                </c:pt>
                <c:pt idx="176">
                  <c:v>18.683</c:v>
                </c:pt>
                <c:pt idx="177">
                  <c:v>19.018000000000001</c:v>
                </c:pt>
                <c:pt idx="178">
                  <c:v>19.355</c:v>
                </c:pt>
                <c:pt idx="179">
                  <c:v>19.725000000000001</c:v>
                </c:pt>
                <c:pt idx="180">
                  <c:v>20.084</c:v>
                </c:pt>
                <c:pt idx="181">
                  <c:v>20.428000000000001</c:v>
                </c:pt>
                <c:pt idx="182">
                  <c:v>20.783000000000001</c:v>
                </c:pt>
                <c:pt idx="183">
                  <c:v>21.181000000000001</c:v>
                </c:pt>
                <c:pt idx="184">
                  <c:v>21.556999999999999</c:v>
                </c:pt>
                <c:pt idx="185">
                  <c:v>21.908999999999999</c:v>
                </c:pt>
                <c:pt idx="186">
                  <c:v>22.288</c:v>
                </c:pt>
                <c:pt idx="187">
                  <c:v>22.681000000000001</c:v>
                </c:pt>
                <c:pt idx="188">
                  <c:v>23.084</c:v>
                </c:pt>
                <c:pt idx="189">
                  <c:v>23.466999999999999</c:v>
                </c:pt>
                <c:pt idx="190">
                  <c:v>23.824999999999999</c:v>
                </c:pt>
                <c:pt idx="191">
                  <c:v>24.222000000000001</c:v>
                </c:pt>
                <c:pt idx="192">
                  <c:v>24.643999999999998</c:v>
                </c:pt>
                <c:pt idx="193">
                  <c:v>25.016999999999999</c:v>
                </c:pt>
                <c:pt idx="194">
                  <c:v>25.363</c:v>
                </c:pt>
                <c:pt idx="195">
                  <c:v>25.742999999999999</c:v>
                </c:pt>
                <c:pt idx="196">
                  <c:v>26.126000000000001</c:v>
                </c:pt>
                <c:pt idx="197">
                  <c:v>26.507000000000001</c:v>
                </c:pt>
                <c:pt idx="198">
                  <c:v>26.861000000000001</c:v>
                </c:pt>
                <c:pt idx="199">
                  <c:v>27.184000000000001</c:v>
                </c:pt>
                <c:pt idx="200">
                  <c:v>27.547999999999998</c:v>
                </c:pt>
                <c:pt idx="201">
                  <c:v>27.917999999999999</c:v>
                </c:pt>
                <c:pt idx="202">
                  <c:v>28.236000000000001</c:v>
                </c:pt>
                <c:pt idx="203">
                  <c:v>28.52</c:v>
                </c:pt>
                <c:pt idx="204">
                  <c:v>28.858000000000001</c:v>
                </c:pt>
                <c:pt idx="205">
                  <c:v>29.175000000000001</c:v>
                </c:pt>
                <c:pt idx="206">
                  <c:v>29.459</c:v>
                </c:pt>
                <c:pt idx="207">
                  <c:v>29.738</c:v>
                </c:pt>
                <c:pt idx="208">
                  <c:v>30.003</c:v>
                </c:pt>
                <c:pt idx="209">
                  <c:v>30.321000000000002</c:v>
                </c:pt>
                <c:pt idx="210">
                  <c:v>30.614999999999998</c:v>
                </c:pt>
                <c:pt idx="211">
                  <c:v>30.872</c:v>
                </c:pt>
                <c:pt idx="212">
                  <c:v>31.135999999999999</c:v>
                </c:pt>
                <c:pt idx="213">
                  <c:v>31.411999999999999</c:v>
                </c:pt>
                <c:pt idx="214">
                  <c:v>31.696999999999999</c:v>
                </c:pt>
                <c:pt idx="215">
                  <c:v>31.942</c:v>
                </c:pt>
                <c:pt idx="216">
                  <c:v>32.168999999999997</c:v>
                </c:pt>
                <c:pt idx="217">
                  <c:v>32.402999999999999</c:v>
                </c:pt>
                <c:pt idx="218">
                  <c:v>32.695</c:v>
                </c:pt>
                <c:pt idx="219">
                  <c:v>32.929000000000002</c:v>
                </c:pt>
                <c:pt idx="220">
                  <c:v>33.143000000000001</c:v>
                </c:pt>
                <c:pt idx="221">
                  <c:v>33.369</c:v>
                </c:pt>
                <c:pt idx="222">
                  <c:v>33.648000000000003</c:v>
                </c:pt>
                <c:pt idx="223">
                  <c:v>33.911000000000001</c:v>
                </c:pt>
                <c:pt idx="224">
                  <c:v>34.125</c:v>
                </c:pt>
                <c:pt idx="225">
                  <c:v>34.326999999999998</c:v>
                </c:pt>
                <c:pt idx="226">
                  <c:v>34.554000000000002</c:v>
                </c:pt>
                <c:pt idx="227">
                  <c:v>34.843000000000004</c:v>
                </c:pt>
                <c:pt idx="228">
                  <c:v>35.097999999999999</c:v>
                </c:pt>
                <c:pt idx="229">
                  <c:v>35.337000000000003</c:v>
                </c:pt>
                <c:pt idx="230">
                  <c:v>35.590000000000003</c:v>
                </c:pt>
                <c:pt idx="231">
                  <c:v>35.869</c:v>
                </c:pt>
                <c:pt idx="232">
                  <c:v>36.142000000000003</c:v>
                </c:pt>
                <c:pt idx="233">
                  <c:v>36.384999999999998</c:v>
                </c:pt>
                <c:pt idx="234">
                  <c:v>36.658999999999999</c:v>
                </c:pt>
                <c:pt idx="235">
                  <c:v>37.002000000000002</c:v>
                </c:pt>
                <c:pt idx="236">
                  <c:v>37.328000000000003</c:v>
                </c:pt>
                <c:pt idx="237">
                  <c:v>37.622</c:v>
                </c:pt>
                <c:pt idx="238">
                  <c:v>37.898000000000003</c:v>
                </c:pt>
                <c:pt idx="239">
                  <c:v>38.253</c:v>
                </c:pt>
                <c:pt idx="240">
                  <c:v>38.637</c:v>
                </c:pt>
                <c:pt idx="241">
                  <c:v>39.015999999999998</c:v>
                </c:pt>
                <c:pt idx="242">
                  <c:v>39.314999999999998</c:v>
                </c:pt>
                <c:pt idx="243">
                  <c:v>39.609000000000002</c:v>
                </c:pt>
                <c:pt idx="244">
                  <c:v>39.991999999999997</c:v>
                </c:pt>
                <c:pt idx="245">
                  <c:v>40.344000000000001</c:v>
                </c:pt>
                <c:pt idx="246">
                  <c:v>40.779000000000003</c:v>
                </c:pt>
                <c:pt idx="247">
                  <c:v>41.195999999999998</c:v>
                </c:pt>
                <c:pt idx="248">
                  <c:v>41.636000000000003</c:v>
                </c:pt>
                <c:pt idx="249">
                  <c:v>41.921999999999997</c:v>
                </c:pt>
                <c:pt idx="250">
                  <c:v>41.991</c:v>
                </c:pt>
                <c:pt idx="251">
                  <c:v>42.152999999999999</c:v>
                </c:pt>
                <c:pt idx="252">
                  <c:v>42.3</c:v>
                </c:pt>
                <c:pt idx="253">
                  <c:v>42.405999999999999</c:v>
                </c:pt>
                <c:pt idx="254">
                  <c:v>42.375</c:v>
                </c:pt>
                <c:pt idx="255">
                  <c:v>42.357999999999997</c:v>
                </c:pt>
                <c:pt idx="256">
                  <c:v>42.319000000000003</c:v>
                </c:pt>
                <c:pt idx="257">
                  <c:v>42.283999999999999</c:v>
                </c:pt>
                <c:pt idx="258">
                  <c:v>42.177999999999997</c:v>
                </c:pt>
                <c:pt idx="259">
                  <c:v>42.052999999999997</c:v>
                </c:pt>
                <c:pt idx="260">
                  <c:v>41.936999999999998</c:v>
                </c:pt>
                <c:pt idx="261">
                  <c:v>42.02</c:v>
                </c:pt>
                <c:pt idx="262">
                  <c:v>41.987000000000002</c:v>
                </c:pt>
                <c:pt idx="263">
                  <c:v>41.911999999999999</c:v>
                </c:pt>
                <c:pt idx="264">
                  <c:v>41.826999999999998</c:v>
                </c:pt>
                <c:pt idx="265">
                  <c:v>40.938000000000002</c:v>
                </c:pt>
                <c:pt idx="266">
                  <c:v>39.823999999999998</c:v>
                </c:pt>
                <c:pt idx="267">
                  <c:v>38.972000000000001</c:v>
                </c:pt>
                <c:pt idx="268">
                  <c:v>38.274999999999999</c:v>
                </c:pt>
                <c:pt idx="269">
                  <c:v>37.606999999999999</c:v>
                </c:pt>
                <c:pt idx="270">
                  <c:v>37.070999999999998</c:v>
                </c:pt>
                <c:pt idx="271">
                  <c:v>36.6</c:v>
                </c:pt>
              </c:numCache>
            </c:numRef>
          </c:yVal>
          <c:smooth val="1"/>
        </c:ser>
        <c:ser>
          <c:idx val="6"/>
          <c:order val="5"/>
          <c:tx>
            <c:strRef>
              <c:f>récap!$M$1</c:f>
              <c:strCache>
                <c:ptCount val="1"/>
                <c:pt idx="0">
                  <c:v>10%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récap!$M$4:$M$275</c:f>
              <c:numCache>
                <c:formatCode>General</c:formatCode>
                <c:ptCount val="272"/>
                <c:pt idx="0">
                  <c:v>201.1</c:v>
                </c:pt>
                <c:pt idx="1">
                  <c:v>200.65</c:v>
                </c:pt>
                <c:pt idx="2">
                  <c:v>199.98</c:v>
                </c:pt>
                <c:pt idx="3">
                  <c:v>199.33</c:v>
                </c:pt>
                <c:pt idx="4">
                  <c:v>198.68</c:v>
                </c:pt>
                <c:pt idx="5">
                  <c:v>198.04</c:v>
                </c:pt>
                <c:pt idx="6">
                  <c:v>197.4</c:v>
                </c:pt>
                <c:pt idx="7">
                  <c:v>196.76</c:v>
                </c:pt>
                <c:pt idx="8">
                  <c:v>196.11</c:v>
                </c:pt>
                <c:pt idx="9">
                  <c:v>195.47</c:v>
                </c:pt>
                <c:pt idx="10">
                  <c:v>194.83</c:v>
                </c:pt>
                <c:pt idx="11">
                  <c:v>194.19</c:v>
                </c:pt>
                <c:pt idx="12">
                  <c:v>193.55</c:v>
                </c:pt>
                <c:pt idx="13">
                  <c:v>192.91</c:v>
                </c:pt>
                <c:pt idx="14">
                  <c:v>192.26</c:v>
                </c:pt>
                <c:pt idx="15">
                  <c:v>191.62</c:v>
                </c:pt>
                <c:pt idx="16">
                  <c:v>190.98</c:v>
                </c:pt>
                <c:pt idx="17">
                  <c:v>190.34</c:v>
                </c:pt>
                <c:pt idx="18">
                  <c:v>189.69</c:v>
                </c:pt>
                <c:pt idx="19">
                  <c:v>189.05</c:v>
                </c:pt>
                <c:pt idx="20">
                  <c:v>188.41</c:v>
                </c:pt>
                <c:pt idx="21">
                  <c:v>187.77</c:v>
                </c:pt>
                <c:pt idx="22">
                  <c:v>187.13</c:v>
                </c:pt>
                <c:pt idx="23">
                  <c:v>186.49</c:v>
                </c:pt>
                <c:pt idx="24">
                  <c:v>185.84</c:v>
                </c:pt>
                <c:pt idx="25">
                  <c:v>185.2</c:v>
                </c:pt>
                <c:pt idx="26">
                  <c:v>184.56</c:v>
                </c:pt>
                <c:pt idx="27">
                  <c:v>183.92</c:v>
                </c:pt>
                <c:pt idx="28">
                  <c:v>183.28</c:v>
                </c:pt>
                <c:pt idx="29">
                  <c:v>182.64</c:v>
                </c:pt>
                <c:pt idx="30">
                  <c:v>181.99</c:v>
                </c:pt>
                <c:pt idx="31">
                  <c:v>181.35</c:v>
                </c:pt>
                <c:pt idx="32">
                  <c:v>180.71</c:v>
                </c:pt>
                <c:pt idx="33">
                  <c:v>180.07</c:v>
                </c:pt>
                <c:pt idx="34">
                  <c:v>179.43</c:v>
                </c:pt>
                <c:pt idx="35">
                  <c:v>178.78</c:v>
                </c:pt>
                <c:pt idx="36">
                  <c:v>178.14</c:v>
                </c:pt>
                <c:pt idx="37">
                  <c:v>177.5</c:v>
                </c:pt>
                <c:pt idx="38">
                  <c:v>176.86</c:v>
                </c:pt>
                <c:pt idx="39">
                  <c:v>176.22</c:v>
                </c:pt>
                <c:pt idx="40">
                  <c:v>175.57</c:v>
                </c:pt>
                <c:pt idx="41">
                  <c:v>174.93</c:v>
                </c:pt>
                <c:pt idx="42">
                  <c:v>174.29</c:v>
                </c:pt>
                <c:pt idx="43">
                  <c:v>173.65</c:v>
                </c:pt>
                <c:pt idx="44">
                  <c:v>173.01</c:v>
                </c:pt>
                <c:pt idx="45">
                  <c:v>172.36</c:v>
                </c:pt>
                <c:pt idx="46">
                  <c:v>171.72</c:v>
                </c:pt>
                <c:pt idx="47">
                  <c:v>171.08</c:v>
                </c:pt>
                <c:pt idx="48">
                  <c:v>170.44</c:v>
                </c:pt>
                <c:pt idx="49">
                  <c:v>169.8</c:v>
                </c:pt>
                <c:pt idx="50">
                  <c:v>169.15</c:v>
                </c:pt>
                <c:pt idx="51">
                  <c:v>168.51</c:v>
                </c:pt>
                <c:pt idx="52">
                  <c:v>167.87</c:v>
                </c:pt>
                <c:pt idx="53">
                  <c:v>167.23</c:v>
                </c:pt>
                <c:pt idx="54">
                  <c:v>166.59</c:v>
                </c:pt>
                <c:pt idx="55">
                  <c:v>165.95</c:v>
                </c:pt>
                <c:pt idx="56">
                  <c:v>165.3</c:v>
                </c:pt>
                <c:pt idx="57">
                  <c:v>164.66</c:v>
                </c:pt>
                <c:pt idx="58">
                  <c:v>164.02</c:v>
                </c:pt>
                <c:pt idx="59">
                  <c:v>163.38</c:v>
                </c:pt>
                <c:pt idx="60">
                  <c:v>162.74</c:v>
                </c:pt>
                <c:pt idx="61">
                  <c:v>162.09</c:v>
                </c:pt>
                <c:pt idx="62">
                  <c:v>161.44999999999999</c:v>
                </c:pt>
                <c:pt idx="63">
                  <c:v>160.81</c:v>
                </c:pt>
                <c:pt idx="64">
                  <c:v>160.16999999999999</c:v>
                </c:pt>
                <c:pt idx="65">
                  <c:v>159.53</c:v>
                </c:pt>
                <c:pt idx="66">
                  <c:v>158.88</c:v>
                </c:pt>
                <c:pt idx="67">
                  <c:v>158.24</c:v>
                </c:pt>
                <c:pt idx="68">
                  <c:v>157.6</c:v>
                </c:pt>
                <c:pt idx="69">
                  <c:v>156.96</c:v>
                </c:pt>
                <c:pt idx="70">
                  <c:v>156.32</c:v>
                </c:pt>
                <c:pt idx="71">
                  <c:v>155.66999999999999</c:v>
                </c:pt>
                <c:pt idx="72">
                  <c:v>155.03</c:v>
                </c:pt>
                <c:pt idx="73">
                  <c:v>154.38999999999999</c:v>
                </c:pt>
                <c:pt idx="74">
                  <c:v>153.75</c:v>
                </c:pt>
                <c:pt idx="75">
                  <c:v>153.11000000000001</c:v>
                </c:pt>
                <c:pt idx="76">
                  <c:v>152.47</c:v>
                </c:pt>
                <c:pt idx="77">
                  <c:v>151.82</c:v>
                </c:pt>
                <c:pt idx="78">
                  <c:v>151.18</c:v>
                </c:pt>
                <c:pt idx="79">
                  <c:v>150.54</c:v>
                </c:pt>
                <c:pt idx="80">
                  <c:v>149.9</c:v>
                </c:pt>
                <c:pt idx="81">
                  <c:v>149.26</c:v>
                </c:pt>
                <c:pt idx="82">
                  <c:v>148.61000000000001</c:v>
                </c:pt>
                <c:pt idx="83">
                  <c:v>147.97</c:v>
                </c:pt>
                <c:pt idx="84">
                  <c:v>147.33000000000001</c:v>
                </c:pt>
                <c:pt idx="85">
                  <c:v>146.69</c:v>
                </c:pt>
                <c:pt idx="86">
                  <c:v>146.05000000000001</c:v>
                </c:pt>
                <c:pt idx="87">
                  <c:v>145.4</c:v>
                </c:pt>
                <c:pt idx="88">
                  <c:v>144.76</c:v>
                </c:pt>
                <c:pt idx="89">
                  <c:v>144.12</c:v>
                </c:pt>
                <c:pt idx="90">
                  <c:v>143.47999999999999</c:v>
                </c:pt>
                <c:pt idx="91">
                  <c:v>142.84</c:v>
                </c:pt>
                <c:pt idx="92">
                  <c:v>142.19</c:v>
                </c:pt>
                <c:pt idx="93">
                  <c:v>141.55000000000001</c:v>
                </c:pt>
                <c:pt idx="94">
                  <c:v>140.91</c:v>
                </c:pt>
                <c:pt idx="95">
                  <c:v>140.27000000000001</c:v>
                </c:pt>
                <c:pt idx="96">
                  <c:v>139.63</c:v>
                </c:pt>
                <c:pt idx="97">
                  <c:v>138.97999999999999</c:v>
                </c:pt>
                <c:pt idx="98">
                  <c:v>138.34</c:v>
                </c:pt>
                <c:pt idx="99">
                  <c:v>137.69999999999999</c:v>
                </c:pt>
                <c:pt idx="100">
                  <c:v>137.06</c:v>
                </c:pt>
                <c:pt idx="101">
                  <c:v>136.41999999999999</c:v>
                </c:pt>
                <c:pt idx="102">
                  <c:v>135.78</c:v>
                </c:pt>
                <c:pt idx="103">
                  <c:v>135.13</c:v>
                </c:pt>
                <c:pt idx="104">
                  <c:v>134.49</c:v>
                </c:pt>
                <c:pt idx="105">
                  <c:v>133.85</c:v>
                </c:pt>
                <c:pt idx="106">
                  <c:v>133.21</c:v>
                </c:pt>
                <c:pt idx="107">
                  <c:v>132.57</c:v>
                </c:pt>
                <c:pt idx="108">
                  <c:v>131.91999999999999</c:v>
                </c:pt>
                <c:pt idx="109">
                  <c:v>131.28</c:v>
                </c:pt>
                <c:pt idx="110">
                  <c:v>130.63999999999999</c:v>
                </c:pt>
                <c:pt idx="111">
                  <c:v>130</c:v>
                </c:pt>
                <c:pt idx="112">
                  <c:v>129.36000000000001</c:v>
                </c:pt>
                <c:pt idx="113">
                  <c:v>128.71</c:v>
                </c:pt>
                <c:pt idx="114">
                  <c:v>128.07</c:v>
                </c:pt>
                <c:pt idx="115">
                  <c:v>127.43</c:v>
                </c:pt>
                <c:pt idx="116">
                  <c:v>126.79</c:v>
                </c:pt>
                <c:pt idx="117">
                  <c:v>126.15</c:v>
                </c:pt>
                <c:pt idx="118">
                  <c:v>125.5</c:v>
                </c:pt>
                <c:pt idx="119">
                  <c:v>124.86</c:v>
                </c:pt>
                <c:pt idx="120">
                  <c:v>124.22</c:v>
                </c:pt>
                <c:pt idx="121">
                  <c:v>123.58</c:v>
                </c:pt>
                <c:pt idx="122">
                  <c:v>122.94</c:v>
                </c:pt>
                <c:pt idx="123">
                  <c:v>122.29</c:v>
                </c:pt>
                <c:pt idx="124">
                  <c:v>121.65</c:v>
                </c:pt>
                <c:pt idx="125">
                  <c:v>121.01</c:v>
                </c:pt>
                <c:pt idx="126">
                  <c:v>120.37</c:v>
                </c:pt>
                <c:pt idx="127">
                  <c:v>119.73</c:v>
                </c:pt>
                <c:pt idx="128">
                  <c:v>119.08</c:v>
                </c:pt>
                <c:pt idx="129">
                  <c:v>118.44</c:v>
                </c:pt>
                <c:pt idx="130">
                  <c:v>117.8</c:v>
                </c:pt>
                <c:pt idx="131">
                  <c:v>117.16</c:v>
                </c:pt>
                <c:pt idx="132">
                  <c:v>116.52</c:v>
                </c:pt>
                <c:pt idx="133">
                  <c:v>115.87</c:v>
                </c:pt>
                <c:pt idx="134">
                  <c:v>115.23</c:v>
                </c:pt>
                <c:pt idx="135">
                  <c:v>114.59</c:v>
                </c:pt>
                <c:pt idx="136">
                  <c:v>113.95</c:v>
                </c:pt>
                <c:pt idx="137">
                  <c:v>113.31</c:v>
                </c:pt>
                <c:pt idx="138">
                  <c:v>112.67</c:v>
                </c:pt>
                <c:pt idx="139">
                  <c:v>112.02</c:v>
                </c:pt>
                <c:pt idx="140">
                  <c:v>111.38</c:v>
                </c:pt>
                <c:pt idx="141">
                  <c:v>110.74</c:v>
                </c:pt>
                <c:pt idx="142">
                  <c:v>110.1</c:v>
                </c:pt>
                <c:pt idx="143">
                  <c:v>109.46</c:v>
                </c:pt>
                <c:pt idx="144">
                  <c:v>108.81</c:v>
                </c:pt>
                <c:pt idx="145">
                  <c:v>108.17</c:v>
                </c:pt>
                <c:pt idx="146">
                  <c:v>107.53</c:v>
                </c:pt>
                <c:pt idx="147">
                  <c:v>106.89</c:v>
                </c:pt>
                <c:pt idx="148">
                  <c:v>106.25</c:v>
                </c:pt>
                <c:pt idx="149">
                  <c:v>105.6</c:v>
                </c:pt>
                <c:pt idx="150">
                  <c:v>104.96</c:v>
                </c:pt>
                <c:pt idx="151">
                  <c:v>104.32</c:v>
                </c:pt>
                <c:pt idx="152">
                  <c:v>103.68</c:v>
                </c:pt>
                <c:pt idx="153">
                  <c:v>103.04</c:v>
                </c:pt>
                <c:pt idx="154">
                  <c:v>102.39</c:v>
                </c:pt>
                <c:pt idx="155">
                  <c:v>101.75</c:v>
                </c:pt>
                <c:pt idx="156">
                  <c:v>101.11</c:v>
                </c:pt>
                <c:pt idx="157">
                  <c:v>100.47</c:v>
                </c:pt>
                <c:pt idx="158">
                  <c:v>99.83</c:v>
                </c:pt>
                <c:pt idx="159">
                  <c:v>99.19</c:v>
                </c:pt>
                <c:pt idx="160">
                  <c:v>98.54</c:v>
                </c:pt>
                <c:pt idx="161">
                  <c:v>97.9</c:v>
                </c:pt>
                <c:pt idx="162">
                  <c:v>97.26</c:v>
                </c:pt>
                <c:pt idx="163">
                  <c:v>96.62</c:v>
                </c:pt>
                <c:pt idx="164">
                  <c:v>95.98</c:v>
                </c:pt>
                <c:pt idx="165">
                  <c:v>95.33</c:v>
                </c:pt>
                <c:pt idx="166">
                  <c:v>94.69</c:v>
                </c:pt>
                <c:pt idx="167">
                  <c:v>94.05</c:v>
                </c:pt>
                <c:pt idx="168">
                  <c:v>93.41</c:v>
                </c:pt>
                <c:pt idx="169">
                  <c:v>92.77</c:v>
                </c:pt>
                <c:pt idx="170">
                  <c:v>92.12</c:v>
                </c:pt>
                <c:pt idx="171">
                  <c:v>91.48</c:v>
                </c:pt>
                <c:pt idx="172">
                  <c:v>90.84</c:v>
                </c:pt>
                <c:pt idx="173">
                  <c:v>90.2</c:v>
                </c:pt>
                <c:pt idx="174">
                  <c:v>89.56</c:v>
                </c:pt>
                <c:pt idx="175">
                  <c:v>88.91</c:v>
                </c:pt>
                <c:pt idx="176">
                  <c:v>88.27</c:v>
                </c:pt>
                <c:pt idx="177">
                  <c:v>87.63</c:v>
                </c:pt>
                <c:pt idx="178">
                  <c:v>86.99</c:v>
                </c:pt>
                <c:pt idx="179">
                  <c:v>86.35</c:v>
                </c:pt>
                <c:pt idx="180">
                  <c:v>85.71</c:v>
                </c:pt>
                <c:pt idx="181">
                  <c:v>85.06</c:v>
                </c:pt>
                <c:pt idx="182">
                  <c:v>84.42</c:v>
                </c:pt>
                <c:pt idx="183">
                  <c:v>83.78</c:v>
                </c:pt>
                <c:pt idx="184">
                  <c:v>83.14</c:v>
                </c:pt>
                <c:pt idx="185">
                  <c:v>82.5</c:v>
                </c:pt>
                <c:pt idx="186">
                  <c:v>81.849999999999994</c:v>
                </c:pt>
                <c:pt idx="187">
                  <c:v>81.209999999999994</c:v>
                </c:pt>
                <c:pt idx="188">
                  <c:v>80.569999999999993</c:v>
                </c:pt>
                <c:pt idx="189">
                  <c:v>79.930000000000007</c:v>
                </c:pt>
                <c:pt idx="190">
                  <c:v>79.290000000000006</c:v>
                </c:pt>
                <c:pt idx="191">
                  <c:v>78.64</c:v>
                </c:pt>
                <c:pt idx="192">
                  <c:v>78</c:v>
                </c:pt>
                <c:pt idx="193">
                  <c:v>77.36</c:v>
                </c:pt>
                <c:pt idx="194">
                  <c:v>76.72</c:v>
                </c:pt>
                <c:pt idx="195">
                  <c:v>76.08</c:v>
                </c:pt>
                <c:pt idx="196">
                  <c:v>75.430000000000007</c:v>
                </c:pt>
                <c:pt idx="197">
                  <c:v>74.790000000000006</c:v>
                </c:pt>
                <c:pt idx="198">
                  <c:v>74.150000000000006</c:v>
                </c:pt>
                <c:pt idx="199">
                  <c:v>73.510000000000005</c:v>
                </c:pt>
                <c:pt idx="200">
                  <c:v>72.86</c:v>
                </c:pt>
                <c:pt idx="201">
                  <c:v>72.22</c:v>
                </c:pt>
                <c:pt idx="202">
                  <c:v>71.58</c:v>
                </c:pt>
                <c:pt idx="203">
                  <c:v>70.94</c:v>
                </c:pt>
                <c:pt idx="204">
                  <c:v>70.3</c:v>
                </c:pt>
                <c:pt idx="205">
                  <c:v>69.650000000000006</c:v>
                </c:pt>
                <c:pt idx="206">
                  <c:v>69.010000000000005</c:v>
                </c:pt>
                <c:pt idx="207">
                  <c:v>68.37</c:v>
                </c:pt>
                <c:pt idx="208">
                  <c:v>67.73</c:v>
                </c:pt>
                <c:pt idx="209">
                  <c:v>67.08</c:v>
                </c:pt>
                <c:pt idx="210">
                  <c:v>66.44</c:v>
                </c:pt>
                <c:pt idx="211">
                  <c:v>65.8</c:v>
                </c:pt>
                <c:pt idx="212">
                  <c:v>65.150000000000006</c:v>
                </c:pt>
                <c:pt idx="213">
                  <c:v>64.5</c:v>
                </c:pt>
                <c:pt idx="214">
                  <c:v>63.87</c:v>
                </c:pt>
                <c:pt idx="215">
                  <c:v>63.24</c:v>
                </c:pt>
                <c:pt idx="216">
                  <c:v>62.6</c:v>
                </c:pt>
                <c:pt idx="217">
                  <c:v>61.97</c:v>
                </c:pt>
                <c:pt idx="218">
                  <c:v>61.33</c:v>
                </c:pt>
                <c:pt idx="219">
                  <c:v>60.69</c:v>
                </c:pt>
                <c:pt idx="220">
                  <c:v>60.04</c:v>
                </c:pt>
                <c:pt idx="221">
                  <c:v>59.4</c:v>
                </c:pt>
                <c:pt idx="222">
                  <c:v>58.76</c:v>
                </c:pt>
                <c:pt idx="223">
                  <c:v>58.12</c:v>
                </c:pt>
                <c:pt idx="224">
                  <c:v>57.48</c:v>
                </c:pt>
                <c:pt idx="225">
                  <c:v>56.84</c:v>
                </c:pt>
                <c:pt idx="226">
                  <c:v>56.19</c:v>
                </c:pt>
                <c:pt idx="227">
                  <c:v>55.55</c:v>
                </c:pt>
                <c:pt idx="228">
                  <c:v>54.91</c:v>
                </c:pt>
                <c:pt idx="229">
                  <c:v>54.27</c:v>
                </c:pt>
                <c:pt idx="230">
                  <c:v>53.63</c:v>
                </c:pt>
                <c:pt idx="231">
                  <c:v>52.98</c:v>
                </c:pt>
                <c:pt idx="232">
                  <c:v>52.34</c:v>
                </c:pt>
                <c:pt idx="233">
                  <c:v>51.7</c:v>
                </c:pt>
                <c:pt idx="234">
                  <c:v>51.06</c:v>
                </c:pt>
                <c:pt idx="235">
                  <c:v>50.42</c:v>
                </c:pt>
                <c:pt idx="236">
                  <c:v>49.77</c:v>
                </c:pt>
                <c:pt idx="237">
                  <c:v>49.13</c:v>
                </c:pt>
                <c:pt idx="238">
                  <c:v>48.49</c:v>
                </c:pt>
                <c:pt idx="239">
                  <c:v>47.85</c:v>
                </c:pt>
                <c:pt idx="240">
                  <c:v>47.2</c:v>
                </c:pt>
                <c:pt idx="241">
                  <c:v>46.56</c:v>
                </c:pt>
                <c:pt idx="242">
                  <c:v>45.92</c:v>
                </c:pt>
                <c:pt idx="243">
                  <c:v>45.27</c:v>
                </c:pt>
                <c:pt idx="244">
                  <c:v>44.63</c:v>
                </c:pt>
                <c:pt idx="245">
                  <c:v>43.99</c:v>
                </c:pt>
                <c:pt idx="246">
                  <c:v>43.34</c:v>
                </c:pt>
                <c:pt idx="247">
                  <c:v>42.7</c:v>
                </c:pt>
                <c:pt idx="248">
                  <c:v>42.06</c:v>
                </c:pt>
                <c:pt idx="249">
                  <c:v>41.42</c:v>
                </c:pt>
                <c:pt idx="250">
                  <c:v>40.78</c:v>
                </c:pt>
                <c:pt idx="251">
                  <c:v>40.14</c:v>
                </c:pt>
                <c:pt idx="252">
                  <c:v>39.49</c:v>
                </c:pt>
                <c:pt idx="253">
                  <c:v>38.85</c:v>
                </c:pt>
                <c:pt idx="254">
                  <c:v>38.21</c:v>
                </c:pt>
                <c:pt idx="255">
                  <c:v>37.57</c:v>
                </c:pt>
                <c:pt idx="256">
                  <c:v>36.93</c:v>
                </c:pt>
                <c:pt idx="257">
                  <c:v>36.28</c:v>
                </c:pt>
                <c:pt idx="258">
                  <c:v>35.64</c:v>
                </c:pt>
                <c:pt idx="259">
                  <c:v>35</c:v>
                </c:pt>
                <c:pt idx="260">
                  <c:v>34.36</c:v>
                </c:pt>
                <c:pt idx="261">
                  <c:v>33.72</c:v>
                </c:pt>
                <c:pt idx="262">
                  <c:v>33.07</c:v>
                </c:pt>
                <c:pt idx="263">
                  <c:v>32.43</c:v>
                </c:pt>
                <c:pt idx="264">
                  <c:v>31.79</c:v>
                </c:pt>
                <c:pt idx="265">
                  <c:v>31.15</c:v>
                </c:pt>
                <c:pt idx="266">
                  <c:v>30.5</c:v>
                </c:pt>
                <c:pt idx="267">
                  <c:v>29.86</c:v>
                </c:pt>
                <c:pt idx="268">
                  <c:v>29.22</c:v>
                </c:pt>
                <c:pt idx="269">
                  <c:v>28.58</c:v>
                </c:pt>
                <c:pt idx="270">
                  <c:v>27.93</c:v>
                </c:pt>
                <c:pt idx="271">
                  <c:v>27.29</c:v>
                </c:pt>
              </c:numCache>
            </c:numRef>
          </c:xVal>
          <c:yVal>
            <c:numRef>
              <c:f>récap!$N$4:$N$275</c:f>
              <c:numCache>
                <c:formatCode>General</c:formatCode>
                <c:ptCount val="272"/>
                <c:pt idx="0">
                  <c:v>0.25700000000000001</c:v>
                </c:pt>
                <c:pt idx="1">
                  <c:v>0.26900000000000002</c:v>
                </c:pt>
                <c:pt idx="2">
                  <c:v>0.115</c:v>
                </c:pt>
                <c:pt idx="3">
                  <c:v>0.26500000000000001</c:v>
                </c:pt>
                <c:pt idx="4">
                  <c:v>0.28100000000000003</c:v>
                </c:pt>
                <c:pt idx="5">
                  <c:v>0.27100000000000002</c:v>
                </c:pt>
                <c:pt idx="6">
                  <c:v>0.29099999999999998</c:v>
                </c:pt>
                <c:pt idx="7">
                  <c:v>0.28899999999999998</c:v>
                </c:pt>
                <c:pt idx="8">
                  <c:v>0.30399999999999999</c:v>
                </c:pt>
                <c:pt idx="9">
                  <c:v>0.30399999999999999</c:v>
                </c:pt>
                <c:pt idx="10">
                  <c:v>0.313</c:v>
                </c:pt>
                <c:pt idx="11">
                  <c:v>0.315</c:v>
                </c:pt>
                <c:pt idx="12">
                  <c:v>0.313</c:v>
                </c:pt>
                <c:pt idx="13">
                  <c:v>0.32200000000000001</c:v>
                </c:pt>
                <c:pt idx="14">
                  <c:v>0.32200000000000001</c:v>
                </c:pt>
                <c:pt idx="15">
                  <c:v>0.32400000000000001</c:v>
                </c:pt>
                <c:pt idx="16">
                  <c:v>0.33500000000000002</c:v>
                </c:pt>
                <c:pt idx="17">
                  <c:v>0.32700000000000001</c:v>
                </c:pt>
                <c:pt idx="18">
                  <c:v>0.32400000000000001</c:v>
                </c:pt>
                <c:pt idx="19">
                  <c:v>0.32900000000000001</c:v>
                </c:pt>
                <c:pt idx="20">
                  <c:v>0.33200000000000002</c:v>
                </c:pt>
                <c:pt idx="21">
                  <c:v>0.33400000000000002</c:v>
                </c:pt>
                <c:pt idx="22">
                  <c:v>0.33400000000000002</c:v>
                </c:pt>
                <c:pt idx="23">
                  <c:v>0.32800000000000001</c:v>
                </c:pt>
                <c:pt idx="24">
                  <c:v>0.33500000000000002</c:v>
                </c:pt>
                <c:pt idx="25">
                  <c:v>0.33300000000000002</c:v>
                </c:pt>
                <c:pt idx="26">
                  <c:v>0.33100000000000002</c:v>
                </c:pt>
                <c:pt idx="27">
                  <c:v>0.33600000000000002</c:v>
                </c:pt>
                <c:pt idx="28">
                  <c:v>0.33600000000000002</c:v>
                </c:pt>
                <c:pt idx="29">
                  <c:v>0.34100000000000003</c:v>
                </c:pt>
                <c:pt idx="30">
                  <c:v>0.33500000000000002</c:v>
                </c:pt>
                <c:pt idx="31">
                  <c:v>0.34300000000000003</c:v>
                </c:pt>
                <c:pt idx="32">
                  <c:v>0.34</c:v>
                </c:pt>
                <c:pt idx="33">
                  <c:v>0.34200000000000003</c:v>
                </c:pt>
                <c:pt idx="34">
                  <c:v>0.35099999999999998</c:v>
                </c:pt>
                <c:pt idx="35">
                  <c:v>0.34300000000000003</c:v>
                </c:pt>
                <c:pt idx="36">
                  <c:v>0.35199999999999998</c:v>
                </c:pt>
                <c:pt idx="37">
                  <c:v>0.35399999999999998</c:v>
                </c:pt>
                <c:pt idx="38">
                  <c:v>0.36199999999999999</c:v>
                </c:pt>
                <c:pt idx="39">
                  <c:v>0.36199999999999999</c:v>
                </c:pt>
                <c:pt idx="40">
                  <c:v>0.35199999999999998</c:v>
                </c:pt>
                <c:pt idx="41">
                  <c:v>0.36599999999999999</c:v>
                </c:pt>
                <c:pt idx="42">
                  <c:v>0.36099999999999999</c:v>
                </c:pt>
                <c:pt idx="43">
                  <c:v>0.373</c:v>
                </c:pt>
                <c:pt idx="44">
                  <c:v>0.36699999999999999</c:v>
                </c:pt>
                <c:pt idx="45">
                  <c:v>0.373</c:v>
                </c:pt>
                <c:pt idx="46">
                  <c:v>0.372</c:v>
                </c:pt>
                <c:pt idx="47">
                  <c:v>0.374</c:v>
                </c:pt>
                <c:pt idx="48">
                  <c:v>0.379</c:v>
                </c:pt>
                <c:pt idx="49">
                  <c:v>0.38300000000000001</c:v>
                </c:pt>
                <c:pt idx="50">
                  <c:v>0.38300000000000001</c:v>
                </c:pt>
                <c:pt idx="51">
                  <c:v>0.38500000000000001</c:v>
                </c:pt>
                <c:pt idx="52">
                  <c:v>0.39300000000000002</c:v>
                </c:pt>
                <c:pt idx="53">
                  <c:v>0.39900000000000002</c:v>
                </c:pt>
                <c:pt idx="54">
                  <c:v>0.40300000000000002</c:v>
                </c:pt>
                <c:pt idx="55">
                  <c:v>0.40600000000000003</c:v>
                </c:pt>
                <c:pt idx="56">
                  <c:v>0.40899999999999997</c:v>
                </c:pt>
                <c:pt idx="57">
                  <c:v>0.41299999999999998</c:v>
                </c:pt>
                <c:pt idx="58">
                  <c:v>0.41399999999999998</c:v>
                </c:pt>
                <c:pt idx="59">
                  <c:v>0.42299999999999999</c:v>
                </c:pt>
                <c:pt idx="60">
                  <c:v>0.42799999999999999</c:v>
                </c:pt>
                <c:pt idx="61">
                  <c:v>0.432</c:v>
                </c:pt>
                <c:pt idx="62">
                  <c:v>0.441</c:v>
                </c:pt>
                <c:pt idx="63">
                  <c:v>0.441</c:v>
                </c:pt>
                <c:pt idx="64">
                  <c:v>0.45200000000000001</c:v>
                </c:pt>
                <c:pt idx="65">
                  <c:v>0.44900000000000001</c:v>
                </c:pt>
                <c:pt idx="66">
                  <c:v>0.45600000000000002</c:v>
                </c:pt>
                <c:pt idx="67">
                  <c:v>0.46300000000000002</c:v>
                </c:pt>
                <c:pt idx="68">
                  <c:v>0.47299999999999998</c:v>
                </c:pt>
                <c:pt idx="69">
                  <c:v>0.48799999999999999</c:v>
                </c:pt>
                <c:pt idx="70">
                  <c:v>0.49</c:v>
                </c:pt>
                <c:pt idx="71">
                  <c:v>0.502</c:v>
                </c:pt>
                <c:pt idx="72">
                  <c:v>0.504</c:v>
                </c:pt>
                <c:pt idx="73">
                  <c:v>0.51700000000000002</c:v>
                </c:pt>
                <c:pt idx="74">
                  <c:v>0.53</c:v>
                </c:pt>
                <c:pt idx="75">
                  <c:v>0.54100000000000004</c:v>
                </c:pt>
                <c:pt idx="76">
                  <c:v>0.56100000000000005</c:v>
                </c:pt>
                <c:pt idx="77">
                  <c:v>0.56399999999999995</c:v>
                </c:pt>
                <c:pt idx="78">
                  <c:v>0.59199999999999997</c:v>
                </c:pt>
                <c:pt idx="79">
                  <c:v>0.60699999999999998</c:v>
                </c:pt>
                <c:pt idx="80">
                  <c:v>0.63</c:v>
                </c:pt>
                <c:pt idx="81">
                  <c:v>0.64700000000000002</c:v>
                </c:pt>
                <c:pt idx="82">
                  <c:v>0.67100000000000004</c:v>
                </c:pt>
                <c:pt idx="83">
                  <c:v>0.70499999999999996</c:v>
                </c:pt>
                <c:pt idx="84">
                  <c:v>0.72599999999999998</c:v>
                </c:pt>
                <c:pt idx="85">
                  <c:v>0.76900000000000002</c:v>
                </c:pt>
                <c:pt idx="86">
                  <c:v>0.79900000000000004</c:v>
                </c:pt>
                <c:pt idx="87">
                  <c:v>0.83899999999999997</c:v>
                </c:pt>
                <c:pt idx="88">
                  <c:v>0.88400000000000001</c:v>
                </c:pt>
                <c:pt idx="89">
                  <c:v>0.93100000000000005</c:v>
                </c:pt>
                <c:pt idx="90">
                  <c:v>0.98399999999999999</c:v>
                </c:pt>
                <c:pt idx="91">
                  <c:v>1.0369999999999999</c:v>
                </c:pt>
                <c:pt idx="92">
                  <c:v>1.1060000000000001</c:v>
                </c:pt>
                <c:pt idx="93">
                  <c:v>1.163</c:v>
                </c:pt>
                <c:pt idx="94">
                  <c:v>1.224</c:v>
                </c:pt>
                <c:pt idx="95">
                  <c:v>1.2949999999999999</c:v>
                </c:pt>
                <c:pt idx="96">
                  <c:v>1.377</c:v>
                </c:pt>
                <c:pt idx="97">
                  <c:v>1.446</c:v>
                </c:pt>
                <c:pt idx="98">
                  <c:v>1.5209999999999999</c:v>
                </c:pt>
                <c:pt idx="99">
                  <c:v>1.599</c:v>
                </c:pt>
                <c:pt idx="100">
                  <c:v>1.6779999999999999</c:v>
                </c:pt>
                <c:pt idx="101">
                  <c:v>1.7669999999999999</c:v>
                </c:pt>
                <c:pt idx="102">
                  <c:v>1.863</c:v>
                </c:pt>
                <c:pt idx="103">
                  <c:v>1.94</c:v>
                </c:pt>
                <c:pt idx="104">
                  <c:v>2.036</c:v>
                </c:pt>
                <c:pt idx="105">
                  <c:v>2.1280000000000001</c:v>
                </c:pt>
                <c:pt idx="106">
                  <c:v>2.2280000000000002</c:v>
                </c:pt>
                <c:pt idx="107">
                  <c:v>2.327</c:v>
                </c:pt>
                <c:pt idx="108">
                  <c:v>2.4180000000000001</c:v>
                </c:pt>
                <c:pt idx="109">
                  <c:v>2.524</c:v>
                </c:pt>
                <c:pt idx="110">
                  <c:v>2.6339999999999999</c:v>
                </c:pt>
                <c:pt idx="111">
                  <c:v>2.7349999999999999</c:v>
                </c:pt>
                <c:pt idx="112">
                  <c:v>2.8290000000000002</c:v>
                </c:pt>
                <c:pt idx="113">
                  <c:v>2.9529999999999998</c:v>
                </c:pt>
                <c:pt idx="114">
                  <c:v>3.0649999999999999</c:v>
                </c:pt>
                <c:pt idx="115">
                  <c:v>3.1779999999999999</c:v>
                </c:pt>
                <c:pt idx="116">
                  <c:v>3.2909999999999999</c:v>
                </c:pt>
                <c:pt idx="117">
                  <c:v>3.4</c:v>
                </c:pt>
                <c:pt idx="118">
                  <c:v>3.5329999999999999</c:v>
                </c:pt>
                <c:pt idx="119">
                  <c:v>3.6520000000000001</c:v>
                </c:pt>
                <c:pt idx="120">
                  <c:v>3.7690000000000001</c:v>
                </c:pt>
                <c:pt idx="121">
                  <c:v>3.8919999999999999</c:v>
                </c:pt>
                <c:pt idx="122">
                  <c:v>4.0410000000000004</c:v>
                </c:pt>
                <c:pt idx="123">
                  <c:v>4.165</c:v>
                </c:pt>
                <c:pt idx="124">
                  <c:v>4.2969999999999997</c:v>
                </c:pt>
                <c:pt idx="125">
                  <c:v>4.4290000000000003</c:v>
                </c:pt>
                <c:pt idx="126">
                  <c:v>4.5670000000000002</c:v>
                </c:pt>
                <c:pt idx="127">
                  <c:v>4.718</c:v>
                </c:pt>
                <c:pt idx="128">
                  <c:v>4.8550000000000004</c:v>
                </c:pt>
                <c:pt idx="129">
                  <c:v>4.9980000000000002</c:v>
                </c:pt>
                <c:pt idx="130">
                  <c:v>5.133</c:v>
                </c:pt>
                <c:pt idx="131">
                  <c:v>5.29</c:v>
                </c:pt>
                <c:pt idx="132">
                  <c:v>5.4450000000000003</c:v>
                </c:pt>
                <c:pt idx="133">
                  <c:v>5.5860000000000003</c:v>
                </c:pt>
                <c:pt idx="134">
                  <c:v>5.758</c:v>
                </c:pt>
                <c:pt idx="135">
                  <c:v>5.915</c:v>
                </c:pt>
                <c:pt idx="136">
                  <c:v>6.0869999999999997</c:v>
                </c:pt>
                <c:pt idx="137">
                  <c:v>6.2549999999999999</c:v>
                </c:pt>
                <c:pt idx="138">
                  <c:v>6.415</c:v>
                </c:pt>
                <c:pt idx="139">
                  <c:v>6.5890000000000004</c:v>
                </c:pt>
                <c:pt idx="140">
                  <c:v>6.7759999999999998</c:v>
                </c:pt>
                <c:pt idx="141">
                  <c:v>6.9459999999999997</c:v>
                </c:pt>
                <c:pt idx="142">
                  <c:v>7.1379999999999999</c:v>
                </c:pt>
                <c:pt idx="143">
                  <c:v>7.3179999999999996</c:v>
                </c:pt>
                <c:pt idx="144">
                  <c:v>7.51</c:v>
                </c:pt>
                <c:pt idx="145">
                  <c:v>7.72</c:v>
                </c:pt>
                <c:pt idx="146">
                  <c:v>7.8920000000000003</c:v>
                </c:pt>
                <c:pt idx="147">
                  <c:v>8.08</c:v>
                </c:pt>
                <c:pt idx="148">
                  <c:v>8.3109999999999999</c:v>
                </c:pt>
                <c:pt idx="149">
                  <c:v>8.5150000000000006</c:v>
                </c:pt>
                <c:pt idx="150">
                  <c:v>8.7119999999999997</c:v>
                </c:pt>
                <c:pt idx="151">
                  <c:v>8.9309999999999992</c:v>
                </c:pt>
                <c:pt idx="152">
                  <c:v>9.1379999999999999</c:v>
                </c:pt>
                <c:pt idx="153">
                  <c:v>9.3659999999999997</c:v>
                </c:pt>
                <c:pt idx="154">
                  <c:v>9.6020000000000003</c:v>
                </c:pt>
                <c:pt idx="155">
                  <c:v>9.8109999999999999</c:v>
                </c:pt>
                <c:pt idx="156">
                  <c:v>10.032999999999999</c:v>
                </c:pt>
                <c:pt idx="157">
                  <c:v>10.295</c:v>
                </c:pt>
                <c:pt idx="158">
                  <c:v>10.516999999999999</c:v>
                </c:pt>
                <c:pt idx="159">
                  <c:v>10.747</c:v>
                </c:pt>
                <c:pt idx="160">
                  <c:v>10.988</c:v>
                </c:pt>
                <c:pt idx="161">
                  <c:v>11.243</c:v>
                </c:pt>
                <c:pt idx="162">
                  <c:v>11.507</c:v>
                </c:pt>
                <c:pt idx="163">
                  <c:v>11.75</c:v>
                </c:pt>
                <c:pt idx="164">
                  <c:v>12.004</c:v>
                </c:pt>
                <c:pt idx="165">
                  <c:v>12.263</c:v>
                </c:pt>
                <c:pt idx="166">
                  <c:v>12.566000000000001</c:v>
                </c:pt>
                <c:pt idx="167">
                  <c:v>12.832000000000001</c:v>
                </c:pt>
                <c:pt idx="168">
                  <c:v>13.087999999999999</c:v>
                </c:pt>
                <c:pt idx="169">
                  <c:v>13.381</c:v>
                </c:pt>
                <c:pt idx="170">
                  <c:v>13.673</c:v>
                </c:pt>
                <c:pt idx="171">
                  <c:v>13.96</c:v>
                </c:pt>
                <c:pt idx="172">
                  <c:v>14.255000000000001</c:v>
                </c:pt>
                <c:pt idx="173">
                  <c:v>14.551</c:v>
                </c:pt>
                <c:pt idx="174">
                  <c:v>14.863</c:v>
                </c:pt>
                <c:pt idx="175">
                  <c:v>15.191000000000001</c:v>
                </c:pt>
                <c:pt idx="176">
                  <c:v>15.484999999999999</c:v>
                </c:pt>
                <c:pt idx="177">
                  <c:v>15.814</c:v>
                </c:pt>
                <c:pt idx="178">
                  <c:v>16.14</c:v>
                </c:pt>
                <c:pt idx="179">
                  <c:v>16.478000000000002</c:v>
                </c:pt>
                <c:pt idx="180">
                  <c:v>16.826000000000001</c:v>
                </c:pt>
                <c:pt idx="181">
                  <c:v>17.146000000000001</c:v>
                </c:pt>
                <c:pt idx="182">
                  <c:v>17.484999999999999</c:v>
                </c:pt>
                <c:pt idx="183">
                  <c:v>17.873999999999999</c:v>
                </c:pt>
                <c:pt idx="184">
                  <c:v>18.23</c:v>
                </c:pt>
                <c:pt idx="185">
                  <c:v>18.576000000000001</c:v>
                </c:pt>
                <c:pt idx="186">
                  <c:v>18.942</c:v>
                </c:pt>
                <c:pt idx="187">
                  <c:v>19.329999999999998</c:v>
                </c:pt>
                <c:pt idx="188">
                  <c:v>19.718</c:v>
                </c:pt>
                <c:pt idx="189">
                  <c:v>20.103000000000002</c:v>
                </c:pt>
                <c:pt idx="190">
                  <c:v>20.478999999999999</c:v>
                </c:pt>
                <c:pt idx="191">
                  <c:v>20.87</c:v>
                </c:pt>
                <c:pt idx="192">
                  <c:v>21.321000000000002</c:v>
                </c:pt>
                <c:pt idx="193">
                  <c:v>21.719000000000001</c:v>
                </c:pt>
                <c:pt idx="194">
                  <c:v>22.105</c:v>
                </c:pt>
                <c:pt idx="195">
                  <c:v>22.536999999999999</c:v>
                </c:pt>
                <c:pt idx="196">
                  <c:v>22.986999999999998</c:v>
                </c:pt>
                <c:pt idx="197">
                  <c:v>23.422000000000001</c:v>
                </c:pt>
                <c:pt idx="198">
                  <c:v>23.844999999999999</c:v>
                </c:pt>
                <c:pt idx="199">
                  <c:v>24.265000000000001</c:v>
                </c:pt>
                <c:pt idx="200">
                  <c:v>24.727</c:v>
                </c:pt>
                <c:pt idx="201">
                  <c:v>25.209</c:v>
                </c:pt>
                <c:pt idx="202">
                  <c:v>25.635999999999999</c:v>
                </c:pt>
                <c:pt idx="203">
                  <c:v>26.074999999999999</c:v>
                </c:pt>
                <c:pt idx="204">
                  <c:v>26.498999999999999</c:v>
                </c:pt>
                <c:pt idx="205">
                  <c:v>26.977</c:v>
                </c:pt>
                <c:pt idx="206">
                  <c:v>27.440999999999999</c:v>
                </c:pt>
                <c:pt idx="207">
                  <c:v>27.855</c:v>
                </c:pt>
                <c:pt idx="208">
                  <c:v>28.282</c:v>
                </c:pt>
                <c:pt idx="209">
                  <c:v>28.77</c:v>
                </c:pt>
                <c:pt idx="210">
                  <c:v>29.231999999999999</c:v>
                </c:pt>
                <c:pt idx="211">
                  <c:v>29.638000000000002</c:v>
                </c:pt>
                <c:pt idx="212">
                  <c:v>30.065999999999999</c:v>
                </c:pt>
                <c:pt idx="213">
                  <c:v>30.52</c:v>
                </c:pt>
                <c:pt idx="214">
                  <c:v>30.975000000000001</c:v>
                </c:pt>
                <c:pt idx="215">
                  <c:v>31.388999999999999</c:v>
                </c:pt>
                <c:pt idx="216">
                  <c:v>31.763999999999999</c:v>
                </c:pt>
                <c:pt idx="217">
                  <c:v>32.167000000000002</c:v>
                </c:pt>
                <c:pt idx="218">
                  <c:v>32.630000000000003</c:v>
                </c:pt>
                <c:pt idx="219">
                  <c:v>33.061999999999998</c:v>
                </c:pt>
                <c:pt idx="220">
                  <c:v>33.470999999999997</c:v>
                </c:pt>
                <c:pt idx="221">
                  <c:v>33.853000000000002</c:v>
                </c:pt>
                <c:pt idx="222">
                  <c:v>34.26</c:v>
                </c:pt>
                <c:pt idx="223">
                  <c:v>34.686999999999998</c:v>
                </c:pt>
                <c:pt idx="224">
                  <c:v>35.04</c:v>
                </c:pt>
                <c:pt idx="225">
                  <c:v>35.375</c:v>
                </c:pt>
                <c:pt idx="226">
                  <c:v>35.771000000000001</c:v>
                </c:pt>
                <c:pt idx="227">
                  <c:v>36.197000000000003</c:v>
                </c:pt>
                <c:pt idx="228">
                  <c:v>36.569000000000003</c:v>
                </c:pt>
                <c:pt idx="229">
                  <c:v>36.959000000000003</c:v>
                </c:pt>
                <c:pt idx="230">
                  <c:v>37.347999999999999</c:v>
                </c:pt>
                <c:pt idx="231">
                  <c:v>37.796999999999997</c:v>
                </c:pt>
                <c:pt idx="232">
                  <c:v>38.164000000000001</c:v>
                </c:pt>
                <c:pt idx="233">
                  <c:v>38.506999999999998</c:v>
                </c:pt>
                <c:pt idx="234">
                  <c:v>38.878</c:v>
                </c:pt>
                <c:pt idx="235">
                  <c:v>39.238</c:v>
                </c:pt>
                <c:pt idx="236">
                  <c:v>39.633000000000003</c:v>
                </c:pt>
                <c:pt idx="237">
                  <c:v>39.951000000000001</c:v>
                </c:pt>
                <c:pt idx="238">
                  <c:v>40.335999999999999</c:v>
                </c:pt>
                <c:pt idx="239">
                  <c:v>40.695999999999998</c:v>
                </c:pt>
                <c:pt idx="240">
                  <c:v>41.073999999999998</c:v>
                </c:pt>
                <c:pt idx="241">
                  <c:v>41.335000000000001</c:v>
                </c:pt>
                <c:pt idx="242">
                  <c:v>41.58</c:v>
                </c:pt>
                <c:pt idx="243">
                  <c:v>41.911999999999999</c:v>
                </c:pt>
                <c:pt idx="244">
                  <c:v>42.328000000000003</c:v>
                </c:pt>
                <c:pt idx="245">
                  <c:v>42.654000000000003</c:v>
                </c:pt>
                <c:pt idx="246">
                  <c:v>42.738999999999997</c:v>
                </c:pt>
                <c:pt idx="247">
                  <c:v>42.709000000000003</c:v>
                </c:pt>
                <c:pt idx="248">
                  <c:v>42.826999999999998</c:v>
                </c:pt>
                <c:pt idx="249">
                  <c:v>42.88</c:v>
                </c:pt>
                <c:pt idx="250">
                  <c:v>42.853999999999999</c:v>
                </c:pt>
                <c:pt idx="251">
                  <c:v>42.947000000000003</c:v>
                </c:pt>
                <c:pt idx="252">
                  <c:v>42.661999999999999</c:v>
                </c:pt>
                <c:pt idx="253">
                  <c:v>42.271000000000001</c:v>
                </c:pt>
                <c:pt idx="254">
                  <c:v>41.646999999999998</c:v>
                </c:pt>
                <c:pt idx="255">
                  <c:v>40.515000000000001</c:v>
                </c:pt>
                <c:pt idx="256">
                  <c:v>39.478999999999999</c:v>
                </c:pt>
                <c:pt idx="257">
                  <c:v>38.545000000000002</c:v>
                </c:pt>
                <c:pt idx="258">
                  <c:v>37.86</c:v>
                </c:pt>
                <c:pt idx="259">
                  <c:v>37.088999999999999</c:v>
                </c:pt>
                <c:pt idx="260">
                  <c:v>36.063000000000002</c:v>
                </c:pt>
                <c:pt idx="261">
                  <c:v>35.845999999999997</c:v>
                </c:pt>
                <c:pt idx="262">
                  <c:v>35.917000000000002</c:v>
                </c:pt>
                <c:pt idx="263">
                  <c:v>35.908999999999999</c:v>
                </c:pt>
                <c:pt idx="264">
                  <c:v>35.890999999999998</c:v>
                </c:pt>
                <c:pt idx="265">
                  <c:v>36.033999999999999</c:v>
                </c:pt>
                <c:pt idx="266">
                  <c:v>36.076999999999998</c:v>
                </c:pt>
                <c:pt idx="267">
                  <c:v>36.194000000000003</c:v>
                </c:pt>
                <c:pt idx="268">
                  <c:v>36.289000000000001</c:v>
                </c:pt>
                <c:pt idx="269">
                  <c:v>36.393000000000001</c:v>
                </c:pt>
                <c:pt idx="270">
                  <c:v>36.692</c:v>
                </c:pt>
                <c:pt idx="271">
                  <c:v>36.887999999999998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636800"/>
        <c:axId val="66638976"/>
      </c:scatterChart>
      <c:valAx>
        <c:axId val="66636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Molecular area (</a:t>
                </a:r>
                <a:r>
                  <a:rPr lang="fr-BE" sz="2400" b="1" i="0" u="none" strike="noStrike" baseline="0" dirty="0" smtClean="0">
                    <a:latin typeface="Arial" pitchFamily="34" charset="0"/>
                    <a:cs typeface="Arial" pitchFamily="34" charset="0"/>
                  </a:rPr>
                  <a:t>Å²/</a:t>
                </a:r>
                <a:r>
                  <a:rPr lang="fr-BE" sz="2400" b="1" i="0" u="none" strike="noStrike" baseline="0" dirty="0" err="1" smtClean="0">
                    <a:latin typeface="Arial" pitchFamily="34" charset="0"/>
                    <a:cs typeface="Arial" pitchFamily="34" charset="0"/>
                  </a:rPr>
                  <a:t>molecule</a:t>
                </a:r>
                <a:r>
                  <a:rPr lang="fr-BE" sz="2400" b="1" i="0" u="none" strike="noStrike" baseline="0" dirty="0"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66638976"/>
        <c:crosses val="autoZero"/>
        <c:crossBetween val="midCat"/>
      </c:valAx>
      <c:valAx>
        <c:axId val="666389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r>
                  <a:rPr lang="fr-BE" sz="2400">
                    <a:latin typeface="Arial" pitchFamily="34" charset="0"/>
                    <a:cs typeface="Arial" pitchFamily="34" charset="0"/>
                  </a:rPr>
                  <a:t>Surface</a:t>
                </a:r>
                <a:r>
                  <a:rPr lang="fr-BE" sz="2400" baseline="0">
                    <a:latin typeface="Arial" pitchFamily="34" charset="0"/>
                    <a:cs typeface="Arial" pitchFamily="34" charset="0"/>
                  </a:rPr>
                  <a:t> pressure (mN/m)</a:t>
                </a:r>
                <a:endParaRPr lang="fr-BE" sz="240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666368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8026980078891754"/>
          <c:y val="0.12958757419023673"/>
          <c:w val="0.29038810225143602"/>
          <c:h val="0.13820865916295191"/>
        </c:manualLayout>
      </c:layout>
      <c:overlay val="0"/>
      <c:txPr>
        <a:bodyPr/>
        <a:lstStyle/>
        <a:p>
          <a:pPr>
            <a:defRPr sz="2400"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Feuil9!$E$1</c:f>
              <c:strCache>
                <c:ptCount val="1"/>
                <c:pt idx="0">
                  <c:v>Surface pressure = 10 (mN/m)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8"/>
          </c:marker>
          <c:errBars>
            <c:errDir val="y"/>
            <c:errBarType val="both"/>
            <c:errValType val="cust"/>
            <c:noEndCap val="0"/>
            <c:plus>
              <c:numRef>
                <c:f>Feuil9!$G$2:$G$9</c:f>
                <c:numCache>
                  <c:formatCode>General</c:formatCode>
                  <c:ptCount val="8"/>
                  <c:pt idx="0">
                    <c:v>25.424463285059154</c:v>
                  </c:pt>
                  <c:pt idx="1">
                    <c:v>3.9702686726887086</c:v>
                  </c:pt>
                  <c:pt idx="2">
                    <c:v>5.8279699152735196</c:v>
                  </c:pt>
                  <c:pt idx="3">
                    <c:v>5.6845081874629528</c:v>
                  </c:pt>
                  <c:pt idx="4">
                    <c:v>6.2847540392073746</c:v>
                  </c:pt>
                  <c:pt idx="5">
                    <c:v>4.9166384179979445</c:v>
                  </c:pt>
                  <c:pt idx="6">
                    <c:v>5.6110723871050965</c:v>
                  </c:pt>
                  <c:pt idx="7">
                    <c:v>2.1262251370288454</c:v>
                  </c:pt>
                </c:numCache>
              </c:numRef>
            </c:plus>
            <c:minus>
              <c:numRef>
                <c:f>Feuil9!$G$2:$G$9</c:f>
                <c:numCache>
                  <c:formatCode>General</c:formatCode>
                  <c:ptCount val="8"/>
                  <c:pt idx="0">
                    <c:v>25.424463285059154</c:v>
                  </c:pt>
                  <c:pt idx="1">
                    <c:v>3.9702686726887086</c:v>
                  </c:pt>
                  <c:pt idx="2">
                    <c:v>5.8279699152735196</c:v>
                  </c:pt>
                  <c:pt idx="3">
                    <c:v>5.6845081874629528</c:v>
                  </c:pt>
                  <c:pt idx="4">
                    <c:v>6.2847540392073746</c:v>
                  </c:pt>
                  <c:pt idx="5">
                    <c:v>4.9166384179979445</c:v>
                  </c:pt>
                  <c:pt idx="6">
                    <c:v>5.6110723871050965</c:v>
                  </c:pt>
                  <c:pt idx="7">
                    <c:v>2.1262251370288454</c:v>
                  </c:pt>
                </c:numCache>
              </c:numRef>
            </c:minus>
          </c:errBars>
          <c:xVal>
            <c:numRef>
              <c:f>Feuil9!$F$2:$F$9</c:f>
              <c:numCache>
                <c:formatCode>General</c:formatCode>
                <c:ptCount val="8"/>
                <c:pt idx="0">
                  <c:v>100</c:v>
                </c:pt>
                <c:pt idx="1">
                  <c:v>90</c:v>
                </c:pt>
                <c:pt idx="2">
                  <c:v>75</c:v>
                </c:pt>
                <c:pt idx="3">
                  <c:v>50</c:v>
                </c:pt>
                <c:pt idx="4">
                  <c:v>30</c:v>
                </c:pt>
                <c:pt idx="5">
                  <c:v>20</c:v>
                </c:pt>
                <c:pt idx="6">
                  <c:v>10</c:v>
                </c:pt>
                <c:pt idx="7">
                  <c:v>0</c:v>
                </c:pt>
              </c:numCache>
            </c:numRef>
          </c:xVal>
          <c:yVal>
            <c:numRef>
              <c:f>Feuil9!$E$2:$E$9</c:f>
              <c:numCache>
                <c:formatCode>General</c:formatCode>
                <c:ptCount val="8"/>
                <c:pt idx="0">
                  <c:v>184.36666666666667</c:v>
                </c:pt>
                <c:pt idx="1">
                  <c:v>206.59666666666666</c:v>
                </c:pt>
                <c:pt idx="2">
                  <c:v>153.34666666666666</c:v>
                </c:pt>
                <c:pt idx="3">
                  <c:v>134.52666666666667</c:v>
                </c:pt>
                <c:pt idx="4">
                  <c:v>106.57333333333334</c:v>
                </c:pt>
                <c:pt idx="5">
                  <c:v>103.53333333333335</c:v>
                </c:pt>
                <c:pt idx="6">
                  <c:v>96.726666666666674</c:v>
                </c:pt>
                <c:pt idx="7">
                  <c:v>87.916666666666671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Feuil9!$E$21</c:f>
              <c:strCache>
                <c:ptCount val="1"/>
                <c:pt idx="0">
                  <c:v>Surface pressure = 30 (mN/m)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8"/>
          </c:marker>
          <c:errBars>
            <c:errDir val="y"/>
            <c:errBarType val="both"/>
            <c:errValType val="cust"/>
            <c:noEndCap val="0"/>
            <c:plus>
              <c:numRef>
                <c:f>Feuil9!$G$22:$G$29</c:f>
                <c:numCache>
                  <c:formatCode>General</c:formatCode>
                  <c:ptCount val="8"/>
                  <c:pt idx="0">
                    <c:v>18.685232136636717</c:v>
                  </c:pt>
                  <c:pt idx="1">
                    <c:v>3.8143413586096311</c:v>
                  </c:pt>
                  <c:pt idx="2">
                    <c:v>6.7502518471535566</c:v>
                  </c:pt>
                  <c:pt idx="3">
                    <c:v>3.0308469663335633</c:v>
                  </c:pt>
                  <c:pt idx="4">
                    <c:v>3.582545649860351</c:v>
                  </c:pt>
                  <c:pt idx="5">
                    <c:v>3.5169494357089222</c:v>
                  </c:pt>
                  <c:pt idx="6">
                    <c:v>3.9645554605781443</c:v>
                  </c:pt>
                  <c:pt idx="7">
                    <c:v>1.2897028081435409</c:v>
                  </c:pt>
                </c:numCache>
              </c:numRef>
            </c:plus>
            <c:minus>
              <c:numRef>
                <c:f>Feuil9!$G$22:$G$29</c:f>
                <c:numCache>
                  <c:formatCode>General</c:formatCode>
                  <c:ptCount val="8"/>
                  <c:pt idx="0">
                    <c:v>18.685232136636717</c:v>
                  </c:pt>
                  <c:pt idx="1">
                    <c:v>3.8143413586096311</c:v>
                  </c:pt>
                  <c:pt idx="2">
                    <c:v>6.7502518471535566</c:v>
                  </c:pt>
                  <c:pt idx="3">
                    <c:v>3.0308469663335633</c:v>
                  </c:pt>
                  <c:pt idx="4">
                    <c:v>3.582545649860351</c:v>
                  </c:pt>
                  <c:pt idx="5">
                    <c:v>3.5169494357089222</c:v>
                  </c:pt>
                  <c:pt idx="6">
                    <c:v>3.9645554605781443</c:v>
                  </c:pt>
                  <c:pt idx="7">
                    <c:v>1.2897028081435409</c:v>
                  </c:pt>
                </c:numCache>
              </c:numRef>
            </c:minus>
          </c:errBars>
          <c:xVal>
            <c:numRef>
              <c:f>Feuil9!$F$22:$F$29</c:f>
              <c:numCache>
                <c:formatCode>General</c:formatCode>
                <c:ptCount val="8"/>
                <c:pt idx="0">
                  <c:v>100</c:v>
                </c:pt>
                <c:pt idx="1">
                  <c:v>90</c:v>
                </c:pt>
                <c:pt idx="2">
                  <c:v>75</c:v>
                </c:pt>
                <c:pt idx="3">
                  <c:v>50</c:v>
                </c:pt>
                <c:pt idx="4">
                  <c:v>30</c:v>
                </c:pt>
                <c:pt idx="5">
                  <c:v>20</c:v>
                </c:pt>
                <c:pt idx="6">
                  <c:v>10</c:v>
                </c:pt>
                <c:pt idx="7">
                  <c:v>0</c:v>
                </c:pt>
              </c:numCache>
            </c:numRef>
          </c:xVal>
          <c:yVal>
            <c:numRef>
              <c:f>Feuil9!$E$22:$E$29</c:f>
              <c:numCache>
                <c:formatCode>General</c:formatCode>
                <c:ptCount val="8"/>
                <c:pt idx="0">
                  <c:v>107.37</c:v>
                </c:pt>
                <c:pt idx="1">
                  <c:v>134.66</c:v>
                </c:pt>
                <c:pt idx="2">
                  <c:v>101.12</c:v>
                </c:pt>
                <c:pt idx="3">
                  <c:v>77.86333333333333</c:v>
                </c:pt>
                <c:pt idx="4">
                  <c:v>65.526666666666657</c:v>
                </c:pt>
                <c:pt idx="5">
                  <c:v>63.706666666666656</c:v>
                </c:pt>
                <c:pt idx="6">
                  <c:v>62.669999999999995</c:v>
                </c:pt>
                <c:pt idx="7">
                  <c:v>61.766666666666673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838528"/>
        <c:axId val="66840448"/>
      </c:scatterChart>
      <c:scatterChart>
        <c:scatterStyle val="smoothMarker"/>
        <c:varyColors val="0"/>
        <c:ser>
          <c:idx val="2"/>
          <c:order val="2"/>
          <c:spPr>
            <a:ln w="22225">
              <a:solidFill>
                <a:schemeClr val="tx1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spPr>
              <a:ln w="50800">
                <a:solidFill>
                  <a:schemeClr val="tx1"/>
                </a:solidFill>
                <a:prstDash val="solid"/>
              </a:ln>
            </c:spPr>
          </c:dPt>
          <c:xVal>
            <c:numRef>
              <c:f>(Feuil9!$F$22;Feuil9!$F$29)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xVal>
          <c:yVal>
            <c:numRef>
              <c:f>(Feuil9!$E$22;Feuil9!$E$29)</c:f>
              <c:numCache>
                <c:formatCode>General</c:formatCode>
                <c:ptCount val="2"/>
                <c:pt idx="0">
                  <c:v>107.37</c:v>
                </c:pt>
                <c:pt idx="1">
                  <c:v>61.766666666666673</c:v>
                </c:pt>
              </c:numCache>
            </c:numRef>
          </c:yVal>
          <c:smooth val="1"/>
        </c:ser>
        <c:ser>
          <c:idx val="3"/>
          <c:order val="3"/>
          <c:spPr>
            <a:ln w="22225">
              <a:solidFill>
                <a:schemeClr val="tx1"/>
              </a:solidFill>
            </a:ln>
          </c:spPr>
          <c:marker>
            <c:symbol val="none"/>
          </c:marker>
          <c:trendline>
            <c:spPr>
              <a:ln w="50800"/>
            </c:spPr>
            <c:trendlineType val="linear"/>
            <c:dispRSqr val="0"/>
            <c:dispEq val="0"/>
          </c:trendline>
          <c:xVal>
            <c:numRef>
              <c:f>(Feuil9!$F$2;Feuil9!$F$9)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xVal>
          <c:yVal>
            <c:numRef>
              <c:f>(Feuil9!$E$2;Feuil9!$E$9)</c:f>
              <c:numCache>
                <c:formatCode>General</c:formatCode>
                <c:ptCount val="2"/>
                <c:pt idx="0">
                  <c:v>184.36666666666667</c:v>
                </c:pt>
                <c:pt idx="1">
                  <c:v>87.916666666666671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838528"/>
        <c:axId val="66840448"/>
      </c:scatterChart>
      <c:valAx>
        <c:axId val="66838528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r>
                  <a:rPr lang="en-US" sz="2400">
                    <a:latin typeface="Arial" pitchFamily="34" charset="0"/>
                    <a:cs typeface="Arial" pitchFamily="34" charset="0"/>
                  </a:rPr>
                  <a:t>Surfactin percentage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66840448"/>
        <c:crosses val="autoZero"/>
        <c:crossBetween val="midCat"/>
      </c:valAx>
      <c:valAx>
        <c:axId val="66840448"/>
        <c:scaling>
          <c:orientation val="minMax"/>
          <c:min val="2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r>
                  <a:rPr lang="en-US" sz="2400">
                    <a:latin typeface="Arial" pitchFamily="34" charset="0"/>
                    <a:cs typeface="Arial" pitchFamily="34" charset="0"/>
                  </a:rPr>
                  <a:t>Molecular area (Å²/molecule)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66838528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5960265452176944"/>
          <c:y val="2.2092234867255593E-2"/>
          <c:w val="0.57529973398758438"/>
          <c:h val="0.14235934487948348"/>
        </c:manualLayout>
      </c:layout>
      <c:overlay val="1"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03508573321166"/>
          <c:y val="4.6447997221139244E-2"/>
          <c:w val="0.73570031220284493"/>
          <c:h val="0.7816336737113729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errBars>
            <c:errBarType val="both"/>
            <c:errValType val="cust"/>
            <c:noEndCap val="0"/>
            <c:plus>
              <c:numRef>
                <c:f>Feuil1!$L$20:$L$21</c:f>
                <c:numCache>
                  <c:formatCode>General</c:formatCode>
                  <c:ptCount val="2"/>
                  <c:pt idx="0">
                    <c:v>4.096325395060048</c:v>
                  </c:pt>
                  <c:pt idx="1">
                    <c:v>298.76760127591518</c:v>
                  </c:pt>
                </c:numCache>
              </c:numRef>
            </c:plus>
            <c:minus>
              <c:numRef>
                <c:f>Feuil1!$L$20:$L$21</c:f>
                <c:numCache>
                  <c:formatCode>General</c:formatCode>
                  <c:ptCount val="2"/>
                  <c:pt idx="0">
                    <c:v>4.096325395060048</c:v>
                  </c:pt>
                  <c:pt idx="1">
                    <c:v>298.76760127591518</c:v>
                  </c:pt>
                </c:numCache>
              </c:numRef>
            </c:minus>
          </c:errBars>
          <c:cat>
            <c:strRef>
              <c:f>Feuil1!$J$20:$J$21</c:f>
              <c:strCache>
                <c:ptCount val="2"/>
                <c:pt idx="0">
                  <c:v>DMSO (control)</c:v>
                </c:pt>
                <c:pt idx="1">
                  <c:v>SF</c:v>
                </c:pt>
              </c:strCache>
            </c:strRef>
          </c:cat>
          <c:val>
            <c:numRef>
              <c:f>Feuil1!$K$20:$K$21</c:f>
              <c:numCache>
                <c:formatCode>General</c:formatCode>
                <c:ptCount val="2"/>
                <c:pt idx="0">
                  <c:v>4.4705670426065156</c:v>
                </c:pt>
                <c:pt idx="1">
                  <c:v>691.20245732615422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888832"/>
        <c:axId val="66890368"/>
      </c:barChart>
      <c:catAx>
        <c:axId val="6688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66890368"/>
        <c:crosses val="autoZero"/>
        <c:auto val="0"/>
        <c:lblAlgn val="ctr"/>
        <c:lblOffset val="100"/>
        <c:noMultiLvlLbl val="0"/>
      </c:catAx>
      <c:valAx>
        <c:axId val="66890368"/>
        <c:scaling>
          <c:orientation val="minMax"/>
          <c:max val="1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r>
                  <a:rPr lang="en-US" sz="2400">
                    <a:latin typeface="Arial" pitchFamily="34" charset="0"/>
                    <a:cs typeface="Arial" pitchFamily="34" charset="0"/>
                  </a:rPr>
                  <a:t>Relative intensity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6688883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0.63257</cdr:x>
      <cdr:y>0.06779</cdr:y>
    </cdr:from>
    <cdr:to>
      <cdr:x>0.82421</cdr:x>
      <cdr:y>0.1283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9793265" y="564736"/>
          <a:ext cx="296696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BE" sz="2400" dirty="0" smtClean="0">
              <a:latin typeface="Arial" pitchFamily="34" charset="0"/>
              <a:cs typeface="Arial" pitchFamily="34" charset="0"/>
            </a:rPr>
            <a:t>PLPC </a:t>
          </a:r>
          <a:r>
            <a:rPr lang="fr-BE" sz="2400" dirty="0" err="1" smtClean="0">
              <a:latin typeface="Arial" pitchFamily="34" charset="0"/>
              <a:cs typeface="Arial" pitchFamily="34" charset="0"/>
            </a:rPr>
            <a:t>percentage</a:t>
          </a:r>
          <a:endParaRPr lang="fr-BE" sz="24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0.21516</cdr:x>
      <cdr:y>0.35445</cdr:y>
    </cdr:from>
    <cdr:to>
      <cdr:x>0.48168</cdr:x>
      <cdr:y>0.39377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331014" y="2952628"/>
          <a:ext cx="4126174" cy="3275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5080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0.29843</cdr:x>
      <cdr:y>0.68001</cdr:y>
    </cdr:from>
    <cdr:to>
      <cdr:x>0.72003</cdr:x>
      <cdr:y>0.73514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620270" y="5664638"/>
          <a:ext cx="6527016" cy="4592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5080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0.00352</cdr:x>
      <cdr:y>0</cdr:y>
    </cdr:from>
    <cdr:to>
      <cdr:x>0.97659</cdr:x>
      <cdr:y>1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54452" y="0"/>
          <a:ext cx="15064862" cy="83302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0.57374</cdr:x>
      <cdr:y>0.05915</cdr:y>
    </cdr:from>
    <cdr:to>
      <cdr:x>0.87141</cdr:x>
      <cdr:y>0.2839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8882448" y="492728"/>
          <a:ext cx="4608512" cy="18722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0.18427</cdr:x>
      <cdr:y>0.02191</cdr:y>
    </cdr:from>
    <cdr:to>
      <cdr:x>0.70217</cdr:x>
      <cdr:y>0.15188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460399" y="133528"/>
          <a:ext cx="4104456" cy="792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30C4-EA06-4F0E-9672-F16423A2C0CA}" type="datetimeFigureOut">
              <a:rPr lang="fr-BE" smtClean="0"/>
              <a:t>06-03-14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FAAB-4DB8-4FDE-9146-27ED7DBC088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285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30C4-EA06-4F0E-9672-F16423A2C0CA}" type="datetimeFigureOut">
              <a:rPr lang="fr-BE" smtClean="0"/>
              <a:t>06-03-14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FAAB-4DB8-4FDE-9146-27ED7DBC088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49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3492936" y="1730226"/>
            <a:ext cx="7290911" cy="3686460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6"/>
            <a:ext cx="21332666" cy="36864606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30C4-EA06-4F0E-9672-F16423A2C0CA}" type="datetimeFigureOut">
              <a:rPr lang="fr-BE" smtClean="0"/>
              <a:t>06-03-14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FAAB-4DB8-4FDE-9146-27ED7DBC088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6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30C4-EA06-4F0E-9672-F16423A2C0CA}" type="datetimeFigureOut">
              <a:rPr lang="fr-BE" smtClean="0"/>
              <a:t>06-03-14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FAAB-4DB8-4FDE-9146-27ED7DBC088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287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30C4-EA06-4F0E-9672-F16423A2C0CA}" type="datetimeFigureOut">
              <a:rPr lang="fr-BE" smtClean="0"/>
              <a:t>06-03-14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FAAB-4DB8-4FDE-9146-27ED7DBC088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0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20202" y="10081267"/>
            <a:ext cx="14311789" cy="2851356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472059" y="10081267"/>
            <a:ext cx="14311789" cy="2851356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30C4-EA06-4F0E-9672-F16423A2C0CA}" type="datetimeFigureOut">
              <a:rPr lang="fr-BE" smtClean="0"/>
              <a:t>06-03-14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FAAB-4DB8-4FDE-9146-27ED7DBC088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004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30C4-EA06-4F0E-9672-F16423A2C0CA}" type="datetimeFigureOut">
              <a:rPr lang="fr-BE" smtClean="0"/>
              <a:t>06-03-14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FAAB-4DB8-4FDE-9146-27ED7DBC088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964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30C4-EA06-4F0E-9672-F16423A2C0CA}" type="datetimeFigureOut">
              <a:rPr lang="fr-BE" smtClean="0"/>
              <a:t>06-03-14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FAAB-4DB8-4FDE-9146-27ED7DBC088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008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30C4-EA06-4F0E-9672-F16423A2C0CA}" type="datetimeFigureOut">
              <a:rPr lang="fr-BE" smtClean="0"/>
              <a:t>06-03-14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FAAB-4DB8-4FDE-9146-27ED7DBC088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08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30C4-EA06-4F0E-9672-F16423A2C0CA}" type="datetimeFigureOut">
              <a:rPr lang="fr-BE" smtClean="0"/>
              <a:t>06-03-14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FAAB-4DB8-4FDE-9146-27ED7DBC088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418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30C4-EA06-4F0E-9672-F16423A2C0CA}" type="datetimeFigureOut">
              <a:rPr lang="fr-BE" smtClean="0"/>
              <a:t>06-03-14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FAAB-4DB8-4FDE-9146-27ED7DBC088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250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30C4-EA06-4F0E-9672-F16423A2C0CA}" type="datetimeFigureOut">
              <a:rPr lang="fr-BE" smtClean="0"/>
              <a:t>06-03-14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FFAAB-4DB8-4FDE-9146-27ED7DBC088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405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chart" Target="../charts/chart6.xml"/><Relationship Id="rId18" Type="http://schemas.openxmlformats.org/officeDocument/2006/relationships/chart" Target="../charts/chart9.xml"/><Relationship Id="rId3" Type="http://schemas.openxmlformats.org/officeDocument/2006/relationships/image" Target="../media/image2.jpeg"/><Relationship Id="rId7" Type="http://schemas.openxmlformats.org/officeDocument/2006/relationships/hyperlink" Target="mailto:mn.nasir@ulg.ac.be" TargetMode="External"/><Relationship Id="rId12" Type="http://schemas.openxmlformats.org/officeDocument/2006/relationships/chart" Target="../charts/chart5.xml"/><Relationship Id="rId17" Type="http://schemas.openxmlformats.org/officeDocument/2006/relationships/image" Target="../media/image7.jpg"/><Relationship Id="rId2" Type="http://schemas.openxmlformats.org/officeDocument/2006/relationships/image" Target="../media/image1.jpeg"/><Relationship Id="rId16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chart" Target="../charts/chart4.xml"/><Relationship Id="rId5" Type="http://schemas.openxmlformats.org/officeDocument/2006/relationships/image" Target="../media/image4.jpeg"/><Relationship Id="rId15" Type="http://schemas.openxmlformats.org/officeDocument/2006/relationships/chart" Target="../charts/chart7.xml"/><Relationship Id="rId10" Type="http://schemas.openxmlformats.org/officeDocument/2006/relationships/chart" Target="../charts/chart3.xml"/><Relationship Id="rId19" Type="http://schemas.openxmlformats.org/officeDocument/2006/relationships/chart" Target="../charts/chart10.xml"/><Relationship Id="rId4" Type="http://schemas.openxmlformats.org/officeDocument/2006/relationships/image" Target="../media/image3.jpeg"/><Relationship Id="rId9" Type="http://schemas.openxmlformats.org/officeDocument/2006/relationships/chart" Target="../charts/chart2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567516" y="1706838"/>
            <a:ext cx="23269019" cy="542225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432054" tIns="216027" rIns="432054" bIns="216027" rtlCol="0">
            <a:spAutoFit/>
          </a:bodyPr>
          <a:lstStyle/>
          <a:p>
            <a:pPr algn="ctr"/>
            <a:r>
              <a:rPr lang="en-GB" sz="8800" b="1" dirty="0" smtClean="0">
                <a:latin typeface="Cambria Math" pitchFamily="18" charset="0"/>
                <a:ea typeface="Cambria Math" pitchFamily="18" charset="0"/>
              </a:rPr>
              <a:t>Bacterial </a:t>
            </a:r>
            <a:r>
              <a:rPr lang="en-GB" sz="8800" b="1" dirty="0" err="1">
                <a:latin typeface="Cambria Math" pitchFamily="18" charset="0"/>
                <a:ea typeface="Cambria Math" pitchFamily="18" charset="0"/>
              </a:rPr>
              <a:t>lipopeptides</a:t>
            </a:r>
            <a:r>
              <a:rPr lang="en-GB" sz="8800" b="1" dirty="0">
                <a:latin typeface="Cambria Math" pitchFamily="18" charset="0"/>
                <a:ea typeface="Cambria Math" pitchFamily="18" charset="0"/>
              </a:rPr>
              <a:t> as elicitors of plant </a:t>
            </a:r>
            <a:r>
              <a:rPr lang="en-GB" sz="8800" b="1" dirty="0" smtClean="0">
                <a:latin typeface="Cambria Math" pitchFamily="18" charset="0"/>
                <a:ea typeface="Cambria Math" pitchFamily="18" charset="0"/>
              </a:rPr>
              <a:t>defence</a:t>
            </a:r>
          </a:p>
          <a:p>
            <a:pPr algn="ctr"/>
            <a:endParaRPr lang="en-GB" sz="6000" b="1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fr-BE" sz="4400" b="1" dirty="0" smtClean="0">
                <a:latin typeface="Arial" pitchFamily="34" charset="0"/>
                <a:cs typeface="Arial" pitchFamily="34" charset="0"/>
              </a:rPr>
              <a:t>W.P. </a:t>
            </a:r>
            <a:r>
              <a:rPr lang="fr-BE" sz="4400" b="1" dirty="0" err="1" smtClean="0">
                <a:latin typeface="Arial" pitchFamily="34" charset="0"/>
                <a:cs typeface="Arial" pitchFamily="34" charset="0"/>
              </a:rPr>
              <a:t>Luzuriaga</a:t>
            </a:r>
            <a:r>
              <a:rPr lang="fr-BE" sz="4400" b="1" dirty="0" smtClean="0">
                <a:latin typeface="Arial" pitchFamily="34" charset="0"/>
                <a:cs typeface="Arial" pitchFamily="34" charset="0"/>
              </a:rPr>
              <a:t>, L. </a:t>
            </a:r>
            <a:r>
              <a:rPr lang="fr-BE" sz="4400" b="1" dirty="0" err="1" smtClean="0">
                <a:latin typeface="Arial" pitchFamily="34" charset="0"/>
                <a:cs typeface="Arial" pitchFamily="34" charset="0"/>
              </a:rPr>
              <a:t>Franzil</a:t>
            </a:r>
            <a:r>
              <a:rPr lang="fr-BE" sz="4400" b="1" dirty="0" smtClean="0">
                <a:latin typeface="Arial" pitchFamily="34" charset="0"/>
                <a:cs typeface="Arial" pitchFamily="34" charset="0"/>
              </a:rPr>
              <a:t>, M-L. Fauconnier, M. Deleu, L. Lins, M. </a:t>
            </a:r>
            <a:r>
              <a:rPr lang="fr-BE" sz="4400" b="1" dirty="0" err="1" smtClean="0">
                <a:latin typeface="Arial" pitchFamily="34" charset="0"/>
                <a:cs typeface="Arial" pitchFamily="34" charset="0"/>
              </a:rPr>
              <a:t>Ongena</a:t>
            </a:r>
            <a:r>
              <a:rPr lang="fr-BE" sz="4400" b="1" dirty="0" smtClean="0">
                <a:latin typeface="Arial" pitchFamily="34" charset="0"/>
                <a:cs typeface="Arial" pitchFamily="34" charset="0"/>
              </a:rPr>
              <a:t> &amp; M.N. Nasir*</a:t>
            </a:r>
            <a:endParaRPr lang="fr-BE" sz="6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9962" y="8581283"/>
            <a:ext cx="29584057" cy="2652265"/>
          </a:xfrm>
          <a:prstGeom prst="rect">
            <a:avLst/>
          </a:prstGeom>
          <a:noFill/>
        </p:spPr>
        <p:txBody>
          <a:bodyPr wrap="square" lIns="432054" tIns="216027" rIns="432054" bIns="216027" rtlCol="0">
            <a:spAutoFit/>
          </a:bodyPr>
          <a:lstStyle/>
          <a:p>
            <a:pPr algn="just"/>
            <a:r>
              <a:rPr lang="fr-BE" sz="3600" b="1" dirty="0" smtClean="0">
                <a:latin typeface="Arial" pitchFamily="34" charset="0"/>
                <a:cs typeface="Arial" pitchFamily="34" charset="0"/>
              </a:rPr>
              <a:t>Attention on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beneficial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plant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microorganisms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(BCA) has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in last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as an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eco-friendly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alternative in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crop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protection.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point, the BCA </a:t>
            </a:r>
            <a:r>
              <a:rPr lang="fr-BE" sz="3600" b="1" i="1" dirty="0" smtClean="0">
                <a:latin typeface="Arial" pitchFamily="34" charset="0"/>
                <a:cs typeface="Arial" pitchFamily="34" charset="0"/>
              </a:rPr>
              <a:t>Bacillus </a:t>
            </a:r>
            <a:r>
              <a:rPr lang="fr-BE" sz="3600" b="1" i="1" dirty="0" err="1" smtClean="0">
                <a:latin typeface="Arial" pitchFamily="34" charset="0"/>
                <a:cs typeface="Arial" pitchFamily="34" charset="0"/>
              </a:rPr>
              <a:t>subtilis</a:t>
            </a:r>
            <a:r>
              <a:rPr lang="fr-BE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interesting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because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its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capacity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induce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a long-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term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« vaccination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 » (ISR) in the  host plant.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Previous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works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showed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efficient ISR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elicitor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BE" sz="3600" b="1" i="1" dirty="0" smtClean="0">
                <a:latin typeface="Arial" pitchFamily="34" charset="0"/>
                <a:cs typeface="Arial" pitchFamily="34" charset="0"/>
              </a:rPr>
              <a:t>Bacillus </a:t>
            </a:r>
            <a:r>
              <a:rPr lang="fr-BE" sz="3600" b="1" i="1" dirty="0" err="1" smtClean="0">
                <a:latin typeface="Arial" pitchFamily="34" charset="0"/>
                <a:cs typeface="Arial" pitchFamily="34" charset="0"/>
              </a:rPr>
              <a:t>sp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surfactin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(SF), a lipopeptide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high </a:t>
            </a:r>
            <a:r>
              <a:rPr lang="fr-BE" sz="3600" b="1" dirty="0" err="1" smtClean="0">
                <a:latin typeface="Arial" pitchFamily="34" charset="0"/>
                <a:cs typeface="Arial" pitchFamily="34" charset="0"/>
              </a:rPr>
              <a:t>affinity</a:t>
            </a:r>
            <a:r>
              <a:rPr lang="fr-BE" sz="3600" b="1" dirty="0" smtClean="0">
                <a:latin typeface="Arial" pitchFamily="34" charset="0"/>
                <a:cs typeface="Arial" pitchFamily="34" charset="0"/>
              </a:rPr>
              <a:t> for the plant plasma membrane (PPM). </a:t>
            </a:r>
            <a:endParaRPr lang="fr-BE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152" descr="UL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433" y="2451786"/>
            <a:ext cx="2240257" cy="192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53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4901" y="6769052"/>
            <a:ext cx="2009119" cy="14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154" descr="Gemblou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20548" y="1799905"/>
            <a:ext cx="3084798" cy="119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8" descr="2399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8848" y="5487387"/>
            <a:ext cx="2160247" cy="155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NRSfr-Ngra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84916" y="3619616"/>
            <a:ext cx="1880215" cy="221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Rectangle 5"/>
          <p:cNvSpPr>
            <a:spLocks noChangeArrowheads="1"/>
          </p:cNvSpPr>
          <p:nvPr/>
        </p:nvSpPr>
        <p:spPr bwMode="auto">
          <a:xfrm>
            <a:off x="1" y="7291399"/>
            <a:ext cx="30243463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000" dirty="0" smtClean="0"/>
              <a:t>Gembloux Agro-Bio Tech, </a:t>
            </a:r>
            <a:r>
              <a:rPr lang="fr-FR" sz="3000" dirty="0" err="1" smtClean="0"/>
              <a:t>University</a:t>
            </a:r>
            <a:r>
              <a:rPr lang="fr-FR" sz="3000" dirty="0" smtClean="0"/>
              <a:t> of </a:t>
            </a:r>
            <a:r>
              <a:rPr lang="fr-FR" sz="3000" dirty="0" err="1" smtClean="0"/>
              <a:t>Liege</a:t>
            </a:r>
            <a:r>
              <a:rPr lang="fr-FR" sz="3000" dirty="0" smtClean="0"/>
              <a:t>. </a:t>
            </a:r>
            <a:r>
              <a:rPr lang="fr-FR" sz="3000" dirty="0"/>
              <a:t>5030 Gembloux, </a:t>
            </a:r>
            <a:r>
              <a:rPr lang="fr-FR" sz="3000" dirty="0" err="1"/>
              <a:t>Belgium</a:t>
            </a:r>
            <a:endParaRPr lang="fr-FR" sz="3000" dirty="0"/>
          </a:p>
          <a:p>
            <a:pPr algn="ctr"/>
            <a:r>
              <a:rPr lang="fr-BE" sz="3300" dirty="0" smtClean="0"/>
              <a:t>*</a:t>
            </a:r>
            <a:r>
              <a:rPr lang="fr-BE" sz="3300" dirty="0" err="1" smtClean="0"/>
              <a:t>Corresponding</a:t>
            </a:r>
            <a:r>
              <a:rPr lang="fr-BE" sz="3300" dirty="0" smtClean="0"/>
              <a:t> </a:t>
            </a:r>
            <a:r>
              <a:rPr lang="fr-BE" sz="3300" dirty="0" err="1" smtClean="0"/>
              <a:t>author</a:t>
            </a:r>
            <a:r>
              <a:rPr lang="fr-BE" sz="3300" dirty="0" smtClean="0"/>
              <a:t>: Dr. Mehmet </a:t>
            </a:r>
            <a:r>
              <a:rPr lang="fr-BE" sz="3300" dirty="0" err="1" smtClean="0"/>
              <a:t>Nail</a:t>
            </a:r>
            <a:r>
              <a:rPr lang="fr-BE" sz="3300" dirty="0" smtClean="0"/>
              <a:t> NASIR, </a:t>
            </a:r>
            <a:r>
              <a:rPr lang="fr-BE" sz="3300" dirty="0" smtClean="0">
                <a:solidFill>
                  <a:schemeClr val="hlink"/>
                </a:solidFill>
                <a:hlinkClick r:id="rId7"/>
              </a:rPr>
              <a:t>mn.nasir@ulg.ac.be</a:t>
            </a:r>
            <a:r>
              <a:rPr lang="fr-BE" sz="3300" dirty="0">
                <a:solidFill>
                  <a:schemeClr val="hlink"/>
                </a:solidFill>
              </a:rPr>
              <a:t>. </a:t>
            </a:r>
            <a:endParaRPr lang="fr-FR" sz="3300" dirty="0">
              <a:solidFill>
                <a:schemeClr val="hlink"/>
              </a:solidFill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1415215" y="41910697"/>
            <a:ext cx="301965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W.P.L., L.F. and M.N.N</a:t>
            </a:r>
            <a:r>
              <a:rPr lang="en-US" sz="1800" b="1" dirty="0"/>
              <a:t>. </a:t>
            </a:r>
            <a:r>
              <a:rPr lang="en-US" sz="1800" b="1" dirty="0" smtClean="0"/>
              <a:t>are </a:t>
            </a:r>
            <a:r>
              <a:rPr lang="en-US" sz="1800" b="1" dirty="0"/>
              <a:t>working for the ARC-FIELD </a:t>
            </a:r>
            <a:r>
              <a:rPr lang="en-US" sz="1800" b="1" dirty="0" smtClean="0"/>
              <a:t>project supported by the Wallonia-Brussels Federation. </a:t>
            </a:r>
            <a:r>
              <a:rPr lang="en-US" sz="1800" b="1" dirty="0"/>
              <a:t>M.D. and L.L. thank the F.R.S.-F.N.R.S. (National Funds for Scientific Research, Belgium) for their positions as Research Associate and Senior Research Associate, respectively</a:t>
            </a:r>
            <a:r>
              <a:rPr lang="en-US" sz="1800" b="1" dirty="0" smtClean="0"/>
              <a:t>.  The authors thank to Mary … and Justine … for their excellent technical support</a:t>
            </a:r>
            <a:endParaRPr lang="fr-BE" sz="1800" b="1" dirty="0"/>
          </a:p>
        </p:txBody>
      </p:sp>
      <p:grpSp>
        <p:nvGrpSpPr>
          <p:cNvPr id="1053" name="Groupe 1052"/>
          <p:cNvGrpSpPr/>
          <p:nvPr/>
        </p:nvGrpSpPr>
        <p:grpSpPr>
          <a:xfrm>
            <a:off x="979962" y="21172152"/>
            <a:ext cx="30225384" cy="9647572"/>
            <a:chOff x="979962" y="19447649"/>
            <a:chExt cx="29523280" cy="9647572"/>
          </a:xfrm>
        </p:grpSpPr>
        <p:grpSp>
          <p:nvGrpSpPr>
            <p:cNvPr id="145" name="Groupe 144"/>
            <p:cNvGrpSpPr/>
            <p:nvPr/>
          </p:nvGrpSpPr>
          <p:grpSpPr>
            <a:xfrm>
              <a:off x="979962" y="19447649"/>
              <a:ext cx="29523280" cy="9647572"/>
              <a:chOff x="1440385" y="16274108"/>
              <a:chExt cx="29523280" cy="9647572"/>
            </a:xfrm>
          </p:grpSpPr>
          <p:grpSp>
            <p:nvGrpSpPr>
              <p:cNvPr id="109" name="Groupe 108"/>
              <p:cNvGrpSpPr/>
              <p:nvPr/>
            </p:nvGrpSpPr>
            <p:grpSpPr>
              <a:xfrm>
                <a:off x="1440385" y="16274108"/>
                <a:ext cx="29523280" cy="9647572"/>
                <a:chOff x="1440385" y="16274108"/>
                <a:chExt cx="29523280" cy="9647572"/>
              </a:xfrm>
            </p:grpSpPr>
            <p:grpSp>
              <p:nvGrpSpPr>
                <p:cNvPr id="107" name="Groupe 106"/>
                <p:cNvGrpSpPr/>
                <p:nvPr/>
              </p:nvGrpSpPr>
              <p:grpSpPr>
                <a:xfrm>
                  <a:off x="1440385" y="16274108"/>
                  <a:ext cx="29523280" cy="9647572"/>
                  <a:chOff x="1368377" y="7418624"/>
                  <a:chExt cx="29523280" cy="9647572"/>
                </a:xfrm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1368377" y="7418624"/>
                    <a:ext cx="29523280" cy="9647572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b="1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chemeClr val="bg2">
                          <a:tint val="85000"/>
                          <a:satMod val="155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  <p:grpSp>
                <p:nvGrpSpPr>
                  <p:cNvPr id="106" name="Groupe 105"/>
                  <p:cNvGrpSpPr/>
                  <p:nvPr/>
                </p:nvGrpSpPr>
                <p:grpSpPr>
                  <a:xfrm>
                    <a:off x="1571799" y="9192972"/>
                    <a:ext cx="28920214" cy="7601816"/>
                    <a:chOff x="1571799" y="9192972"/>
                    <a:chExt cx="28920214" cy="7601816"/>
                  </a:xfrm>
                </p:grpSpPr>
                <p:grpSp>
                  <p:nvGrpSpPr>
                    <p:cNvPr id="101" name="Groupe 100"/>
                    <p:cNvGrpSpPr/>
                    <p:nvPr/>
                  </p:nvGrpSpPr>
                  <p:grpSpPr>
                    <a:xfrm>
                      <a:off x="1571799" y="9217324"/>
                      <a:ext cx="9490038" cy="7577464"/>
                      <a:chOff x="1571799" y="9217324"/>
                      <a:chExt cx="9490038" cy="7577464"/>
                    </a:xfrm>
                  </p:grpSpPr>
                  <p:sp>
                    <p:nvSpPr>
                      <p:cNvPr id="68" name="Rectangle 67"/>
                      <p:cNvSpPr/>
                      <p:nvPr/>
                    </p:nvSpPr>
                    <p:spPr>
                      <a:xfrm>
                        <a:off x="1571800" y="9217324"/>
                        <a:ext cx="9490037" cy="75774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grpSp>
                    <p:nvGrpSpPr>
                      <p:cNvPr id="92" name="Groupe 91"/>
                      <p:cNvGrpSpPr/>
                      <p:nvPr/>
                    </p:nvGrpSpPr>
                    <p:grpSpPr>
                      <a:xfrm>
                        <a:off x="1571799" y="9289333"/>
                        <a:ext cx="9490037" cy="7378897"/>
                        <a:chOff x="1571799" y="9438433"/>
                        <a:chExt cx="9490037" cy="7229470"/>
                      </a:xfrm>
                    </p:grpSpPr>
                    <p:grpSp>
                      <p:nvGrpSpPr>
                        <p:cNvPr id="91" name="Groupe 90"/>
                        <p:cNvGrpSpPr/>
                        <p:nvPr/>
                      </p:nvGrpSpPr>
                      <p:grpSpPr>
                        <a:xfrm>
                          <a:off x="1571799" y="9438433"/>
                          <a:ext cx="9490037" cy="7229470"/>
                          <a:chOff x="1571799" y="9438433"/>
                          <a:chExt cx="9490037" cy="7229470"/>
                        </a:xfrm>
                      </p:grpSpPr>
                      <p:graphicFrame>
                        <p:nvGraphicFramePr>
                          <p:cNvPr id="23" name="Graphique 22"/>
                          <p:cNvGraphicFramePr>
                            <a:graphicFrameLocks/>
                          </p:cNvGraphicFramePr>
                          <p:nvPr>
                            <p:extLst>
                              <p:ext uri="{D42A27DB-BD31-4B8C-83A1-F6EECF244321}">
                                <p14:modId xmlns:p14="http://schemas.microsoft.com/office/powerpoint/2010/main" val="4041402348"/>
                              </p:ext>
                            </p:extLst>
                          </p:nvPr>
                        </p:nvGraphicFramePr>
                        <p:xfrm>
                          <a:off x="2160465" y="9438433"/>
                          <a:ext cx="6570739" cy="4793381"/>
                        </p:xfrm>
                        <a:graphic>
                          <a:graphicData uri="http://schemas.openxmlformats.org/drawingml/2006/chart">
                            <c:chart xmlns:c="http://schemas.openxmlformats.org/drawingml/2006/chart" xmlns:r="http://schemas.openxmlformats.org/officeDocument/2006/relationships" r:id="rId8"/>
                          </a:graphicData>
                        </a:graphic>
                      </p:graphicFrame>
                      <p:grpSp>
                        <p:nvGrpSpPr>
                          <p:cNvPr id="30" name="Groupe 29"/>
                          <p:cNvGrpSpPr/>
                          <p:nvPr/>
                        </p:nvGrpSpPr>
                        <p:grpSpPr>
                          <a:xfrm>
                            <a:off x="5832874" y="12611734"/>
                            <a:ext cx="5004558" cy="3096343"/>
                            <a:chOff x="6238701" y="7134375"/>
                            <a:chExt cx="5938047" cy="3386623"/>
                          </a:xfrm>
                        </p:grpSpPr>
                        <p:graphicFrame>
                          <p:nvGraphicFramePr>
                            <p:cNvPr id="20" name="Graphique 19"/>
                            <p:cNvGraphicFramePr>
                              <a:graphicFrameLocks/>
                            </p:cNvGraphicFramePr>
                            <p:nvPr>
                              <p:extLst>
                                <p:ext uri="{D42A27DB-BD31-4B8C-83A1-F6EECF244321}">
                                  <p14:modId xmlns:p14="http://schemas.microsoft.com/office/powerpoint/2010/main" val="3476699537"/>
                                </p:ext>
                              </p:extLst>
                            </p:nvPr>
                          </p:nvGraphicFramePr>
                          <p:xfrm>
                            <a:off x="6238701" y="7134375"/>
                            <a:ext cx="5938047" cy="3386623"/>
                          </p:xfrm>
                          <a:graphic>
                            <a:graphicData uri="http://schemas.openxmlformats.org/drawingml/2006/chart">
                              <c:chart xmlns:c="http://schemas.openxmlformats.org/drawingml/2006/chart" xmlns:r="http://schemas.openxmlformats.org/officeDocument/2006/relationships" r:id="rId9"/>
                            </a:graphicData>
                          </a:graphic>
                        </p:graphicFrame>
                        <p:sp>
                          <p:nvSpPr>
                            <p:cNvPr id="27" name="Rectangle 26"/>
                            <p:cNvSpPr/>
                            <p:nvPr/>
                          </p:nvSpPr>
                          <p:spPr>
                            <a:xfrm>
                              <a:off x="7941526" y="7556576"/>
                              <a:ext cx="1543873" cy="1850826"/>
                            </a:xfrm>
                            <a:prstGeom prst="rect">
                              <a:avLst/>
                            </a:prstGeom>
                            <a:noFill/>
                            <a:ln w="19050">
                              <a:solidFill>
                                <a:schemeClr val="tx1"/>
                              </a:solidFill>
                              <a:prstDash val="sysDash"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</p:grpSp>
                      <p:sp>
                        <p:nvSpPr>
                          <p:cNvPr id="44" name="ZoneTexte 43"/>
                          <p:cNvSpPr txBox="1"/>
                          <p:nvPr/>
                        </p:nvSpPr>
                        <p:spPr>
                          <a:xfrm>
                            <a:off x="1571799" y="15713796"/>
                            <a:ext cx="9490037" cy="9541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GB" sz="2800" smtClean="0">
                                <a:latin typeface="Arial" pitchFamily="34" charset="0"/>
                                <a:cs typeface="Arial" pitchFamily="34" charset="0"/>
                              </a:rPr>
                              <a:t>There is an increase of free P=O groups, involvement of phosphate groups in SF-PLPC interactions</a:t>
                            </a:r>
                          </a:p>
                        </p:txBody>
                      </p:sp>
                    </p:grpSp>
                    <p:grpSp>
                      <p:nvGrpSpPr>
                        <p:cNvPr id="75" name="Groupe 74"/>
                        <p:cNvGrpSpPr/>
                        <p:nvPr/>
                      </p:nvGrpSpPr>
                      <p:grpSpPr>
                        <a:xfrm>
                          <a:off x="5341527" y="13597257"/>
                          <a:ext cx="1926484" cy="855025"/>
                          <a:chOff x="5773262" y="13444859"/>
                          <a:chExt cx="1922637" cy="855025"/>
                        </a:xfrm>
                      </p:grpSpPr>
                      <p:grpSp>
                        <p:nvGrpSpPr>
                          <p:cNvPr id="63" name="Groupe 62"/>
                          <p:cNvGrpSpPr/>
                          <p:nvPr/>
                        </p:nvGrpSpPr>
                        <p:grpSpPr>
                          <a:xfrm>
                            <a:off x="5773264" y="13444859"/>
                            <a:ext cx="1922635" cy="855025"/>
                            <a:chOff x="5334928" y="13150832"/>
                            <a:chExt cx="960245" cy="855025"/>
                          </a:xfrm>
                        </p:grpSpPr>
                        <p:cxnSp>
                          <p:nvCxnSpPr>
                            <p:cNvPr id="60" name="Connecteur droit 59"/>
                            <p:cNvCxnSpPr/>
                            <p:nvPr/>
                          </p:nvCxnSpPr>
                          <p:spPr>
                            <a:xfrm flipH="1">
                              <a:off x="5334928" y="14005856"/>
                              <a:ext cx="960245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  <a:prstDash val="sysDot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2" name="Connecteur droit avec flèche 61"/>
                            <p:cNvCxnSpPr/>
                            <p:nvPr/>
                          </p:nvCxnSpPr>
                          <p:spPr>
                            <a:xfrm flipV="1">
                              <a:off x="5334928" y="13150832"/>
                              <a:ext cx="0" cy="855025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  <a:prstDash val="sysDot"/>
                              <a:tailEnd type="arrow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64" name="ZoneTexte 63"/>
                          <p:cNvSpPr txBox="1"/>
                          <p:nvPr/>
                        </p:nvSpPr>
                        <p:spPr>
                          <a:xfrm>
                            <a:off x="5773262" y="13897844"/>
                            <a:ext cx="1701411" cy="3316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GB" sz="1600" b="1" smtClean="0">
                                <a:latin typeface="Arial" pitchFamily="34" charset="0"/>
                                <a:cs typeface="Arial" pitchFamily="34" charset="0"/>
                              </a:rPr>
                              <a:t>2</a:t>
                            </a:r>
                            <a:r>
                              <a:rPr lang="en-GB" sz="1600" b="1" baseline="30000" smtClean="0">
                                <a:latin typeface="Arial" pitchFamily="34" charset="0"/>
                                <a:cs typeface="Arial" pitchFamily="34" charset="0"/>
                              </a:rPr>
                              <a:t>nd</a:t>
                            </a:r>
                            <a:r>
                              <a:rPr lang="en-GB" sz="1600" b="1" smtClean="0">
                                <a:latin typeface="Arial" pitchFamily="34" charset="0"/>
                                <a:cs typeface="Arial" pitchFamily="34" charset="0"/>
                              </a:rPr>
                              <a:t> derivative</a:t>
                            </a: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02" name="Groupe 101"/>
                    <p:cNvGrpSpPr/>
                    <p:nvPr/>
                  </p:nvGrpSpPr>
                  <p:grpSpPr>
                    <a:xfrm>
                      <a:off x="11272826" y="9217324"/>
                      <a:ext cx="9681727" cy="7577464"/>
                      <a:chOff x="11272826" y="9217324"/>
                      <a:chExt cx="9681727" cy="7577464"/>
                    </a:xfrm>
                  </p:grpSpPr>
                  <p:sp>
                    <p:nvSpPr>
                      <p:cNvPr id="47" name="Rectangle 46"/>
                      <p:cNvSpPr/>
                      <p:nvPr/>
                    </p:nvSpPr>
                    <p:spPr>
                      <a:xfrm>
                        <a:off x="11283145" y="9217324"/>
                        <a:ext cx="9671408" cy="75774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graphicFrame>
                    <p:nvGraphicFramePr>
                      <p:cNvPr id="22" name="Graphique 21"/>
                      <p:cNvGraphicFramePr>
                        <a:graphicFrameLocks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783918137"/>
                          </p:ext>
                        </p:extLst>
                      </p:nvPr>
                    </p:nvGraphicFramePr>
                    <p:xfrm>
                      <a:off x="11272826" y="9225858"/>
                      <a:ext cx="7223135" cy="4786143"/>
                    </p:xfrm>
                    <a:graphic>
                      <a:graphicData uri="http://schemas.openxmlformats.org/drawingml/2006/chart">
                        <c:chart xmlns:c="http://schemas.openxmlformats.org/drawingml/2006/chart" xmlns:r="http://schemas.openxmlformats.org/officeDocument/2006/relationships" r:id="rId10"/>
                      </a:graphicData>
                    </a:graphic>
                  </p:graphicFrame>
                  <p:grpSp>
                    <p:nvGrpSpPr>
                      <p:cNvPr id="95" name="Groupe 94"/>
                      <p:cNvGrpSpPr/>
                      <p:nvPr/>
                    </p:nvGrpSpPr>
                    <p:grpSpPr>
                      <a:xfrm>
                        <a:off x="14689857" y="12648973"/>
                        <a:ext cx="6120680" cy="3016086"/>
                        <a:chOff x="14529997" y="12864797"/>
                        <a:chExt cx="5569853" cy="3016086"/>
                      </a:xfrm>
                    </p:grpSpPr>
                    <p:graphicFrame>
                      <p:nvGraphicFramePr>
                        <p:cNvPr id="21" name="Graphique 20"/>
                        <p:cNvGraphicFramePr>
                          <a:graphicFrameLocks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704551405"/>
                            </p:ext>
                          </p:extLst>
                        </p:nvPr>
                      </p:nvGraphicFramePr>
                      <p:xfrm>
                        <a:off x="15769978" y="12864797"/>
                        <a:ext cx="4329872" cy="3016086"/>
                      </p:xfrm>
                      <a:graphic>
                        <a:graphicData uri="http://schemas.openxmlformats.org/drawingml/2006/chart">
                          <c:chart xmlns:c="http://schemas.openxmlformats.org/drawingml/2006/chart" xmlns:r="http://schemas.openxmlformats.org/officeDocument/2006/relationships" r:id="rId11"/>
                        </a:graphicData>
                      </a:graphic>
                    </p:graphicFrame>
                    <p:grpSp>
                      <p:nvGrpSpPr>
                        <p:cNvPr id="74" name="Groupe 73"/>
                        <p:cNvGrpSpPr/>
                        <p:nvPr/>
                      </p:nvGrpSpPr>
                      <p:grpSpPr>
                        <a:xfrm>
                          <a:off x="14529997" y="14173885"/>
                          <a:ext cx="1982570" cy="588055"/>
                          <a:chOff x="14992382" y="13864227"/>
                          <a:chExt cx="2079047" cy="588055"/>
                        </a:xfrm>
                      </p:grpSpPr>
                      <p:grpSp>
                        <p:nvGrpSpPr>
                          <p:cNvPr id="70" name="Groupe 69"/>
                          <p:cNvGrpSpPr/>
                          <p:nvPr/>
                        </p:nvGrpSpPr>
                        <p:grpSpPr>
                          <a:xfrm>
                            <a:off x="14992382" y="13864227"/>
                            <a:ext cx="2079047" cy="588055"/>
                            <a:chOff x="5256809" y="13417801"/>
                            <a:chExt cx="1038364" cy="588055"/>
                          </a:xfrm>
                        </p:grpSpPr>
                        <p:cxnSp>
                          <p:nvCxnSpPr>
                            <p:cNvPr id="71" name="Connecteur droit 70"/>
                            <p:cNvCxnSpPr/>
                            <p:nvPr/>
                          </p:nvCxnSpPr>
                          <p:spPr>
                            <a:xfrm flipH="1">
                              <a:off x="5256809" y="14005856"/>
                              <a:ext cx="1038364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  <a:prstDash val="sysDot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72" name="Connecteur droit avec flèche 71"/>
                            <p:cNvCxnSpPr/>
                            <p:nvPr/>
                          </p:nvCxnSpPr>
                          <p:spPr>
                            <a:xfrm flipV="1">
                              <a:off x="5256809" y="13417801"/>
                              <a:ext cx="0" cy="588055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  <a:prstDash val="sysDot"/>
                              <a:tailEnd type="arrow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73" name="ZoneTexte 72"/>
                          <p:cNvSpPr txBox="1"/>
                          <p:nvPr/>
                        </p:nvSpPr>
                        <p:spPr>
                          <a:xfrm>
                            <a:off x="15121905" y="14063346"/>
                            <a:ext cx="1949524" cy="338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GB" sz="1600" b="1" smtClean="0">
                                <a:latin typeface="Arial" pitchFamily="34" charset="0"/>
                                <a:cs typeface="Arial" pitchFamily="34" charset="0"/>
                              </a:rPr>
                              <a:t>2</a:t>
                            </a:r>
                            <a:r>
                              <a:rPr lang="en-GB" sz="1600" b="1" baseline="30000" smtClean="0">
                                <a:latin typeface="Arial" pitchFamily="34" charset="0"/>
                                <a:cs typeface="Arial" pitchFamily="34" charset="0"/>
                              </a:rPr>
                              <a:t>nd</a:t>
                            </a:r>
                            <a:r>
                              <a:rPr lang="en-GB" sz="1600" b="1" smtClean="0">
                                <a:latin typeface="Arial" pitchFamily="34" charset="0"/>
                                <a:cs typeface="Arial" pitchFamily="34" charset="0"/>
                              </a:rPr>
                              <a:t> derivative</a:t>
                            </a:r>
                          </a:p>
                        </p:txBody>
                      </p:sp>
                    </p:grpSp>
                  </p:grpSp>
                  <p:sp>
                    <p:nvSpPr>
                      <p:cNvPr id="76" name="ZoneTexte 75"/>
                      <p:cNvSpPr txBox="1"/>
                      <p:nvPr/>
                    </p:nvSpPr>
                    <p:spPr>
                      <a:xfrm>
                        <a:off x="11283145" y="15714122"/>
                        <a:ext cx="9671408" cy="954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GB" sz="2800" smtClean="0">
                            <a:latin typeface="Arial" pitchFamily="34" charset="0"/>
                            <a:cs typeface="Arial" pitchFamily="34" charset="0"/>
                          </a:rPr>
                          <a:t>There is an increase of free C=O esther groups, in            SF-PLPC interactions</a:t>
                        </a:r>
                      </a:p>
                    </p:txBody>
                  </p:sp>
                </p:grpSp>
                <p:grpSp>
                  <p:nvGrpSpPr>
                    <p:cNvPr id="105" name="Groupe 104"/>
                    <p:cNvGrpSpPr/>
                    <p:nvPr/>
                  </p:nvGrpSpPr>
                  <p:grpSpPr>
                    <a:xfrm>
                      <a:off x="21156661" y="9192972"/>
                      <a:ext cx="9335352" cy="7560840"/>
                      <a:chOff x="21156661" y="9192972"/>
                      <a:chExt cx="9335352" cy="7560840"/>
                    </a:xfrm>
                  </p:grpSpPr>
                  <p:sp>
                    <p:nvSpPr>
                      <p:cNvPr id="69" name="Rectangle 68"/>
                      <p:cNvSpPr/>
                      <p:nvPr/>
                    </p:nvSpPr>
                    <p:spPr>
                      <a:xfrm>
                        <a:off x="21156662" y="9192972"/>
                        <a:ext cx="9335351" cy="75608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grpSp>
                    <p:nvGrpSpPr>
                      <p:cNvPr id="103" name="Groupe 102"/>
                      <p:cNvGrpSpPr/>
                      <p:nvPr/>
                    </p:nvGrpSpPr>
                    <p:grpSpPr>
                      <a:xfrm>
                        <a:off x="21156661" y="9444548"/>
                        <a:ext cx="9335351" cy="7207603"/>
                        <a:chOff x="21156661" y="9444548"/>
                        <a:chExt cx="9335351" cy="7207603"/>
                      </a:xfrm>
                    </p:grpSpPr>
                    <p:graphicFrame>
                      <p:nvGraphicFramePr>
                        <p:cNvPr id="24" name="Graphique 23"/>
                        <p:cNvGraphicFramePr>
                          <a:graphicFrameLocks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729427973"/>
                            </p:ext>
                          </p:extLst>
                        </p:nvPr>
                      </p:nvGraphicFramePr>
                      <p:xfrm>
                        <a:off x="21239032" y="9444548"/>
                        <a:ext cx="7227932" cy="5176192"/>
                      </p:xfrm>
                      <a:graphic>
                        <a:graphicData uri="http://schemas.openxmlformats.org/drawingml/2006/chart">
                          <c:chart xmlns:c="http://schemas.openxmlformats.org/drawingml/2006/chart" xmlns:r="http://schemas.openxmlformats.org/officeDocument/2006/relationships" r:id="rId12"/>
                        </a:graphicData>
                      </a:graphic>
                    </p:graphicFrame>
                    <p:grpSp>
                      <p:nvGrpSpPr>
                        <p:cNvPr id="96" name="Groupe 95"/>
                        <p:cNvGrpSpPr/>
                        <p:nvPr/>
                      </p:nvGrpSpPr>
                      <p:grpSpPr>
                        <a:xfrm>
                          <a:off x="25105955" y="12492286"/>
                          <a:ext cx="5351603" cy="3829051"/>
                          <a:chOff x="26366251" y="14881047"/>
                          <a:chExt cx="5351603" cy="3829051"/>
                        </a:xfrm>
                      </p:grpSpPr>
                      <p:sp>
                        <p:nvSpPr>
                          <p:cNvPr id="84" name="Rectangle 83"/>
                          <p:cNvSpPr/>
                          <p:nvPr/>
                        </p:nvSpPr>
                        <p:spPr>
                          <a:xfrm>
                            <a:off x="28466964" y="15317577"/>
                            <a:ext cx="504056" cy="2346269"/>
                          </a:xfrm>
                          <a:prstGeom prst="rect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  <a:prstDash val="sysDash"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grpSp>
                        <p:nvGrpSpPr>
                          <p:cNvPr id="94" name="Groupe 93"/>
                          <p:cNvGrpSpPr/>
                          <p:nvPr/>
                        </p:nvGrpSpPr>
                        <p:grpSpPr>
                          <a:xfrm>
                            <a:off x="26366251" y="14881047"/>
                            <a:ext cx="5351603" cy="3829051"/>
                            <a:chOff x="23847867" y="12243728"/>
                            <a:chExt cx="5351603" cy="3829051"/>
                          </a:xfrm>
                        </p:grpSpPr>
                        <p:graphicFrame>
                          <p:nvGraphicFramePr>
                            <p:cNvPr id="19" name="Graphique 18"/>
                            <p:cNvGraphicFramePr>
                              <a:graphicFrameLocks/>
                            </p:cNvGraphicFramePr>
                            <p:nvPr>
                              <p:extLst>
                                <p:ext uri="{D42A27DB-BD31-4B8C-83A1-F6EECF244321}">
                                  <p14:modId xmlns:p14="http://schemas.microsoft.com/office/powerpoint/2010/main" val="3963416783"/>
                                </p:ext>
                              </p:extLst>
                            </p:nvPr>
                          </p:nvGraphicFramePr>
                          <p:xfrm>
                            <a:off x="24338930" y="12243728"/>
                            <a:ext cx="4860540" cy="3829051"/>
                          </p:xfrm>
                          <a:graphic>
                            <a:graphicData uri="http://schemas.openxmlformats.org/drawingml/2006/chart">
                              <c:chart xmlns:c="http://schemas.openxmlformats.org/drawingml/2006/chart" xmlns:r="http://schemas.openxmlformats.org/officeDocument/2006/relationships" r:id="rId13"/>
                            </a:graphicData>
                          </a:graphic>
                        </p:graphicFrame>
                        <p:grpSp>
                          <p:nvGrpSpPr>
                            <p:cNvPr id="85" name="Groupe 84"/>
                            <p:cNvGrpSpPr/>
                            <p:nvPr/>
                          </p:nvGrpSpPr>
                          <p:grpSpPr>
                            <a:xfrm>
                              <a:off x="23847867" y="14342634"/>
                              <a:ext cx="2111243" cy="506468"/>
                              <a:chOff x="14992379" y="13864227"/>
                              <a:chExt cx="2079050" cy="600566"/>
                            </a:xfrm>
                          </p:grpSpPr>
                          <p:grpSp>
                            <p:nvGrpSpPr>
                              <p:cNvPr id="86" name="Groupe 85"/>
                              <p:cNvGrpSpPr/>
                              <p:nvPr/>
                            </p:nvGrpSpPr>
                            <p:grpSpPr>
                              <a:xfrm>
                                <a:off x="14992382" y="13864227"/>
                                <a:ext cx="2079047" cy="588055"/>
                                <a:chOff x="5256809" y="13417801"/>
                                <a:chExt cx="1038364" cy="588055"/>
                              </a:xfrm>
                            </p:grpSpPr>
                            <p:cxnSp>
                              <p:nvCxnSpPr>
                                <p:cNvPr id="88" name="Connecteur droit 87"/>
                                <p:cNvCxnSpPr/>
                                <p:nvPr/>
                              </p:nvCxnSpPr>
                              <p:spPr>
                                <a:xfrm flipH="1">
                                  <a:off x="5256809" y="14005856"/>
                                  <a:ext cx="1038364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  <a:prstDash val="sysDot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89" name="Connecteur droit avec flèche 88"/>
                                <p:cNvCxnSpPr/>
                                <p:nvPr/>
                              </p:nvCxnSpPr>
                              <p:spPr>
                                <a:xfrm flipV="1">
                                  <a:off x="5256809" y="13417801"/>
                                  <a:ext cx="0" cy="588055"/>
                                </a:xfrm>
                                <a:prstGeom prst="straightConnector1">
                                  <a:avLst/>
                                </a:prstGeom>
                                <a:ln w="38100">
                                  <a:solidFill>
                                    <a:schemeClr val="tx1"/>
                                  </a:solidFill>
                                  <a:prstDash val="sysDot"/>
                                  <a:tailEnd type="arrow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87" name="ZoneTexte 86"/>
                              <p:cNvSpPr txBox="1"/>
                              <p:nvPr/>
                            </p:nvSpPr>
                            <p:spPr>
                              <a:xfrm>
                                <a:off x="14992379" y="14063338"/>
                                <a:ext cx="1949523" cy="40145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1600" b="1" smtClean="0">
                                    <a:latin typeface="Arial" pitchFamily="34" charset="0"/>
                                    <a:cs typeface="Arial" pitchFamily="34" charset="0"/>
                                  </a:rPr>
                                  <a:t>2</a:t>
                                </a:r>
                                <a:r>
                                  <a:rPr lang="en-GB" sz="1600" b="1" baseline="30000" smtClean="0">
                                    <a:latin typeface="Arial" pitchFamily="34" charset="0"/>
                                    <a:cs typeface="Arial" pitchFamily="34" charset="0"/>
                                  </a:rPr>
                                  <a:t>nd</a:t>
                                </a:r>
                                <a:r>
                                  <a:rPr lang="en-GB" sz="1600" b="1" smtClean="0">
                                    <a:latin typeface="Arial" pitchFamily="34" charset="0"/>
                                    <a:cs typeface="Arial" pitchFamily="34" charset="0"/>
                                  </a:rPr>
                                  <a:t> derivative</a:t>
                                </a:r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90" name="ZoneTexte 89"/>
                        <p:cNvSpPr txBox="1"/>
                        <p:nvPr/>
                      </p:nvSpPr>
                      <p:spPr>
                        <a:xfrm>
                          <a:off x="21156661" y="16128931"/>
                          <a:ext cx="9335351" cy="523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GB" sz="2800" smtClean="0">
                              <a:latin typeface="Arial" pitchFamily="34" charset="0"/>
                              <a:cs typeface="Arial" pitchFamily="34" charset="0"/>
                            </a:rPr>
                            <a:t>There is a shift in CH</a:t>
                          </a:r>
                          <a:r>
                            <a:rPr lang="en-GB" sz="2800" baseline="-25000" smtClean="0"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GB" sz="2800" smtClean="0">
                              <a:latin typeface="Arial" pitchFamily="34" charset="0"/>
                              <a:cs typeface="Arial" pitchFamily="34" charset="0"/>
                            </a:rPr>
                            <a:t> alkyl groups</a:t>
                          </a:r>
                        </a:p>
                      </p:txBody>
                    </p:sp>
                  </p:grpSp>
                </p:grpSp>
              </p:grpSp>
            </p:grpSp>
            <p:sp>
              <p:nvSpPr>
                <p:cNvPr id="108" name="ZoneTexte 107"/>
                <p:cNvSpPr txBox="1"/>
                <p:nvPr/>
              </p:nvSpPr>
              <p:spPr>
                <a:xfrm>
                  <a:off x="2632860" y="16706156"/>
                  <a:ext cx="27931161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3000" dirty="0" smtClean="0">
                      <a:latin typeface="Arial" pitchFamily="34" charset="0"/>
                      <a:cs typeface="Arial" pitchFamily="34" charset="0"/>
                    </a:rPr>
                    <a:t>PLPC is the major phospholipid of plant plasma membrane (PPM), representing more than 40% of the total </a:t>
                  </a:r>
                  <a:r>
                    <a:rPr lang="en-GB" sz="3000" dirty="0" err="1" smtClean="0">
                      <a:latin typeface="Arial" pitchFamily="34" charset="0"/>
                      <a:cs typeface="Arial" pitchFamily="34" charset="0"/>
                    </a:rPr>
                    <a:t>lipidic</a:t>
                  </a:r>
                  <a:r>
                    <a:rPr lang="en-GB" sz="3000" dirty="0" smtClean="0">
                      <a:latin typeface="Arial" pitchFamily="34" charset="0"/>
                      <a:cs typeface="Arial" pitchFamily="34" charset="0"/>
                    </a:rPr>
                    <a:t> composition of PPM. Therefore, a first approach consists in verify the interactions between PLPC and SF.</a:t>
                  </a:r>
                  <a:endParaRPr lang="en-GB" sz="3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44" name="Groupe 143"/>
              <p:cNvGrpSpPr/>
              <p:nvPr/>
            </p:nvGrpSpPr>
            <p:grpSpPr>
              <a:xfrm>
                <a:off x="25635073" y="21828876"/>
                <a:ext cx="1838104" cy="445485"/>
                <a:chOff x="25635073" y="21828876"/>
                <a:chExt cx="1838104" cy="445485"/>
              </a:xfrm>
            </p:grpSpPr>
            <p:sp>
              <p:nvSpPr>
                <p:cNvPr id="142" name="Rectangle avec flèche vers la droite 141"/>
                <p:cNvSpPr/>
                <p:nvPr/>
              </p:nvSpPr>
              <p:spPr>
                <a:xfrm>
                  <a:off x="25635073" y="21828876"/>
                  <a:ext cx="1838104" cy="445485"/>
                </a:xfrm>
                <a:prstGeom prst="rightArrowCallou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" name="ZoneTexte 142"/>
                <p:cNvSpPr txBox="1"/>
                <p:nvPr/>
              </p:nvSpPr>
              <p:spPr>
                <a:xfrm>
                  <a:off x="25635073" y="21912218"/>
                  <a:ext cx="129614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smtClean="0">
                      <a:latin typeface="Arial" pitchFamily="34" charset="0"/>
                      <a:cs typeface="Arial" pitchFamily="34" charset="0"/>
                    </a:rPr>
                    <a:t>CH</a:t>
                  </a:r>
                  <a:r>
                    <a:rPr lang="en-GB" sz="1600" baseline="-2500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en-GB" sz="1600" smtClean="0">
                      <a:latin typeface="Arial" pitchFamily="34" charset="0"/>
                      <a:cs typeface="Arial" pitchFamily="34" charset="0"/>
                    </a:rPr>
                    <a:t> group</a:t>
                  </a:r>
                  <a:endParaRPr lang="en-GB" sz="16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49" name="Groupe 148"/>
            <p:cNvGrpSpPr/>
            <p:nvPr/>
          </p:nvGrpSpPr>
          <p:grpSpPr>
            <a:xfrm>
              <a:off x="6380547" y="23970952"/>
              <a:ext cx="2260638" cy="944116"/>
              <a:chOff x="6840985" y="20730592"/>
              <a:chExt cx="2260638" cy="944116"/>
            </a:xfrm>
          </p:grpSpPr>
          <p:sp>
            <p:nvSpPr>
              <p:cNvPr id="147" name="Rectangle avec flèche vers le bas 146"/>
              <p:cNvSpPr/>
              <p:nvPr/>
            </p:nvSpPr>
            <p:spPr>
              <a:xfrm>
                <a:off x="6840985" y="20730592"/>
                <a:ext cx="2260638" cy="944116"/>
              </a:xfrm>
              <a:prstGeom prst="downArrowCallou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48" name="ZoneTexte 147"/>
              <p:cNvSpPr txBox="1"/>
              <p:nvPr/>
            </p:nvSpPr>
            <p:spPr>
              <a:xfrm>
                <a:off x="6912993" y="20810612"/>
                <a:ext cx="2188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800" dirty="0" smtClean="0">
                    <a:latin typeface="Arial" pitchFamily="34" charset="0"/>
                    <a:cs typeface="Arial" pitchFamily="34" charset="0"/>
                  </a:rPr>
                  <a:t>Phosphate group</a:t>
                </a:r>
                <a:endParaRPr lang="fr-BE" sz="1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9" name="Groupe 188"/>
            <p:cNvGrpSpPr/>
            <p:nvPr/>
          </p:nvGrpSpPr>
          <p:grpSpPr>
            <a:xfrm>
              <a:off x="16346041" y="24266996"/>
              <a:ext cx="2376264" cy="916940"/>
              <a:chOff x="16850097" y="23592005"/>
              <a:chExt cx="2376264" cy="916940"/>
            </a:xfrm>
          </p:grpSpPr>
          <p:sp>
            <p:nvSpPr>
              <p:cNvPr id="150" name="Rectangle avec flèche vers le bas 149"/>
              <p:cNvSpPr/>
              <p:nvPr/>
            </p:nvSpPr>
            <p:spPr>
              <a:xfrm>
                <a:off x="16850097" y="23592005"/>
                <a:ext cx="2376264" cy="916940"/>
              </a:xfrm>
              <a:prstGeom prst="downArrowCallou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51" name="ZoneTexte 150"/>
              <p:cNvSpPr txBox="1"/>
              <p:nvPr/>
            </p:nvSpPr>
            <p:spPr>
              <a:xfrm>
                <a:off x="16850097" y="23694656"/>
                <a:ext cx="2376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800" dirty="0" smtClean="0">
                    <a:latin typeface="Arial" pitchFamily="34" charset="0"/>
                    <a:cs typeface="Arial" pitchFamily="34" charset="0"/>
                  </a:rPr>
                  <a:t>C=O </a:t>
                </a:r>
                <a:r>
                  <a:rPr lang="fr-BE" sz="1800" dirty="0" err="1" smtClean="0">
                    <a:latin typeface="Arial" pitchFamily="34" charset="0"/>
                    <a:cs typeface="Arial" pitchFamily="34" charset="0"/>
                  </a:rPr>
                  <a:t>esther</a:t>
                </a:r>
                <a:r>
                  <a:rPr lang="fr-BE" sz="1800" dirty="0" smtClean="0">
                    <a:latin typeface="Arial" pitchFamily="34" charset="0"/>
                    <a:cs typeface="Arial" pitchFamily="34" charset="0"/>
                  </a:rPr>
                  <a:t> group</a:t>
                </a:r>
                <a:endParaRPr lang="fr-BE" sz="1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211" name="Picture 25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62" y="3427946"/>
            <a:ext cx="2086113" cy="199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0" name="Groupe 1039"/>
          <p:cNvGrpSpPr/>
          <p:nvPr/>
        </p:nvGrpSpPr>
        <p:grpSpPr>
          <a:xfrm>
            <a:off x="979962" y="31467796"/>
            <a:ext cx="30225384" cy="9721080"/>
            <a:chOff x="1991279" y="29955628"/>
            <a:chExt cx="28173852" cy="9721080"/>
          </a:xfrm>
        </p:grpSpPr>
        <p:grpSp>
          <p:nvGrpSpPr>
            <p:cNvPr id="203" name="Groupe 202"/>
            <p:cNvGrpSpPr/>
            <p:nvPr/>
          </p:nvGrpSpPr>
          <p:grpSpPr>
            <a:xfrm>
              <a:off x="1991279" y="29955628"/>
              <a:ext cx="28173852" cy="9721080"/>
              <a:chOff x="1415215" y="29955628"/>
              <a:chExt cx="28173852" cy="9721080"/>
            </a:xfrm>
          </p:grpSpPr>
          <p:sp>
            <p:nvSpPr>
              <p:cNvPr id="197" name="Rectangle 196"/>
              <p:cNvSpPr/>
              <p:nvPr/>
            </p:nvSpPr>
            <p:spPr>
              <a:xfrm>
                <a:off x="1415215" y="29955628"/>
                <a:ext cx="28173852" cy="97210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5" name="Groupe 124"/>
              <p:cNvGrpSpPr/>
              <p:nvPr/>
            </p:nvGrpSpPr>
            <p:grpSpPr>
              <a:xfrm>
                <a:off x="1944441" y="31179764"/>
                <a:ext cx="14689632" cy="7981562"/>
                <a:chOff x="-997820" y="31755828"/>
                <a:chExt cx="21228670" cy="12817424"/>
              </a:xfrm>
            </p:grpSpPr>
            <p:graphicFrame>
              <p:nvGraphicFramePr>
                <p:cNvPr id="110" name="Graphique 109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090002171"/>
                    </p:ext>
                  </p:extLst>
                </p:nvPr>
              </p:nvGraphicFramePr>
              <p:xfrm>
                <a:off x="-997820" y="31755828"/>
                <a:ext cx="21228670" cy="1281742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5"/>
                </a:graphicData>
              </a:graphic>
            </p:graphicFrame>
            <p:cxnSp>
              <p:nvCxnSpPr>
                <p:cNvPr id="115" name="Connecteur droit 114"/>
                <p:cNvCxnSpPr/>
                <p:nvPr/>
              </p:nvCxnSpPr>
              <p:spPr>
                <a:xfrm>
                  <a:off x="373552" y="40825088"/>
                  <a:ext cx="12956078" cy="0"/>
                </a:xfrm>
                <a:prstGeom prst="line">
                  <a:avLst/>
                </a:prstGeom>
                <a:ln w="63500">
                  <a:solidFill>
                    <a:schemeClr val="accent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Connecteur droit 116"/>
                <p:cNvCxnSpPr/>
                <p:nvPr/>
              </p:nvCxnSpPr>
              <p:spPr>
                <a:xfrm>
                  <a:off x="373552" y="36504063"/>
                  <a:ext cx="8925032" cy="0"/>
                </a:xfrm>
                <a:prstGeom prst="line">
                  <a:avLst/>
                </a:prstGeom>
                <a:ln w="63500">
                  <a:solidFill>
                    <a:schemeClr val="accent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6" name="ZoneTexte 185"/>
              <p:cNvSpPr txBox="1"/>
              <p:nvPr/>
            </p:nvSpPr>
            <p:spPr>
              <a:xfrm>
                <a:off x="1944441" y="30171652"/>
                <a:ext cx="1512168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000" b="1" smtClean="0">
                    <a:latin typeface="Arial" pitchFamily="34" charset="0"/>
                    <a:cs typeface="Arial" pitchFamily="34" charset="0"/>
                  </a:rPr>
                  <a:t>Langmuir isotherms showing differents percentages of PLPC-SF</a:t>
                </a:r>
                <a:endParaRPr lang="en-GB" sz="30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5" name="Groupe 204"/>
            <p:cNvGrpSpPr/>
            <p:nvPr/>
          </p:nvGrpSpPr>
          <p:grpSpPr>
            <a:xfrm>
              <a:off x="9645322" y="34279365"/>
              <a:ext cx="10157103" cy="2547937"/>
              <a:chOff x="9357290" y="34279365"/>
              <a:chExt cx="10595365" cy="2547937"/>
            </a:xfrm>
          </p:grpSpPr>
          <p:cxnSp>
            <p:nvCxnSpPr>
              <p:cNvPr id="128" name="Connecteur droit avec flèche 127"/>
              <p:cNvCxnSpPr>
                <a:endCxn id="192" idx="1"/>
              </p:cNvCxnSpPr>
              <p:nvPr/>
            </p:nvCxnSpPr>
            <p:spPr>
              <a:xfrm>
                <a:off x="9357290" y="34279365"/>
                <a:ext cx="10595365" cy="57220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avec flèche 126"/>
              <p:cNvCxnSpPr/>
              <p:nvPr/>
            </p:nvCxnSpPr>
            <p:spPr>
              <a:xfrm flipV="1">
                <a:off x="13042073" y="34851574"/>
                <a:ext cx="6616336" cy="1975728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Groupe 238"/>
            <p:cNvGrpSpPr/>
            <p:nvPr/>
          </p:nvGrpSpPr>
          <p:grpSpPr>
            <a:xfrm>
              <a:off x="19802424" y="30092095"/>
              <a:ext cx="9272467" cy="9584613"/>
              <a:chOff x="19802425" y="29516031"/>
              <a:chExt cx="9272467" cy="9584613"/>
            </a:xfrm>
          </p:grpSpPr>
          <p:sp>
            <p:nvSpPr>
              <p:cNvPr id="240" name="Rectangle 239"/>
              <p:cNvSpPr/>
              <p:nvPr/>
            </p:nvSpPr>
            <p:spPr>
              <a:xfrm>
                <a:off x="19802425" y="29595587"/>
                <a:ext cx="9272466" cy="950505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41" name="Groupe 240"/>
              <p:cNvGrpSpPr/>
              <p:nvPr/>
            </p:nvGrpSpPr>
            <p:grpSpPr>
              <a:xfrm>
                <a:off x="19802425" y="29516031"/>
                <a:ext cx="9272467" cy="9152566"/>
                <a:chOff x="17083016" y="31318266"/>
                <a:chExt cx="8579285" cy="7829398"/>
              </a:xfrm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17316471" y="32294644"/>
                  <a:ext cx="8119451" cy="68530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43" name="Groupe 242"/>
                <p:cNvGrpSpPr/>
                <p:nvPr/>
              </p:nvGrpSpPr>
              <p:grpSpPr>
                <a:xfrm>
                  <a:off x="17083016" y="31318266"/>
                  <a:ext cx="8579285" cy="7669457"/>
                  <a:chOff x="17083017" y="31318266"/>
                  <a:chExt cx="8579286" cy="7669457"/>
                </a:xfrm>
              </p:grpSpPr>
              <p:sp>
                <p:nvSpPr>
                  <p:cNvPr id="244" name="ZoneTexte 243"/>
                  <p:cNvSpPr txBox="1"/>
                  <p:nvPr/>
                </p:nvSpPr>
                <p:spPr>
                  <a:xfrm>
                    <a:off x="17083017" y="31318266"/>
                    <a:ext cx="8579286" cy="8688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3000" b="1" smtClean="0">
                        <a:latin typeface="Arial" pitchFamily="34" charset="0"/>
                        <a:cs typeface="Arial" pitchFamily="34" charset="0"/>
                      </a:rPr>
                      <a:t>The interaction SF-PLPC is observed from 30% surfactin concentration</a:t>
                    </a:r>
                    <a:endParaRPr lang="en-GB" sz="30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aphicFrame>
                <p:nvGraphicFramePr>
                  <p:cNvPr id="245" name="Graphique 244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43977100"/>
                      </p:ext>
                    </p:extLst>
                  </p:nvPr>
                </p:nvGraphicFramePr>
                <p:xfrm>
                  <a:off x="17216268" y="32893455"/>
                  <a:ext cx="7925194" cy="6094268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6"/>
                  </a:graphicData>
                </a:graphic>
              </p:graphicFrame>
            </p:grpSp>
          </p:grpSp>
        </p:grpSp>
      </p:grpSp>
      <p:grpSp>
        <p:nvGrpSpPr>
          <p:cNvPr id="1054" name="Groupe 1053"/>
          <p:cNvGrpSpPr/>
          <p:nvPr/>
        </p:nvGrpSpPr>
        <p:grpSpPr>
          <a:xfrm>
            <a:off x="979963" y="11841652"/>
            <a:ext cx="30225383" cy="9112976"/>
            <a:chOff x="979963" y="11290331"/>
            <a:chExt cx="29523280" cy="9112976"/>
          </a:xfrm>
        </p:grpSpPr>
        <p:sp>
          <p:nvSpPr>
            <p:cNvPr id="1052" name="Rectangle 1051"/>
            <p:cNvSpPr/>
            <p:nvPr/>
          </p:nvSpPr>
          <p:spPr>
            <a:xfrm>
              <a:off x="979963" y="11290331"/>
              <a:ext cx="29523280" cy="8656185"/>
            </a:xfrm>
            <a:prstGeom prst="rect">
              <a:avLst/>
            </a:prstGeom>
            <a:solidFill>
              <a:srgbClr val="4E2512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1051" name="Groupe 1050"/>
            <p:cNvGrpSpPr/>
            <p:nvPr/>
          </p:nvGrpSpPr>
          <p:grpSpPr>
            <a:xfrm>
              <a:off x="1699428" y="11534047"/>
              <a:ext cx="28707067" cy="8869260"/>
              <a:chOff x="1796175" y="10657484"/>
              <a:chExt cx="28707067" cy="8869260"/>
            </a:xfrm>
          </p:grpSpPr>
          <p:grpSp>
            <p:nvGrpSpPr>
              <p:cNvPr id="1049" name="Groupe 1048"/>
              <p:cNvGrpSpPr/>
              <p:nvPr/>
            </p:nvGrpSpPr>
            <p:grpSpPr>
              <a:xfrm>
                <a:off x="1802971" y="10657484"/>
                <a:ext cx="28700271" cy="8869260"/>
                <a:chOff x="1802971" y="10657484"/>
                <a:chExt cx="28700271" cy="8869260"/>
              </a:xfrm>
            </p:grpSpPr>
            <p:grpSp>
              <p:nvGrpSpPr>
                <p:cNvPr id="1045" name="Groupe 1044"/>
                <p:cNvGrpSpPr/>
                <p:nvPr/>
              </p:nvGrpSpPr>
              <p:grpSpPr>
                <a:xfrm>
                  <a:off x="1802971" y="10657484"/>
                  <a:ext cx="27904051" cy="8869260"/>
                  <a:chOff x="1802971" y="10386294"/>
                  <a:chExt cx="27904051" cy="8869260"/>
                </a:xfrm>
              </p:grpSpPr>
              <p:grpSp>
                <p:nvGrpSpPr>
                  <p:cNvPr id="223" name="Groupe 222"/>
                  <p:cNvGrpSpPr/>
                  <p:nvPr/>
                </p:nvGrpSpPr>
                <p:grpSpPr>
                  <a:xfrm>
                    <a:off x="1802971" y="12023528"/>
                    <a:ext cx="8928992" cy="6480720"/>
                    <a:chOff x="3888657" y="12457684"/>
                    <a:chExt cx="8928992" cy="6480720"/>
                  </a:xfrm>
                </p:grpSpPr>
                <p:grpSp>
                  <p:nvGrpSpPr>
                    <p:cNvPr id="222" name="Groupe 221"/>
                    <p:cNvGrpSpPr/>
                    <p:nvPr/>
                  </p:nvGrpSpPr>
                  <p:grpSpPr>
                    <a:xfrm>
                      <a:off x="3888657" y="12457684"/>
                      <a:ext cx="8928992" cy="6480720"/>
                      <a:chOff x="3888657" y="12457684"/>
                      <a:chExt cx="8928992" cy="6480720"/>
                    </a:xfrm>
                  </p:grpSpPr>
                  <p:sp>
                    <p:nvSpPr>
                      <p:cNvPr id="221" name="Rectangle 220"/>
                      <p:cNvSpPr/>
                      <p:nvPr/>
                    </p:nvSpPr>
                    <p:spPr>
                      <a:xfrm>
                        <a:off x="3888657" y="12457684"/>
                        <a:ext cx="8928992" cy="6480720"/>
                      </a:xfrm>
                      <a:prstGeom prst="rect">
                        <a:avLst/>
                      </a:prstGeom>
                      <a:solidFill>
                        <a:srgbClr val="F4F9D3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grpSp>
                    <p:nvGrpSpPr>
                      <p:cNvPr id="219" name="Groupe 218"/>
                      <p:cNvGrpSpPr/>
                      <p:nvPr/>
                    </p:nvGrpSpPr>
                    <p:grpSpPr>
                      <a:xfrm>
                        <a:off x="4112689" y="13382160"/>
                        <a:ext cx="8498855" cy="5268212"/>
                        <a:chOff x="4112689" y="13382160"/>
                        <a:chExt cx="8498855" cy="5268212"/>
                      </a:xfrm>
                    </p:grpSpPr>
                    <p:pic>
                      <p:nvPicPr>
                        <p:cNvPr id="216" name="Image 215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960" t="8299" b="33695"/>
                        <a:stretch/>
                      </p:blipFill>
                      <p:spPr>
                        <a:xfrm>
                          <a:off x="4112689" y="13382160"/>
                          <a:ext cx="8498855" cy="5268211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</p:pic>
                    <p:sp>
                      <p:nvSpPr>
                        <p:cNvPr id="217" name="ZoneTexte 216"/>
                        <p:cNvSpPr txBox="1"/>
                        <p:nvPr/>
                      </p:nvSpPr>
                      <p:spPr>
                        <a:xfrm>
                          <a:off x="4115579" y="18188707"/>
                          <a:ext cx="2797414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GB" sz="1200" smtClean="0">
                              <a:latin typeface="Arial" pitchFamily="34" charset="0"/>
                              <a:cs typeface="Arial" pitchFamily="34" charset="0"/>
                            </a:rPr>
                            <a:t>Henry </a:t>
                          </a:r>
                          <a:r>
                            <a:rPr lang="en-GB" sz="1200" i="1" smtClean="0">
                              <a:latin typeface="Arial" pitchFamily="34" charset="0"/>
                              <a:cs typeface="Arial" pitchFamily="34" charset="0"/>
                            </a:rPr>
                            <a:t>et al. </a:t>
                          </a:r>
                          <a:r>
                            <a:rPr lang="en-GB" sz="1200" smtClean="0">
                              <a:latin typeface="Arial" pitchFamily="34" charset="0"/>
                              <a:cs typeface="Arial" pitchFamily="34" charset="0"/>
                            </a:rPr>
                            <a:t>2011. Cellular Microbiology 13: 1824-1837</a:t>
                          </a:r>
                          <a:endParaRPr lang="en-GB" sz="120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18" name="ZoneTexte 217"/>
                        <p:cNvSpPr txBox="1"/>
                        <p:nvPr/>
                      </p:nvSpPr>
                      <p:spPr>
                        <a:xfrm>
                          <a:off x="4112689" y="16770613"/>
                          <a:ext cx="3303978" cy="132343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GB" sz="2000" smtClean="0">
                              <a:latin typeface="Arial" pitchFamily="34" charset="0"/>
                              <a:cs typeface="Arial" pitchFamily="34" charset="0"/>
                            </a:rPr>
                            <a:t>1: fatty acid chain</a:t>
                          </a:r>
                        </a:p>
                        <a:p>
                          <a:r>
                            <a:rPr lang="en-GB" sz="2000" smtClean="0">
                              <a:latin typeface="Arial" pitchFamily="34" charset="0"/>
                              <a:cs typeface="Arial" pitchFamily="34" charset="0"/>
                            </a:rPr>
                            <a:t>2: peptidic ring</a:t>
                          </a:r>
                        </a:p>
                        <a:p>
                          <a:r>
                            <a:rPr lang="en-GB" sz="2000" smtClean="0">
                              <a:latin typeface="Arial" pitchFamily="34" charset="0"/>
                              <a:cs typeface="Arial" pitchFamily="34" charset="0"/>
                            </a:rPr>
                            <a:t>3: polar groups</a:t>
                          </a:r>
                        </a:p>
                        <a:p>
                          <a:r>
                            <a:rPr lang="en-GB" sz="2000" smtClean="0">
                              <a:latin typeface="Arial" pitchFamily="34" charset="0"/>
                              <a:cs typeface="Arial" pitchFamily="34" charset="0"/>
                            </a:rPr>
                            <a:t>4: hydrophobic residue </a:t>
                          </a:r>
                          <a:endParaRPr lang="en-GB" sz="200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20" name="ZoneTexte 219"/>
                    <p:cNvSpPr txBox="1"/>
                    <p:nvPr/>
                  </p:nvSpPr>
                  <p:spPr>
                    <a:xfrm>
                      <a:off x="4112689" y="12745716"/>
                      <a:ext cx="8498855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2800" b="1" smtClean="0">
                          <a:latin typeface="Arial" pitchFamily="34" charset="0"/>
                          <a:cs typeface="Arial" pitchFamily="34" charset="0"/>
                        </a:rPr>
                        <a:t>Chemical structure of Surfactin (SF)</a:t>
                      </a:r>
                      <a:endParaRPr lang="en-GB" sz="28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024" name="ZoneTexte 1023"/>
                  <p:cNvSpPr txBox="1"/>
                  <p:nvPr/>
                </p:nvSpPr>
                <p:spPr>
                  <a:xfrm>
                    <a:off x="11041333" y="14228416"/>
                    <a:ext cx="6791671" cy="270843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mtClean="0">
                        <a:ln>
                          <a:solidFill>
                            <a:schemeClr val="tx1"/>
                          </a:solidFill>
                        </a:ln>
                      </a:rPr>
                      <a:t>Plant plasma membrane</a:t>
                    </a:r>
                  </a:p>
                </p:txBody>
              </p:sp>
              <p:sp>
                <p:nvSpPr>
                  <p:cNvPr id="1037" name="Flèche en arc 1036"/>
                  <p:cNvSpPr/>
                  <p:nvPr/>
                </p:nvSpPr>
                <p:spPr>
                  <a:xfrm>
                    <a:off x="8434699" y="12553752"/>
                    <a:ext cx="6002470" cy="3072284"/>
                  </a:xfrm>
                  <a:prstGeom prst="circularArrow">
                    <a:avLst>
                      <a:gd name="adj1" fmla="val 1315"/>
                      <a:gd name="adj2" fmla="val 289168"/>
                      <a:gd name="adj3" fmla="val 21493929"/>
                      <a:gd name="adj4" fmla="val 10800000"/>
                      <a:gd name="adj5" fmla="val 6602"/>
                    </a:avLst>
                  </a:prstGeom>
                  <a:solidFill>
                    <a:schemeClr val="tx1"/>
                  </a:solidFill>
                  <a:ln w="412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2" name="Accolade ouvrante 1041"/>
                  <p:cNvSpPr/>
                  <p:nvPr/>
                </p:nvSpPr>
                <p:spPr>
                  <a:xfrm>
                    <a:off x="19154354" y="10386294"/>
                    <a:ext cx="1411784" cy="8351112"/>
                  </a:xfrm>
                  <a:prstGeom prst="leftBrac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044" name="Groupe 1043"/>
                  <p:cNvGrpSpPr/>
                  <p:nvPr/>
                </p:nvGrpSpPr>
                <p:grpSpPr>
                  <a:xfrm>
                    <a:off x="21121345" y="11299014"/>
                    <a:ext cx="8585677" cy="7956540"/>
                    <a:chOff x="21121345" y="11299014"/>
                    <a:chExt cx="8585677" cy="7956540"/>
                  </a:xfrm>
                </p:grpSpPr>
                <p:graphicFrame>
                  <p:nvGraphicFramePr>
                    <p:cNvPr id="248" name="Graphique 247"/>
                    <p:cNvGraphicFramePr>
                      <a:graphicFrameLocks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116102865"/>
                        </p:ext>
                      </p:extLst>
                    </p:nvPr>
                  </p:nvGraphicFramePr>
                  <p:xfrm>
                    <a:off x="21164821" y="14833598"/>
                    <a:ext cx="8542201" cy="4421956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18"/>
                    </a:graphicData>
                  </a:graphic>
                </p:graphicFrame>
                <p:graphicFrame>
                  <p:nvGraphicFramePr>
                    <p:cNvPr id="252" name="Graphique 251"/>
                    <p:cNvGraphicFramePr>
                      <a:graphicFrameLocks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788509226"/>
                        </p:ext>
                      </p:extLst>
                    </p:nvPr>
                  </p:nvGraphicFramePr>
                  <p:xfrm>
                    <a:off x="21121345" y="11299014"/>
                    <a:ext cx="7678149" cy="3636764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19"/>
                    </a:graphicData>
                  </a:graphic>
                </p:graphicFrame>
                <p:sp>
                  <p:nvSpPr>
                    <p:cNvPr id="1043" name="Flèche vers le bas 1042"/>
                    <p:cNvSpPr/>
                    <p:nvPr/>
                  </p:nvSpPr>
                  <p:spPr>
                    <a:xfrm>
                      <a:off x="24960420" y="11828562"/>
                      <a:ext cx="1106701" cy="3107216"/>
                    </a:xfrm>
                    <a:prstGeom prst="downArrow">
                      <a:avLst/>
                    </a:prstGeom>
                    <a:noFill/>
                    <a:ln w="31750">
                      <a:solidFill>
                        <a:srgbClr val="66FF33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046" name="ZoneTexte 1045"/>
                <p:cNvSpPr txBox="1"/>
                <p:nvPr/>
              </p:nvSpPr>
              <p:spPr>
                <a:xfrm>
                  <a:off x="20054742" y="10657484"/>
                  <a:ext cx="104485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dirty="0" smtClean="0">
                      <a:latin typeface="Arial" pitchFamily="34" charset="0"/>
                      <a:cs typeface="Arial" pitchFamily="34" charset="0"/>
                    </a:rPr>
                    <a:t>Fluorescence in tobacco cells. Cells were previously loaded with the oxidant-sensing probe DCFH-DA.</a:t>
                  </a:r>
                  <a:endParaRPr lang="en-GB" sz="2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8" name="ZoneTexte 1047"/>
                <p:cNvSpPr txBox="1"/>
                <p:nvPr/>
              </p:nvSpPr>
              <p:spPr>
                <a:xfrm>
                  <a:off x="22497773" y="15206968"/>
                  <a:ext cx="4320480" cy="1292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600" b="1" dirty="0" smtClean="0">
                      <a:latin typeface="Arial" pitchFamily="34" charset="0"/>
                      <a:cs typeface="Arial" pitchFamily="34" charset="0"/>
                    </a:rPr>
                    <a:t>Highest fluorescence was observed 5 minutes after treatment</a:t>
                  </a:r>
                  <a:endParaRPr lang="en-GB" sz="2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50" name="ZoneTexte 1049"/>
              <p:cNvSpPr txBox="1"/>
              <p:nvPr/>
            </p:nvSpPr>
            <p:spPr>
              <a:xfrm>
                <a:off x="1796175" y="10667084"/>
                <a:ext cx="167033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000" dirty="0" smtClean="0">
                    <a:latin typeface="Arial" pitchFamily="34" charset="0"/>
                    <a:cs typeface="Arial" pitchFamily="34" charset="0"/>
                  </a:rPr>
                  <a:t>Tobacco cells in suspension were treated with a solution of SF in DMSO. SF interacts with the PPM and promotes the production of H</a:t>
                </a:r>
                <a:r>
                  <a:rPr lang="en-GB" sz="3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GB" sz="3000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GB" sz="3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GB" sz="3000" dirty="0" smtClean="0">
                    <a:latin typeface="Arial" pitchFamily="34" charset="0"/>
                    <a:cs typeface="Arial" pitchFamily="34" charset="0"/>
                  </a:rPr>
                  <a:t>, an early mechanism of defence in plants. </a:t>
                </a:r>
                <a:endParaRPr lang="en-GB" sz="3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47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403</Words>
  <Application>Microsoft Office PowerPoint</Application>
  <PresentationFormat>Personnalisé</PresentationFormat>
  <Paragraphs>43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flwinlab</dc:creator>
  <cp:lastModifiedBy>NASIR</cp:lastModifiedBy>
  <cp:revision>48</cp:revision>
  <dcterms:created xsi:type="dcterms:W3CDTF">2014-02-06T09:13:21Z</dcterms:created>
  <dcterms:modified xsi:type="dcterms:W3CDTF">2014-03-06T15:08:07Z</dcterms:modified>
</cp:coreProperties>
</file>