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0" r:id="rId5"/>
  </p:sldIdLst>
  <p:sldSz cx="30279975" cy="42805350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20874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417489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62623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83497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0437240" algn="l" defTabSz="417489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12524686" algn="l" defTabSz="417489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14612137" algn="l" defTabSz="417489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16699583" algn="l" defTabSz="417489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esen S." initials="V. S." lastIdx="1" clrIdx="0"/>
  <p:cmAuthor id="1" name="Sébastien VAESEN" initials="SV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C42"/>
    <a:srgbClr val="454545"/>
    <a:srgbClr val="5A5A5A"/>
    <a:srgbClr val="717171"/>
    <a:srgbClr val="969696"/>
    <a:srgbClr val="A80039"/>
    <a:srgbClr val="C44C4C"/>
    <a:srgbClr val="00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0" autoAdjust="0"/>
    <p:restoredTop sz="92918" autoAdjust="0"/>
  </p:normalViewPr>
  <p:slideViewPr>
    <p:cSldViewPr snapToGrid="0">
      <p:cViewPr>
        <p:scale>
          <a:sx n="33" d="100"/>
          <a:sy n="33" d="100"/>
        </p:scale>
        <p:origin x="-426" y="-108"/>
      </p:cViewPr>
      <p:guideLst>
        <p:guide orient="horz" pos="13482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096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umons.ac.be\users\530393\Documents\Fotobiomat\R&#233;sultats\UV\transmission%20lumi&#232;re%20bill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mons.ac.be\users\530393\Documents\Fotobiomat\R&#233;sultats\UV\Diffusion\Etude%20cin&#233;tique%20-%20transfert%20colorant%20et%20b-car%20-%202&#232;me%20essa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mons.ac.be\users\530393\Documents\Fotobiomat\R&#233;sultats\Projet%20Ba%203%20solvants%20purs%20-%20fichier%20des%20&#233;tudiants_ME%20chipo%20avec%20calib%20conc%20faib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905458333333334"/>
          <c:y val="4.7783611111111512E-2"/>
          <c:w val="0.78085541666666669"/>
          <c:h val="0.74560638888888964"/>
        </c:manualLayout>
      </c:layout>
      <c:scatterChart>
        <c:scatterStyle val="lineMarker"/>
        <c:varyColors val="0"/>
        <c:ser>
          <c:idx val="0"/>
          <c:order val="0"/>
          <c:tx>
            <c:v>TO = 1 cm</c:v>
          </c:tx>
          <c:spPr>
            <a:ln w="28575">
              <a:noFill/>
            </a:ln>
          </c:spPr>
          <c:xVal>
            <c:numRef>
              <c:f>Feuil1!$A$6:$A$356</c:f>
              <c:numCache>
                <c:formatCode>General</c:formatCode>
                <c:ptCount val="351"/>
                <c:pt idx="0">
                  <c:v>400</c:v>
                </c:pt>
                <c:pt idx="1">
                  <c:v>401</c:v>
                </c:pt>
                <c:pt idx="2">
                  <c:v>402</c:v>
                </c:pt>
                <c:pt idx="3">
                  <c:v>403</c:v>
                </c:pt>
                <c:pt idx="4">
                  <c:v>404</c:v>
                </c:pt>
                <c:pt idx="5">
                  <c:v>405</c:v>
                </c:pt>
                <c:pt idx="6">
                  <c:v>406</c:v>
                </c:pt>
                <c:pt idx="7">
                  <c:v>407</c:v>
                </c:pt>
                <c:pt idx="8">
                  <c:v>408</c:v>
                </c:pt>
                <c:pt idx="9">
                  <c:v>409</c:v>
                </c:pt>
                <c:pt idx="10">
                  <c:v>410</c:v>
                </c:pt>
                <c:pt idx="11">
                  <c:v>411</c:v>
                </c:pt>
                <c:pt idx="12">
                  <c:v>412</c:v>
                </c:pt>
                <c:pt idx="13">
                  <c:v>413</c:v>
                </c:pt>
                <c:pt idx="14">
                  <c:v>414</c:v>
                </c:pt>
                <c:pt idx="15">
                  <c:v>415</c:v>
                </c:pt>
                <c:pt idx="16">
                  <c:v>416</c:v>
                </c:pt>
                <c:pt idx="17">
                  <c:v>417</c:v>
                </c:pt>
                <c:pt idx="18">
                  <c:v>418</c:v>
                </c:pt>
                <c:pt idx="19">
                  <c:v>419</c:v>
                </c:pt>
                <c:pt idx="20">
                  <c:v>420</c:v>
                </c:pt>
                <c:pt idx="21">
                  <c:v>421</c:v>
                </c:pt>
                <c:pt idx="22">
                  <c:v>422</c:v>
                </c:pt>
                <c:pt idx="23">
                  <c:v>423</c:v>
                </c:pt>
                <c:pt idx="24">
                  <c:v>424</c:v>
                </c:pt>
                <c:pt idx="25">
                  <c:v>425</c:v>
                </c:pt>
                <c:pt idx="26">
                  <c:v>426</c:v>
                </c:pt>
                <c:pt idx="27">
                  <c:v>427</c:v>
                </c:pt>
                <c:pt idx="28">
                  <c:v>428</c:v>
                </c:pt>
                <c:pt idx="29">
                  <c:v>429</c:v>
                </c:pt>
                <c:pt idx="30">
                  <c:v>430</c:v>
                </c:pt>
                <c:pt idx="31">
                  <c:v>431</c:v>
                </c:pt>
                <c:pt idx="32">
                  <c:v>432</c:v>
                </c:pt>
                <c:pt idx="33">
                  <c:v>433</c:v>
                </c:pt>
                <c:pt idx="34">
                  <c:v>434</c:v>
                </c:pt>
                <c:pt idx="35">
                  <c:v>435</c:v>
                </c:pt>
                <c:pt idx="36">
                  <c:v>436</c:v>
                </c:pt>
                <c:pt idx="37">
                  <c:v>437</c:v>
                </c:pt>
                <c:pt idx="38">
                  <c:v>438</c:v>
                </c:pt>
                <c:pt idx="39">
                  <c:v>439</c:v>
                </c:pt>
                <c:pt idx="40">
                  <c:v>440</c:v>
                </c:pt>
                <c:pt idx="41">
                  <c:v>441</c:v>
                </c:pt>
                <c:pt idx="42">
                  <c:v>442</c:v>
                </c:pt>
                <c:pt idx="43">
                  <c:v>443</c:v>
                </c:pt>
                <c:pt idx="44">
                  <c:v>444</c:v>
                </c:pt>
                <c:pt idx="45">
                  <c:v>445</c:v>
                </c:pt>
                <c:pt idx="46">
                  <c:v>446</c:v>
                </c:pt>
                <c:pt idx="47">
                  <c:v>447</c:v>
                </c:pt>
                <c:pt idx="48">
                  <c:v>448</c:v>
                </c:pt>
                <c:pt idx="49">
                  <c:v>449</c:v>
                </c:pt>
                <c:pt idx="50">
                  <c:v>450</c:v>
                </c:pt>
                <c:pt idx="51">
                  <c:v>451</c:v>
                </c:pt>
                <c:pt idx="52">
                  <c:v>452</c:v>
                </c:pt>
                <c:pt idx="53">
                  <c:v>453</c:v>
                </c:pt>
                <c:pt idx="54">
                  <c:v>454</c:v>
                </c:pt>
                <c:pt idx="55">
                  <c:v>455</c:v>
                </c:pt>
                <c:pt idx="56">
                  <c:v>456</c:v>
                </c:pt>
                <c:pt idx="57">
                  <c:v>457</c:v>
                </c:pt>
                <c:pt idx="58">
                  <c:v>458</c:v>
                </c:pt>
                <c:pt idx="59">
                  <c:v>459</c:v>
                </c:pt>
                <c:pt idx="60">
                  <c:v>460</c:v>
                </c:pt>
                <c:pt idx="61">
                  <c:v>461</c:v>
                </c:pt>
                <c:pt idx="62">
                  <c:v>462</c:v>
                </c:pt>
                <c:pt idx="63">
                  <c:v>463</c:v>
                </c:pt>
                <c:pt idx="64">
                  <c:v>464</c:v>
                </c:pt>
                <c:pt idx="65">
                  <c:v>465</c:v>
                </c:pt>
                <c:pt idx="66">
                  <c:v>466</c:v>
                </c:pt>
                <c:pt idx="67">
                  <c:v>467</c:v>
                </c:pt>
                <c:pt idx="68">
                  <c:v>468</c:v>
                </c:pt>
                <c:pt idx="69">
                  <c:v>469</c:v>
                </c:pt>
                <c:pt idx="70">
                  <c:v>470</c:v>
                </c:pt>
                <c:pt idx="71">
                  <c:v>471</c:v>
                </c:pt>
                <c:pt idx="72">
                  <c:v>472</c:v>
                </c:pt>
                <c:pt idx="73">
                  <c:v>473</c:v>
                </c:pt>
                <c:pt idx="74">
                  <c:v>474</c:v>
                </c:pt>
                <c:pt idx="75">
                  <c:v>475</c:v>
                </c:pt>
                <c:pt idx="76">
                  <c:v>476</c:v>
                </c:pt>
                <c:pt idx="77">
                  <c:v>477</c:v>
                </c:pt>
                <c:pt idx="78">
                  <c:v>478</c:v>
                </c:pt>
                <c:pt idx="79">
                  <c:v>479</c:v>
                </c:pt>
                <c:pt idx="80">
                  <c:v>480</c:v>
                </c:pt>
                <c:pt idx="81">
                  <c:v>481</c:v>
                </c:pt>
                <c:pt idx="82">
                  <c:v>482</c:v>
                </c:pt>
                <c:pt idx="83">
                  <c:v>483</c:v>
                </c:pt>
                <c:pt idx="84">
                  <c:v>484</c:v>
                </c:pt>
                <c:pt idx="85">
                  <c:v>485</c:v>
                </c:pt>
                <c:pt idx="86">
                  <c:v>486</c:v>
                </c:pt>
                <c:pt idx="87">
                  <c:v>487</c:v>
                </c:pt>
                <c:pt idx="88">
                  <c:v>488</c:v>
                </c:pt>
                <c:pt idx="89">
                  <c:v>489</c:v>
                </c:pt>
                <c:pt idx="90">
                  <c:v>490</c:v>
                </c:pt>
                <c:pt idx="91">
                  <c:v>491</c:v>
                </c:pt>
                <c:pt idx="92">
                  <c:v>492</c:v>
                </c:pt>
                <c:pt idx="93">
                  <c:v>493</c:v>
                </c:pt>
                <c:pt idx="94">
                  <c:v>494</c:v>
                </c:pt>
                <c:pt idx="95">
                  <c:v>495</c:v>
                </c:pt>
                <c:pt idx="96">
                  <c:v>496</c:v>
                </c:pt>
                <c:pt idx="97">
                  <c:v>497</c:v>
                </c:pt>
                <c:pt idx="98">
                  <c:v>498</c:v>
                </c:pt>
                <c:pt idx="99">
                  <c:v>499</c:v>
                </c:pt>
                <c:pt idx="100">
                  <c:v>500</c:v>
                </c:pt>
                <c:pt idx="101">
                  <c:v>501</c:v>
                </c:pt>
                <c:pt idx="102">
                  <c:v>502</c:v>
                </c:pt>
                <c:pt idx="103">
                  <c:v>503</c:v>
                </c:pt>
                <c:pt idx="104">
                  <c:v>504</c:v>
                </c:pt>
                <c:pt idx="105">
                  <c:v>505</c:v>
                </c:pt>
                <c:pt idx="106">
                  <c:v>506</c:v>
                </c:pt>
                <c:pt idx="107">
                  <c:v>507</c:v>
                </c:pt>
                <c:pt idx="108">
                  <c:v>508</c:v>
                </c:pt>
                <c:pt idx="109">
                  <c:v>509</c:v>
                </c:pt>
                <c:pt idx="110">
                  <c:v>510</c:v>
                </c:pt>
                <c:pt idx="111">
                  <c:v>511</c:v>
                </c:pt>
                <c:pt idx="112">
                  <c:v>512</c:v>
                </c:pt>
                <c:pt idx="113">
                  <c:v>513</c:v>
                </c:pt>
                <c:pt idx="114">
                  <c:v>514</c:v>
                </c:pt>
                <c:pt idx="115">
                  <c:v>515</c:v>
                </c:pt>
                <c:pt idx="116">
                  <c:v>516</c:v>
                </c:pt>
                <c:pt idx="117">
                  <c:v>517</c:v>
                </c:pt>
                <c:pt idx="118">
                  <c:v>518</c:v>
                </c:pt>
                <c:pt idx="119">
                  <c:v>519</c:v>
                </c:pt>
                <c:pt idx="120">
                  <c:v>520</c:v>
                </c:pt>
                <c:pt idx="121">
                  <c:v>521</c:v>
                </c:pt>
                <c:pt idx="122">
                  <c:v>522</c:v>
                </c:pt>
                <c:pt idx="123">
                  <c:v>523</c:v>
                </c:pt>
                <c:pt idx="124">
                  <c:v>524</c:v>
                </c:pt>
                <c:pt idx="125">
                  <c:v>525</c:v>
                </c:pt>
                <c:pt idx="126">
                  <c:v>526</c:v>
                </c:pt>
                <c:pt idx="127">
                  <c:v>527</c:v>
                </c:pt>
                <c:pt idx="128">
                  <c:v>528</c:v>
                </c:pt>
                <c:pt idx="129">
                  <c:v>529</c:v>
                </c:pt>
                <c:pt idx="130">
                  <c:v>530</c:v>
                </c:pt>
                <c:pt idx="131">
                  <c:v>531</c:v>
                </c:pt>
                <c:pt idx="132">
                  <c:v>532</c:v>
                </c:pt>
                <c:pt idx="133">
                  <c:v>533</c:v>
                </c:pt>
                <c:pt idx="134">
                  <c:v>534</c:v>
                </c:pt>
                <c:pt idx="135">
                  <c:v>535</c:v>
                </c:pt>
                <c:pt idx="136">
                  <c:v>536</c:v>
                </c:pt>
                <c:pt idx="137">
                  <c:v>537</c:v>
                </c:pt>
                <c:pt idx="138">
                  <c:v>538</c:v>
                </c:pt>
                <c:pt idx="139">
                  <c:v>539</c:v>
                </c:pt>
                <c:pt idx="140">
                  <c:v>540</c:v>
                </c:pt>
                <c:pt idx="141">
                  <c:v>541</c:v>
                </c:pt>
                <c:pt idx="142">
                  <c:v>542</c:v>
                </c:pt>
                <c:pt idx="143">
                  <c:v>543</c:v>
                </c:pt>
                <c:pt idx="144">
                  <c:v>544</c:v>
                </c:pt>
                <c:pt idx="145">
                  <c:v>545</c:v>
                </c:pt>
                <c:pt idx="146">
                  <c:v>546</c:v>
                </c:pt>
                <c:pt idx="147">
                  <c:v>547</c:v>
                </c:pt>
                <c:pt idx="148">
                  <c:v>548</c:v>
                </c:pt>
                <c:pt idx="149">
                  <c:v>549</c:v>
                </c:pt>
                <c:pt idx="150">
                  <c:v>550</c:v>
                </c:pt>
                <c:pt idx="151">
                  <c:v>551</c:v>
                </c:pt>
                <c:pt idx="152">
                  <c:v>552</c:v>
                </c:pt>
                <c:pt idx="153">
                  <c:v>553</c:v>
                </c:pt>
                <c:pt idx="154">
                  <c:v>554</c:v>
                </c:pt>
                <c:pt idx="155">
                  <c:v>555</c:v>
                </c:pt>
                <c:pt idx="156">
                  <c:v>556</c:v>
                </c:pt>
                <c:pt idx="157">
                  <c:v>557</c:v>
                </c:pt>
                <c:pt idx="158">
                  <c:v>558</c:v>
                </c:pt>
                <c:pt idx="159">
                  <c:v>559</c:v>
                </c:pt>
                <c:pt idx="160">
                  <c:v>560</c:v>
                </c:pt>
                <c:pt idx="161">
                  <c:v>561</c:v>
                </c:pt>
                <c:pt idx="162">
                  <c:v>562</c:v>
                </c:pt>
                <c:pt idx="163">
                  <c:v>563</c:v>
                </c:pt>
                <c:pt idx="164">
                  <c:v>564</c:v>
                </c:pt>
                <c:pt idx="165">
                  <c:v>565</c:v>
                </c:pt>
                <c:pt idx="166">
                  <c:v>566</c:v>
                </c:pt>
                <c:pt idx="167">
                  <c:v>567</c:v>
                </c:pt>
                <c:pt idx="168">
                  <c:v>568</c:v>
                </c:pt>
                <c:pt idx="169">
                  <c:v>569</c:v>
                </c:pt>
                <c:pt idx="170">
                  <c:v>570</c:v>
                </c:pt>
                <c:pt idx="171">
                  <c:v>571</c:v>
                </c:pt>
                <c:pt idx="172">
                  <c:v>572</c:v>
                </c:pt>
                <c:pt idx="173">
                  <c:v>573</c:v>
                </c:pt>
                <c:pt idx="174">
                  <c:v>574</c:v>
                </c:pt>
                <c:pt idx="175">
                  <c:v>575</c:v>
                </c:pt>
                <c:pt idx="176">
                  <c:v>576</c:v>
                </c:pt>
                <c:pt idx="177">
                  <c:v>577</c:v>
                </c:pt>
                <c:pt idx="178">
                  <c:v>578</c:v>
                </c:pt>
                <c:pt idx="179">
                  <c:v>579</c:v>
                </c:pt>
                <c:pt idx="180">
                  <c:v>580</c:v>
                </c:pt>
                <c:pt idx="181">
                  <c:v>581</c:v>
                </c:pt>
                <c:pt idx="182">
                  <c:v>582</c:v>
                </c:pt>
                <c:pt idx="183">
                  <c:v>583</c:v>
                </c:pt>
                <c:pt idx="184">
                  <c:v>584</c:v>
                </c:pt>
                <c:pt idx="185">
                  <c:v>585</c:v>
                </c:pt>
                <c:pt idx="186">
                  <c:v>586</c:v>
                </c:pt>
                <c:pt idx="187">
                  <c:v>587</c:v>
                </c:pt>
                <c:pt idx="188">
                  <c:v>588</c:v>
                </c:pt>
                <c:pt idx="189">
                  <c:v>589</c:v>
                </c:pt>
                <c:pt idx="190">
                  <c:v>590</c:v>
                </c:pt>
                <c:pt idx="191">
                  <c:v>591</c:v>
                </c:pt>
                <c:pt idx="192">
                  <c:v>592</c:v>
                </c:pt>
                <c:pt idx="193">
                  <c:v>593</c:v>
                </c:pt>
                <c:pt idx="194">
                  <c:v>594</c:v>
                </c:pt>
                <c:pt idx="195">
                  <c:v>595</c:v>
                </c:pt>
                <c:pt idx="196">
                  <c:v>596</c:v>
                </c:pt>
                <c:pt idx="197">
                  <c:v>597</c:v>
                </c:pt>
                <c:pt idx="198">
                  <c:v>598</c:v>
                </c:pt>
                <c:pt idx="199">
                  <c:v>599</c:v>
                </c:pt>
                <c:pt idx="200">
                  <c:v>600</c:v>
                </c:pt>
                <c:pt idx="201">
                  <c:v>601</c:v>
                </c:pt>
                <c:pt idx="202">
                  <c:v>602</c:v>
                </c:pt>
                <c:pt idx="203">
                  <c:v>603</c:v>
                </c:pt>
                <c:pt idx="204">
                  <c:v>604</c:v>
                </c:pt>
                <c:pt idx="205">
                  <c:v>605</c:v>
                </c:pt>
                <c:pt idx="206">
                  <c:v>606</c:v>
                </c:pt>
                <c:pt idx="207">
                  <c:v>607</c:v>
                </c:pt>
                <c:pt idx="208">
                  <c:v>608</c:v>
                </c:pt>
                <c:pt idx="209">
                  <c:v>609</c:v>
                </c:pt>
                <c:pt idx="210">
                  <c:v>610</c:v>
                </c:pt>
                <c:pt idx="211">
                  <c:v>611</c:v>
                </c:pt>
                <c:pt idx="212">
                  <c:v>612</c:v>
                </c:pt>
                <c:pt idx="213">
                  <c:v>613</c:v>
                </c:pt>
                <c:pt idx="214">
                  <c:v>614</c:v>
                </c:pt>
                <c:pt idx="215">
                  <c:v>615</c:v>
                </c:pt>
                <c:pt idx="216">
                  <c:v>616</c:v>
                </c:pt>
                <c:pt idx="217">
                  <c:v>617</c:v>
                </c:pt>
                <c:pt idx="218">
                  <c:v>618</c:v>
                </c:pt>
                <c:pt idx="219">
                  <c:v>619</c:v>
                </c:pt>
                <c:pt idx="220">
                  <c:v>620</c:v>
                </c:pt>
                <c:pt idx="221">
                  <c:v>621</c:v>
                </c:pt>
                <c:pt idx="222">
                  <c:v>622</c:v>
                </c:pt>
                <c:pt idx="223">
                  <c:v>623</c:v>
                </c:pt>
                <c:pt idx="224">
                  <c:v>624</c:v>
                </c:pt>
                <c:pt idx="225">
                  <c:v>625</c:v>
                </c:pt>
                <c:pt idx="226">
                  <c:v>626</c:v>
                </c:pt>
                <c:pt idx="227">
                  <c:v>627</c:v>
                </c:pt>
                <c:pt idx="228">
                  <c:v>628</c:v>
                </c:pt>
                <c:pt idx="229">
                  <c:v>629</c:v>
                </c:pt>
                <c:pt idx="230">
                  <c:v>630</c:v>
                </c:pt>
                <c:pt idx="231">
                  <c:v>631</c:v>
                </c:pt>
                <c:pt idx="232">
                  <c:v>632</c:v>
                </c:pt>
                <c:pt idx="233">
                  <c:v>633</c:v>
                </c:pt>
                <c:pt idx="234">
                  <c:v>634</c:v>
                </c:pt>
                <c:pt idx="235">
                  <c:v>635</c:v>
                </c:pt>
                <c:pt idx="236">
                  <c:v>636</c:v>
                </c:pt>
                <c:pt idx="237">
                  <c:v>637</c:v>
                </c:pt>
                <c:pt idx="238">
                  <c:v>638</c:v>
                </c:pt>
                <c:pt idx="239">
                  <c:v>639</c:v>
                </c:pt>
                <c:pt idx="240">
                  <c:v>640</c:v>
                </c:pt>
                <c:pt idx="241">
                  <c:v>641</c:v>
                </c:pt>
                <c:pt idx="242">
                  <c:v>642</c:v>
                </c:pt>
                <c:pt idx="243">
                  <c:v>643</c:v>
                </c:pt>
                <c:pt idx="244">
                  <c:v>644</c:v>
                </c:pt>
                <c:pt idx="245">
                  <c:v>645</c:v>
                </c:pt>
                <c:pt idx="246">
                  <c:v>646</c:v>
                </c:pt>
                <c:pt idx="247">
                  <c:v>647</c:v>
                </c:pt>
                <c:pt idx="248">
                  <c:v>648</c:v>
                </c:pt>
                <c:pt idx="249">
                  <c:v>649</c:v>
                </c:pt>
                <c:pt idx="250">
                  <c:v>650</c:v>
                </c:pt>
                <c:pt idx="251">
                  <c:v>651</c:v>
                </c:pt>
                <c:pt idx="252">
                  <c:v>652</c:v>
                </c:pt>
                <c:pt idx="253">
                  <c:v>653</c:v>
                </c:pt>
                <c:pt idx="254">
                  <c:v>654</c:v>
                </c:pt>
                <c:pt idx="255">
                  <c:v>655</c:v>
                </c:pt>
                <c:pt idx="256">
                  <c:v>656</c:v>
                </c:pt>
                <c:pt idx="257">
                  <c:v>657</c:v>
                </c:pt>
                <c:pt idx="258">
                  <c:v>658</c:v>
                </c:pt>
                <c:pt idx="259">
                  <c:v>659</c:v>
                </c:pt>
                <c:pt idx="260">
                  <c:v>660</c:v>
                </c:pt>
                <c:pt idx="261">
                  <c:v>661</c:v>
                </c:pt>
                <c:pt idx="262">
                  <c:v>662</c:v>
                </c:pt>
                <c:pt idx="263">
                  <c:v>663</c:v>
                </c:pt>
                <c:pt idx="264">
                  <c:v>664</c:v>
                </c:pt>
                <c:pt idx="265">
                  <c:v>665</c:v>
                </c:pt>
                <c:pt idx="266">
                  <c:v>666</c:v>
                </c:pt>
                <c:pt idx="267">
                  <c:v>667</c:v>
                </c:pt>
                <c:pt idx="268">
                  <c:v>668</c:v>
                </c:pt>
                <c:pt idx="269">
                  <c:v>669</c:v>
                </c:pt>
                <c:pt idx="270">
                  <c:v>670</c:v>
                </c:pt>
                <c:pt idx="271">
                  <c:v>671</c:v>
                </c:pt>
                <c:pt idx="272">
                  <c:v>672</c:v>
                </c:pt>
                <c:pt idx="273">
                  <c:v>673</c:v>
                </c:pt>
                <c:pt idx="274">
                  <c:v>674</c:v>
                </c:pt>
                <c:pt idx="275">
                  <c:v>675</c:v>
                </c:pt>
                <c:pt idx="276">
                  <c:v>676</c:v>
                </c:pt>
                <c:pt idx="277">
                  <c:v>677</c:v>
                </c:pt>
                <c:pt idx="278">
                  <c:v>678</c:v>
                </c:pt>
                <c:pt idx="279">
                  <c:v>679</c:v>
                </c:pt>
                <c:pt idx="280">
                  <c:v>680</c:v>
                </c:pt>
                <c:pt idx="281">
                  <c:v>681</c:v>
                </c:pt>
                <c:pt idx="282">
                  <c:v>682</c:v>
                </c:pt>
                <c:pt idx="283">
                  <c:v>683</c:v>
                </c:pt>
                <c:pt idx="284">
                  <c:v>684</c:v>
                </c:pt>
                <c:pt idx="285">
                  <c:v>685</c:v>
                </c:pt>
                <c:pt idx="286">
                  <c:v>686</c:v>
                </c:pt>
                <c:pt idx="287">
                  <c:v>687</c:v>
                </c:pt>
                <c:pt idx="288">
                  <c:v>688</c:v>
                </c:pt>
                <c:pt idx="289">
                  <c:v>689</c:v>
                </c:pt>
                <c:pt idx="290">
                  <c:v>690</c:v>
                </c:pt>
                <c:pt idx="291">
                  <c:v>691</c:v>
                </c:pt>
                <c:pt idx="292">
                  <c:v>692</c:v>
                </c:pt>
                <c:pt idx="293">
                  <c:v>693</c:v>
                </c:pt>
                <c:pt idx="294">
                  <c:v>694</c:v>
                </c:pt>
                <c:pt idx="295">
                  <c:v>695</c:v>
                </c:pt>
                <c:pt idx="296">
                  <c:v>696</c:v>
                </c:pt>
                <c:pt idx="297">
                  <c:v>697</c:v>
                </c:pt>
                <c:pt idx="298">
                  <c:v>698</c:v>
                </c:pt>
                <c:pt idx="299">
                  <c:v>699</c:v>
                </c:pt>
                <c:pt idx="300">
                  <c:v>700</c:v>
                </c:pt>
                <c:pt idx="301">
                  <c:v>701</c:v>
                </c:pt>
                <c:pt idx="302">
                  <c:v>702</c:v>
                </c:pt>
                <c:pt idx="303">
                  <c:v>703</c:v>
                </c:pt>
                <c:pt idx="304">
                  <c:v>704</c:v>
                </c:pt>
                <c:pt idx="305">
                  <c:v>705</c:v>
                </c:pt>
                <c:pt idx="306">
                  <c:v>706</c:v>
                </c:pt>
                <c:pt idx="307">
                  <c:v>707</c:v>
                </c:pt>
                <c:pt idx="308">
                  <c:v>708</c:v>
                </c:pt>
                <c:pt idx="309">
                  <c:v>709</c:v>
                </c:pt>
                <c:pt idx="310">
                  <c:v>710</c:v>
                </c:pt>
                <c:pt idx="311">
                  <c:v>711</c:v>
                </c:pt>
                <c:pt idx="312">
                  <c:v>712</c:v>
                </c:pt>
                <c:pt idx="313">
                  <c:v>713</c:v>
                </c:pt>
                <c:pt idx="314">
                  <c:v>714</c:v>
                </c:pt>
                <c:pt idx="315">
                  <c:v>715</c:v>
                </c:pt>
                <c:pt idx="316">
                  <c:v>716</c:v>
                </c:pt>
                <c:pt idx="317">
                  <c:v>717</c:v>
                </c:pt>
                <c:pt idx="318">
                  <c:v>718</c:v>
                </c:pt>
                <c:pt idx="319">
                  <c:v>719</c:v>
                </c:pt>
                <c:pt idx="320">
                  <c:v>720</c:v>
                </c:pt>
                <c:pt idx="321">
                  <c:v>721</c:v>
                </c:pt>
                <c:pt idx="322">
                  <c:v>722</c:v>
                </c:pt>
                <c:pt idx="323">
                  <c:v>723</c:v>
                </c:pt>
                <c:pt idx="324">
                  <c:v>724</c:v>
                </c:pt>
                <c:pt idx="325">
                  <c:v>725</c:v>
                </c:pt>
                <c:pt idx="326">
                  <c:v>726</c:v>
                </c:pt>
                <c:pt idx="327">
                  <c:v>727</c:v>
                </c:pt>
                <c:pt idx="328">
                  <c:v>728</c:v>
                </c:pt>
                <c:pt idx="329">
                  <c:v>729</c:v>
                </c:pt>
                <c:pt idx="330">
                  <c:v>730</c:v>
                </c:pt>
                <c:pt idx="331">
                  <c:v>731</c:v>
                </c:pt>
                <c:pt idx="332">
                  <c:v>732</c:v>
                </c:pt>
                <c:pt idx="333">
                  <c:v>733</c:v>
                </c:pt>
                <c:pt idx="334">
                  <c:v>734</c:v>
                </c:pt>
                <c:pt idx="335">
                  <c:v>735</c:v>
                </c:pt>
                <c:pt idx="336">
                  <c:v>736</c:v>
                </c:pt>
                <c:pt idx="337">
                  <c:v>737</c:v>
                </c:pt>
                <c:pt idx="338">
                  <c:v>738</c:v>
                </c:pt>
                <c:pt idx="339">
                  <c:v>739</c:v>
                </c:pt>
                <c:pt idx="340">
                  <c:v>740</c:v>
                </c:pt>
                <c:pt idx="341">
                  <c:v>741</c:v>
                </c:pt>
                <c:pt idx="342">
                  <c:v>742</c:v>
                </c:pt>
                <c:pt idx="343">
                  <c:v>743</c:v>
                </c:pt>
                <c:pt idx="344">
                  <c:v>744</c:v>
                </c:pt>
                <c:pt idx="345">
                  <c:v>745</c:v>
                </c:pt>
                <c:pt idx="346">
                  <c:v>746</c:v>
                </c:pt>
                <c:pt idx="347">
                  <c:v>747</c:v>
                </c:pt>
                <c:pt idx="348">
                  <c:v>748</c:v>
                </c:pt>
                <c:pt idx="349">
                  <c:v>749</c:v>
                </c:pt>
                <c:pt idx="350">
                  <c:v>750</c:v>
                </c:pt>
              </c:numCache>
            </c:numRef>
          </c:xVal>
          <c:yVal>
            <c:numRef>
              <c:f>Feuil1!$B$6:$B$356</c:f>
              <c:numCache>
                <c:formatCode>General</c:formatCode>
                <c:ptCount val="351"/>
                <c:pt idx="0">
                  <c:v>2.3559999999999977</c:v>
                </c:pt>
                <c:pt idx="1">
                  <c:v>2.3578999999999977</c:v>
                </c:pt>
                <c:pt idx="2">
                  <c:v>2.3596999999999921</c:v>
                </c:pt>
                <c:pt idx="3">
                  <c:v>2.3536999999999977</c:v>
                </c:pt>
                <c:pt idx="4">
                  <c:v>2.3560999999999921</c:v>
                </c:pt>
                <c:pt idx="5">
                  <c:v>2.3582999999999967</c:v>
                </c:pt>
                <c:pt idx="6">
                  <c:v>2.3528999999999907</c:v>
                </c:pt>
                <c:pt idx="7">
                  <c:v>2.3553999999999977</c:v>
                </c:pt>
                <c:pt idx="8">
                  <c:v>2.3573999999999997</c:v>
                </c:pt>
                <c:pt idx="9">
                  <c:v>2.3592999999999931</c:v>
                </c:pt>
                <c:pt idx="10">
                  <c:v>2.3609</c:v>
                </c:pt>
                <c:pt idx="11">
                  <c:v>2.3635000000000002</c:v>
                </c:pt>
                <c:pt idx="12">
                  <c:v>2.3583999999999987</c:v>
                </c:pt>
                <c:pt idx="13">
                  <c:v>2.3596999999999921</c:v>
                </c:pt>
                <c:pt idx="14">
                  <c:v>2.3552999999999931</c:v>
                </c:pt>
                <c:pt idx="15">
                  <c:v>2.3641000000000001</c:v>
                </c:pt>
                <c:pt idx="16">
                  <c:v>2.3579999999999997</c:v>
                </c:pt>
                <c:pt idx="17">
                  <c:v>2.2797000000000001</c:v>
                </c:pt>
                <c:pt idx="18">
                  <c:v>2.2660999999999998</c:v>
                </c:pt>
                <c:pt idx="19">
                  <c:v>2.2561999999999998</c:v>
                </c:pt>
                <c:pt idx="20">
                  <c:v>2.2434000000000012</c:v>
                </c:pt>
                <c:pt idx="21">
                  <c:v>2.2339000000000002</c:v>
                </c:pt>
                <c:pt idx="22">
                  <c:v>2.2216999999999998</c:v>
                </c:pt>
                <c:pt idx="23">
                  <c:v>2.2125999999999997</c:v>
                </c:pt>
                <c:pt idx="24">
                  <c:v>2.2067999999999999</c:v>
                </c:pt>
                <c:pt idx="25">
                  <c:v>2.1981000000000002</c:v>
                </c:pt>
                <c:pt idx="26">
                  <c:v>2.1897000000000002</c:v>
                </c:pt>
                <c:pt idx="27">
                  <c:v>2.1812</c:v>
                </c:pt>
                <c:pt idx="28">
                  <c:v>2.1758999999999977</c:v>
                </c:pt>
                <c:pt idx="29">
                  <c:v>2.1705000000000001</c:v>
                </c:pt>
                <c:pt idx="30">
                  <c:v>2.1652</c:v>
                </c:pt>
                <c:pt idx="31">
                  <c:v>2.3453999999999997</c:v>
                </c:pt>
                <c:pt idx="32">
                  <c:v>2.3379999999999987</c:v>
                </c:pt>
                <c:pt idx="33">
                  <c:v>2.3407</c:v>
                </c:pt>
                <c:pt idx="34">
                  <c:v>2.3424999999999967</c:v>
                </c:pt>
                <c:pt idx="35">
                  <c:v>2.3325999999999967</c:v>
                </c:pt>
                <c:pt idx="36">
                  <c:v>2.3324999999999907</c:v>
                </c:pt>
                <c:pt idx="37">
                  <c:v>2.3310999999999931</c:v>
                </c:pt>
                <c:pt idx="38">
                  <c:v>2.3292999999999977</c:v>
                </c:pt>
                <c:pt idx="39">
                  <c:v>2.3261999999999987</c:v>
                </c:pt>
                <c:pt idx="40">
                  <c:v>2.3334999999999977</c:v>
                </c:pt>
                <c:pt idx="41">
                  <c:v>2.3298999999999968</c:v>
                </c:pt>
                <c:pt idx="42">
                  <c:v>2.3371999999999997</c:v>
                </c:pt>
                <c:pt idx="43">
                  <c:v>2.3457999999999997</c:v>
                </c:pt>
                <c:pt idx="44">
                  <c:v>2.3443000000000001</c:v>
                </c:pt>
                <c:pt idx="45">
                  <c:v>2.3449</c:v>
                </c:pt>
                <c:pt idx="46">
                  <c:v>2.3479000000000001</c:v>
                </c:pt>
                <c:pt idx="47">
                  <c:v>2.3534999999999977</c:v>
                </c:pt>
                <c:pt idx="48">
                  <c:v>2.3620999999999968</c:v>
                </c:pt>
                <c:pt idx="49">
                  <c:v>2.3618999999999977</c:v>
                </c:pt>
                <c:pt idx="50">
                  <c:v>2.3639999999999999</c:v>
                </c:pt>
                <c:pt idx="51">
                  <c:v>2.3586999999999967</c:v>
                </c:pt>
                <c:pt idx="52">
                  <c:v>2.3651999999999997</c:v>
                </c:pt>
                <c:pt idx="53">
                  <c:v>2.3626999999999967</c:v>
                </c:pt>
                <c:pt idx="54">
                  <c:v>2.3607</c:v>
                </c:pt>
                <c:pt idx="55">
                  <c:v>2.3588999999999967</c:v>
                </c:pt>
                <c:pt idx="56">
                  <c:v>2.3481999999999998</c:v>
                </c:pt>
                <c:pt idx="57">
                  <c:v>2.3458999999999977</c:v>
                </c:pt>
                <c:pt idx="58">
                  <c:v>2.3431999999999999</c:v>
                </c:pt>
                <c:pt idx="59">
                  <c:v>2.3409999999999997</c:v>
                </c:pt>
                <c:pt idx="60">
                  <c:v>2.3381999999999987</c:v>
                </c:pt>
                <c:pt idx="61">
                  <c:v>2.3347999999999987</c:v>
                </c:pt>
                <c:pt idx="62">
                  <c:v>2.3308999999999931</c:v>
                </c:pt>
                <c:pt idx="63">
                  <c:v>2.3335999999999997</c:v>
                </c:pt>
                <c:pt idx="64">
                  <c:v>2.3297999999999988</c:v>
                </c:pt>
                <c:pt idx="65">
                  <c:v>2.332299999999992</c:v>
                </c:pt>
                <c:pt idx="66">
                  <c:v>2.3289</c:v>
                </c:pt>
                <c:pt idx="67">
                  <c:v>2.3316999999999921</c:v>
                </c:pt>
                <c:pt idx="68">
                  <c:v>2.3287</c:v>
                </c:pt>
                <c:pt idx="69">
                  <c:v>2.3316999999999921</c:v>
                </c:pt>
                <c:pt idx="70">
                  <c:v>2.3285</c:v>
                </c:pt>
                <c:pt idx="71">
                  <c:v>2.3255999999999997</c:v>
                </c:pt>
                <c:pt idx="72">
                  <c:v>2.3338999999999968</c:v>
                </c:pt>
                <c:pt idx="73">
                  <c:v>2.3254999999999977</c:v>
                </c:pt>
                <c:pt idx="74">
                  <c:v>2.3279000000000001</c:v>
                </c:pt>
                <c:pt idx="75">
                  <c:v>2.3245999999999998</c:v>
                </c:pt>
                <c:pt idx="76">
                  <c:v>2.3262999999999967</c:v>
                </c:pt>
                <c:pt idx="77">
                  <c:v>2.323</c:v>
                </c:pt>
                <c:pt idx="78">
                  <c:v>2.3249999999999997</c:v>
                </c:pt>
                <c:pt idx="79">
                  <c:v>2.3266999999999967</c:v>
                </c:pt>
                <c:pt idx="80">
                  <c:v>2.356499999999992</c:v>
                </c:pt>
                <c:pt idx="81">
                  <c:v>1.747899999999994</c:v>
                </c:pt>
                <c:pt idx="82">
                  <c:v>2.3252999999999977</c:v>
                </c:pt>
                <c:pt idx="83">
                  <c:v>2.3259999999999987</c:v>
                </c:pt>
                <c:pt idx="84">
                  <c:v>2.3265999999999987</c:v>
                </c:pt>
                <c:pt idx="85">
                  <c:v>2.323</c:v>
                </c:pt>
                <c:pt idx="86">
                  <c:v>2.3235999999999999</c:v>
                </c:pt>
                <c:pt idx="87">
                  <c:v>2.3239999999999998</c:v>
                </c:pt>
                <c:pt idx="88">
                  <c:v>2.3247999999999998</c:v>
                </c:pt>
                <c:pt idx="89">
                  <c:v>2.3252999999999977</c:v>
                </c:pt>
                <c:pt idx="90">
                  <c:v>2.3256999999999977</c:v>
                </c:pt>
                <c:pt idx="91">
                  <c:v>2.3258999999999967</c:v>
                </c:pt>
                <c:pt idx="92">
                  <c:v>2.3259999999999987</c:v>
                </c:pt>
                <c:pt idx="93">
                  <c:v>2.3259999999999987</c:v>
                </c:pt>
                <c:pt idx="94">
                  <c:v>2.3219999999999987</c:v>
                </c:pt>
                <c:pt idx="95">
                  <c:v>2.3261999999999987</c:v>
                </c:pt>
                <c:pt idx="96">
                  <c:v>2.3259999999999987</c:v>
                </c:pt>
                <c:pt idx="97">
                  <c:v>2.3258999999999967</c:v>
                </c:pt>
                <c:pt idx="98">
                  <c:v>2.3254999999999977</c:v>
                </c:pt>
                <c:pt idx="99">
                  <c:v>2.3249</c:v>
                </c:pt>
                <c:pt idx="100">
                  <c:v>2.3241000000000001</c:v>
                </c:pt>
                <c:pt idx="101">
                  <c:v>2.3233999999999999</c:v>
                </c:pt>
                <c:pt idx="102">
                  <c:v>2.3218999999999967</c:v>
                </c:pt>
                <c:pt idx="103">
                  <c:v>2.3191999999999977</c:v>
                </c:pt>
                <c:pt idx="104">
                  <c:v>2.3154999999999921</c:v>
                </c:pt>
                <c:pt idx="105">
                  <c:v>2.3118999999999921</c:v>
                </c:pt>
                <c:pt idx="106">
                  <c:v>2.3081999999999998</c:v>
                </c:pt>
                <c:pt idx="107">
                  <c:v>2.3045999999999998</c:v>
                </c:pt>
                <c:pt idx="108">
                  <c:v>2.3008999999999977</c:v>
                </c:pt>
                <c:pt idx="109">
                  <c:v>2.2972999999999999</c:v>
                </c:pt>
                <c:pt idx="110">
                  <c:v>2.2972000000000001</c:v>
                </c:pt>
                <c:pt idx="111">
                  <c:v>2.2936999999999999</c:v>
                </c:pt>
                <c:pt idx="112">
                  <c:v>2.2902</c:v>
                </c:pt>
                <c:pt idx="113">
                  <c:v>2.283100000000009</c:v>
                </c:pt>
                <c:pt idx="114">
                  <c:v>2.283100000000009</c:v>
                </c:pt>
                <c:pt idx="115">
                  <c:v>2.2763</c:v>
                </c:pt>
                <c:pt idx="116">
                  <c:v>2.2730000000000001</c:v>
                </c:pt>
                <c:pt idx="117">
                  <c:v>2.2694999999999999</c:v>
                </c:pt>
                <c:pt idx="118">
                  <c:v>2.2660999999999998</c:v>
                </c:pt>
                <c:pt idx="119">
                  <c:v>2.2627999999999999</c:v>
                </c:pt>
                <c:pt idx="120">
                  <c:v>2.2629000000000001</c:v>
                </c:pt>
                <c:pt idx="121">
                  <c:v>2.2561999999999998</c:v>
                </c:pt>
                <c:pt idx="122">
                  <c:v>2.2561999999999998</c:v>
                </c:pt>
                <c:pt idx="123">
                  <c:v>2.2528999999999977</c:v>
                </c:pt>
                <c:pt idx="124">
                  <c:v>2.2498</c:v>
                </c:pt>
                <c:pt idx="125">
                  <c:v>2.2465000000000002</c:v>
                </c:pt>
                <c:pt idx="126">
                  <c:v>2.2432000000000012</c:v>
                </c:pt>
                <c:pt idx="127">
                  <c:v>2.243500000000008</c:v>
                </c:pt>
                <c:pt idx="128">
                  <c:v>2.243500000000008</c:v>
                </c:pt>
                <c:pt idx="129">
                  <c:v>2.2403000000000071</c:v>
                </c:pt>
                <c:pt idx="130">
                  <c:v>2.2370999999999999</c:v>
                </c:pt>
                <c:pt idx="131">
                  <c:v>2.2339000000000002</c:v>
                </c:pt>
                <c:pt idx="132">
                  <c:v>2.2370999999999999</c:v>
                </c:pt>
                <c:pt idx="133">
                  <c:v>2.2307999999999999</c:v>
                </c:pt>
                <c:pt idx="134">
                  <c:v>2.2309000000000001</c:v>
                </c:pt>
                <c:pt idx="135">
                  <c:v>2.2339000000000002</c:v>
                </c:pt>
                <c:pt idx="136">
                  <c:v>2.2339000000000002</c:v>
                </c:pt>
                <c:pt idx="137">
                  <c:v>2.0377000000000001</c:v>
                </c:pt>
                <c:pt idx="138">
                  <c:v>2.0299</c:v>
                </c:pt>
                <c:pt idx="139">
                  <c:v>2.2589999999999999</c:v>
                </c:pt>
                <c:pt idx="140">
                  <c:v>2.258</c:v>
                </c:pt>
                <c:pt idx="141">
                  <c:v>2.2570000000000001</c:v>
                </c:pt>
                <c:pt idx="142">
                  <c:v>2.2561</c:v>
                </c:pt>
                <c:pt idx="143">
                  <c:v>2.262</c:v>
                </c:pt>
                <c:pt idx="144">
                  <c:v>2.2532999999999999</c:v>
                </c:pt>
                <c:pt idx="145">
                  <c:v>2.2515000000000001</c:v>
                </c:pt>
                <c:pt idx="146">
                  <c:v>2.2496</c:v>
                </c:pt>
                <c:pt idx="147">
                  <c:v>2.2476000000000012</c:v>
                </c:pt>
                <c:pt idx="148">
                  <c:v>2.2521</c:v>
                </c:pt>
                <c:pt idx="149">
                  <c:v>2.243900000000008</c:v>
                </c:pt>
                <c:pt idx="150">
                  <c:v>2.2482000000000002</c:v>
                </c:pt>
                <c:pt idx="151">
                  <c:v>2.2458</c:v>
                </c:pt>
                <c:pt idx="152">
                  <c:v>2.2496</c:v>
                </c:pt>
                <c:pt idx="153">
                  <c:v>2.2469000000000001</c:v>
                </c:pt>
                <c:pt idx="154">
                  <c:v>2.2383000000000002</c:v>
                </c:pt>
                <c:pt idx="155">
                  <c:v>2.2422</c:v>
                </c:pt>
                <c:pt idx="156">
                  <c:v>2.2397</c:v>
                </c:pt>
                <c:pt idx="157">
                  <c:v>2.2432000000000012</c:v>
                </c:pt>
                <c:pt idx="158">
                  <c:v>2.2406999999999999</c:v>
                </c:pt>
                <c:pt idx="159">
                  <c:v>2.2383000000000002</c:v>
                </c:pt>
                <c:pt idx="160">
                  <c:v>2.2355999999999998</c:v>
                </c:pt>
                <c:pt idx="161">
                  <c:v>2.2389000000000001</c:v>
                </c:pt>
                <c:pt idx="162">
                  <c:v>2.2423999999999999</c:v>
                </c:pt>
                <c:pt idx="163">
                  <c:v>2.2399</c:v>
                </c:pt>
                <c:pt idx="164">
                  <c:v>2.2372999999999998</c:v>
                </c:pt>
                <c:pt idx="165">
                  <c:v>2.2402000000000002</c:v>
                </c:pt>
                <c:pt idx="166">
                  <c:v>2.2378</c:v>
                </c:pt>
                <c:pt idx="167">
                  <c:v>2.2406000000000001</c:v>
                </c:pt>
                <c:pt idx="168">
                  <c:v>2.2382</c:v>
                </c:pt>
                <c:pt idx="169">
                  <c:v>2.2412000000000001</c:v>
                </c:pt>
                <c:pt idx="170">
                  <c:v>2.2383999999999999</c:v>
                </c:pt>
                <c:pt idx="171">
                  <c:v>2.2412000000000001</c:v>
                </c:pt>
                <c:pt idx="172">
                  <c:v>2.2446000000000002</c:v>
                </c:pt>
                <c:pt idx="173">
                  <c:v>2.2366999999999977</c:v>
                </c:pt>
                <c:pt idx="174">
                  <c:v>2.2395999999999998</c:v>
                </c:pt>
                <c:pt idx="175">
                  <c:v>2.2425999999999999</c:v>
                </c:pt>
                <c:pt idx="176">
                  <c:v>2.2403000000000071</c:v>
                </c:pt>
                <c:pt idx="177">
                  <c:v>2.2433000000000081</c:v>
                </c:pt>
                <c:pt idx="178">
                  <c:v>2.2404999999999999</c:v>
                </c:pt>
                <c:pt idx="179">
                  <c:v>2.238</c:v>
                </c:pt>
                <c:pt idx="180">
                  <c:v>2.2404000000000002</c:v>
                </c:pt>
                <c:pt idx="181">
                  <c:v>2.2378</c:v>
                </c:pt>
                <c:pt idx="182">
                  <c:v>2.2355999999999998</c:v>
                </c:pt>
                <c:pt idx="183">
                  <c:v>2.2381000000000002</c:v>
                </c:pt>
                <c:pt idx="184">
                  <c:v>2.2357999999999998</c:v>
                </c:pt>
                <c:pt idx="185">
                  <c:v>2.2432000000000012</c:v>
                </c:pt>
                <c:pt idx="186">
                  <c:v>2.2408999999999999</c:v>
                </c:pt>
                <c:pt idx="187">
                  <c:v>2.2385000000000002</c:v>
                </c:pt>
                <c:pt idx="188">
                  <c:v>2.2361</c:v>
                </c:pt>
                <c:pt idx="189">
                  <c:v>2.2387000000000001</c:v>
                </c:pt>
                <c:pt idx="190">
                  <c:v>2.2361</c:v>
                </c:pt>
                <c:pt idx="191">
                  <c:v>2.2385999999999999</c:v>
                </c:pt>
                <c:pt idx="192">
                  <c:v>2.2364999999999977</c:v>
                </c:pt>
                <c:pt idx="193">
                  <c:v>2.2339000000000002</c:v>
                </c:pt>
                <c:pt idx="194">
                  <c:v>2.2408999999999999</c:v>
                </c:pt>
                <c:pt idx="195">
                  <c:v>2.2338</c:v>
                </c:pt>
                <c:pt idx="196">
                  <c:v>2.2359</c:v>
                </c:pt>
                <c:pt idx="197">
                  <c:v>2.2334999999999998</c:v>
                </c:pt>
                <c:pt idx="198">
                  <c:v>2.2357999999999998</c:v>
                </c:pt>
                <c:pt idx="199">
                  <c:v>2.2381000000000002</c:v>
                </c:pt>
                <c:pt idx="200">
                  <c:v>2.2359999999999998</c:v>
                </c:pt>
                <c:pt idx="201">
                  <c:v>2.2336999999999998</c:v>
                </c:pt>
                <c:pt idx="202">
                  <c:v>2.2313000000000001</c:v>
                </c:pt>
                <c:pt idx="203">
                  <c:v>2.2334999999999998</c:v>
                </c:pt>
                <c:pt idx="204">
                  <c:v>2.2357</c:v>
                </c:pt>
                <c:pt idx="205">
                  <c:v>2.2334000000000001</c:v>
                </c:pt>
                <c:pt idx="206">
                  <c:v>2.2311999999999999</c:v>
                </c:pt>
                <c:pt idx="207">
                  <c:v>2.2290000000000001</c:v>
                </c:pt>
                <c:pt idx="208">
                  <c:v>2.2309999999999999</c:v>
                </c:pt>
                <c:pt idx="209">
                  <c:v>2.2286999999999999</c:v>
                </c:pt>
                <c:pt idx="210">
                  <c:v>2.2307999999999999</c:v>
                </c:pt>
                <c:pt idx="211">
                  <c:v>2.2286999999999999</c:v>
                </c:pt>
                <c:pt idx="212">
                  <c:v>2.2307000000000001</c:v>
                </c:pt>
                <c:pt idx="213">
                  <c:v>2.2327999999999997</c:v>
                </c:pt>
                <c:pt idx="214">
                  <c:v>2.2305999999999999</c:v>
                </c:pt>
                <c:pt idx="215">
                  <c:v>2.2325999999999997</c:v>
                </c:pt>
                <c:pt idx="216">
                  <c:v>2.2309999999999999</c:v>
                </c:pt>
                <c:pt idx="217">
                  <c:v>2.2286999999999999</c:v>
                </c:pt>
                <c:pt idx="218">
                  <c:v>2.2307000000000001</c:v>
                </c:pt>
                <c:pt idx="219">
                  <c:v>2.2282999999999999</c:v>
                </c:pt>
                <c:pt idx="220">
                  <c:v>2.2303000000000002</c:v>
                </c:pt>
                <c:pt idx="221">
                  <c:v>2.2242000000000002</c:v>
                </c:pt>
                <c:pt idx="222">
                  <c:v>2.2259000000000002</c:v>
                </c:pt>
                <c:pt idx="223">
                  <c:v>2.2276000000000002</c:v>
                </c:pt>
                <c:pt idx="224">
                  <c:v>2.2296999999999998</c:v>
                </c:pt>
                <c:pt idx="225">
                  <c:v>2.2274000000000012</c:v>
                </c:pt>
                <c:pt idx="226">
                  <c:v>2.2212000000000001</c:v>
                </c:pt>
                <c:pt idx="227">
                  <c:v>2.2227999999999999</c:v>
                </c:pt>
                <c:pt idx="228">
                  <c:v>2.2246000000000001</c:v>
                </c:pt>
                <c:pt idx="229">
                  <c:v>2.2223999999999999</c:v>
                </c:pt>
                <c:pt idx="230">
                  <c:v>2.2204999999999999</c:v>
                </c:pt>
                <c:pt idx="231">
                  <c:v>2.2227000000000001</c:v>
                </c:pt>
                <c:pt idx="232">
                  <c:v>2.2254999999999998</c:v>
                </c:pt>
                <c:pt idx="233">
                  <c:v>2.2208000000000001</c:v>
                </c:pt>
                <c:pt idx="234">
                  <c:v>2.2242999999999999</c:v>
                </c:pt>
                <c:pt idx="235">
                  <c:v>2.2282000000000002</c:v>
                </c:pt>
                <c:pt idx="236">
                  <c:v>2.2284999999999999</c:v>
                </c:pt>
                <c:pt idx="237">
                  <c:v>2.2250999999999999</c:v>
                </c:pt>
                <c:pt idx="238">
                  <c:v>2.2256</c:v>
                </c:pt>
                <c:pt idx="239">
                  <c:v>2.2221000000000002</c:v>
                </c:pt>
                <c:pt idx="240">
                  <c:v>2.2223000000000002</c:v>
                </c:pt>
                <c:pt idx="241">
                  <c:v>2.2179000000000002</c:v>
                </c:pt>
                <c:pt idx="242">
                  <c:v>2.2165999999999997</c:v>
                </c:pt>
                <c:pt idx="243">
                  <c:v>2.2145000000000001</c:v>
                </c:pt>
                <c:pt idx="244">
                  <c:v>2.2185000000000001</c:v>
                </c:pt>
                <c:pt idx="245">
                  <c:v>2.2216999999999998</c:v>
                </c:pt>
                <c:pt idx="246">
                  <c:v>2.2212000000000001</c:v>
                </c:pt>
                <c:pt idx="247">
                  <c:v>2.2201000000000071</c:v>
                </c:pt>
                <c:pt idx="248">
                  <c:v>2.2265000000000001</c:v>
                </c:pt>
                <c:pt idx="249">
                  <c:v>2.2259000000000002</c:v>
                </c:pt>
                <c:pt idx="250">
                  <c:v>2.2292000000000001</c:v>
                </c:pt>
                <c:pt idx="251">
                  <c:v>2.2290000000000001</c:v>
                </c:pt>
                <c:pt idx="252">
                  <c:v>2.2292999999999998</c:v>
                </c:pt>
                <c:pt idx="253">
                  <c:v>2.2298</c:v>
                </c:pt>
                <c:pt idx="254">
                  <c:v>2.2303000000000002</c:v>
                </c:pt>
                <c:pt idx="255">
                  <c:v>2.2311000000000001</c:v>
                </c:pt>
                <c:pt idx="256">
                  <c:v>2.2321</c:v>
                </c:pt>
                <c:pt idx="257">
                  <c:v>2.2328999999999977</c:v>
                </c:pt>
                <c:pt idx="258">
                  <c:v>2.2336</c:v>
                </c:pt>
                <c:pt idx="259">
                  <c:v>2.2383000000000002</c:v>
                </c:pt>
                <c:pt idx="260">
                  <c:v>2.2357999999999998</c:v>
                </c:pt>
                <c:pt idx="261">
                  <c:v>2.2332999999999998</c:v>
                </c:pt>
                <c:pt idx="262">
                  <c:v>2.2378</c:v>
                </c:pt>
                <c:pt idx="263">
                  <c:v>2.2389000000000001</c:v>
                </c:pt>
                <c:pt idx="264">
                  <c:v>2.2400000000000002</c:v>
                </c:pt>
                <c:pt idx="265">
                  <c:v>2.2410000000000001</c:v>
                </c:pt>
                <c:pt idx="266">
                  <c:v>2.2421000000000002</c:v>
                </c:pt>
                <c:pt idx="267">
                  <c:v>2.2434000000000012</c:v>
                </c:pt>
                <c:pt idx="268">
                  <c:v>2.2444000000000002</c:v>
                </c:pt>
                <c:pt idx="269">
                  <c:v>2.2454999999999998</c:v>
                </c:pt>
                <c:pt idx="270">
                  <c:v>2.2467000000000001</c:v>
                </c:pt>
                <c:pt idx="271">
                  <c:v>2.2480000000000002</c:v>
                </c:pt>
                <c:pt idx="272">
                  <c:v>2.2488999999999999</c:v>
                </c:pt>
                <c:pt idx="273">
                  <c:v>2.25</c:v>
                </c:pt>
                <c:pt idx="274">
                  <c:v>2.2511999999999999</c:v>
                </c:pt>
                <c:pt idx="275">
                  <c:v>2.2523999999999997</c:v>
                </c:pt>
                <c:pt idx="276">
                  <c:v>2.2534000000000001</c:v>
                </c:pt>
                <c:pt idx="277">
                  <c:v>2.2507999999999999</c:v>
                </c:pt>
                <c:pt idx="278">
                  <c:v>2.2517999999999998</c:v>
                </c:pt>
                <c:pt idx="279">
                  <c:v>2.2563999999999997</c:v>
                </c:pt>
                <c:pt idx="280">
                  <c:v>2.2725999999999997</c:v>
                </c:pt>
                <c:pt idx="281">
                  <c:v>2.2551000000000001</c:v>
                </c:pt>
                <c:pt idx="282">
                  <c:v>2.2524999999999977</c:v>
                </c:pt>
                <c:pt idx="283">
                  <c:v>2.2567999999999997</c:v>
                </c:pt>
                <c:pt idx="284">
                  <c:v>2.258</c:v>
                </c:pt>
                <c:pt idx="285">
                  <c:v>2.2553999999999998</c:v>
                </c:pt>
                <c:pt idx="286">
                  <c:v>2.2563</c:v>
                </c:pt>
                <c:pt idx="287">
                  <c:v>2.2574000000000001</c:v>
                </c:pt>
                <c:pt idx="288">
                  <c:v>2.2582</c:v>
                </c:pt>
                <c:pt idx="289">
                  <c:v>2.2553999999999998</c:v>
                </c:pt>
                <c:pt idx="290">
                  <c:v>2.2527999999999997</c:v>
                </c:pt>
                <c:pt idx="291">
                  <c:v>2.254</c:v>
                </c:pt>
                <c:pt idx="292">
                  <c:v>2.2692000000000001</c:v>
                </c:pt>
                <c:pt idx="293">
                  <c:v>2.2555999999999998</c:v>
                </c:pt>
                <c:pt idx="294">
                  <c:v>2.2427000000000001</c:v>
                </c:pt>
                <c:pt idx="295">
                  <c:v>2.2436000000000011</c:v>
                </c:pt>
                <c:pt idx="296">
                  <c:v>2.2444000000000002</c:v>
                </c:pt>
                <c:pt idx="297">
                  <c:v>2.2452999999999999</c:v>
                </c:pt>
                <c:pt idx="298">
                  <c:v>2.2462</c:v>
                </c:pt>
                <c:pt idx="299">
                  <c:v>2.2336</c:v>
                </c:pt>
                <c:pt idx="300">
                  <c:v>2.2216</c:v>
                </c:pt>
                <c:pt idx="301">
                  <c:v>2.2221000000000002</c:v>
                </c:pt>
                <c:pt idx="302">
                  <c:v>2.2229000000000001</c:v>
                </c:pt>
                <c:pt idx="303">
                  <c:v>2.2111000000000001</c:v>
                </c:pt>
                <c:pt idx="304">
                  <c:v>2.1993</c:v>
                </c:pt>
                <c:pt idx="305">
                  <c:v>2.1884000000000001</c:v>
                </c:pt>
                <c:pt idx="306">
                  <c:v>2.1776</c:v>
                </c:pt>
                <c:pt idx="307">
                  <c:v>2.1783999999999999</c:v>
                </c:pt>
                <c:pt idx="308">
                  <c:v>2.1567999999999987</c:v>
                </c:pt>
                <c:pt idx="309">
                  <c:v>2.1684000000000001</c:v>
                </c:pt>
                <c:pt idx="310">
                  <c:v>2.1579999999999999</c:v>
                </c:pt>
                <c:pt idx="311">
                  <c:v>2.1478000000000002</c:v>
                </c:pt>
                <c:pt idx="312">
                  <c:v>2.1482999999999999</c:v>
                </c:pt>
                <c:pt idx="313">
                  <c:v>2.1383999999999999</c:v>
                </c:pt>
                <c:pt idx="314">
                  <c:v>2.1286999999999998</c:v>
                </c:pt>
                <c:pt idx="315">
                  <c:v>2.1293000000000002</c:v>
                </c:pt>
                <c:pt idx="316">
                  <c:v>2.1195999999999997</c:v>
                </c:pt>
                <c:pt idx="317">
                  <c:v>2.1202999999999999</c:v>
                </c:pt>
                <c:pt idx="318">
                  <c:v>2.1206999999999998</c:v>
                </c:pt>
                <c:pt idx="319">
                  <c:v>2.1113999999999997</c:v>
                </c:pt>
                <c:pt idx="320">
                  <c:v>2.1021000000000001</c:v>
                </c:pt>
                <c:pt idx="321">
                  <c:v>2.1025999999999998</c:v>
                </c:pt>
                <c:pt idx="322">
                  <c:v>2.1029</c:v>
                </c:pt>
                <c:pt idx="323">
                  <c:v>2.1032999999999999</c:v>
                </c:pt>
                <c:pt idx="324">
                  <c:v>2.0945</c:v>
                </c:pt>
                <c:pt idx="325">
                  <c:v>2.0855000000000001</c:v>
                </c:pt>
                <c:pt idx="326">
                  <c:v>2.0859000000000001</c:v>
                </c:pt>
                <c:pt idx="327">
                  <c:v>2.0861000000000001</c:v>
                </c:pt>
                <c:pt idx="328">
                  <c:v>2.0863999999999998</c:v>
                </c:pt>
                <c:pt idx="329">
                  <c:v>2.0863999999999998</c:v>
                </c:pt>
                <c:pt idx="330">
                  <c:v>2.0775999999999999</c:v>
                </c:pt>
                <c:pt idx="331">
                  <c:v>2.0777000000000001</c:v>
                </c:pt>
                <c:pt idx="332">
                  <c:v>2.0777000000000001</c:v>
                </c:pt>
                <c:pt idx="333">
                  <c:v>2.0779000000000001</c:v>
                </c:pt>
                <c:pt idx="334">
                  <c:v>2.0691999999999999</c:v>
                </c:pt>
                <c:pt idx="335">
                  <c:v>2.0779999999999998</c:v>
                </c:pt>
                <c:pt idx="336">
                  <c:v>2.0693999999999999</c:v>
                </c:pt>
                <c:pt idx="337">
                  <c:v>2.0695000000000001</c:v>
                </c:pt>
                <c:pt idx="338">
                  <c:v>2.0697999999999999</c:v>
                </c:pt>
                <c:pt idx="339">
                  <c:v>2.0701999999999998</c:v>
                </c:pt>
                <c:pt idx="340">
                  <c:v>2.0619000000000001</c:v>
                </c:pt>
                <c:pt idx="341">
                  <c:v>2.0707999999999998</c:v>
                </c:pt>
                <c:pt idx="342">
                  <c:v>2.0623999999999998</c:v>
                </c:pt>
                <c:pt idx="343">
                  <c:v>2.0627999999999997</c:v>
                </c:pt>
                <c:pt idx="344">
                  <c:v>2.0630999999999999</c:v>
                </c:pt>
                <c:pt idx="345">
                  <c:v>2.0634999999999999</c:v>
                </c:pt>
                <c:pt idx="346">
                  <c:v>2.0638999999999998</c:v>
                </c:pt>
                <c:pt idx="347">
                  <c:v>2.0640999999999998</c:v>
                </c:pt>
                <c:pt idx="348">
                  <c:v>2.0560999999999967</c:v>
                </c:pt>
                <c:pt idx="349">
                  <c:v>2.0564999999999967</c:v>
                </c:pt>
                <c:pt idx="350">
                  <c:v>2.0651999999999999</c:v>
                </c:pt>
              </c:numCache>
            </c:numRef>
          </c:yVal>
          <c:smooth val="0"/>
        </c:ser>
        <c:ser>
          <c:idx val="1"/>
          <c:order val="1"/>
          <c:tx>
            <c:v>TO = 0,5 cm</c:v>
          </c:tx>
          <c:spPr>
            <a:ln w="28575">
              <a:noFill/>
            </a:ln>
          </c:spPr>
          <c:xVal>
            <c:numRef>
              <c:f>Feuil1!$H$6:$H$356</c:f>
              <c:numCache>
                <c:formatCode>General</c:formatCode>
                <c:ptCount val="351"/>
                <c:pt idx="0">
                  <c:v>400</c:v>
                </c:pt>
                <c:pt idx="1">
                  <c:v>401</c:v>
                </c:pt>
                <c:pt idx="2">
                  <c:v>402</c:v>
                </c:pt>
                <c:pt idx="3">
                  <c:v>403</c:v>
                </c:pt>
                <c:pt idx="4">
                  <c:v>404</c:v>
                </c:pt>
                <c:pt idx="5">
                  <c:v>405</c:v>
                </c:pt>
                <c:pt idx="6">
                  <c:v>406</c:v>
                </c:pt>
                <c:pt idx="7">
                  <c:v>407</c:v>
                </c:pt>
                <c:pt idx="8">
                  <c:v>408</c:v>
                </c:pt>
                <c:pt idx="9">
                  <c:v>409</c:v>
                </c:pt>
                <c:pt idx="10">
                  <c:v>410</c:v>
                </c:pt>
                <c:pt idx="11">
                  <c:v>411</c:v>
                </c:pt>
                <c:pt idx="12">
                  <c:v>412</c:v>
                </c:pt>
                <c:pt idx="13">
                  <c:v>413</c:v>
                </c:pt>
                <c:pt idx="14">
                  <c:v>414</c:v>
                </c:pt>
                <c:pt idx="15">
                  <c:v>415</c:v>
                </c:pt>
                <c:pt idx="16">
                  <c:v>416</c:v>
                </c:pt>
                <c:pt idx="17">
                  <c:v>417</c:v>
                </c:pt>
                <c:pt idx="18">
                  <c:v>418</c:v>
                </c:pt>
                <c:pt idx="19">
                  <c:v>419</c:v>
                </c:pt>
                <c:pt idx="20">
                  <c:v>420</c:v>
                </c:pt>
                <c:pt idx="21">
                  <c:v>421</c:v>
                </c:pt>
                <c:pt idx="22">
                  <c:v>422</c:v>
                </c:pt>
                <c:pt idx="23">
                  <c:v>423</c:v>
                </c:pt>
                <c:pt idx="24">
                  <c:v>424</c:v>
                </c:pt>
                <c:pt idx="25">
                  <c:v>425</c:v>
                </c:pt>
                <c:pt idx="26">
                  <c:v>426</c:v>
                </c:pt>
                <c:pt idx="27">
                  <c:v>427</c:v>
                </c:pt>
                <c:pt idx="28">
                  <c:v>428</c:v>
                </c:pt>
                <c:pt idx="29">
                  <c:v>429</c:v>
                </c:pt>
                <c:pt idx="30">
                  <c:v>430</c:v>
                </c:pt>
                <c:pt idx="31">
                  <c:v>431</c:v>
                </c:pt>
                <c:pt idx="32">
                  <c:v>432</c:v>
                </c:pt>
                <c:pt idx="33">
                  <c:v>433</c:v>
                </c:pt>
                <c:pt idx="34">
                  <c:v>434</c:v>
                </c:pt>
                <c:pt idx="35">
                  <c:v>435</c:v>
                </c:pt>
                <c:pt idx="36">
                  <c:v>436</c:v>
                </c:pt>
                <c:pt idx="37">
                  <c:v>437</c:v>
                </c:pt>
                <c:pt idx="38">
                  <c:v>438</c:v>
                </c:pt>
                <c:pt idx="39">
                  <c:v>439</c:v>
                </c:pt>
                <c:pt idx="40">
                  <c:v>440</c:v>
                </c:pt>
                <c:pt idx="41">
                  <c:v>441</c:v>
                </c:pt>
                <c:pt idx="42">
                  <c:v>442</c:v>
                </c:pt>
                <c:pt idx="43">
                  <c:v>443</c:v>
                </c:pt>
                <c:pt idx="44">
                  <c:v>444</c:v>
                </c:pt>
                <c:pt idx="45">
                  <c:v>445</c:v>
                </c:pt>
                <c:pt idx="46">
                  <c:v>446</c:v>
                </c:pt>
                <c:pt idx="47">
                  <c:v>447</c:v>
                </c:pt>
                <c:pt idx="48">
                  <c:v>448</c:v>
                </c:pt>
                <c:pt idx="49">
                  <c:v>449</c:v>
                </c:pt>
                <c:pt idx="50">
                  <c:v>450</c:v>
                </c:pt>
                <c:pt idx="51">
                  <c:v>451</c:v>
                </c:pt>
                <c:pt idx="52">
                  <c:v>452</c:v>
                </c:pt>
                <c:pt idx="53">
                  <c:v>453</c:v>
                </c:pt>
                <c:pt idx="54">
                  <c:v>454</c:v>
                </c:pt>
                <c:pt idx="55">
                  <c:v>455</c:v>
                </c:pt>
                <c:pt idx="56">
                  <c:v>456</c:v>
                </c:pt>
                <c:pt idx="57">
                  <c:v>457</c:v>
                </c:pt>
                <c:pt idx="58">
                  <c:v>458</c:v>
                </c:pt>
                <c:pt idx="59">
                  <c:v>459</c:v>
                </c:pt>
                <c:pt idx="60">
                  <c:v>460</c:v>
                </c:pt>
                <c:pt idx="61">
                  <c:v>461</c:v>
                </c:pt>
                <c:pt idx="62">
                  <c:v>462</c:v>
                </c:pt>
                <c:pt idx="63">
                  <c:v>463</c:v>
                </c:pt>
                <c:pt idx="64">
                  <c:v>464</c:v>
                </c:pt>
                <c:pt idx="65">
                  <c:v>465</c:v>
                </c:pt>
                <c:pt idx="66">
                  <c:v>466</c:v>
                </c:pt>
                <c:pt idx="67">
                  <c:v>467</c:v>
                </c:pt>
                <c:pt idx="68">
                  <c:v>468</c:v>
                </c:pt>
                <c:pt idx="69">
                  <c:v>469</c:v>
                </c:pt>
                <c:pt idx="70">
                  <c:v>470</c:v>
                </c:pt>
                <c:pt idx="71">
                  <c:v>471</c:v>
                </c:pt>
                <c:pt idx="72">
                  <c:v>472</c:v>
                </c:pt>
                <c:pt idx="73">
                  <c:v>473</c:v>
                </c:pt>
                <c:pt idx="74">
                  <c:v>474</c:v>
                </c:pt>
                <c:pt idx="75">
                  <c:v>475</c:v>
                </c:pt>
                <c:pt idx="76">
                  <c:v>476</c:v>
                </c:pt>
                <c:pt idx="77">
                  <c:v>477</c:v>
                </c:pt>
                <c:pt idx="78">
                  <c:v>478</c:v>
                </c:pt>
                <c:pt idx="79">
                  <c:v>479</c:v>
                </c:pt>
                <c:pt idx="80">
                  <c:v>480</c:v>
                </c:pt>
                <c:pt idx="81">
                  <c:v>481</c:v>
                </c:pt>
                <c:pt idx="82">
                  <c:v>482</c:v>
                </c:pt>
                <c:pt idx="83">
                  <c:v>483</c:v>
                </c:pt>
                <c:pt idx="84">
                  <c:v>484</c:v>
                </c:pt>
                <c:pt idx="85">
                  <c:v>485</c:v>
                </c:pt>
                <c:pt idx="86">
                  <c:v>486</c:v>
                </c:pt>
                <c:pt idx="87">
                  <c:v>487</c:v>
                </c:pt>
                <c:pt idx="88">
                  <c:v>488</c:v>
                </c:pt>
                <c:pt idx="89">
                  <c:v>489</c:v>
                </c:pt>
                <c:pt idx="90">
                  <c:v>490</c:v>
                </c:pt>
                <c:pt idx="91">
                  <c:v>491</c:v>
                </c:pt>
                <c:pt idx="92">
                  <c:v>492</c:v>
                </c:pt>
                <c:pt idx="93">
                  <c:v>493</c:v>
                </c:pt>
                <c:pt idx="94">
                  <c:v>494</c:v>
                </c:pt>
                <c:pt idx="95">
                  <c:v>495</c:v>
                </c:pt>
                <c:pt idx="96">
                  <c:v>496</c:v>
                </c:pt>
                <c:pt idx="97">
                  <c:v>497</c:v>
                </c:pt>
                <c:pt idx="98">
                  <c:v>498</c:v>
                </c:pt>
                <c:pt idx="99">
                  <c:v>499</c:v>
                </c:pt>
                <c:pt idx="100">
                  <c:v>500</c:v>
                </c:pt>
                <c:pt idx="101">
                  <c:v>501</c:v>
                </c:pt>
                <c:pt idx="102">
                  <c:v>502</c:v>
                </c:pt>
                <c:pt idx="103">
                  <c:v>503</c:v>
                </c:pt>
                <c:pt idx="104">
                  <c:v>504</c:v>
                </c:pt>
                <c:pt idx="105">
                  <c:v>505</c:v>
                </c:pt>
                <c:pt idx="106">
                  <c:v>506</c:v>
                </c:pt>
                <c:pt idx="107">
                  <c:v>507</c:v>
                </c:pt>
                <c:pt idx="108">
                  <c:v>508</c:v>
                </c:pt>
                <c:pt idx="109">
                  <c:v>509</c:v>
                </c:pt>
                <c:pt idx="110">
                  <c:v>510</c:v>
                </c:pt>
                <c:pt idx="111">
                  <c:v>511</c:v>
                </c:pt>
                <c:pt idx="112">
                  <c:v>512</c:v>
                </c:pt>
                <c:pt idx="113">
                  <c:v>513</c:v>
                </c:pt>
                <c:pt idx="114">
                  <c:v>514</c:v>
                </c:pt>
                <c:pt idx="115">
                  <c:v>515</c:v>
                </c:pt>
                <c:pt idx="116">
                  <c:v>516</c:v>
                </c:pt>
                <c:pt idx="117">
                  <c:v>517</c:v>
                </c:pt>
                <c:pt idx="118">
                  <c:v>518</c:v>
                </c:pt>
                <c:pt idx="119">
                  <c:v>519</c:v>
                </c:pt>
                <c:pt idx="120">
                  <c:v>520</c:v>
                </c:pt>
                <c:pt idx="121">
                  <c:v>521</c:v>
                </c:pt>
                <c:pt idx="122">
                  <c:v>522</c:v>
                </c:pt>
                <c:pt idx="123">
                  <c:v>523</c:v>
                </c:pt>
                <c:pt idx="124">
                  <c:v>524</c:v>
                </c:pt>
                <c:pt idx="125">
                  <c:v>525</c:v>
                </c:pt>
                <c:pt idx="126">
                  <c:v>526</c:v>
                </c:pt>
                <c:pt idx="127">
                  <c:v>527</c:v>
                </c:pt>
                <c:pt idx="128">
                  <c:v>528</c:v>
                </c:pt>
                <c:pt idx="129">
                  <c:v>529</c:v>
                </c:pt>
                <c:pt idx="130">
                  <c:v>530</c:v>
                </c:pt>
                <c:pt idx="131">
                  <c:v>531</c:v>
                </c:pt>
                <c:pt idx="132">
                  <c:v>532</c:v>
                </c:pt>
                <c:pt idx="133">
                  <c:v>533</c:v>
                </c:pt>
                <c:pt idx="134">
                  <c:v>534</c:v>
                </c:pt>
                <c:pt idx="135">
                  <c:v>535</c:v>
                </c:pt>
                <c:pt idx="136">
                  <c:v>536</c:v>
                </c:pt>
                <c:pt idx="137">
                  <c:v>537</c:v>
                </c:pt>
                <c:pt idx="138">
                  <c:v>538</c:v>
                </c:pt>
                <c:pt idx="139">
                  <c:v>539</c:v>
                </c:pt>
                <c:pt idx="140">
                  <c:v>540</c:v>
                </c:pt>
                <c:pt idx="141">
                  <c:v>541</c:v>
                </c:pt>
                <c:pt idx="142">
                  <c:v>542</c:v>
                </c:pt>
                <c:pt idx="143">
                  <c:v>543</c:v>
                </c:pt>
                <c:pt idx="144">
                  <c:v>544</c:v>
                </c:pt>
                <c:pt idx="145">
                  <c:v>545</c:v>
                </c:pt>
                <c:pt idx="146">
                  <c:v>546</c:v>
                </c:pt>
                <c:pt idx="147">
                  <c:v>547</c:v>
                </c:pt>
                <c:pt idx="148">
                  <c:v>548</c:v>
                </c:pt>
                <c:pt idx="149">
                  <c:v>549</c:v>
                </c:pt>
                <c:pt idx="150">
                  <c:v>550</c:v>
                </c:pt>
                <c:pt idx="151">
                  <c:v>551</c:v>
                </c:pt>
                <c:pt idx="152">
                  <c:v>552</c:v>
                </c:pt>
                <c:pt idx="153">
                  <c:v>553</c:v>
                </c:pt>
                <c:pt idx="154">
                  <c:v>554</c:v>
                </c:pt>
                <c:pt idx="155">
                  <c:v>555</c:v>
                </c:pt>
                <c:pt idx="156">
                  <c:v>556</c:v>
                </c:pt>
                <c:pt idx="157">
                  <c:v>557</c:v>
                </c:pt>
                <c:pt idx="158">
                  <c:v>558</c:v>
                </c:pt>
                <c:pt idx="159">
                  <c:v>559</c:v>
                </c:pt>
                <c:pt idx="160">
                  <c:v>560</c:v>
                </c:pt>
                <c:pt idx="161">
                  <c:v>561</c:v>
                </c:pt>
                <c:pt idx="162">
                  <c:v>562</c:v>
                </c:pt>
                <c:pt idx="163">
                  <c:v>563</c:v>
                </c:pt>
                <c:pt idx="164">
                  <c:v>564</c:v>
                </c:pt>
                <c:pt idx="165">
                  <c:v>565</c:v>
                </c:pt>
                <c:pt idx="166">
                  <c:v>566</c:v>
                </c:pt>
                <c:pt idx="167">
                  <c:v>567</c:v>
                </c:pt>
                <c:pt idx="168">
                  <c:v>568</c:v>
                </c:pt>
                <c:pt idx="169">
                  <c:v>569</c:v>
                </c:pt>
                <c:pt idx="170">
                  <c:v>570</c:v>
                </c:pt>
                <c:pt idx="171">
                  <c:v>571</c:v>
                </c:pt>
                <c:pt idx="172">
                  <c:v>572</c:v>
                </c:pt>
                <c:pt idx="173">
                  <c:v>573</c:v>
                </c:pt>
                <c:pt idx="174">
                  <c:v>574</c:v>
                </c:pt>
                <c:pt idx="175">
                  <c:v>575</c:v>
                </c:pt>
                <c:pt idx="176">
                  <c:v>576</c:v>
                </c:pt>
                <c:pt idx="177">
                  <c:v>577</c:v>
                </c:pt>
                <c:pt idx="178">
                  <c:v>578</c:v>
                </c:pt>
                <c:pt idx="179">
                  <c:v>579</c:v>
                </c:pt>
                <c:pt idx="180">
                  <c:v>580</c:v>
                </c:pt>
                <c:pt idx="181">
                  <c:v>581</c:v>
                </c:pt>
                <c:pt idx="182">
                  <c:v>582</c:v>
                </c:pt>
                <c:pt idx="183">
                  <c:v>583</c:v>
                </c:pt>
                <c:pt idx="184">
                  <c:v>584</c:v>
                </c:pt>
                <c:pt idx="185">
                  <c:v>585</c:v>
                </c:pt>
                <c:pt idx="186">
                  <c:v>586</c:v>
                </c:pt>
                <c:pt idx="187">
                  <c:v>587</c:v>
                </c:pt>
                <c:pt idx="188">
                  <c:v>588</c:v>
                </c:pt>
                <c:pt idx="189">
                  <c:v>589</c:v>
                </c:pt>
                <c:pt idx="190">
                  <c:v>590</c:v>
                </c:pt>
                <c:pt idx="191">
                  <c:v>591</c:v>
                </c:pt>
                <c:pt idx="192">
                  <c:v>592</c:v>
                </c:pt>
                <c:pt idx="193">
                  <c:v>593</c:v>
                </c:pt>
                <c:pt idx="194">
                  <c:v>594</c:v>
                </c:pt>
                <c:pt idx="195">
                  <c:v>595</c:v>
                </c:pt>
                <c:pt idx="196">
                  <c:v>596</c:v>
                </c:pt>
                <c:pt idx="197">
                  <c:v>597</c:v>
                </c:pt>
                <c:pt idx="198">
                  <c:v>598</c:v>
                </c:pt>
                <c:pt idx="199">
                  <c:v>599</c:v>
                </c:pt>
                <c:pt idx="200">
                  <c:v>600</c:v>
                </c:pt>
                <c:pt idx="201">
                  <c:v>601</c:v>
                </c:pt>
                <c:pt idx="202">
                  <c:v>602</c:v>
                </c:pt>
                <c:pt idx="203">
                  <c:v>603</c:v>
                </c:pt>
                <c:pt idx="204">
                  <c:v>604</c:v>
                </c:pt>
                <c:pt idx="205">
                  <c:v>605</c:v>
                </c:pt>
                <c:pt idx="206">
                  <c:v>606</c:v>
                </c:pt>
                <c:pt idx="207">
                  <c:v>607</c:v>
                </c:pt>
                <c:pt idx="208">
                  <c:v>608</c:v>
                </c:pt>
                <c:pt idx="209">
                  <c:v>609</c:v>
                </c:pt>
                <c:pt idx="210">
                  <c:v>610</c:v>
                </c:pt>
                <c:pt idx="211">
                  <c:v>611</c:v>
                </c:pt>
                <c:pt idx="212">
                  <c:v>612</c:v>
                </c:pt>
                <c:pt idx="213">
                  <c:v>613</c:v>
                </c:pt>
                <c:pt idx="214">
                  <c:v>614</c:v>
                </c:pt>
                <c:pt idx="215">
                  <c:v>615</c:v>
                </c:pt>
                <c:pt idx="216">
                  <c:v>616</c:v>
                </c:pt>
                <c:pt idx="217">
                  <c:v>617</c:v>
                </c:pt>
                <c:pt idx="218">
                  <c:v>618</c:v>
                </c:pt>
                <c:pt idx="219">
                  <c:v>619</c:v>
                </c:pt>
                <c:pt idx="220">
                  <c:v>620</c:v>
                </c:pt>
                <c:pt idx="221">
                  <c:v>621</c:v>
                </c:pt>
                <c:pt idx="222">
                  <c:v>622</c:v>
                </c:pt>
                <c:pt idx="223">
                  <c:v>623</c:v>
                </c:pt>
                <c:pt idx="224">
                  <c:v>624</c:v>
                </c:pt>
                <c:pt idx="225">
                  <c:v>625</c:v>
                </c:pt>
                <c:pt idx="226">
                  <c:v>626</c:v>
                </c:pt>
                <c:pt idx="227">
                  <c:v>627</c:v>
                </c:pt>
                <c:pt idx="228">
                  <c:v>628</c:v>
                </c:pt>
                <c:pt idx="229">
                  <c:v>629</c:v>
                </c:pt>
                <c:pt idx="230">
                  <c:v>630</c:v>
                </c:pt>
                <c:pt idx="231">
                  <c:v>631</c:v>
                </c:pt>
                <c:pt idx="232">
                  <c:v>632</c:v>
                </c:pt>
                <c:pt idx="233">
                  <c:v>633</c:v>
                </c:pt>
                <c:pt idx="234">
                  <c:v>634</c:v>
                </c:pt>
                <c:pt idx="235">
                  <c:v>635</c:v>
                </c:pt>
                <c:pt idx="236">
                  <c:v>636</c:v>
                </c:pt>
                <c:pt idx="237">
                  <c:v>637</c:v>
                </c:pt>
                <c:pt idx="238">
                  <c:v>638</c:v>
                </c:pt>
                <c:pt idx="239">
                  <c:v>639</c:v>
                </c:pt>
                <c:pt idx="240">
                  <c:v>640</c:v>
                </c:pt>
                <c:pt idx="241">
                  <c:v>641</c:v>
                </c:pt>
                <c:pt idx="242">
                  <c:v>642</c:v>
                </c:pt>
                <c:pt idx="243">
                  <c:v>643</c:v>
                </c:pt>
                <c:pt idx="244">
                  <c:v>644</c:v>
                </c:pt>
                <c:pt idx="245">
                  <c:v>645</c:v>
                </c:pt>
                <c:pt idx="246">
                  <c:v>646</c:v>
                </c:pt>
                <c:pt idx="247">
                  <c:v>647</c:v>
                </c:pt>
                <c:pt idx="248">
                  <c:v>648</c:v>
                </c:pt>
                <c:pt idx="249">
                  <c:v>649</c:v>
                </c:pt>
                <c:pt idx="250">
                  <c:v>650</c:v>
                </c:pt>
                <c:pt idx="251">
                  <c:v>651</c:v>
                </c:pt>
                <c:pt idx="252">
                  <c:v>652</c:v>
                </c:pt>
                <c:pt idx="253">
                  <c:v>653</c:v>
                </c:pt>
                <c:pt idx="254">
                  <c:v>654</c:v>
                </c:pt>
                <c:pt idx="255">
                  <c:v>655</c:v>
                </c:pt>
                <c:pt idx="256">
                  <c:v>656</c:v>
                </c:pt>
                <c:pt idx="257">
                  <c:v>657</c:v>
                </c:pt>
                <c:pt idx="258">
                  <c:v>658</c:v>
                </c:pt>
                <c:pt idx="259">
                  <c:v>659</c:v>
                </c:pt>
                <c:pt idx="260">
                  <c:v>660</c:v>
                </c:pt>
                <c:pt idx="261">
                  <c:v>661</c:v>
                </c:pt>
                <c:pt idx="262">
                  <c:v>662</c:v>
                </c:pt>
                <c:pt idx="263">
                  <c:v>663</c:v>
                </c:pt>
                <c:pt idx="264">
                  <c:v>664</c:v>
                </c:pt>
                <c:pt idx="265">
                  <c:v>665</c:v>
                </c:pt>
                <c:pt idx="266">
                  <c:v>666</c:v>
                </c:pt>
                <c:pt idx="267">
                  <c:v>667</c:v>
                </c:pt>
                <c:pt idx="268">
                  <c:v>668</c:v>
                </c:pt>
                <c:pt idx="269">
                  <c:v>669</c:v>
                </c:pt>
                <c:pt idx="270">
                  <c:v>670</c:v>
                </c:pt>
                <c:pt idx="271">
                  <c:v>671</c:v>
                </c:pt>
                <c:pt idx="272">
                  <c:v>672</c:v>
                </c:pt>
                <c:pt idx="273">
                  <c:v>673</c:v>
                </c:pt>
                <c:pt idx="274">
                  <c:v>674</c:v>
                </c:pt>
                <c:pt idx="275">
                  <c:v>675</c:v>
                </c:pt>
                <c:pt idx="276">
                  <c:v>676</c:v>
                </c:pt>
                <c:pt idx="277">
                  <c:v>677</c:v>
                </c:pt>
                <c:pt idx="278">
                  <c:v>678</c:v>
                </c:pt>
                <c:pt idx="279">
                  <c:v>679</c:v>
                </c:pt>
                <c:pt idx="280">
                  <c:v>680</c:v>
                </c:pt>
                <c:pt idx="281">
                  <c:v>681</c:v>
                </c:pt>
                <c:pt idx="282">
                  <c:v>682</c:v>
                </c:pt>
                <c:pt idx="283">
                  <c:v>683</c:v>
                </c:pt>
                <c:pt idx="284">
                  <c:v>684</c:v>
                </c:pt>
                <c:pt idx="285">
                  <c:v>685</c:v>
                </c:pt>
                <c:pt idx="286">
                  <c:v>686</c:v>
                </c:pt>
                <c:pt idx="287">
                  <c:v>687</c:v>
                </c:pt>
                <c:pt idx="288">
                  <c:v>688</c:v>
                </c:pt>
                <c:pt idx="289">
                  <c:v>689</c:v>
                </c:pt>
                <c:pt idx="290">
                  <c:v>690</c:v>
                </c:pt>
                <c:pt idx="291">
                  <c:v>691</c:v>
                </c:pt>
                <c:pt idx="292">
                  <c:v>692</c:v>
                </c:pt>
                <c:pt idx="293">
                  <c:v>693</c:v>
                </c:pt>
                <c:pt idx="294">
                  <c:v>694</c:v>
                </c:pt>
                <c:pt idx="295">
                  <c:v>695</c:v>
                </c:pt>
                <c:pt idx="296">
                  <c:v>696</c:v>
                </c:pt>
                <c:pt idx="297">
                  <c:v>697</c:v>
                </c:pt>
                <c:pt idx="298">
                  <c:v>698</c:v>
                </c:pt>
                <c:pt idx="299">
                  <c:v>699</c:v>
                </c:pt>
                <c:pt idx="300">
                  <c:v>700</c:v>
                </c:pt>
                <c:pt idx="301">
                  <c:v>701</c:v>
                </c:pt>
                <c:pt idx="302">
                  <c:v>702</c:v>
                </c:pt>
                <c:pt idx="303">
                  <c:v>703</c:v>
                </c:pt>
                <c:pt idx="304">
                  <c:v>704</c:v>
                </c:pt>
                <c:pt idx="305">
                  <c:v>705</c:v>
                </c:pt>
                <c:pt idx="306">
                  <c:v>706</c:v>
                </c:pt>
                <c:pt idx="307">
                  <c:v>707</c:v>
                </c:pt>
                <c:pt idx="308">
                  <c:v>708</c:v>
                </c:pt>
                <c:pt idx="309">
                  <c:v>709</c:v>
                </c:pt>
                <c:pt idx="310">
                  <c:v>710</c:v>
                </c:pt>
                <c:pt idx="311">
                  <c:v>711</c:v>
                </c:pt>
                <c:pt idx="312">
                  <c:v>712</c:v>
                </c:pt>
                <c:pt idx="313">
                  <c:v>713</c:v>
                </c:pt>
                <c:pt idx="314">
                  <c:v>714</c:v>
                </c:pt>
                <c:pt idx="315">
                  <c:v>715</c:v>
                </c:pt>
                <c:pt idx="316">
                  <c:v>716</c:v>
                </c:pt>
                <c:pt idx="317">
                  <c:v>717</c:v>
                </c:pt>
                <c:pt idx="318">
                  <c:v>718</c:v>
                </c:pt>
                <c:pt idx="319">
                  <c:v>719</c:v>
                </c:pt>
                <c:pt idx="320">
                  <c:v>720</c:v>
                </c:pt>
                <c:pt idx="321">
                  <c:v>721</c:v>
                </c:pt>
                <c:pt idx="322">
                  <c:v>722</c:v>
                </c:pt>
                <c:pt idx="323">
                  <c:v>723</c:v>
                </c:pt>
                <c:pt idx="324">
                  <c:v>724</c:v>
                </c:pt>
                <c:pt idx="325">
                  <c:v>725</c:v>
                </c:pt>
                <c:pt idx="326">
                  <c:v>726</c:v>
                </c:pt>
                <c:pt idx="327">
                  <c:v>727</c:v>
                </c:pt>
                <c:pt idx="328">
                  <c:v>728</c:v>
                </c:pt>
                <c:pt idx="329">
                  <c:v>729</c:v>
                </c:pt>
                <c:pt idx="330">
                  <c:v>730</c:v>
                </c:pt>
                <c:pt idx="331">
                  <c:v>731</c:v>
                </c:pt>
                <c:pt idx="332">
                  <c:v>732</c:v>
                </c:pt>
                <c:pt idx="333">
                  <c:v>733</c:v>
                </c:pt>
                <c:pt idx="334">
                  <c:v>734</c:v>
                </c:pt>
                <c:pt idx="335">
                  <c:v>735</c:v>
                </c:pt>
                <c:pt idx="336">
                  <c:v>736</c:v>
                </c:pt>
                <c:pt idx="337">
                  <c:v>737</c:v>
                </c:pt>
                <c:pt idx="338">
                  <c:v>738</c:v>
                </c:pt>
                <c:pt idx="339">
                  <c:v>739</c:v>
                </c:pt>
                <c:pt idx="340">
                  <c:v>740</c:v>
                </c:pt>
                <c:pt idx="341">
                  <c:v>741</c:v>
                </c:pt>
                <c:pt idx="342">
                  <c:v>742</c:v>
                </c:pt>
                <c:pt idx="343">
                  <c:v>743</c:v>
                </c:pt>
                <c:pt idx="344">
                  <c:v>744</c:v>
                </c:pt>
                <c:pt idx="345">
                  <c:v>745</c:v>
                </c:pt>
                <c:pt idx="346">
                  <c:v>746</c:v>
                </c:pt>
                <c:pt idx="347">
                  <c:v>747</c:v>
                </c:pt>
                <c:pt idx="348">
                  <c:v>748</c:v>
                </c:pt>
                <c:pt idx="349">
                  <c:v>749</c:v>
                </c:pt>
                <c:pt idx="350">
                  <c:v>750</c:v>
                </c:pt>
              </c:numCache>
            </c:numRef>
          </c:xVal>
          <c:yVal>
            <c:numRef>
              <c:f>Feuil1!$I$6:$I$356</c:f>
              <c:numCache>
                <c:formatCode>General</c:formatCode>
                <c:ptCount val="351"/>
                <c:pt idx="0">
                  <c:v>1.3783000000000001</c:v>
                </c:pt>
                <c:pt idx="1">
                  <c:v>1.3789</c:v>
                </c:pt>
                <c:pt idx="2">
                  <c:v>1.3782000000000001</c:v>
                </c:pt>
                <c:pt idx="3">
                  <c:v>1.3784000000000001</c:v>
                </c:pt>
                <c:pt idx="4">
                  <c:v>1.3784000000000001</c:v>
                </c:pt>
                <c:pt idx="5">
                  <c:v>1.3792</c:v>
                </c:pt>
                <c:pt idx="6">
                  <c:v>1.3788</c:v>
                </c:pt>
                <c:pt idx="7">
                  <c:v>1.3789</c:v>
                </c:pt>
                <c:pt idx="8">
                  <c:v>1.3783000000000001</c:v>
                </c:pt>
                <c:pt idx="9">
                  <c:v>1.3797999999999961</c:v>
                </c:pt>
                <c:pt idx="10">
                  <c:v>1.3813</c:v>
                </c:pt>
                <c:pt idx="11">
                  <c:v>1.3811</c:v>
                </c:pt>
                <c:pt idx="12">
                  <c:v>1.3815</c:v>
                </c:pt>
                <c:pt idx="13">
                  <c:v>1.3813</c:v>
                </c:pt>
                <c:pt idx="14">
                  <c:v>1.3814</c:v>
                </c:pt>
                <c:pt idx="15">
                  <c:v>1.3823000000000001</c:v>
                </c:pt>
                <c:pt idx="16">
                  <c:v>1.3816999999999964</c:v>
                </c:pt>
                <c:pt idx="17">
                  <c:v>1.3173999999999961</c:v>
                </c:pt>
                <c:pt idx="18">
                  <c:v>1.3044</c:v>
                </c:pt>
                <c:pt idx="19">
                  <c:v>1.2925</c:v>
                </c:pt>
                <c:pt idx="20">
                  <c:v>1.2809999999999961</c:v>
                </c:pt>
                <c:pt idx="21">
                  <c:v>1.27</c:v>
                </c:pt>
                <c:pt idx="22">
                  <c:v>1.2606999999999964</c:v>
                </c:pt>
                <c:pt idx="23">
                  <c:v>1.2522</c:v>
                </c:pt>
                <c:pt idx="24">
                  <c:v>1.243899999999994</c:v>
                </c:pt>
                <c:pt idx="25">
                  <c:v>1.2356999999999951</c:v>
                </c:pt>
                <c:pt idx="26">
                  <c:v>1.2285999999999961</c:v>
                </c:pt>
                <c:pt idx="27">
                  <c:v>1.2218999999999938</c:v>
                </c:pt>
                <c:pt idx="28">
                  <c:v>1.216</c:v>
                </c:pt>
                <c:pt idx="29">
                  <c:v>1.2104999999999961</c:v>
                </c:pt>
                <c:pt idx="30">
                  <c:v>1.205599999999994</c:v>
                </c:pt>
                <c:pt idx="31">
                  <c:v>1.3595999999999961</c:v>
                </c:pt>
                <c:pt idx="32">
                  <c:v>1.3585</c:v>
                </c:pt>
                <c:pt idx="33">
                  <c:v>1.3578999999999963</c:v>
                </c:pt>
                <c:pt idx="34">
                  <c:v>1.3573999999999964</c:v>
                </c:pt>
                <c:pt idx="35">
                  <c:v>1.3561000000000001</c:v>
                </c:pt>
                <c:pt idx="36">
                  <c:v>1.3549</c:v>
                </c:pt>
                <c:pt idx="37">
                  <c:v>1.3538999999999959</c:v>
                </c:pt>
                <c:pt idx="38">
                  <c:v>1.3540000000000001</c:v>
                </c:pt>
                <c:pt idx="39">
                  <c:v>1.3523000000000001</c:v>
                </c:pt>
                <c:pt idx="40">
                  <c:v>1.3537999999999959</c:v>
                </c:pt>
                <c:pt idx="41">
                  <c:v>1.3533999999999964</c:v>
                </c:pt>
                <c:pt idx="42">
                  <c:v>1.3544</c:v>
                </c:pt>
                <c:pt idx="43">
                  <c:v>1.3563000000000001</c:v>
                </c:pt>
                <c:pt idx="44">
                  <c:v>1.3607</c:v>
                </c:pt>
                <c:pt idx="45">
                  <c:v>1.3635999999999961</c:v>
                </c:pt>
                <c:pt idx="46">
                  <c:v>1.3677999999999961</c:v>
                </c:pt>
                <c:pt idx="47">
                  <c:v>1.3733</c:v>
                </c:pt>
                <c:pt idx="48">
                  <c:v>1.3756999999999961</c:v>
                </c:pt>
                <c:pt idx="49">
                  <c:v>1.3795999999999964</c:v>
                </c:pt>
                <c:pt idx="50">
                  <c:v>1.3813</c:v>
                </c:pt>
                <c:pt idx="51">
                  <c:v>1.3803000000000001</c:v>
                </c:pt>
                <c:pt idx="52">
                  <c:v>1.3808</c:v>
                </c:pt>
                <c:pt idx="53">
                  <c:v>1.3793</c:v>
                </c:pt>
                <c:pt idx="54">
                  <c:v>1.3774999999999964</c:v>
                </c:pt>
                <c:pt idx="55">
                  <c:v>1.3749</c:v>
                </c:pt>
                <c:pt idx="56">
                  <c:v>1.3737999999999961</c:v>
                </c:pt>
                <c:pt idx="57">
                  <c:v>1.3694999999999964</c:v>
                </c:pt>
                <c:pt idx="58">
                  <c:v>1.3676999999999961</c:v>
                </c:pt>
                <c:pt idx="59">
                  <c:v>1.3653999999999964</c:v>
                </c:pt>
                <c:pt idx="60">
                  <c:v>1.3631</c:v>
                </c:pt>
                <c:pt idx="61">
                  <c:v>1.3627</c:v>
                </c:pt>
                <c:pt idx="62">
                  <c:v>1.3622000000000001</c:v>
                </c:pt>
                <c:pt idx="63">
                  <c:v>1.3609</c:v>
                </c:pt>
                <c:pt idx="64">
                  <c:v>1.361</c:v>
                </c:pt>
                <c:pt idx="65">
                  <c:v>1.3606</c:v>
                </c:pt>
                <c:pt idx="66">
                  <c:v>1.3602000000000001</c:v>
                </c:pt>
                <c:pt idx="67">
                  <c:v>1.3598999999999963</c:v>
                </c:pt>
                <c:pt idx="68">
                  <c:v>1.3597999999999959</c:v>
                </c:pt>
                <c:pt idx="69">
                  <c:v>1.3595999999999961</c:v>
                </c:pt>
                <c:pt idx="70">
                  <c:v>1.3587</c:v>
                </c:pt>
                <c:pt idx="71">
                  <c:v>1.3576999999999961</c:v>
                </c:pt>
                <c:pt idx="72">
                  <c:v>1.3566</c:v>
                </c:pt>
                <c:pt idx="73">
                  <c:v>1.3565</c:v>
                </c:pt>
                <c:pt idx="74">
                  <c:v>1.3567</c:v>
                </c:pt>
                <c:pt idx="75">
                  <c:v>1.3553999999999964</c:v>
                </c:pt>
                <c:pt idx="76">
                  <c:v>1.3555999999999961</c:v>
                </c:pt>
                <c:pt idx="77">
                  <c:v>1.3549</c:v>
                </c:pt>
                <c:pt idx="78">
                  <c:v>1.3544</c:v>
                </c:pt>
                <c:pt idx="79">
                  <c:v>1.3542000000000001</c:v>
                </c:pt>
                <c:pt idx="80">
                  <c:v>1.3555999999999961</c:v>
                </c:pt>
                <c:pt idx="81">
                  <c:v>1.3538999999999959</c:v>
                </c:pt>
                <c:pt idx="82">
                  <c:v>1.3533999999999964</c:v>
                </c:pt>
                <c:pt idx="83">
                  <c:v>1.3535999999999961</c:v>
                </c:pt>
                <c:pt idx="84">
                  <c:v>1.3532999999999964</c:v>
                </c:pt>
                <c:pt idx="85">
                  <c:v>1.3528</c:v>
                </c:pt>
                <c:pt idx="86">
                  <c:v>1.3527</c:v>
                </c:pt>
                <c:pt idx="87">
                  <c:v>1.3523000000000001</c:v>
                </c:pt>
                <c:pt idx="88">
                  <c:v>1.3526</c:v>
                </c:pt>
                <c:pt idx="89">
                  <c:v>1.3521000000000001</c:v>
                </c:pt>
                <c:pt idx="90">
                  <c:v>1.3521000000000001</c:v>
                </c:pt>
                <c:pt idx="91">
                  <c:v>1.3518999999999957</c:v>
                </c:pt>
                <c:pt idx="92">
                  <c:v>1.3520000000000001</c:v>
                </c:pt>
                <c:pt idx="93">
                  <c:v>1.3520000000000001</c:v>
                </c:pt>
                <c:pt idx="94">
                  <c:v>1.3523000000000001</c:v>
                </c:pt>
                <c:pt idx="95">
                  <c:v>1.3516999999999959</c:v>
                </c:pt>
                <c:pt idx="96">
                  <c:v>1.3514999999999961</c:v>
                </c:pt>
                <c:pt idx="97">
                  <c:v>1.3513999999999964</c:v>
                </c:pt>
                <c:pt idx="98">
                  <c:v>1.3512999999999964</c:v>
                </c:pt>
                <c:pt idx="99">
                  <c:v>1.3509</c:v>
                </c:pt>
                <c:pt idx="100">
                  <c:v>1.3509</c:v>
                </c:pt>
                <c:pt idx="101">
                  <c:v>1.3509</c:v>
                </c:pt>
                <c:pt idx="102">
                  <c:v>1.3505</c:v>
                </c:pt>
                <c:pt idx="103">
                  <c:v>1.3489</c:v>
                </c:pt>
                <c:pt idx="104">
                  <c:v>1.3461000000000001</c:v>
                </c:pt>
                <c:pt idx="105">
                  <c:v>1.343</c:v>
                </c:pt>
                <c:pt idx="106">
                  <c:v>1.3397999999999957</c:v>
                </c:pt>
                <c:pt idx="107">
                  <c:v>1.3367</c:v>
                </c:pt>
                <c:pt idx="108">
                  <c:v>1.3340000000000001</c:v>
                </c:pt>
                <c:pt idx="109">
                  <c:v>1.3311999999999964</c:v>
                </c:pt>
                <c:pt idx="110">
                  <c:v>1.3276999999999957</c:v>
                </c:pt>
                <c:pt idx="111">
                  <c:v>1.3257999999999956</c:v>
                </c:pt>
                <c:pt idx="112">
                  <c:v>1.3232999999999961</c:v>
                </c:pt>
                <c:pt idx="113">
                  <c:v>1.3208</c:v>
                </c:pt>
                <c:pt idx="114">
                  <c:v>1.3182</c:v>
                </c:pt>
                <c:pt idx="115">
                  <c:v>1.3151999999999961</c:v>
                </c:pt>
                <c:pt idx="116">
                  <c:v>1.3129999999999964</c:v>
                </c:pt>
                <c:pt idx="117">
                  <c:v>1.3103</c:v>
                </c:pt>
                <c:pt idx="118">
                  <c:v>1.3089999999999964</c:v>
                </c:pt>
                <c:pt idx="119">
                  <c:v>1.3064</c:v>
                </c:pt>
                <c:pt idx="120">
                  <c:v>1.3042</c:v>
                </c:pt>
                <c:pt idx="121">
                  <c:v>1.3030999999999962</c:v>
                </c:pt>
                <c:pt idx="122">
                  <c:v>1.3012999999999959</c:v>
                </c:pt>
                <c:pt idx="123">
                  <c:v>1.2997999999999956</c:v>
                </c:pt>
                <c:pt idx="124">
                  <c:v>1.2984</c:v>
                </c:pt>
                <c:pt idx="125">
                  <c:v>1.2971999999999961</c:v>
                </c:pt>
                <c:pt idx="126">
                  <c:v>1.2965</c:v>
                </c:pt>
                <c:pt idx="127">
                  <c:v>1.2949999999999964</c:v>
                </c:pt>
                <c:pt idx="128">
                  <c:v>1.2945</c:v>
                </c:pt>
                <c:pt idx="129">
                  <c:v>1.2941</c:v>
                </c:pt>
                <c:pt idx="130">
                  <c:v>1.2935999999999956</c:v>
                </c:pt>
                <c:pt idx="131">
                  <c:v>1.2933999999999963</c:v>
                </c:pt>
                <c:pt idx="132">
                  <c:v>1.2932999999999959</c:v>
                </c:pt>
                <c:pt idx="133">
                  <c:v>1.2932999999999959</c:v>
                </c:pt>
                <c:pt idx="134">
                  <c:v>1.2933999999999963</c:v>
                </c:pt>
                <c:pt idx="135">
                  <c:v>1.294</c:v>
                </c:pt>
                <c:pt idx="136">
                  <c:v>1.2948</c:v>
                </c:pt>
                <c:pt idx="137">
                  <c:v>1.1029</c:v>
                </c:pt>
                <c:pt idx="138">
                  <c:v>1.0958999999999957</c:v>
                </c:pt>
                <c:pt idx="139">
                  <c:v>1.3193999999999961</c:v>
                </c:pt>
                <c:pt idx="140">
                  <c:v>1.319</c:v>
                </c:pt>
                <c:pt idx="141">
                  <c:v>1.3195999999999963</c:v>
                </c:pt>
                <c:pt idx="142">
                  <c:v>1.3191999999999964</c:v>
                </c:pt>
                <c:pt idx="143">
                  <c:v>1.3201000000000001</c:v>
                </c:pt>
                <c:pt idx="144">
                  <c:v>1.3197999999999956</c:v>
                </c:pt>
                <c:pt idx="145">
                  <c:v>1.3195999999999963</c:v>
                </c:pt>
                <c:pt idx="146">
                  <c:v>1.3189</c:v>
                </c:pt>
                <c:pt idx="147">
                  <c:v>1.3181</c:v>
                </c:pt>
                <c:pt idx="148">
                  <c:v>1.3188</c:v>
                </c:pt>
                <c:pt idx="149">
                  <c:v>1.3184</c:v>
                </c:pt>
                <c:pt idx="150">
                  <c:v>1.3180000000000001</c:v>
                </c:pt>
                <c:pt idx="151">
                  <c:v>1.3184</c:v>
                </c:pt>
                <c:pt idx="152">
                  <c:v>1.3177999999999956</c:v>
                </c:pt>
                <c:pt idx="153">
                  <c:v>1.3176999999999957</c:v>
                </c:pt>
                <c:pt idx="154">
                  <c:v>1.3173999999999961</c:v>
                </c:pt>
                <c:pt idx="155">
                  <c:v>1.3173999999999961</c:v>
                </c:pt>
                <c:pt idx="156">
                  <c:v>1.3168</c:v>
                </c:pt>
                <c:pt idx="157">
                  <c:v>1.3174999999999959</c:v>
                </c:pt>
                <c:pt idx="158">
                  <c:v>1.3168</c:v>
                </c:pt>
                <c:pt idx="159">
                  <c:v>1.3168</c:v>
                </c:pt>
                <c:pt idx="160">
                  <c:v>1.3165</c:v>
                </c:pt>
                <c:pt idx="161">
                  <c:v>1.3169999999999964</c:v>
                </c:pt>
                <c:pt idx="162">
                  <c:v>1.3164</c:v>
                </c:pt>
                <c:pt idx="163">
                  <c:v>1.3169999999999964</c:v>
                </c:pt>
                <c:pt idx="164">
                  <c:v>1.3168</c:v>
                </c:pt>
                <c:pt idx="165">
                  <c:v>1.3171999999999964</c:v>
                </c:pt>
                <c:pt idx="166">
                  <c:v>1.3173999999999961</c:v>
                </c:pt>
                <c:pt idx="167">
                  <c:v>1.3175999999999963</c:v>
                </c:pt>
                <c:pt idx="168">
                  <c:v>1.3178999999999956</c:v>
                </c:pt>
                <c:pt idx="169">
                  <c:v>1.3175999999999963</c:v>
                </c:pt>
                <c:pt idx="170">
                  <c:v>1.3178999999999956</c:v>
                </c:pt>
                <c:pt idx="171">
                  <c:v>1.3178999999999956</c:v>
                </c:pt>
                <c:pt idx="172">
                  <c:v>1.3188</c:v>
                </c:pt>
                <c:pt idx="173">
                  <c:v>1.3178999999999956</c:v>
                </c:pt>
                <c:pt idx="174">
                  <c:v>1.3190999999999964</c:v>
                </c:pt>
                <c:pt idx="175">
                  <c:v>1.3188</c:v>
                </c:pt>
                <c:pt idx="176">
                  <c:v>1.3186</c:v>
                </c:pt>
                <c:pt idx="177">
                  <c:v>1.3185</c:v>
                </c:pt>
                <c:pt idx="178">
                  <c:v>1.3191999999999964</c:v>
                </c:pt>
                <c:pt idx="179">
                  <c:v>1.3191999999999964</c:v>
                </c:pt>
                <c:pt idx="180">
                  <c:v>1.3188</c:v>
                </c:pt>
                <c:pt idx="181">
                  <c:v>1.3195999999999963</c:v>
                </c:pt>
                <c:pt idx="182">
                  <c:v>1.3191999999999964</c:v>
                </c:pt>
                <c:pt idx="183">
                  <c:v>1.3194999999999959</c:v>
                </c:pt>
                <c:pt idx="184">
                  <c:v>1.3191999999999964</c:v>
                </c:pt>
                <c:pt idx="185">
                  <c:v>1.3190999999999964</c:v>
                </c:pt>
                <c:pt idx="186">
                  <c:v>1.3193999999999961</c:v>
                </c:pt>
                <c:pt idx="187">
                  <c:v>1.3197999999999956</c:v>
                </c:pt>
                <c:pt idx="188">
                  <c:v>1.3191999999999964</c:v>
                </c:pt>
                <c:pt idx="189">
                  <c:v>1.3194999999999959</c:v>
                </c:pt>
                <c:pt idx="190">
                  <c:v>1.3190999999999964</c:v>
                </c:pt>
                <c:pt idx="191">
                  <c:v>1.3190999999999964</c:v>
                </c:pt>
                <c:pt idx="192">
                  <c:v>1.3193999999999961</c:v>
                </c:pt>
                <c:pt idx="193">
                  <c:v>1.3193999999999961</c:v>
                </c:pt>
                <c:pt idx="194">
                  <c:v>1.3189</c:v>
                </c:pt>
                <c:pt idx="195">
                  <c:v>1.3189</c:v>
                </c:pt>
                <c:pt idx="196">
                  <c:v>1.319</c:v>
                </c:pt>
                <c:pt idx="197">
                  <c:v>1.3185</c:v>
                </c:pt>
                <c:pt idx="198">
                  <c:v>1.3191999999999964</c:v>
                </c:pt>
                <c:pt idx="199">
                  <c:v>1.3191999999999964</c:v>
                </c:pt>
                <c:pt idx="200">
                  <c:v>1.319</c:v>
                </c:pt>
                <c:pt idx="201">
                  <c:v>1.319</c:v>
                </c:pt>
                <c:pt idx="202">
                  <c:v>1.3189</c:v>
                </c:pt>
                <c:pt idx="203">
                  <c:v>1.3184</c:v>
                </c:pt>
                <c:pt idx="204">
                  <c:v>1.3186</c:v>
                </c:pt>
                <c:pt idx="205">
                  <c:v>1.3187</c:v>
                </c:pt>
                <c:pt idx="206">
                  <c:v>1.3187</c:v>
                </c:pt>
                <c:pt idx="207">
                  <c:v>1.3186</c:v>
                </c:pt>
                <c:pt idx="208">
                  <c:v>1.3182</c:v>
                </c:pt>
                <c:pt idx="209">
                  <c:v>1.3186</c:v>
                </c:pt>
                <c:pt idx="210">
                  <c:v>1.3181</c:v>
                </c:pt>
                <c:pt idx="211">
                  <c:v>1.3182</c:v>
                </c:pt>
                <c:pt idx="212">
                  <c:v>1.3181</c:v>
                </c:pt>
                <c:pt idx="213">
                  <c:v>1.3188</c:v>
                </c:pt>
                <c:pt idx="214">
                  <c:v>1.3193999999999961</c:v>
                </c:pt>
                <c:pt idx="215">
                  <c:v>1.3187</c:v>
                </c:pt>
                <c:pt idx="216">
                  <c:v>1.3187</c:v>
                </c:pt>
                <c:pt idx="217">
                  <c:v>1.319</c:v>
                </c:pt>
                <c:pt idx="218">
                  <c:v>1.3185</c:v>
                </c:pt>
                <c:pt idx="219">
                  <c:v>1.3184</c:v>
                </c:pt>
                <c:pt idx="220">
                  <c:v>1.3178999999999956</c:v>
                </c:pt>
                <c:pt idx="221">
                  <c:v>1.3182</c:v>
                </c:pt>
                <c:pt idx="222">
                  <c:v>1.3186</c:v>
                </c:pt>
                <c:pt idx="223">
                  <c:v>1.3177999999999956</c:v>
                </c:pt>
                <c:pt idx="224">
                  <c:v>1.3178999999999956</c:v>
                </c:pt>
                <c:pt idx="225">
                  <c:v>1.3175999999999963</c:v>
                </c:pt>
                <c:pt idx="226">
                  <c:v>1.3170999999999964</c:v>
                </c:pt>
                <c:pt idx="227">
                  <c:v>1.3173999999999961</c:v>
                </c:pt>
                <c:pt idx="228">
                  <c:v>1.3175999999999963</c:v>
                </c:pt>
                <c:pt idx="229">
                  <c:v>1.3169999999999964</c:v>
                </c:pt>
                <c:pt idx="230">
                  <c:v>1.3169999999999964</c:v>
                </c:pt>
                <c:pt idx="231">
                  <c:v>1.3177999999999956</c:v>
                </c:pt>
                <c:pt idx="232">
                  <c:v>1.3186</c:v>
                </c:pt>
                <c:pt idx="233">
                  <c:v>1.3194999999999959</c:v>
                </c:pt>
                <c:pt idx="234">
                  <c:v>1.3213999999999961</c:v>
                </c:pt>
                <c:pt idx="235">
                  <c:v>1.3223</c:v>
                </c:pt>
                <c:pt idx="236">
                  <c:v>1.3231999999999964</c:v>
                </c:pt>
                <c:pt idx="237">
                  <c:v>1.3229</c:v>
                </c:pt>
                <c:pt idx="238">
                  <c:v>1.3213999999999961</c:v>
                </c:pt>
                <c:pt idx="239">
                  <c:v>1.3198999999999956</c:v>
                </c:pt>
                <c:pt idx="240">
                  <c:v>1.3174999999999959</c:v>
                </c:pt>
                <c:pt idx="241">
                  <c:v>1.3149999999999964</c:v>
                </c:pt>
                <c:pt idx="242">
                  <c:v>1.3132999999999961</c:v>
                </c:pt>
                <c:pt idx="243">
                  <c:v>1.3121</c:v>
                </c:pt>
                <c:pt idx="244">
                  <c:v>1.3130999999999964</c:v>
                </c:pt>
                <c:pt idx="245">
                  <c:v>1.3136999999999956</c:v>
                </c:pt>
                <c:pt idx="246">
                  <c:v>1.3154999999999959</c:v>
                </c:pt>
                <c:pt idx="247">
                  <c:v>1.3171999999999964</c:v>
                </c:pt>
                <c:pt idx="248">
                  <c:v>1.3180000000000001</c:v>
                </c:pt>
                <c:pt idx="249">
                  <c:v>1.3189</c:v>
                </c:pt>
                <c:pt idx="250">
                  <c:v>1.3192999999999961</c:v>
                </c:pt>
                <c:pt idx="251">
                  <c:v>1.3203</c:v>
                </c:pt>
                <c:pt idx="252">
                  <c:v>1.3204</c:v>
                </c:pt>
                <c:pt idx="253">
                  <c:v>1.3210999999999964</c:v>
                </c:pt>
                <c:pt idx="254">
                  <c:v>1.3211999999999964</c:v>
                </c:pt>
                <c:pt idx="255">
                  <c:v>1.321</c:v>
                </c:pt>
                <c:pt idx="256">
                  <c:v>1.3214999999999959</c:v>
                </c:pt>
                <c:pt idx="257">
                  <c:v>1.3210999999999964</c:v>
                </c:pt>
                <c:pt idx="258">
                  <c:v>1.3216999999999957</c:v>
                </c:pt>
                <c:pt idx="259">
                  <c:v>1.3214999999999959</c:v>
                </c:pt>
                <c:pt idx="260">
                  <c:v>1.3217999999999956</c:v>
                </c:pt>
                <c:pt idx="261">
                  <c:v>1.3217999999999956</c:v>
                </c:pt>
                <c:pt idx="262">
                  <c:v>1.3223</c:v>
                </c:pt>
                <c:pt idx="263">
                  <c:v>1.3226</c:v>
                </c:pt>
                <c:pt idx="264">
                  <c:v>1.3225</c:v>
                </c:pt>
                <c:pt idx="265">
                  <c:v>1.3227</c:v>
                </c:pt>
                <c:pt idx="266">
                  <c:v>1.3227</c:v>
                </c:pt>
                <c:pt idx="267">
                  <c:v>1.323</c:v>
                </c:pt>
                <c:pt idx="268">
                  <c:v>1.3229</c:v>
                </c:pt>
                <c:pt idx="269">
                  <c:v>1.3230999999999964</c:v>
                </c:pt>
                <c:pt idx="270">
                  <c:v>1.3228</c:v>
                </c:pt>
                <c:pt idx="271">
                  <c:v>1.3229</c:v>
                </c:pt>
                <c:pt idx="272">
                  <c:v>1.3222</c:v>
                </c:pt>
                <c:pt idx="273">
                  <c:v>1.3226</c:v>
                </c:pt>
                <c:pt idx="274">
                  <c:v>1.3224</c:v>
                </c:pt>
                <c:pt idx="275">
                  <c:v>1.3226</c:v>
                </c:pt>
                <c:pt idx="276">
                  <c:v>1.3223</c:v>
                </c:pt>
                <c:pt idx="277">
                  <c:v>1.3218999999999956</c:v>
                </c:pt>
                <c:pt idx="278">
                  <c:v>1.3222</c:v>
                </c:pt>
                <c:pt idx="279">
                  <c:v>1.3214999999999959</c:v>
                </c:pt>
                <c:pt idx="280">
                  <c:v>1.3236999999999957</c:v>
                </c:pt>
                <c:pt idx="281">
                  <c:v>1.3213999999999961</c:v>
                </c:pt>
                <c:pt idx="282">
                  <c:v>1.3217999999999956</c:v>
                </c:pt>
                <c:pt idx="283">
                  <c:v>1.3213999999999961</c:v>
                </c:pt>
                <c:pt idx="284">
                  <c:v>1.3213999999999961</c:v>
                </c:pt>
                <c:pt idx="285">
                  <c:v>1.3208</c:v>
                </c:pt>
                <c:pt idx="286">
                  <c:v>1.3204</c:v>
                </c:pt>
                <c:pt idx="287">
                  <c:v>1.3196999999999957</c:v>
                </c:pt>
                <c:pt idx="288">
                  <c:v>1.3190999999999964</c:v>
                </c:pt>
                <c:pt idx="289">
                  <c:v>1.3189</c:v>
                </c:pt>
                <c:pt idx="290">
                  <c:v>1.3176999999999957</c:v>
                </c:pt>
                <c:pt idx="291">
                  <c:v>1.3162</c:v>
                </c:pt>
                <c:pt idx="292">
                  <c:v>1.3153999999999959</c:v>
                </c:pt>
                <c:pt idx="293">
                  <c:v>1.3148</c:v>
                </c:pt>
                <c:pt idx="294">
                  <c:v>1.3125</c:v>
                </c:pt>
                <c:pt idx="295">
                  <c:v>1.3104</c:v>
                </c:pt>
                <c:pt idx="296">
                  <c:v>1.3094999999999963</c:v>
                </c:pt>
                <c:pt idx="297">
                  <c:v>1.3056999999999956</c:v>
                </c:pt>
                <c:pt idx="298">
                  <c:v>1.3034999999999959</c:v>
                </c:pt>
                <c:pt idx="299">
                  <c:v>1.3028</c:v>
                </c:pt>
                <c:pt idx="300">
                  <c:v>1.2992999999999959</c:v>
                </c:pt>
                <c:pt idx="301">
                  <c:v>1.2969999999999964</c:v>
                </c:pt>
                <c:pt idx="302">
                  <c:v>1.2963</c:v>
                </c:pt>
                <c:pt idx="303">
                  <c:v>1.294</c:v>
                </c:pt>
                <c:pt idx="304">
                  <c:v>1.2915999999999956</c:v>
                </c:pt>
                <c:pt idx="305">
                  <c:v>1.2896999999999956</c:v>
                </c:pt>
                <c:pt idx="306">
                  <c:v>1.2861</c:v>
                </c:pt>
                <c:pt idx="307">
                  <c:v>1.2851999999999959</c:v>
                </c:pt>
                <c:pt idx="308">
                  <c:v>1.2846</c:v>
                </c:pt>
                <c:pt idx="309">
                  <c:v>1.2825</c:v>
                </c:pt>
                <c:pt idx="310">
                  <c:v>1.2804</c:v>
                </c:pt>
                <c:pt idx="311">
                  <c:v>1.2783</c:v>
                </c:pt>
                <c:pt idx="312">
                  <c:v>1.2774999999999956</c:v>
                </c:pt>
                <c:pt idx="313">
                  <c:v>1.2752999999999957</c:v>
                </c:pt>
                <c:pt idx="314">
                  <c:v>1.276</c:v>
                </c:pt>
                <c:pt idx="315">
                  <c:v>1.274</c:v>
                </c:pt>
                <c:pt idx="316">
                  <c:v>1.2715999999999956</c:v>
                </c:pt>
                <c:pt idx="317">
                  <c:v>1.2721</c:v>
                </c:pt>
                <c:pt idx="318">
                  <c:v>1.2697999999999952</c:v>
                </c:pt>
                <c:pt idx="319">
                  <c:v>1.2704</c:v>
                </c:pt>
                <c:pt idx="320">
                  <c:v>1.2682</c:v>
                </c:pt>
                <c:pt idx="321">
                  <c:v>1.2686999999999964</c:v>
                </c:pt>
                <c:pt idx="322">
                  <c:v>1.2665</c:v>
                </c:pt>
                <c:pt idx="323">
                  <c:v>1.2656999999999952</c:v>
                </c:pt>
                <c:pt idx="324">
                  <c:v>1.2647999999999961</c:v>
                </c:pt>
                <c:pt idx="325">
                  <c:v>1.2652999999999957</c:v>
                </c:pt>
                <c:pt idx="326">
                  <c:v>1.2658999999999951</c:v>
                </c:pt>
                <c:pt idx="327">
                  <c:v>1.2632999999999956</c:v>
                </c:pt>
                <c:pt idx="328">
                  <c:v>1.2638999999999951</c:v>
                </c:pt>
                <c:pt idx="329">
                  <c:v>1.2614999999999956</c:v>
                </c:pt>
                <c:pt idx="330">
                  <c:v>1.2616999999999952</c:v>
                </c:pt>
                <c:pt idx="331">
                  <c:v>1.2622</c:v>
                </c:pt>
                <c:pt idx="332">
                  <c:v>1.2611999999999957</c:v>
                </c:pt>
                <c:pt idx="333">
                  <c:v>1.2603</c:v>
                </c:pt>
                <c:pt idx="334">
                  <c:v>1.2621</c:v>
                </c:pt>
                <c:pt idx="335">
                  <c:v>1.2595999999999952</c:v>
                </c:pt>
                <c:pt idx="336">
                  <c:v>1.2610999999999963</c:v>
                </c:pt>
                <c:pt idx="337">
                  <c:v>1.2586999999999964</c:v>
                </c:pt>
                <c:pt idx="338">
                  <c:v>1.2591999999999957</c:v>
                </c:pt>
                <c:pt idx="339">
                  <c:v>1.2583</c:v>
                </c:pt>
                <c:pt idx="340">
                  <c:v>1.2574999999999956</c:v>
                </c:pt>
                <c:pt idx="341">
                  <c:v>1.2577999999999951</c:v>
                </c:pt>
                <c:pt idx="342">
                  <c:v>1.2584</c:v>
                </c:pt>
                <c:pt idx="343">
                  <c:v>1.2574999999999956</c:v>
                </c:pt>
                <c:pt idx="344">
                  <c:v>1.2576999999999952</c:v>
                </c:pt>
                <c:pt idx="345">
                  <c:v>1.2566999999999964</c:v>
                </c:pt>
                <c:pt idx="346">
                  <c:v>1.2558999999999951</c:v>
                </c:pt>
                <c:pt idx="347">
                  <c:v>1.2562</c:v>
                </c:pt>
                <c:pt idx="348">
                  <c:v>1.2551999999999957</c:v>
                </c:pt>
                <c:pt idx="349">
                  <c:v>1.2555999999999952</c:v>
                </c:pt>
                <c:pt idx="350">
                  <c:v>1.2557999999999951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768512"/>
        <c:axId val="99769088"/>
      </c:scatterChart>
      <c:valAx>
        <c:axId val="99768512"/>
        <c:scaling>
          <c:orientation val="minMax"/>
          <c:min val="40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Longueur d'onde [nm]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99769088"/>
        <c:crosses val="autoZero"/>
        <c:crossBetween val="midCat"/>
      </c:valAx>
      <c:valAx>
        <c:axId val="99769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Absorbance = log (</a:t>
                </a:r>
                <a:r>
                  <a:rPr lang="en-US" sz="2000" dirty="0" smtClean="0"/>
                  <a:t>I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/I)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2.9345987654320987E-2"/>
              <c:y val="7.926944444444443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997685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757467320261435"/>
          <c:y val="0.60298333333333332"/>
          <c:w val="0.62354705882352945"/>
          <c:h val="0.16170611111111124"/>
        </c:manualLayout>
      </c:layout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20444444444443"/>
          <c:y val="4.8065909090909097E-2"/>
          <c:w val="0.82732944444444445"/>
          <c:h val="0.74915429292929292"/>
        </c:manualLayout>
      </c:layout>
      <c:scatterChart>
        <c:scatterStyle val="lineMarker"/>
        <c:varyColors val="0"/>
        <c:ser>
          <c:idx val="0"/>
          <c:order val="0"/>
          <c:tx>
            <c:v>Rhodamine B - Billes sans algues</c:v>
          </c:tx>
          <c:spPr>
            <a:ln w="28575">
              <a:noFill/>
            </a:ln>
          </c:spPr>
          <c:xVal>
            <c:numRef>
              <c:f>'Rhodamine + billes vides'!$A$213:$A$222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30</c:v>
                </c:pt>
                <c:pt idx="4">
                  <c:v>45</c:v>
                </c:pt>
                <c:pt idx="5">
                  <c:v>60</c:v>
                </c:pt>
                <c:pt idx="6">
                  <c:v>94</c:v>
                </c:pt>
                <c:pt idx="7">
                  <c:v>127</c:v>
                </c:pt>
                <c:pt idx="8">
                  <c:v>154</c:v>
                </c:pt>
                <c:pt idx="9">
                  <c:v>183</c:v>
                </c:pt>
              </c:numCache>
            </c:numRef>
          </c:xVal>
          <c:yVal>
            <c:numRef>
              <c:f>'Rhodamine + billes vides'!$E$213:$E$222</c:f>
              <c:numCache>
                <c:formatCode>General</c:formatCode>
                <c:ptCount val="10"/>
                <c:pt idx="0">
                  <c:v>15.262416955711707</c:v>
                </c:pt>
                <c:pt idx="1">
                  <c:v>20.860545501380841</c:v>
                </c:pt>
                <c:pt idx="2">
                  <c:v>23.609498649126273</c:v>
                </c:pt>
                <c:pt idx="3">
                  <c:v>27.303404441409235</c:v>
                </c:pt>
                <c:pt idx="4">
                  <c:v>32.586548772232504</c:v>
                </c:pt>
                <c:pt idx="5">
                  <c:v>33.531501416770013</c:v>
                </c:pt>
                <c:pt idx="6">
                  <c:v>34.404866739751633</c:v>
                </c:pt>
                <c:pt idx="7">
                  <c:v>36.409311743316024</c:v>
                </c:pt>
                <c:pt idx="8">
                  <c:v>36.495216529183068</c:v>
                </c:pt>
                <c:pt idx="9">
                  <c:v>36.237502171581923</c:v>
                </c:pt>
              </c:numCache>
            </c:numRef>
          </c:yVal>
          <c:smooth val="0"/>
        </c:ser>
        <c:ser>
          <c:idx val="1"/>
          <c:order val="1"/>
          <c:tx>
            <c:v>Rhodamine B - Billes avec algues</c:v>
          </c:tx>
          <c:spPr>
            <a:ln w="28575">
              <a:noFill/>
            </a:ln>
          </c:spPr>
          <c:xVal>
            <c:numRef>
              <c:f>'Rhodamine + billes pleines'!$A$212:$A$219</c:f>
              <c:numCache>
                <c:formatCode>General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30</c:v>
                </c:pt>
                <c:pt idx="4">
                  <c:v>45</c:v>
                </c:pt>
                <c:pt idx="5">
                  <c:v>60</c:v>
                </c:pt>
                <c:pt idx="6">
                  <c:v>90</c:v>
                </c:pt>
                <c:pt idx="7">
                  <c:v>120</c:v>
                </c:pt>
              </c:numCache>
            </c:numRef>
          </c:xVal>
          <c:yVal>
            <c:numRef>
              <c:f>'Rhodamine + billes pleines'!$E$212:$E$219</c:f>
              <c:numCache>
                <c:formatCode>General</c:formatCode>
                <c:ptCount val="8"/>
                <c:pt idx="0">
                  <c:v>10.16539966093371</c:v>
                </c:pt>
                <c:pt idx="1">
                  <c:v>15.133559776911151</c:v>
                </c:pt>
                <c:pt idx="2">
                  <c:v>17.61048110274427</c:v>
                </c:pt>
                <c:pt idx="3">
                  <c:v>21.519148859694845</c:v>
                </c:pt>
                <c:pt idx="4">
                  <c:v>22.206387146631197</c:v>
                </c:pt>
                <c:pt idx="5">
                  <c:v>22.335244325431781</c:v>
                </c:pt>
                <c:pt idx="6">
                  <c:v>23.194292184102231</c:v>
                </c:pt>
                <c:pt idx="7">
                  <c:v>22.163434753697686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542592"/>
        <c:axId val="82543168"/>
      </c:scatterChart>
      <c:valAx>
        <c:axId val="82542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Temps [min]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82543168"/>
        <c:crosses val="autoZero"/>
        <c:crossBetween val="midCat"/>
      </c:valAx>
      <c:valAx>
        <c:axId val="82543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/>
                  <a:t>D [%]</a:t>
                </a:r>
              </a:p>
            </c:rich>
          </c:tx>
          <c:layout>
            <c:manualLayout>
              <c:xMode val="edge"/>
              <c:yMode val="edge"/>
              <c:x val="0"/>
              <c:y val="0.331049494949494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825425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3503657407407408"/>
          <c:y val="0.62631136363636353"/>
          <c:w val="0.64125540123456792"/>
          <c:h val="0.13821874922383068"/>
        </c:manualLayout>
      </c:layout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94398260953487"/>
          <c:y val="5.695463966792437E-2"/>
          <c:w val="0.7706135991799099"/>
          <c:h val="0.7697664761631583"/>
        </c:manualLayout>
      </c:layout>
      <c:barChart>
        <c:barDir val="col"/>
        <c:grouping val="clustered"/>
        <c:varyColors val="0"/>
        <c:ser>
          <c:idx val="0"/>
          <c:order val="0"/>
          <c:tx>
            <c:v>Acétone</c:v>
          </c:tx>
          <c:spPr>
            <a:solidFill>
              <a:schemeClr val="accent3">
                <a:lumMod val="40000"/>
                <a:lumOff val="60000"/>
              </a:schemeClr>
            </a:solidFill>
            <a:ln w="28575">
              <a:noFill/>
            </a:ln>
          </c:spPr>
          <c:invertIfNegative val="0"/>
          <c:cat>
            <c:numRef>
              <c:f>'[Projet Ba 3 solvants purs - fichier des étudiants_ME chipo avec calib conc faible.xlsx]Feuil1'!$G$4:$G$6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7</c:v>
                </c:pt>
              </c:numCache>
            </c:numRef>
          </c:cat>
          <c:val>
            <c:numRef>
              <c:f>'[Projet Ba 3 solvants purs - fichier des étudiants_ME chipo avec calib conc faible.xlsx]Feuil1'!$J$4:$J$6</c:f>
              <c:numCache>
                <c:formatCode>General</c:formatCode>
                <c:ptCount val="3"/>
                <c:pt idx="0">
                  <c:v>3.6248500000000003E-2</c:v>
                </c:pt>
                <c:pt idx="1">
                  <c:v>0.49933169999999999</c:v>
                </c:pt>
                <c:pt idx="2">
                  <c:v>0.63580290000000006</c:v>
                </c:pt>
              </c:numCache>
            </c:numRef>
          </c:val>
        </c:ser>
        <c:ser>
          <c:idx val="1"/>
          <c:order val="1"/>
          <c:tx>
            <c:v>Méthanol</c:v>
          </c:tx>
          <c:spPr>
            <a:solidFill>
              <a:schemeClr val="accent6"/>
            </a:solidFill>
            <a:ln w="28575">
              <a:noFill/>
            </a:ln>
          </c:spPr>
          <c:invertIfNegative val="0"/>
          <c:cat>
            <c:numRef>
              <c:f>'[Projet Ba 3 solvants purs - fichier des étudiants_ME chipo avec calib conc faible.xlsx]Feuil1'!$G$4:$G$6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7</c:v>
                </c:pt>
              </c:numCache>
            </c:numRef>
          </c:cat>
          <c:val>
            <c:numRef>
              <c:f>'[Projet Ba 3 solvants purs - fichier des étudiants_ME chipo avec calib conc faible.xlsx]Feuil1'!$K$4:$K$6</c:f>
              <c:numCache>
                <c:formatCode>General</c:formatCode>
                <c:ptCount val="3"/>
                <c:pt idx="0">
                  <c:v>3.1187400000000004E-2</c:v>
                </c:pt>
                <c:pt idx="1">
                  <c:v>0.13206580000000001</c:v>
                </c:pt>
                <c:pt idx="2">
                  <c:v>0.21898180000000003</c:v>
                </c:pt>
              </c:numCache>
            </c:numRef>
          </c:val>
        </c:ser>
        <c:ser>
          <c:idx val="2"/>
          <c:order val="2"/>
          <c:tx>
            <c:v>Ethanol</c:v>
          </c:tx>
          <c:spPr>
            <a:solidFill>
              <a:schemeClr val="accent3">
                <a:lumMod val="75000"/>
              </a:schemeClr>
            </a:solidFill>
            <a:ln w="28575">
              <a:noFill/>
            </a:ln>
          </c:spPr>
          <c:invertIfNegative val="0"/>
          <c:cat>
            <c:numRef>
              <c:f>'[Projet Ba 3 solvants purs - fichier des étudiants_ME chipo avec calib conc faible.xlsx]Feuil1'!$G$4:$G$6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7</c:v>
                </c:pt>
              </c:numCache>
            </c:numRef>
          </c:cat>
          <c:val>
            <c:numRef>
              <c:f>'[Projet Ba 3 solvants purs - fichier des étudiants_ME chipo avec calib conc faible.xlsx]Feuil1'!$L$4:$L$6</c:f>
              <c:numCache>
                <c:formatCode>General</c:formatCode>
                <c:ptCount val="3"/>
                <c:pt idx="0">
                  <c:v>6.3526999999999959E-2</c:v>
                </c:pt>
                <c:pt idx="1">
                  <c:v>0.23031699999999994</c:v>
                </c:pt>
                <c:pt idx="2">
                  <c:v>0.45355499999999993</c:v>
                </c:pt>
              </c:numCache>
            </c:numRef>
          </c:val>
        </c:ser>
        <c:ser>
          <c:idx val="3"/>
          <c:order val="3"/>
          <c:tx>
            <c:v>DMSO</c:v>
          </c:tx>
          <c:spPr>
            <a:solidFill>
              <a:schemeClr val="accent6">
                <a:lumMod val="40000"/>
                <a:lumOff val="60000"/>
              </a:schemeClr>
            </a:solidFill>
            <a:ln w="28575">
              <a:noFill/>
            </a:ln>
          </c:spPr>
          <c:invertIfNegative val="0"/>
          <c:cat>
            <c:numRef>
              <c:f>'[Projet Ba 3 solvants purs - fichier des étudiants_ME chipo avec calib conc faible.xlsx]Feuil1'!$G$4:$G$6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7</c:v>
                </c:pt>
              </c:numCache>
            </c:numRef>
          </c:cat>
          <c:val>
            <c:numRef>
              <c:f>'[Projet Ba 3 solvants purs - fichier des étudiants_ME chipo avec calib conc faible.xlsx]Feuil1'!$M$4:$M$6</c:f>
              <c:numCache>
                <c:formatCode>General</c:formatCode>
                <c:ptCount val="3"/>
                <c:pt idx="0">
                  <c:v>2.2270700000000001E-2</c:v>
                </c:pt>
                <c:pt idx="1">
                  <c:v>0.14658869999999999</c:v>
                </c:pt>
                <c:pt idx="2">
                  <c:v>0.43590229999999996</c:v>
                </c:pt>
              </c:numCache>
            </c:numRef>
          </c:val>
        </c:ser>
        <c:ser>
          <c:idx val="4"/>
          <c:order val="4"/>
          <c:tx>
            <c:v>MTBE</c:v>
          </c:tx>
          <c:spPr>
            <a:solidFill>
              <a:schemeClr val="accent2"/>
            </a:solidFill>
          </c:spPr>
          <c:invertIfNegative val="0"/>
          <c:val>
            <c:numRef>
              <c:f>'[Projet Ba 3 solvants purs - fichier des étudiants_ME chipo avec calib conc faible.xlsx]Feuil1'!$N$4:$N$6</c:f>
              <c:numCache>
                <c:formatCode>General</c:formatCode>
                <c:ptCount val="3"/>
                <c:pt idx="0">
                  <c:v>3.9377000000000009E-2</c:v>
                </c:pt>
                <c:pt idx="1">
                  <c:v>4.1241000000000007E-2</c:v>
                </c:pt>
                <c:pt idx="2">
                  <c:v>4.4393000000000009E-2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835712"/>
        <c:axId val="82544320"/>
      </c:barChart>
      <c:catAx>
        <c:axId val="110835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Jour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82544320"/>
        <c:crosses val="autoZero"/>
        <c:auto val="1"/>
        <c:lblAlgn val="ctr"/>
        <c:lblOffset val="100"/>
        <c:noMultiLvlLbl val="0"/>
      </c:catAx>
      <c:valAx>
        <c:axId val="82544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Masse de </a:t>
                </a:r>
                <a:r>
                  <a:rPr lang="en-US" sz="2400">
                    <a:latin typeface="Symbol" pitchFamily="18" charset="2"/>
                  </a:rPr>
                  <a:t>b</a:t>
                </a:r>
                <a:r>
                  <a:rPr lang="en-US" sz="2400"/>
                  <a:t>-carotène extraite [mg]</a:t>
                </a:r>
              </a:p>
            </c:rich>
          </c:tx>
          <c:layout>
            <c:manualLayout>
              <c:xMode val="edge"/>
              <c:yMode val="edge"/>
              <c:x val="8.3539912221474322E-3"/>
              <c:y val="7.66619063231069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110835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529477109230909"/>
          <c:y val="8.5521146483365659E-2"/>
          <c:w val="0.22714524697300167"/>
          <c:h val="0.3508616573193759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332"/>
          </a:xfrm>
          <a:prstGeom prst="rect">
            <a:avLst/>
          </a:prstGeom>
        </p:spPr>
        <p:txBody>
          <a:bodyPr vert="horz" lIns="92031" tIns="46014" rIns="92031" bIns="460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60" cy="496332"/>
          </a:xfrm>
          <a:prstGeom prst="rect">
            <a:avLst/>
          </a:prstGeom>
        </p:spPr>
        <p:txBody>
          <a:bodyPr vert="horz" lIns="92031" tIns="46014" rIns="92031" bIns="460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AE6744-50FF-4EAC-B8F6-50FAD023CFA1}" type="datetimeFigureOut">
              <a:rPr lang="fr-FR"/>
              <a:pPr>
                <a:defRPr/>
              </a:pPr>
              <a:t>06/11/2013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60" cy="496332"/>
          </a:xfrm>
          <a:prstGeom prst="rect">
            <a:avLst/>
          </a:prstGeom>
        </p:spPr>
        <p:txBody>
          <a:bodyPr vert="horz" lIns="92031" tIns="46014" rIns="92031" bIns="460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60" cy="496332"/>
          </a:xfrm>
          <a:prstGeom prst="rect">
            <a:avLst/>
          </a:prstGeom>
        </p:spPr>
        <p:txBody>
          <a:bodyPr vert="horz" lIns="92031" tIns="46014" rIns="92031" bIns="460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B4D2A2-2AC2-47F8-A6A5-A7DD71C98464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00085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332"/>
          </a:xfrm>
          <a:prstGeom prst="rect">
            <a:avLst/>
          </a:prstGeom>
        </p:spPr>
        <p:txBody>
          <a:bodyPr vert="horz" lIns="92031" tIns="46014" rIns="92031" bIns="460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60" cy="496332"/>
          </a:xfrm>
          <a:prstGeom prst="rect">
            <a:avLst/>
          </a:prstGeom>
        </p:spPr>
        <p:txBody>
          <a:bodyPr vert="horz" lIns="92031" tIns="46014" rIns="92031" bIns="460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E4DB1C-F76D-47A0-9DEA-1E750A360BE4}" type="datetimeFigureOut">
              <a:rPr lang="fr-FR"/>
              <a:pPr>
                <a:defRPr/>
              </a:pPr>
              <a:t>06/11/2013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1" tIns="46014" rIns="92031" bIns="46014" rtlCol="0" anchor="ctr"/>
          <a:lstStyle/>
          <a:p>
            <a:pPr lvl="0"/>
            <a:endParaRPr lang="fr-BE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2031" tIns="46014" rIns="92031" bIns="46014" rtlCol="0">
            <a:normAutofit/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BE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60" cy="496332"/>
          </a:xfrm>
          <a:prstGeom prst="rect">
            <a:avLst/>
          </a:prstGeom>
        </p:spPr>
        <p:txBody>
          <a:bodyPr vert="horz" lIns="92031" tIns="46014" rIns="92031" bIns="460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60" cy="496332"/>
          </a:xfrm>
          <a:prstGeom prst="rect">
            <a:avLst/>
          </a:prstGeom>
        </p:spPr>
        <p:txBody>
          <a:bodyPr vert="horz" lIns="92031" tIns="46014" rIns="92031" bIns="460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7F7ECF-42F4-4999-8AB5-B9CFFB894227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43264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087446" algn="l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174897" algn="l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262343" algn="l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349794" algn="l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437240" algn="l" defTabSz="417489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524686" algn="l" defTabSz="417489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4612137" algn="l" defTabSz="417489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6699583" algn="l" defTabSz="417489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5227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medecine &amp; pharma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9" descr="sciences_microscope_large.jpg"/>
          <p:cNvPicPr>
            <a:picLocks noChangeAspect="1"/>
          </p:cNvPicPr>
          <p:nvPr userDrawn="1"/>
        </p:nvPicPr>
        <p:blipFill>
          <a:blip r:embed="rId2" cstate="print">
            <a:lum bright="14000"/>
          </a:blip>
          <a:stretch>
            <a:fillRect/>
          </a:stretch>
        </p:blipFill>
        <p:spPr bwMode="auto">
          <a:xfrm>
            <a:off x="7533199" y="2379852"/>
            <a:ext cx="22073647" cy="550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 userDrawn="1"/>
        </p:nvSpPr>
        <p:spPr>
          <a:xfrm>
            <a:off x="7443829" y="1983503"/>
            <a:ext cx="22133218" cy="57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17488" tIns="208746" rIns="417488" bIns="208746">
            <a:normAutofit/>
          </a:bodyPr>
          <a:lstStyle/>
          <a:p>
            <a:pPr marL="1565585" indent="-1565585" eaLnBrk="0" hangingPunct="0">
              <a:buFont typeface="Arial" pitchFamily="34" charset="0"/>
              <a:buNone/>
              <a:defRPr/>
            </a:pPr>
            <a:r>
              <a:rPr lang="fr-FR" sz="1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 Médecine et Pharmacie</a:t>
            </a:r>
            <a:endParaRPr lang="fr-BE" sz="1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3037" y="11225191"/>
            <a:ext cx="22520734" cy="1908731"/>
          </a:xfrm>
        </p:spPr>
        <p:txBody>
          <a:bodyPr>
            <a:noAutofit/>
          </a:bodyPr>
          <a:lstStyle>
            <a:lvl1pPr marL="1565585" indent="-1565585" algn="l">
              <a:buNone/>
              <a:defRPr kumimoji="0" lang="fr-BE" sz="10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8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7223039" y="9388705"/>
            <a:ext cx="22615357" cy="2285890"/>
          </a:xfrm>
        </p:spPr>
        <p:txBody>
          <a:bodyPr>
            <a:noAutofit/>
          </a:bodyPr>
          <a:lstStyle>
            <a:lvl1pPr algn="l">
              <a:defRPr kumimoji="0" lang="fr-BE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2"/>
          </p:nvPr>
        </p:nvSpPr>
        <p:spPr>
          <a:xfrm>
            <a:off x="7153995" y="14593247"/>
            <a:ext cx="22585267" cy="25511155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4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26284" indent="-826284">
              <a:buClr>
                <a:srgbClr val="00ABCC"/>
              </a:buClr>
              <a:buFont typeface="Wingdings" pitchFamily="2" charset="2"/>
              <a:buChar char="§"/>
              <a:defRPr kumimoji="0" lang="fr-FR" sz="70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43959" indent="-826284">
              <a:buClr>
                <a:srgbClr val="C44C4C"/>
              </a:buClr>
              <a:buFont typeface="Wingdings" pitchFamily="2" charset="2"/>
              <a:buChar char="§"/>
              <a:defRPr kumimoji="0" lang="fr-FR" sz="61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61639" indent="-826284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200">
                <a:solidFill>
                  <a:srgbClr val="454545"/>
                </a:solidFill>
              </a:defRPr>
            </a:lvl4pPr>
            <a:lvl5pPr marL="4522806" indent="-782792">
              <a:buFont typeface="Wingdings" pitchFamily="2" charset="2"/>
              <a:buChar char="§"/>
              <a:defRPr sz="4400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80744" y="41081248"/>
            <a:ext cx="22899233" cy="17241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 smtClean="0"/>
              <a:t>Prof. Untel     |     Service Untel     (voir pied de page, menu Powerpoint)</a:t>
            </a:r>
            <a:endParaRPr lang="fr-BE" dirty="0"/>
          </a:p>
        </p:txBody>
      </p:sp>
      <p:pic>
        <p:nvPicPr>
          <p:cNvPr id="91137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591" y="1065562"/>
            <a:ext cx="5609906" cy="201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846" y="37802039"/>
            <a:ext cx="6293987" cy="274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hs.jpg"/>
          <p:cNvPicPr>
            <a:picLocks noChangeAspect="1"/>
          </p:cNvPicPr>
          <p:nvPr userDrawn="1"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538455" y="2391867"/>
            <a:ext cx="22066287" cy="55042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/>
          <p:cNvSpPr txBox="1"/>
          <p:nvPr userDrawn="1"/>
        </p:nvSpPr>
        <p:spPr>
          <a:xfrm>
            <a:off x="7443829" y="1983503"/>
            <a:ext cx="22133218" cy="57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17488" tIns="208746" rIns="417488" bIns="208746">
            <a:normAutofit/>
          </a:bodyPr>
          <a:lstStyle/>
          <a:p>
            <a:pPr marL="1565585" indent="-1565585" eaLnBrk="0" hangingPunct="0">
              <a:buFont typeface="Arial" pitchFamily="34" charset="0"/>
              <a:buNone/>
              <a:defRPr/>
            </a:pPr>
            <a:r>
              <a:rPr lang="fr-FR" sz="11800" dirty="0" smtClean="0">
                <a:solidFill>
                  <a:schemeClr val="bg1"/>
                </a:solidFill>
                <a:effectLst>
                  <a:outerShdw blurRad="203200" dist="38100" dir="2700000" algn="tl" rotWithShape="0">
                    <a:prstClr val="black">
                      <a:alpha val="91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des Sciences </a:t>
            </a:r>
          </a:p>
          <a:p>
            <a:pPr marL="1565585" indent="-1565585" eaLnBrk="0" hangingPunct="0">
              <a:buFont typeface="Arial" pitchFamily="34" charset="0"/>
              <a:buNone/>
              <a:defRPr/>
            </a:pPr>
            <a:r>
              <a:rPr lang="fr-FR" sz="11800" dirty="0" smtClean="0">
                <a:solidFill>
                  <a:schemeClr val="bg1"/>
                </a:solidFill>
                <a:effectLst>
                  <a:outerShdw blurRad="203200" dist="38100" dir="2700000" algn="tl" rotWithShape="0">
                    <a:prstClr val="black">
                      <a:alpha val="91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	Humaines et Sociales</a:t>
            </a:r>
            <a:endParaRPr lang="fr-BE" sz="11800" dirty="0">
              <a:solidFill>
                <a:schemeClr val="bg1"/>
              </a:solidFill>
              <a:effectLst>
                <a:outerShdw blurRad="203200" dist="38100" dir="2700000" algn="tl" rotWithShape="0">
                  <a:prstClr val="black">
                    <a:alpha val="91000"/>
                  </a:prst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3037" y="11225191"/>
            <a:ext cx="22520734" cy="1908731"/>
          </a:xfrm>
        </p:spPr>
        <p:txBody>
          <a:bodyPr>
            <a:noAutofit/>
          </a:bodyPr>
          <a:lstStyle>
            <a:lvl1pPr marL="1565585" indent="-1565585" algn="l">
              <a:buNone/>
              <a:defRPr kumimoji="0" lang="fr-BE" sz="10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8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  <a:endParaRPr lang="fr-BE" dirty="0"/>
          </a:p>
        </p:txBody>
      </p:sp>
      <p:sp>
        <p:nvSpPr>
          <p:cNvPr id="20" name="Titre 14"/>
          <p:cNvSpPr>
            <a:spLocks noGrp="1"/>
          </p:cNvSpPr>
          <p:nvPr>
            <p:ph type="title"/>
          </p:nvPr>
        </p:nvSpPr>
        <p:spPr>
          <a:xfrm>
            <a:off x="7223039" y="9388705"/>
            <a:ext cx="22615357" cy="2285890"/>
          </a:xfrm>
        </p:spPr>
        <p:txBody>
          <a:bodyPr>
            <a:noAutofit/>
          </a:bodyPr>
          <a:lstStyle>
            <a:lvl1pPr algn="l">
              <a:defRPr kumimoji="0" lang="fr-BE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21" name="Espace réservé du contenu 2"/>
          <p:cNvSpPr>
            <a:spLocks noGrp="1"/>
          </p:cNvSpPr>
          <p:nvPr>
            <p:ph idx="12"/>
          </p:nvPr>
        </p:nvSpPr>
        <p:spPr>
          <a:xfrm>
            <a:off x="7153995" y="14593247"/>
            <a:ext cx="22585267" cy="25511155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4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26284" indent="-826284">
              <a:buClr>
                <a:srgbClr val="00ABCC"/>
              </a:buClr>
              <a:buFont typeface="Wingdings" pitchFamily="2" charset="2"/>
              <a:buChar char="§"/>
              <a:defRPr kumimoji="0" lang="fr-FR" sz="70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43959" indent="-826284">
              <a:buClr>
                <a:srgbClr val="C44C4C"/>
              </a:buClr>
              <a:buFont typeface="Wingdings" pitchFamily="2" charset="2"/>
              <a:buChar char="§"/>
              <a:defRPr kumimoji="0" lang="fr-FR" sz="61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61639" indent="-826284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200">
                <a:solidFill>
                  <a:srgbClr val="454545"/>
                </a:solidFill>
              </a:defRPr>
            </a:lvl4pPr>
            <a:lvl5pPr marL="4522806" indent="-782792">
              <a:buFont typeface="Wingdings" pitchFamily="2" charset="2"/>
              <a:buChar char="§"/>
              <a:defRPr sz="4400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22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80744" y="41081248"/>
            <a:ext cx="22899233" cy="17241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 smtClean="0"/>
              <a:t>Prof. Untel     |     Service Untel     (voir pied de page, menu Powerpoint)</a:t>
            </a:r>
            <a:endParaRPr lang="fr-BE" dirty="0"/>
          </a:p>
        </p:txBody>
      </p:sp>
      <p:pic>
        <p:nvPicPr>
          <p:cNvPr id="23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591" y="1065562"/>
            <a:ext cx="5609906" cy="201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506" y="37897081"/>
            <a:ext cx="5530131" cy="256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rchit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 descr="archi_large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546610" y="2378888"/>
            <a:ext cx="22019485" cy="549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7443829" y="1983503"/>
            <a:ext cx="22133218" cy="57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17488" tIns="208746" rIns="417488" bIns="208746">
            <a:normAutofit/>
          </a:bodyPr>
          <a:lstStyle/>
          <a:p>
            <a:pPr marL="1565585" indent="-1565585" eaLnBrk="0" hangingPunct="0">
              <a:buFont typeface="Arial" pitchFamily="34" charset="0"/>
              <a:buNone/>
              <a:defRPr/>
            </a:pPr>
            <a:r>
              <a:rPr lang="fr-FR" sz="11800" dirty="0" smtClean="0"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>
                      <a:alpha val="84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d’Architecture</a:t>
            </a:r>
          </a:p>
          <a:p>
            <a:pPr marL="1565585" indent="-1565585" eaLnBrk="0" hangingPunct="0">
              <a:buFont typeface="Arial" pitchFamily="34" charset="0"/>
              <a:buNone/>
              <a:defRPr/>
            </a:pPr>
            <a:r>
              <a:rPr lang="fr-FR" sz="11800" dirty="0" smtClean="0"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>
                      <a:alpha val="84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et d’Urbanisme</a:t>
            </a:r>
            <a:endParaRPr lang="fr-BE" sz="11800" dirty="0" smtClean="0">
              <a:solidFill>
                <a:schemeClr val="bg1"/>
              </a:solidFill>
              <a:effectLst>
                <a:outerShdw blurRad="139700" dist="38100" dir="2700000" algn="tl" rotWithShape="0">
                  <a:prstClr val="black">
                    <a:alpha val="84000"/>
                  </a:prst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565585" indent="-1565585" eaLnBrk="0" hangingPunct="0">
              <a:buFont typeface="Arial" pitchFamily="34" charset="0"/>
              <a:buNone/>
              <a:defRPr/>
            </a:pPr>
            <a:endParaRPr lang="fr-BE" sz="11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3037" y="11225191"/>
            <a:ext cx="22520734" cy="1908731"/>
          </a:xfrm>
        </p:spPr>
        <p:txBody>
          <a:bodyPr>
            <a:noAutofit/>
          </a:bodyPr>
          <a:lstStyle>
            <a:lvl1pPr marL="1565585" indent="-1565585" algn="l">
              <a:buNone/>
              <a:defRPr kumimoji="0" lang="fr-BE" sz="10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8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  <a:endParaRPr lang="fr-BE" dirty="0"/>
          </a:p>
        </p:txBody>
      </p:sp>
      <p:sp>
        <p:nvSpPr>
          <p:cNvPr id="17" name="Titre 14"/>
          <p:cNvSpPr>
            <a:spLocks noGrp="1"/>
          </p:cNvSpPr>
          <p:nvPr>
            <p:ph type="title"/>
          </p:nvPr>
        </p:nvSpPr>
        <p:spPr>
          <a:xfrm>
            <a:off x="7223039" y="9388705"/>
            <a:ext cx="22615357" cy="2285890"/>
          </a:xfrm>
        </p:spPr>
        <p:txBody>
          <a:bodyPr>
            <a:noAutofit/>
          </a:bodyPr>
          <a:lstStyle>
            <a:lvl1pPr algn="l">
              <a:defRPr kumimoji="0" lang="fr-BE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2"/>
          </p:nvPr>
        </p:nvSpPr>
        <p:spPr>
          <a:xfrm>
            <a:off x="7153995" y="14593247"/>
            <a:ext cx="22585267" cy="25511155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4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26284" indent="-826284">
              <a:buClr>
                <a:srgbClr val="00ABCC"/>
              </a:buClr>
              <a:buFont typeface="Wingdings" pitchFamily="2" charset="2"/>
              <a:buChar char="§"/>
              <a:defRPr kumimoji="0" lang="fr-FR" sz="70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43959" indent="-826284">
              <a:buClr>
                <a:srgbClr val="C44C4C"/>
              </a:buClr>
              <a:buFont typeface="Wingdings" pitchFamily="2" charset="2"/>
              <a:buChar char="§"/>
              <a:defRPr kumimoji="0" lang="fr-FR" sz="61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61639" indent="-826284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200">
                <a:solidFill>
                  <a:srgbClr val="454545"/>
                </a:solidFill>
              </a:defRPr>
            </a:lvl4pPr>
            <a:lvl5pPr marL="4522806" indent="-782792">
              <a:buFont typeface="Wingdings" pitchFamily="2" charset="2"/>
              <a:buChar char="§"/>
              <a:defRPr sz="4400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20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80744" y="41081248"/>
            <a:ext cx="22899233" cy="17241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 smtClean="0"/>
              <a:t>Prof. Untel     |     Service Untel     (voir pied de page, menu Powerpoint)</a:t>
            </a:r>
            <a:endParaRPr lang="fr-BE" dirty="0"/>
          </a:p>
        </p:txBody>
      </p:sp>
      <p:pic>
        <p:nvPicPr>
          <p:cNvPr id="21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591" y="1065562"/>
            <a:ext cx="5609906" cy="201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395" y="37735046"/>
            <a:ext cx="6073828" cy="293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rvices génér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 descr="archi_large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546610" y="2378888"/>
            <a:ext cx="22019485" cy="549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3037" y="11225191"/>
            <a:ext cx="22520734" cy="1908731"/>
          </a:xfrm>
        </p:spPr>
        <p:txBody>
          <a:bodyPr>
            <a:noAutofit/>
          </a:bodyPr>
          <a:lstStyle>
            <a:lvl1pPr marL="1565585" indent="-1565585" algn="l">
              <a:buNone/>
              <a:defRPr kumimoji="0" lang="fr-BE" sz="10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8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  <a:endParaRPr lang="fr-BE" dirty="0"/>
          </a:p>
        </p:txBody>
      </p:sp>
      <p:sp>
        <p:nvSpPr>
          <p:cNvPr id="17" name="Titre 14"/>
          <p:cNvSpPr>
            <a:spLocks noGrp="1"/>
          </p:cNvSpPr>
          <p:nvPr>
            <p:ph type="title"/>
          </p:nvPr>
        </p:nvSpPr>
        <p:spPr>
          <a:xfrm>
            <a:off x="7223039" y="9388705"/>
            <a:ext cx="22615357" cy="2285890"/>
          </a:xfrm>
        </p:spPr>
        <p:txBody>
          <a:bodyPr>
            <a:noAutofit/>
          </a:bodyPr>
          <a:lstStyle>
            <a:lvl1pPr algn="l">
              <a:defRPr kumimoji="0" lang="fr-BE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2"/>
          </p:nvPr>
        </p:nvSpPr>
        <p:spPr>
          <a:xfrm>
            <a:off x="7153995" y="14593247"/>
            <a:ext cx="22585267" cy="25511155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4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26284" indent="-826284">
              <a:buClr>
                <a:srgbClr val="00ABCC"/>
              </a:buClr>
              <a:buFont typeface="Wingdings" pitchFamily="2" charset="2"/>
              <a:buChar char="§"/>
              <a:defRPr kumimoji="0" lang="fr-FR" sz="70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43959" indent="-826284">
              <a:buClr>
                <a:srgbClr val="C44C4C"/>
              </a:buClr>
              <a:buFont typeface="Wingdings" pitchFamily="2" charset="2"/>
              <a:buChar char="§"/>
              <a:defRPr kumimoji="0" lang="fr-FR" sz="61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61639" indent="-826284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200">
                <a:solidFill>
                  <a:srgbClr val="454545"/>
                </a:solidFill>
              </a:defRPr>
            </a:lvl4pPr>
            <a:lvl5pPr marL="4522806" indent="-782792">
              <a:buFont typeface="Wingdings" pitchFamily="2" charset="2"/>
              <a:buChar char="§"/>
              <a:defRPr sz="4400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20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80744" y="41081248"/>
            <a:ext cx="22899233" cy="17241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 smtClean="0"/>
              <a:t>Prof. Untel     |     Service Untel     (voir pied de page, menu Powerpoint)</a:t>
            </a:r>
            <a:endParaRPr lang="fr-BE" dirty="0"/>
          </a:p>
        </p:txBody>
      </p:sp>
      <p:pic>
        <p:nvPicPr>
          <p:cNvPr id="21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591" y="1065562"/>
            <a:ext cx="5609906" cy="201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Bannièr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4027" y="2362745"/>
            <a:ext cx="21979231" cy="55081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 userDrawn="1"/>
        </p:nvSpPr>
        <p:spPr>
          <a:xfrm>
            <a:off x="-31543" y="41337597"/>
            <a:ext cx="7380746" cy="1221788"/>
          </a:xfrm>
          <a:prstGeom prst="rect">
            <a:avLst/>
          </a:prstGeom>
          <a:noFill/>
        </p:spPr>
        <p:txBody>
          <a:bodyPr lIns="417488" tIns="208746" rIns="417488" bIns="20874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5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13999" y="4179794"/>
            <a:ext cx="27251978" cy="4668631"/>
          </a:xfrm>
        </p:spPr>
        <p:txBody>
          <a:bodyPr/>
          <a:lstStyle>
            <a:lvl1pPr>
              <a:defRPr sz="1180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80744" y="41081248"/>
            <a:ext cx="22899233" cy="17241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 smtClean="0"/>
              <a:t>Prof. Untel     |     Service Untel     (voir pied de page, menu Powerpoint)</a:t>
            </a:r>
            <a:endParaRPr lang="fr-BE" dirty="0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591" y="1065562"/>
            <a:ext cx="5609906" cy="201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2"/>
          <p:cNvSpPr>
            <a:spLocks noGrp="1"/>
          </p:cNvSpPr>
          <p:nvPr>
            <p:ph idx="12"/>
          </p:nvPr>
        </p:nvSpPr>
        <p:spPr>
          <a:xfrm>
            <a:off x="1514001" y="9584702"/>
            <a:ext cx="27324075" cy="30519700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4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26284" indent="-826284">
              <a:buClr>
                <a:srgbClr val="00ABCC"/>
              </a:buClr>
              <a:buFont typeface="Wingdings" pitchFamily="2" charset="2"/>
              <a:buChar char="§"/>
              <a:defRPr kumimoji="0" lang="fr-FR" sz="70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43959" indent="-826284">
              <a:buClr>
                <a:srgbClr val="C44C4C"/>
              </a:buClr>
              <a:buFont typeface="Wingdings" pitchFamily="2" charset="2"/>
              <a:buChar char="§"/>
              <a:defRPr kumimoji="0" lang="fr-FR" sz="61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61639" indent="-826284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200">
                <a:solidFill>
                  <a:srgbClr val="454545"/>
                </a:solidFill>
              </a:defRPr>
            </a:lvl4pPr>
            <a:lvl5pPr marL="4522806" indent="-782792">
              <a:buFont typeface="Wingdings" pitchFamily="2" charset="2"/>
              <a:buChar char="§"/>
              <a:defRPr sz="4400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41071340"/>
            <a:ext cx="30279975" cy="17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11574" y="1714197"/>
            <a:ext cx="20754402" cy="7134225"/>
          </a:xfrm>
        </p:spPr>
        <p:txBody>
          <a:bodyPr>
            <a:noAutofit/>
          </a:bodyPr>
          <a:lstStyle>
            <a:lvl1pPr>
              <a:defRPr kumimoji="0" lang="fr-BE" sz="1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5" y="475616"/>
            <a:ext cx="7376260" cy="40665083"/>
          </a:xfrm>
        </p:spPr>
        <p:txBody>
          <a:bodyPr/>
          <a:lstStyle/>
          <a:p>
            <a:pPr lvl="0"/>
            <a:endParaRPr lang="fr-BE" noProof="0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-31543" y="41337597"/>
            <a:ext cx="7380746" cy="1221788"/>
          </a:xfrm>
          <a:prstGeom prst="rect">
            <a:avLst/>
          </a:prstGeom>
          <a:noFill/>
        </p:spPr>
        <p:txBody>
          <a:bodyPr lIns="417488" tIns="208746" rIns="417488" bIns="20874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5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80744" y="41081248"/>
            <a:ext cx="22899233" cy="17241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 smtClean="0"/>
              <a:t>Service Untel     (voir pied de page, menu Powerpoint)</a:t>
            </a:r>
            <a:endParaRPr lang="fr-BE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6705" y="1017938"/>
            <a:ext cx="5609906" cy="201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u contenu 2"/>
          <p:cNvSpPr>
            <a:spLocks noGrp="1"/>
          </p:cNvSpPr>
          <p:nvPr>
            <p:ph idx="13"/>
          </p:nvPr>
        </p:nvSpPr>
        <p:spPr>
          <a:xfrm>
            <a:off x="8074662" y="9080244"/>
            <a:ext cx="21123885" cy="31024156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4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26284" indent="-826284">
              <a:buClr>
                <a:srgbClr val="00ABCC"/>
              </a:buClr>
              <a:buFont typeface="Wingdings" pitchFamily="2" charset="2"/>
              <a:buChar char="§"/>
              <a:defRPr kumimoji="0" lang="fr-FR" sz="70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43959" indent="-826284">
              <a:buClr>
                <a:srgbClr val="C44C4C"/>
              </a:buClr>
              <a:buFont typeface="Wingdings" pitchFamily="2" charset="2"/>
              <a:buChar char="§"/>
              <a:defRPr kumimoji="0" lang="fr-FR" sz="61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61639" indent="-826284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200">
                <a:solidFill>
                  <a:srgbClr val="454545"/>
                </a:solidFill>
              </a:defRPr>
            </a:lvl4pPr>
            <a:lvl5pPr marL="4522806" indent="-782792">
              <a:buFont typeface="Wingdings" pitchFamily="2" charset="2"/>
              <a:buChar char="§"/>
              <a:defRPr sz="4400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itre Poly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4172814" y="869109"/>
            <a:ext cx="5117673" cy="17569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3037" y="11225191"/>
            <a:ext cx="22520734" cy="1908731"/>
          </a:xfrm>
        </p:spPr>
        <p:txBody>
          <a:bodyPr>
            <a:noAutofit/>
          </a:bodyPr>
          <a:lstStyle>
            <a:lvl1pPr marL="1565048" indent="-1565048" algn="l">
              <a:buNone/>
              <a:defRPr kumimoji="0" lang="fr-BE" sz="10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8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3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0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6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3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0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3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  <a:endParaRPr lang="fr-BE" dirty="0"/>
          </a:p>
        </p:txBody>
      </p:sp>
      <p:sp>
        <p:nvSpPr>
          <p:cNvPr id="13" name="Titre 14"/>
          <p:cNvSpPr>
            <a:spLocks noGrp="1"/>
          </p:cNvSpPr>
          <p:nvPr>
            <p:ph type="title"/>
          </p:nvPr>
        </p:nvSpPr>
        <p:spPr>
          <a:xfrm>
            <a:off x="7223044" y="9388705"/>
            <a:ext cx="22615357" cy="2285890"/>
          </a:xfrm>
        </p:spPr>
        <p:txBody>
          <a:bodyPr>
            <a:noAutofit/>
          </a:bodyPr>
          <a:lstStyle>
            <a:lvl1pPr algn="l">
              <a:defRPr kumimoji="0" lang="fr-BE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2"/>
          </p:nvPr>
        </p:nvSpPr>
        <p:spPr>
          <a:xfrm>
            <a:off x="7153995" y="14593251"/>
            <a:ext cx="22585267" cy="25511155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4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26000" indent="-826000">
              <a:buClr>
                <a:srgbClr val="00ABCC"/>
              </a:buClr>
              <a:buFont typeface="Wingdings" pitchFamily="2" charset="2"/>
              <a:buChar char="§"/>
              <a:defRPr kumimoji="0" lang="fr-FR" sz="70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43257" indent="-826000">
              <a:buClr>
                <a:srgbClr val="C44C4C"/>
              </a:buClr>
              <a:buFont typeface="Wingdings" pitchFamily="2" charset="2"/>
              <a:buChar char="§"/>
              <a:defRPr kumimoji="0" lang="fr-FR" sz="61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60519" indent="-82600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200">
                <a:solidFill>
                  <a:srgbClr val="454545"/>
                </a:solidFill>
              </a:defRPr>
            </a:lvl4pPr>
            <a:lvl5pPr marL="4521250" indent="-782522">
              <a:buFont typeface="Wingdings" pitchFamily="2" charset="2"/>
              <a:buChar char="§"/>
              <a:defRPr sz="4400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pic>
        <p:nvPicPr>
          <p:cNvPr id="21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595" y="1065562"/>
            <a:ext cx="5609906" cy="201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Poly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24055" y="38311385"/>
            <a:ext cx="5117673" cy="17569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3037" y="11225191"/>
            <a:ext cx="22520734" cy="1908731"/>
          </a:xfrm>
        </p:spPr>
        <p:txBody>
          <a:bodyPr>
            <a:noAutofit/>
          </a:bodyPr>
          <a:lstStyle>
            <a:lvl1pPr marL="1565585" indent="-1565585" algn="l">
              <a:buNone/>
              <a:defRPr kumimoji="0" lang="fr-BE" sz="10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8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  <a:endParaRPr lang="fr-BE" dirty="0"/>
          </a:p>
        </p:txBody>
      </p:sp>
      <p:sp>
        <p:nvSpPr>
          <p:cNvPr id="13" name="Titre 14"/>
          <p:cNvSpPr>
            <a:spLocks noGrp="1"/>
          </p:cNvSpPr>
          <p:nvPr>
            <p:ph type="title"/>
          </p:nvPr>
        </p:nvSpPr>
        <p:spPr>
          <a:xfrm>
            <a:off x="7223039" y="9388705"/>
            <a:ext cx="22615357" cy="2285890"/>
          </a:xfrm>
        </p:spPr>
        <p:txBody>
          <a:bodyPr>
            <a:noAutofit/>
          </a:bodyPr>
          <a:lstStyle>
            <a:lvl1pPr algn="l">
              <a:defRPr kumimoji="0" lang="fr-BE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2"/>
          </p:nvPr>
        </p:nvSpPr>
        <p:spPr>
          <a:xfrm>
            <a:off x="7153995" y="14593247"/>
            <a:ext cx="22585267" cy="25511155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4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26284" indent="-826284">
              <a:buClr>
                <a:srgbClr val="00ABCC"/>
              </a:buClr>
              <a:buFont typeface="Wingdings" pitchFamily="2" charset="2"/>
              <a:buChar char="§"/>
              <a:defRPr kumimoji="0" lang="fr-FR" sz="70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43959" indent="-826284">
              <a:buClr>
                <a:srgbClr val="C44C4C"/>
              </a:buClr>
              <a:buFont typeface="Wingdings" pitchFamily="2" charset="2"/>
              <a:buChar char="§"/>
              <a:defRPr kumimoji="0" lang="fr-FR" sz="61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61639" indent="-826284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200">
                <a:solidFill>
                  <a:srgbClr val="454545"/>
                </a:solidFill>
              </a:defRPr>
            </a:lvl4pPr>
            <a:lvl5pPr marL="4522806" indent="-782792">
              <a:buFont typeface="Wingdings" pitchFamily="2" charset="2"/>
              <a:buChar char="§"/>
              <a:defRPr sz="4400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17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80744" y="41081248"/>
            <a:ext cx="22899233" cy="17241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 smtClean="0"/>
              <a:t>Prof. Untel     |     Service Untel     (voir pied de page, menu Powerpoint)</a:t>
            </a:r>
            <a:endParaRPr lang="fr-BE" dirty="0"/>
          </a:p>
        </p:txBody>
      </p:sp>
      <p:sp>
        <p:nvSpPr>
          <p:cNvPr id="20" name="ZoneTexte 19"/>
          <p:cNvSpPr txBox="1"/>
          <p:nvPr userDrawn="1"/>
        </p:nvSpPr>
        <p:spPr>
          <a:xfrm>
            <a:off x="7376541" y="863978"/>
            <a:ext cx="22133218" cy="2362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17488" tIns="208746" rIns="417488" bIns="208746">
            <a:normAutofit/>
          </a:bodyPr>
          <a:lstStyle/>
          <a:p>
            <a:pPr marL="1565585" indent="-1565585" eaLnBrk="0" hangingPunct="0">
              <a:buFont typeface="Arial" pitchFamily="34" charset="0"/>
              <a:buNone/>
              <a:defRPr/>
            </a:pPr>
            <a:r>
              <a:rPr lang="fr-FR" sz="1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</a:t>
            </a:r>
            <a:r>
              <a:rPr lang="fr-FR" sz="1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Polytechnique</a:t>
            </a:r>
            <a:endParaRPr lang="fr-BE" sz="11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591" y="1065562"/>
            <a:ext cx="5609906" cy="201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6729686" y="3755565"/>
            <a:ext cx="22595948" cy="7592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sycho &amp; sciences é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3037" y="11225191"/>
            <a:ext cx="22520734" cy="1908731"/>
          </a:xfrm>
        </p:spPr>
        <p:txBody>
          <a:bodyPr>
            <a:noAutofit/>
          </a:bodyPr>
          <a:lstStyle>
            <a:lvl1pPr marL="1565585" indent="-1565585" algn="l">
              <a:buNone/>
              <a:defRPr kumimoji="0" lang="fr-BE" sz="10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8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  <a:endParaRPr lang="fr-BE" dirty="0"/>
          </a:p>
        </p:txBody>
      </p:sp>
      <p:sp>
        <p:nvSpPr>
          <p:cNvPr id="19" name="Titre 14"/>
          <p:cNvSpPr>
            <a:spLocks noGrp="1"/>
          </p:cNvSpPr>
          <p:nvPr>
            <p:ph type="title"/>
          </p:nvPr>
        </p:nvSpPr>
        <p:spPr>
          <a:xfrm>
            <a:off x="7223039" y="9388705"/>
            <a:ext cx="22615357" cy="2285890"/>
          </a:xfrm>
        </p:spPr>
        <p:txBody>
          <a:bodyPr>
            <a:noAutofit/>
          </a:bodyPr>
          <a:lstStyle>
            <a:lvl1pPr algn="l">
              <a:defRPr kumimoji="0" lang="fr-BE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2"/>
          </p:nvPr>
        </p:nvSpPr>
        <p:spPr>
          <a:xfrm>
            <a:off x="7153995" y="14593247"/>
            <a:ext cx="22585267" cy="25511155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4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26284" indent="-826284">
              <a:buClr>
                <a:srgbClr val="00ABCC"/>
              </a:buClr>
              <a:buFont typeface="Wingdings" pitchFamily="2" charset="2"/>
              <a:buChar char="§"/>
              <a:defRPr kumimoji="0" lang="fr-FR" sz="70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43959" indent="-826284">
              <a:buClr>
                <a:srgbClr val="C44C4C"/>
              </a:buClr>
              <a:buFont typeface="Wingdings" pitchFamily="2" charset="2"/>
              <a:buChar char="§"/>
              <a:defRPr kumimoji="0" lang="fr-FR" sz="61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61639" indent="-826284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200">
                <a:solidFill>
                  <a:srgbClr val="454545"/>
                </a:solidFill>
              </a:defRPr>
            </a:lvl4pPr>
            <a:lvl5pPr marL="4522806" indent="-782792">
              <a:buFont typeface="Wingdings" pitchFamily="2" charset="2"/>
              <a:buChar char="§"/>
              <a:defRPr sz="4400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21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80744" y="41081248"/>
            <a:ext cx="22899233" cy="17241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 smtClean="0"/>
              <a:t>Prof. Untel     |     Service Untel     (voir pied de page, menu Powerpoint)</a:t>
            </a:r>
            <a:endParaRPr lang="fr-BE" dirty="0"/>
          </a:p>
        </p:txBody>
      </p:sp>
      <p:pic>
        <p:nvPicPr>
          <p:cNvPr id="22" name="Image 9" descr="passage_long.jpg"/>
          <p:cNvPicPr>
            <a:picLocks noChangeAspect="1"/>
          </p:cNvPicPr>
          <p:nvPr userDrawn="1"/>
        </p:nvPicPr>
        <p:blipFill>
          <a:blip r:embed="rId2" cstate="print">
            <a:lum bright="6000"/>
          </a:blip>
          <a:srcRect r="22485"/>
          <a:stretch>
            <a:fillRect/>
          </a:stretch>
        </p:blipFill>
        <p:spPr bwMode="auto">
          <a:xfrm>
            <a:off x="7517432" y="2373625"/>
            <a:ext cx="22070433" cy="548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 userDrawn="1"/>
        </p:nvSpPr>
        <p:spPr>
          <a:xfrm>
            <a:off x="7443829" y="1961331"/>
            <a:ext cx="22133218" cy="57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17488" tIns="208746" rIns="417488" bIns="208746">
            <a:normAutofit/>
          </a:bodyPr>
          <a:lstStyle/>
          <a:p>
            <a:pPr marL="1565585" indent="-1565585" eaLnBrk="0" hangingPunct="0">
              <a:buFont typeface="Arial" pitchFamily="34" charset="0"/>
              <a:buNone/>
              <a:defRPr/>
            </a:pPr>
            <a:r>
              <a:rPr lang="fr-FR" sz="1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 </a:t>
            </a:r>
            <a:r>
              <a:rPr lang="fr-FR" sz="1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Psychologie </a:t>
            </a:r>
            <a:br>
              <a:rPr lang="fr-FR" sz="1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FR" sz="1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et des Sciences de l’Education</a:t>
            </a:r>
            <a:endParaRPr lang="fr-BE" sz="1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591" y="1065562"/>
            <a:ext cx="5609906" cy="201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UMONS_Fac psy et siences educ_smal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69094" y="37791245"/>
            <a:ext cx="6149025" cy="2726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scienc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33069" y="2362811"/>
            <a:ext cx="22071673" cy="5515642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7443829" y="1983503"/>
            <a:ext cx="22133218" cy="57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17488" tIns="208746" rIns="417488" bIns="208746">
            <a:normAutofit/>
          </a:bodyPr>
          <a:lstStyle/>
          <a:p>
            <a:pPr marL="1565585" indent="-1565585" eaLnBrk="0" hangingPunct="0">
              <a:buFont typeface="Arial" pitchFamily="34" charset="0"/>
              <a:buNone/>
              <a:defRPr/>
            </a:pPr>
            <a:r>
              <a:rPr lang="fr-FR" sz="1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</a:t>
            </a:r>
            <a:r>
              <a:rPr lang="fr-FR" sz="1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des Sciences</a:t>
            </a:r>
            <a:endParaRPr lang="fr-BE" sz="1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3037" y="11225191"/>
            <a:ext cx="22520734" cy="1908731"/>
          </a:xfrm>
        </p:spPr>
        <p:txBody>
          <a:bodyPr>
            <a:noAutofit/>
          </a:bodyPr>
          <a:lstStyle>
            <a:lvl1pPr marL="1565585" indent="-1565585" algn="l">
              <a:buNone/>
              <a:defRPr kumimoji="0" lang="fr-BE" sz="10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8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  <a:endParaRPr lang="fr-BE" dirty="0"/>
          </a:p>
        </p:txBody>
      </p:sp>
      <p:sp>
        <p:nvSpPr>
          <p:cNvPr id="19" name="Titre 14"/>
          <p:cNvSpPr>
            <a:spLocks noGrp="1"/>
          </p:cNvSpPr>
          <p:nvPr>
            <p:ph type="title"/>
          </p:nvPr>
        </p:nvSpPr>
        <p:spPr>
          <a:xfrm>
            <a:off x="7223039" y="9388705"/>
            <a:ext cx="22615357" cy="2285890"/>
          </a:xfrm>
        </p:spPr>
        <p:txBody>
          <a:bodyPr>
            <a:noAutofit/>
          </a:bodyPr>
          <a:lstStyle>
            <a:lvl1pPr algn="l">
              <a:defRPr kumimoji="0" lang="fr-BE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2"/>
          </p:nvPr>
        </p:nvSpPr>
        <p:spPr>
          <a:xfrm>
            <a:off x="7153995" y="14593247"/>
            <a:ext cx="22585267" cy="25511155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4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26284" indent="-826284">
              <a:buClr>
                <a:srgbClr val="00ABCC"/>
              </a:buClr>
              <a:buFont typeface="Wingdings" pitchFamily="2" charset="2"/>
              <a:buChar char="§"/>
              <a:defRPr kumimoji="0" lang="fr-FR" sz="70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43959" indent="-826284">
              <a:buClr>
                <a:srgbClr val="C44C4C"/>
              </a:buClr>
              <a:buFont typeface="Wingdings" pitchFamily="2" charset="2"/>
              <a:buChar char="§"/>
              <a:defRPr kumimoji="0" lang="fr-FR" sz="61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61639" indent="-826284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200">
                <a:solidFill>
                  <a:srgbClr val="454545"/>
                </a:solidFill>
              </a:defRPr>
            </a:lvl4pPr>
            <a:lvl5pPr marL="4522806" indent="-782792">
              <a:buFont typeface="Wingdings" pitchFamily="2" charset="2"/>
              <a:buChar char="§"/>
              <a:defRPr sz="4400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21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80744" y="41081248"/>
            <a:ext cx="22899233" cy="17241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 smtClean="0"/>
              <a:t>Prof. Untel     |     Service Untel     (voir pied de page, menu Powerpoint)</a:t>
            </a:r>
            <a:endParaRPr lang="fr-BE" dirty="0"/>
          </a:p>
        </p:txBody>
      </p:sp>
      <p:pic>
        <p:nvPicPr>
          <p:cNvPr id="22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591" y="1065562"/>
            <a:ext cx="5609906" cy="201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993" y="37767302"/>
            <a:ext cx="5784928" cy="289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fti_ei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7814" y="2377899"/>
            <a:ext cx="22094399" cy="55213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/>
          <p:cNvSpPr txBox="1"/>
          <p:nvPr userDrawn="1"/>
        </p:nvSpPr>
        <p:spPr>
          <a:xfrm>
            <a:off x="7443829" y="1983503"/>
            <a:ext cx="22133218" cy="5799563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lIns="417488" tIns="208746" rIns="417488" bIns="208746">
            <a:normAutofit/>
          </a:bodyPr>
          <a:lstStyle/>
          <a:p>
            <a:pPr marL="1565585" indent="-1565585" eaLnBrk="0" hangingPunct="0">
              <a:buFont typeface="Arial" pitchFamily="34" charset="0"/>
              <a:buNone/>
              <a:defRPr/>
            </a:pPr>
            <a:r>
              <a:rPr lang="fr-FR" sz="11300" baseline="0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65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 </a:t>
            </a:r>
            <a:r>
              <a:rPr lang="fr-FR" sz="11300" baseline="0" dirty="0" smtClean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65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Traduction </a:t>
            </a:r>
            <a:br>
              <a:rPr lang="fr-FR" sz="11300" baseline="0" dirty="0" smtClean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65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FR" sz="11300" baseline="0" dirty="0" smtClean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65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et d’Interprétation</a:t>
            </a:r>
            <a:endParaRPr lang="fr-BE" sz="11300" baseline="0" dirty="0">
              <a:solidFill>
                <a:schemeClr val="bg1"/>
              </a:solidFill>
              <a:effectLst>
                <a:outerShdw blurRad="127000" dist="38100" dir="2700000" algn="tl" rotWithShape="0">
                  <a:prstClr val="black">
                    <a:alpha val="65000"/>
                  </a:prst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3037" y="11225191"/>
            <a:ext cx="22520734" cy="1908731"/>
          </a:xfrm>
        </p:spPr>
        <p:txBody>
          <a:bodyPr>
            <a:noAutofit/>
          </a:bodyPr>
          <a:lstStyle>
            <a:lvl1pPr marL="1565585" indent="-1565585" algn="l">
              <a:buNone/>
              <a:defRPr kumimoji="0" lang="fr-BE" sz="10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8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  <a:endParaRPr lang="fr-BE" dirty="0"/>
          </a:p>
        </p:txBody>
      </p:sp>
      <p:sp>
        <p:nvSpPr>
          <p:cNvPr id="20" name="Titre 14"/>
          <p:cNvSpPr>
            <a:spLocks noGrp="1"/>
          </p:cNvSpPr>
          <p:nvPr>
            <p:ph type="title"/>
          </p:nvPr>
        </p:nvSpPr>
        <p:spPr>
          <a:xfrm>
            <a:off x="7223039" y="9388705"/>
            <a:ext cx="22615357" cy="2285890"/>
          </a:xfrm>
        </p:spPr>
        <p:txBody>
          <a:bodyPr>
            <a:noAutofit/>
          </a:bodyPr>
          <a:lstStyle>
            <a:lvl1pPr algn="l">
              <a:defRPr kumimoji="0" lang="fr-BE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21" name="Espace réservé du contenu 2"/>
          <p:cNvSpPr>
            <a:spLocks noGrp="1"/>
          </p:cNvSpPr>
          <p:nvPr>
            <p:ph idx="12"/>
          </p:nvPr>
        </p:nvSpPr>
        <p:spPr>
          <a:xfrm>
            <a:off x="7153995" y="14593247"/>
            <a:ext cx="22585267" cy="25511155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4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26284" indent="-826284">
              <a:buClr>
                <a:srgbClr val="00ABCC"/>
              </a:buClr>
              <a:buFont typeface="Wingdings" pitchFamily="2" charset="2"/>
              <a:buChar char="§"/>
              <a:defRPr kumimoji="0" lang="fr-FR" sz="70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43959" indent="-826284">
              <a:buClr>
                <a:srgbClr val="C44C4C"/>
              </a:buClr>
              <a:buFont typeface="Wingdings" pitchFamily="2" charset="2"/>
              <a:buChar char="§"/>
              <a:defRPr kumimoji="0" lang="fr-FR" sz="61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61639" indent="-826284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200">
                <a:solidFill>
                  <a:srgbClr val="454545"/>
                </a:solidFill>
              </a:defRPr>
            </a:lvl4pPr>
            <a:lvl5pPr marL="4522806" indent="-782792">
              <a:buFont typeface="Wingdings" pitchFamily="2" charset="2"/>
              <a:buChar char="§"/>
              <a:defRPr sz="4400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22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80744" y="41081248"/>
            <a:ext cx="22899233" cy="17241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 smtClean="0"/>
              <a:t>Prof. Untel     |     Service Untel     (voir pied de page, menu Powerpoint)</a:t>
            </a:r>
            <a:endParaRPr lang="fr-BE" dirty="0"/>
          </a:p>
        </p:txBody>
      </p:sp>
      <p:pic>
        <p:nvPicPr>
          <p:cNvPr id="24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591" y="1065562"/>
            <a:ext cx="5609906" cy="201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884" y="37850836"/>
            <a:ext cx="7008132" cy="284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Warocqu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 descr="warocq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276696" y="37153484"/>
            <a:ext cx="3409102" cy="318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9" descr="warocque_etudiants_large.jpg"/>
          <p:cNvPicPr>
            <a:picLocks noChangeAspect="1"/>
          </p:cNvPicPr>
          <p:nvPr userDrawn="1"/>
        </p:nvPicPr>
        <p:blipFill>
          <a:blip r:embed="rId3" cstate="print">
            <a:lum bright="8000"/>
          </a:blip>
          <a:stretch>
            <a:fillRect/>
          </a:stretch>
        </p:blipFill>
        <p:spPr bwMode="auto">
          <a:xfrm>
            <a:off x="7536723" y="2363028"/>
            <a:ext cx="22061125" cy="550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7443829" y="1983503"/>
            <a:ext cx="22133218" cy="57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17488" tIns="208746" rIns="417488" bIns="208746">
            <a:normAutofit/>
          </a:bodyPr>
          <a:lstStyle/>
          <a:p>
            <a:pPr marL="1565585" indent="-1565585" eaLnBrk="0" hangingPunct="0">
              <a:buFont typeface="Arial" pitchFamily="34" charset="0"/>
              <a:buNone/>
              <a:defRPr/>
            </a:pPr>
            <a:r>
              <a:rPr lang="fr-FR" sz="11800" dirty="0" smtClean="0">
                <a:solidFill>
                  <a:schemeClr val="bg1"/>
                </a:solidFill>
                <a:effectLst>
                  <a:outerShdw blurRad="228600" dist="38100" dir="2700000" algn="tl" rotWithShape="0">
                    <a:prstClr val="black">
                      <a:alpha val="69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Warocqué</a:t>
            </a:r>
          </a:p>
          <a:p>
            <a:pPr marL="1565585" indent="-1565585" eaLnBrk="0" hangingPunct="0">
              <a:buFont typeface="Arial" pitchFamily="34" charset="0"/>
              <a:buNone/>
              <a:defRPr/>
            </a:pPr>
            <a:r>
              <a:rPr lang="fr-FR" sz="11800" dirty="0" smtClean="0">
                <a:solidFill>
                  <a:schemeClr val="bg1"/>
                </a:solidFill>
                <a:effectLst>
                  <a:outerShdw blurRad="228600" dist="38100" dir="2700000" algn="tl" rotWithShape="0">
                    <a:prstClr val="black">
                      <a:alpha val="69000"/>
                    </a:prst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d’Economie et de Gestion</a:t>
            </a:r>
            <a:endParaRPr lang="fr-BE" sz="11800" dirty="0">
              <a:solidFill>
                <a:schemeClr val="bg1"/>
              </a:solidFill>
              <a:effectLst>
                <a:outerShdw blurRad="228600" dist="38100" dir="2700000" algn="tl" rotWithShape="0">
                  <a:prstClr val="black">
                    <a:alpha val="69000"/>
                  </a:prst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3037" y="11225191"/>
            <a:ext cx="22520734" cy="1908731"/>
          </a:xfrm>
        </p:spPr>
        <p:txBody>
          <a:bodyPr>
            <a:noAutofit/>
          </a:bodyPr>
          <a:lstStyle>
            <a:lvl1pPr marL="1565585" indent="-1565585" algn="l">
              <a:buNone/>
              <a:defRPr kumimoji="0" lang="fr-BE" sz="10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8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  <a:endParaRPr lang="fr-BE" dirty="0"/>
          </a:p>
        </p:txBody>
      </p:sp>
      <p:sp>
        <p:nvSpPr>
          <p:cNvPr id="17" name="Titre 14"/>
          <p:cNvSpPr>
            <a:spLocks noGrp="1"/>
          </p:cNvSpPr>
          <p:nvPr>
            <p:ph type="title"/>
          </p:nvPr>
        </p:nvSpPr>
        <p:spPr>
          <a:xfrm>
            <a:off x="7223039" y="9388705"/>
            <a:ext cx="22615357" cy="2285890"/>
          </a:xfrm>
        </p:spPr>
        <p:txBody>
          <a:bodyPr>
            <a:noAutofit/>
          </a:bodyPr>
          <a:lstStyle>
            <a:lvl1pPr algn="l">
              <a:defRPr kumimoji="0" lang="fr-BE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2"/>
          </p:nvPr>
        </p:nvSpPr>
        <p:spPr>
          <a:xfrm>
            <a:off x="7153995" y="14593247"/>
            <a:ext cx="22585267" cy="25511155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4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26284" indent="-826284">
              <a:buClr>
                <a:srgbClr val="00ABCC"/>
              </a:buClr>
              <a:buFont typeface="Wingdings" pitchFamily="2" charset="2"/>
              <a:buChar char="§"/>
              <a:defRPr kumimoji="0" lang="fr-FR" sz="70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43959" indent="-826284">
              <a:buClr>
                <a:srgbClr val="C44C4C"/>
              </a:buClr>
              <a:buFont typeface="Wingdings" pitchFamily="2" charset="2"/>
              <a:buChar char="§"/>
              <a:defRPr kumimoji="0" lang="fr-FR" sz="61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61639" indent="-826284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200">
                <a:solidFill>
                  <a:srgbClr val="454545"/>
                </a:solidFill>
              </a:defRPr>
            </a:lvl4pPr>
            <a:lvl5pPr marL="4522806" indent="-782792">
              <a:buFont typeface="Wingdings" pitchFamily="2" charset="2"/>
              <a:buChar char="§"/>
              <a:defRPr sz="4400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pic>
        <p:nvPicPr>
          <p:cNvPr id="2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591" y="1065562"/>
            <a:ext cx="5609906" cy="201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80744" y="41081248"/>
            <a:ext cx="22899233" cy="17241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 smtClean="0"/>
              <a:t>Prof. Untel     |     Service Untel     (voir pied de page, menu Powerpoint)</a:t>
            </a:r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 descr="sciences du langa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466927" y="37128099"/>
            <a:ext cx="4328085" cy="327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 descr="phonétique_analyse_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528581" y="2374145"/>
            <a:ext cx="22070327" cy="550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7443829" y="1983503"/>
            <a:ext cx="22133218" cy="57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17488" tIns="208746" rIns="417488" bIns="208746">
            <a:normAutofit/>
          </a:bodyPr>
          <a:lstStyle/>
          <a:p>
            <a:pPr marL="1565585" indent="-1565585" eaLnBrk="0" hangingPunct="0">
              <a:buFont typeface="Arial" pitchFamily="34" charset="0"/>
              <a:buNone/>
              <a:defRPr/>
            </a:pPr>
            <a:r>
              <a:rPr lang="fr-FR" sz="11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des Sciences du Langage</a:t>
            </a:r>
            <a:endParaRPr lang="fr-BE" sz="1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3037" y="11225191"/>
            <a:ext cx="22520734" cy="1908731"/>
          </a:xfrm>
        </p:spPr>
        <p:txBody>
          <a:bodyPr>
            <a:noAutofit/>
          </a:bodyPr>
          <a:lstStyle>
            <a:lvl1pPr marL="1565585" indent="-1565585" algn="l">
              <a:buNone/>
              <a:defRPr kumimoji="0" lang="fr-BE" sz="10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8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  <a:endParaRPr lang="fr-BE" dirty="0"/>
          </a:p>
        </p:txBody>
      </p:sp>
      <p:sp>
        <p:nvSpPr>
          <p:cNvPr id="17" name="Titre 14"/>
          <p:cNvSpPr>
            <a:spLocks noGrp="1"/>
          </p:cNvSpPr>
          <p:nvPr>
            <p:ph type="title"/>
          </p:nvPr>
        </p:nvSpPr>
        <p:spPr>
          <a:xfrm>
            <a:off x="7223039" y="9388705"/>
            <a:ext cx="22615357" cy="2285890"/>
          </a:xfrm>
        </p:spPr>
        <p:txBody>
          <a:bodyPr>
            <a:noAutofit/>
          </a:bodyPr>
          <a:lstStyle>
            <a:lvl1pPr algn="l">
              <a:defRPr kumimoji="0" lang="fr-BE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2"/>
          </p:nvPr>
        </p:nvSpPr>
        <p:spPr>
          <a:xfrm>
            <a:off x="7153995" y="14593247"/>
            <a:ext cx="22585267" cy="25511155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4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26284" indent="-826284">
              <a:buClr>
                <a:srgbClr val="00ABCC"/>
              </a:buClr>
              <a:buFont typeface="Wingdings" pitchFamily="2" charset="2"/>
              <a:buChar char="§"/>
              <a:defRPr kumimoji="0" lang="fr-FR" sz="70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43959" indent="-826284">
              <a:buClr>
                <a:srgbClr val="C44C4C"/>
              </a:buClr>
              <a:buFont typeface="Wingdings" pitchFamily="2" charset="2"/>
              <a:buChar char="§"/>
              <a:defRPr kumimoji="0" lang="fr-FR" sz="61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61639" indent="-826284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200">
                <a:solidFill>
                  <a:srgbClr val="454545"/>
                </a:solidFill>
              </a:defRPr>
            </a:lvl4pPr>
            <a:lvl5pPr marL="4522806" indent="-782792">
              <a:buFont typeface="Wingdings" pitchFamily="2" charset="2"/>
              <a:buChar char="§"/>
              <a:defRPr sz="4400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20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80744" y="41081248"/>
            <a:ext cx="22899233" cy="17241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 smtClean="0"/>
              <a:t>Prof. Untel     |     Service Untel     (voir pied de page, menu Powerpoint)</a:t>
            </a:r>
            <a:endParaRPr lang="fr-BE" dirty="0"/>
          </a:p>
        </p:txBody>
      </p:sp>
      <p:pic>
        <p:nvPicPr>
          <p:cNvPr id="2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591" y="1065562"/>
            <a:ext cx="5609906" cy="201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305543" y="37019697"/>
            <a:ext cx="2741119" cy="3287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9" descr="sciences_etudiants_large.jpg"/>
          <p:cNvPicPr>
            <a:picLocks noChangeAspect="1"/>
          </p:cNvPicPr>
          <p:nvPr userDrawn="1"/>
        </p:nvPicPr>
        <p:blipFill>
          <a:blip r:embed="rId3" cstate="print">
            <a:lum bright="14000"/>
          </a:blip>
          <a:stretch>
            <a:fillRect/>
          </a:stretch>
        </p:blipFill>
        <p:spPr bwMode="auto">
          <a:xfrm>
            <a:off x="7538453" y="2355243"/>
            <a:ext cx="22077577" cy="55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 userDrawn="1"/>
        </p:nvSpPr>
        <p:spPr>
          <a:xfrm>
            <a:off x="7443829" y="1983503"/>
            <a:ext cx="22133218" cy="5799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17488" tIns="208746" rIns="417488" bIns="208746">
            <a:normAutofit/>
          </a:bodyPr>
          <a:lstStyle/>
          <a:p>
            <a:pPr marL="1565585" indent="-1565585" eaLnBrk="0" hangingPunct="0">
              <a:buFont typeface="Arial" pitchFamily="34" charset="0"/>
              <a:buNone/>
              <a:defRPr/>
            </a:pPr>
            <a:r>
              <a:rPr lang="fr-FR" sz="11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Institut des Sciences Juridiques</a:t>
            </a:r>
            <a:endParaRPr lang="fr-BE" sz="1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23037" y="11225191"/>
            <a:ext cx="22520734" cy="1908731"/>
          </a:xfrm>
        </p:spPr>
        <p:txBody>
          <a:bodyPr>
            <a:noAutofit/>
          </a:bodyPr>
          <a:lstStyle>
            <a:lvl1pPr marL="1565585" indent="-1565585" algn="l">
              <a:buNone/>
              <a:defRPr kumimoji="0" lang="fr-BE" sz="10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208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  <a:endParaRPr lang="fr-BE" dirty="0"/>
          </a:p>
        </p:txBody>
      </p:sp>
      <p:sp>
        <p:nvSpPr>
          <p:cNvPr id="17" name="Titre 14"/>
          <p:cNvSpPr>
            <a:spLocks noGrp="1"/>
          </p:cNvSpPr>
          <p:nvPr>
            <p:ph type="title"/>
          </p:nvPr>
        </p:nvSpPr>
        <p:spPr>
          <a:xfrm>
            <a:off x="7223039" y="9388705"/>
            <a:ext cx="22615357" cy="2285890"/>
          </a:xfrm>
        </p:spPr>
        <p:txBody>
          <a:bodyPr>
            <a:noAutofit/>
          </a:bodyPr>
          <a:lstStyle>
            <a:lvl1pPr algn="l">
              <a:defRPr kumimoji="0" lang="fr-BE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2"/>
          </p:nvPr>
        </p:nvSpPr>
        <p:spPr>
          <a:xfrm>
            <a:off x="7153995" y="14593247"/>
            <a:ext cx="22585267" cy="25511155"/>
          </a:xfrm>
        </p:spPr>
        <p:txBody>
          <a:bodyPr>
            <a:normAutofit/>
          </a:bodyPr>
          <a:lstStyle>
            <a:lvl1pPr>
              <a:buFontTx/>
              <a:buNone/>
              <a:defRPr kumimoji="0" lang="fr-FR" sz="74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826284" indent="-826284">
              <a:buClr>
                <a:srgbClr val="00ABCC"/>
              </a:buClr>
              <a:buFont typeface="Wingdings" pitchFamily="2" charset="2"/>
              <a:buChar char="§"/>
              <a:defRPr kumimoji="0" lang="fr-FR" sz="70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2043959" indent="-826284">
              <a:buClr>
                <a:srgbClr val="C44C4C"/>
              </a:buClr>
              <a:buFont typeface="Wingdings" pitchFamily="2" charset="2"/>
              <a:buChar char="§"/>
              <a:defRPr kumimoji="0" lang="fr-FR" sz="6100" b="0" i="0" u="none" strike="noStrike" kern="1200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3261639" indent="-826284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5200">
                <a:solidFill>
                  <a:srgbClr val="454545"/>
                </a:solidFill>
              </a:defRPr>
            </a:lvl4pPr>
            <a:lvl5pPr marL="4522806" indent="-782792">
              <a:buFont typeface="Wingdings" pitchFamily="2" charset="2"/>
              <a:buChar char="§"/>
              <a:defRPr sz="4400">
                <a:solidFill>
                  <a:srgbClr val="454545"/>
                </a:solidFill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20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7380744" y="41081248"/>
            <a:ext cx="22899233" cy="17241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 smtClean="0"/>
              <a:t>Prof. Untel     |     Service Untel     (voir pied de page, menu Powerpoint)</a:t>
            </a:r>
            <a:endParaRPr lang="fr-BE" dirty="0"/>
          </a:p>
        </p:txBody>
      </p:sp>
      <p:pic>
        <p:nvPicPr>
          <p:cNvPr id="2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591" y="1065562"/>
            <a:ext cx="5609906" cy="201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513999" y="1714197"/>
            <a:ext cx="27251978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488" tIns="208746" rIns="417488" bIns="2087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fr-BE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987919"/>
            <a:ext cx="27251978" cy="28249552"/>
          </a:xfrm>
          <a:prstGeom prst="rect">
            <a:avLst/>
          </a:prstGeom>
        </p:spPr>
        <p:txBody>
          <a:bodyPr vert="horz" lIns="417488" tIns="208746" rIns="417488" bIns="208746" rtlCol="0">
            <a:normAutofit/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6" cstate="print"/>
          <a:srcRect l="269" t="20290" r="13968" b="25948"/>
          <a:stretch>
            <a:fillRect/>
          </a:stretch>
        </p:blipFill>
        <p:spPr bwMode="auto">
          <a:xfrm>
            <a:off x="0" y="0"/>
            <a:ext cx="30279975" cy="38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6" cstate="print"/>
          <a:srcRect l="269" t="20290" r="13968" b="25948"/>
          <a:stretch>
            <a:fillRect/>
          </a:stretch>
        </p:blipFill>
        <p:spPr bwMode="auto">
          <a:xfrm>
            <a:off x="0" y="41131331"/>
            <a:ext cx="30279975" cy="167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7380744" y="41081248"/>
            <a:ext cx="22899233" cy="1724106"/>
          </a:xfrm>
          <a:prstGeom prst="rect">
            <a:avLst/>
          </a:prstGeom>
        </p:spPr>
        <p:txBody>
          <a:bodyPr vert="horz" lIns="417488" tIns="208746" rIns="417488" bIns="20874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7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 dirty="0" smtClean="0"/>
              <a:t>Prof. Untel     |     Service Untel     (voir pied de page,menu Powerpoint)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-31543" y="41337597"/>
            <a:ext cx="7380746" cy="1221788"/>
          </a:xfrm>
          <a:prstGeom prst="rect">
            <a:avLst/>
          </a:prstGeom>
          <a:noFill/>
        </p:spPr>
        <p:txBody>
          <a:bodyPr lIns="417488" tIns="208746" rIns="417488" bIns="20874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5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5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4" r:id="rId12"/>
    <p:sldLayoutId id="2147483700" r:id="rId13"/>
    <p:sldLayoutId id="2147483703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lang="fr-BE" sz="20100" b="1" kern="1200" dirty="0">
          <a:solidFill>
            <a:schemeClr val="accent2"/>
          </a:solidFill>
          <a:latin typeface="Calibri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100" b="1">
          <a:solidFill>
            <a:srgbClr val="C44C4C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0100" b="1">
          <a:solidFill>
            <a:srgbClr val="C44C4C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0100" b="1">
          <a:solidFill>
            <a:srgbClr val="C44C4C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0100" b="1">
          <a:solidFill>
            <a:srgbClr val="C44C4C"/>
          </a:solidFill>
          <a:latin typeface="Calibri" pitchFamily="34" charset="0"/>
          <a:cs typeface="Arial" charset="0"/>
        </a:defRPr>
      </a:lvl5pPr>
      <a:lvl6pPr marL="2087446" algn="ctr" rtl="0" fontAlgn="base">
        <a:spcBef>
          <a:spcPct val="0"/>
        </a:spcBef>
        <a:spcAft>
          <a:spcPct val="0"/>
        </a:spcAft>
        <a:defRPr sz="20100" b="1">
          <a:solidFill>
            <a:srgbClr val="C44C4C"/>
          </a:solidFill>
          <a:latin typeface="Calibri" pitchFamily="34" charset="0"/>
          <a:cs typeface="Arial" charset="0"/>
        </a:defRPr>
      </a:lvl6pPr>
      <a:lvl7pPr marL="4174897" algn="ctr" rtl="0" fontAlgn="base">
        <a:spcBef>
          <a:spcPct val="0"/>
        </a:spcBef>
        <a:spcAft>
          <a:spcPct val="0"/>
        </a:spcAft>
        <a:defRPr sz="20100" b="1">
          <a:solidFill>
            <a:srgbClr val="C44C4C"/>
          </a:solidFill>
          <a:latin typeface="Calibri" pitchFamily="34" charset="0"/>
          <a:cs typeface="Arial" charset="0"/>
        </a:defRPr>
      </a:lvl7pPr>
      <a:lvl8pPr marL="6262343" algn="ctr" rtl="0" fontAlgn="base">
        <a:spcBef>
          <a:spcPct val="0"/>
        </a:spcBef>
        <a:spcAft>
          <a:spcPct val="0"/>
        </a:spcAft>
        <a:defRPr sz="20100" b="1">
          <a:solidFill>
            <a:srgbClr val="C44C4C"/>
          </a:solidFill>
          <a:latin typeface="Calibri" pitchFamily="34" charset="0"/>
          <a:cs typeface="Arial" charset="0"/>
        </a:defRPr>
      </a:lvl8pPr>
      <a:lvl9pPr marL="8349794" algn="ctr" rtl="0" fontAlgn="base">
        <a:spcBef>
          <a:spcPct val="0"/>
        </a:spcBef>
        <a:spcAft>
          <a:spcPct val="0"/>
        </a:spcAft>
        <a:defRPr sz="20100" b="1">
          <a:solidFill>
            <a:srgbClr val="C44C4C"/>
          </a:solidFill>
          <a:latin typeface="Calibri" pitchFamily="34" charset="0"/>
          <a:cs typeface="Arial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 typeface="Arial" charset="0"/>
        <a:buNone/>
        <a:defRPr lang="fr-FR" sz="14800" kern="1200" dirty="0">
          <a:solidFill>
            <a:srgbClr val="808080"/>
          </a:solidFill>
          <a:latin typeface="Calibri" pitchFamily="34" charset="0"/>
          <a:ea typeface="+mn-ea"/>
          <a:cs typeface="Times New Roman" pitchFamily="18" charset="0"/>
        </a:defRPr>
      </a:lvl1pPr>
      <a:lvl2pPr marL="3392104" indent="-1304654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fr-FR" sz="109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2pPr>
      <a:lvl3pPr marL="5218620" indent="-1043723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fr-FR" sz="92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3pPr>
      <a:lvl4pPr marL="7306066" indent="-1043723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fr-BE" sz="9200" kern="1200" dirty="0">
          <a:solidFill>
            <a:schemeClr val="tx1"/>
          </a:solidFill>
          <a:latin typeface="+mn-lt"/>
          <a:ea typeface="+mn-ea"/>
          <a:cs typeface="Arial" charset="0"/>
        </a:defRPr>
      </a:lvl4pPr>
      <a:lvl5pPr marL="9393517" indent="-1043723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fr-BE" kern="1200" dirty="0">
          <a:solidFill>
            <a:schemeClr val="tx1"/>
          </a:solidFill>
          <a:latin typeface="+mn-lt"/>
          <a:ea typeface="+mn-ea"/>
          <a:cs typeface="Arial" charset="0"/>
        </a:defRPr>
      </a:lvl5pPr>
      <a:lvl6pPr marL="11480963" indent="-1043723" algn="l" defTabSz="417489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8414" indent="-1043723" algn="l" defTabSz="417489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5860" indent="-1043723" algn="l" defTabSz="417489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3306" indent="-1043723" algn="l" defTabSz="417489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489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446" algn="l" defTabSz="417489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897" algn="l" defTabSz="417489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262343" algn="l" defTabSz="417489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349794" algn="l" defTabSz="417489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7240" algn="l" defTabSz="417489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4686" algn="l" defTabSz="417489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2137" algn="l" defTabSz="417489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9583" algn="l" defTabSz="417489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29.jpeg"/><Relationship Id="rId3" Type="http://schemas.openxmlformats.org/officeDocument/2006/relationships/hyperlink" Target="mailto:anne-lise.hantson@umons.ac.be" TargetMode="External"/><Relationship Id="rId7" Type="http://schemas.openxmlformats.org/officeDocument/2006/relationships/chart" Target="../charts/chart1.xm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31.jpeg"/><Relationship Id="rId10" Type="http://schemas.openxmlformats.org/officeDocument/2006/relationships/chart" Target="../charts/chart3.xml"/><Relationship Id="rId4" Type="http://schemas.openxmlformats.org/officeDocument/2006/relationships/image" Target="../media/image23.png"/><Relationship Id="rId9" Type="http://schemas.openxmlformats.org/officeDocument/2006/relationships/image" Target="../media/image26.jpe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961871" y="987816"/>
            <a:ext cx="4037330" cy="3951263"/>
          </a:xfrm>
          <a:prstGeom prst="rect">
            <a:avLst/>
          </a:prstGeom>
        </p:spPr>
        <p:txBody>
          <a:bodyPr vert="horz" wrap="none" lIns="398642" tIns="199321" rIns="398642" bIns="199321" rtlCol="0">
            <a:normAutofit/>
          </a:bodyPr>
          <a:lstStyle/>
          <a:p>
            <a:pPr marL="1494907" indent="-1494907" defTabSz="3986418" eaLnBrk="0" hangingPunct="0"/>
            <a:endParaRPr lang="en-US" sz="12200" smtClean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9934" y="3478725"/>
            <a:ext cx="28836000" cy="4280520"/>
          </a:xfrm>
          <a:prstGeom prst="rect">
            <a:avLst/>
          </a:prstGeom>
        </p:spPr>
        <p:txBody>
          <a:bodyPr vert="horz" wrap="square" lIns="398642" tIns="199321" rIns="398642" bIns="199321" rtlCol="0">
            <a:spAutoFit/>
          </a:bodyPr>
          <a:lstStyle/>
          <a:p>
            <a:pPr indent="-1494907" algn="ctr" eaLnBrk="0" hangingPunct="0"/>
            <a:r>
              <a:rPr lang="en-US" sz="6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Développement</a:t>
            </a:r>
            <a:r>
              <a:rPr 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intégré</a:t>
            </a:r>
            <a:r>
              <a:rPr 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6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matériaux</a:t>
            </a:r>
            <a:r>
              <a:rPr 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hybrides</a:t>
            </a:r>
            <a:r>
              <a:rPr 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photosynthétiques</a:t>
            </a:r>
            <a:r>
              <a:rPr 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par encapsulation de micro-</a:t>
            </a:r>
            <a:r>
              <a:rPr lang="en-US" sz="6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algues</a:t>
            </a:r>
            <a:r>
              <a:rPr 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6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vue</a:t>
            </a:r>
            <a:r>
              <a:rPr 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de la production de </a:t>
            </a:r>
            <a:r>
              <a:rPr lang="en-US" sz="6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métabolites</a:t>
            </a:r>
            <a:r>
              <a:rPr 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à haute </a:t>
            </a:r>
            <a:r>
              <a:rPr lang="en-US" sz="6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valeur</a:t>
            </a:r>
            <a:r>
              <a:rPr 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ajoutée</a:t>
            </a:r>
            <a:r>
              <a:rPr 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6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projet</a:t>
            </a:r>
            <a:r>
              <a:rPr 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FOTOBIOMAT)</a:t>
            </a:r>
          </a:p>
          <a:p>
            <a:pPr indent="-1494907" algn="ctr" eaLnBrk="0" hangingPunct="0"/>
            <a:endParaRPr lang="en-US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494907" indent="-1494907" algn="ctr" eaLnBrk="0" hangingPunct="0"/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M.-E.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Duprez</a:t>
            </a:r>
            <a:r>
              <a:rPr lang="en-US" sz="3600" b="1" baseline="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.-L.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Hantson</a:t>
            </a:r>
            <a:r>
              <a:rPr lang="en-US" sz="3600" b="1" baseline="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D.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Thomas</a:t>
            </a:r>
            <a:r>
              <a:rPr lang="en-US" sz="3600" b="1" baseline="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F.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Lox</a:t>
            </a:r>
            <a:r>
              <a:rPr lang="en-US" sz="3600" b="1" baseline="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M.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Crine</a:t>
            </a:r>
            <a:r>
              <a:rPr lang="en-US" sz="3600" b="1" baseline="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D</a:t>
            </a:r>
            <a:r>
              <a:rPr lang="en-US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Toye</a:t>
            </a:r>
            <a:r>
              <a:rPr lang="en-US" sz="3600" b="1" baseline="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M.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Bochenek</a:t>
            </a:r>
            <a:r>
              <a:rPr lang="en-US" sz="3600" b="1" baseline="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S.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Agathos</a:t>
            </a:r>
            <a:r>
              <a:rPr lang="en-US" sz="3600" b="1" baseline="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J.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Desmet</a:t>
            </a:r>
            <a:r>
              <a:rPr lang="en-US" sz="3600" b="1" baseline="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J.C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Rooke</a:t>
            </a:r>
            <a:r>
              <a:rPr lang="en-US" sz="36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B</a:t>
            </a:r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.-L. </a:t>
            </a:r>
            <a:r>
              <a:rPr lang="en-US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</a:t>
            </a:r>
            <a:r>
              <a:rPr lang="en-US" sz="3600" b="1" baseline="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endParaRPr lang="en-US" sz="3600" b="1" baseline="30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73562" y="7694045"/>
            <a:ext cx="28480841" cy="17991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algn="ctr" eaLnBrk="0" hangingPunct="0"/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Service de Chimie et Biochimie Appliquées, Service de Génie des Procédés Chimiques, Faculté </a:t>
            </a:r>
            <a:r>
              <a:rPr lang="fr-BE" sz="2800" dirty="0">
                <a:latin typeface="Times New Roman" pitchFamily="18" charset="0"/>
                <a:cs typeface="Times New Roman" pitchFamily="18" charset="0"/>
              </a:rPr>
              <a:t>Polytechnique, Université de Mons, 20 place du Parc, 7000 </a:t>
            </a: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Mons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anne-lise.hantson@umons.ac.be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ctr" eaLnBrk="0" hangingPunct="0"/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Laboratoire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Génie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Chimique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Université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 Liège, 15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allée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août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4000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Liège</a:t>
            </a:r>
          </a:p>
          <a:p>
            <a:pPr marL="342900" indent="-342900" algn="ctr" eaLnBrk="0" hangingPunct="0"/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Laboratoire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Génie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Biologique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Université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Catholique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Louvain, Croix du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2, 1348 Louvain-la-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Neuve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/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Laboratoire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Chimie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Matériaux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Inorganiques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Université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Namur, 61 rue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Bruxelles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5000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Namur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17"/>
          <p:cNvSpPr txBox="1">
            <a:spLocks noChangeArrowheads="1"/>
          </p:cNvSpPr>
          <p:nvPr/>
        </p:nvSpPr>
        <p:spPr bwMode="auto">
          <a:xfrm>
            <a:off x="720000" y="9720000"/>
            <a:ext cx="28836000" cy="720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857250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chemeClr val="bg1"/>
                </a:solidFill>
                <a:effectLst/>
                <a:latin typeface="Garamond" pitchFamily="18" charset="0"/>
              </a:rPr>
              <a:t>Introduction</a:t>
            </a:r>
            <a:endParaRPr lang="en-US" sz="4800" b="1" dirty="0"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Text Box 417"/>
          <p:cNvSpPr txBox="1">
            <a:spLocks noChangeArrowheads="1"/>
          </p:cNvSpPr>
          <p:nvPr/>
        </p:nvSpPr>
        <p:spPr bwMode="auto">
          <a:xfrm>
            <a:off x="720000" y="39456000"/>
            <a:ext cx="28836000" cy="720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857250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chemeClr val="bg1"/>
                </a:solidFill>
                <a:effectLst/>
                <a:latin typeface="Garamond" pitchFamily="18" charset="0"/>
              </a:rPr>
              <a:t>Références</a:t>
            </a:r>
            <a:endParaRPr lang="en-US" sz="4400" b="1" dirty="0"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720000" y="10728000"/>
            <a:ext cx="28836000" cy="2376000"/>
          </a:xfrm>
          <a:prstGeom prst="roundRect">
            <a:avLst/>
          </a:prstGeom>
          <a:solidFill>
            <a:schemeClr val="bg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600">
              <a:latin typeface="Times New Roman" charset="0"/>
            </a:endParaRPr>
          </a:p>
        </p:txBody>
      </p:sp>
      <p:sp>
        <p:nvSpPr>
          <p:cNvPr id="35" name="Text Box 417"/>
          <p:cNvSpPr txBox="1">
            <a:spLocks noChangeArrowheads="1"/>
          </p:cNvSpPr>
          <p:nvPr/>
        </p:nvSpPr>
        <p:spPr bwMode="auto">
          <a:xfrm>
            <a:off x="719999" y="23220000"/>
            <a:ext cx="28836000" cy="720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857250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chemeClr val="bg1"/>
                </a:solidFill>
                <a:latin typeface="Garamond" pitchFamily="18" charset="0"/>
              </a:rPr>
              <a:t>Transfert</a:t>
            </a:r>
            <a:r>
              <a:rPr lang="en-US" sz="4400" b="1" dirty="0" smtClean="0">
                <a:solidFill>
                  <a:schemeClr val="bg1"/>
                </a:solidFill>
                <a:latin typeface="Garamond" pitchFamily="18" charset="0"/>
              </a:rPr>
              <a:t> de </a:t>
            </a:r>
            <a:r>
              <a:rPr lang="en-US" sz="4400" b="1" dirty="0" err="1" smtClean="0">
                <a:solidFill>
                  <a:schemeClr val="bg1"/>
                </a:solidFill>
                <a:latin typeface="Garamond" pitchFamily="18" charset="0"/>
              </a:rPr>
              <a:t>matière</a:t>
            </a:r>
            <a:endParaRPr lang="en-US" sz="4400" b="1" dirty="0" smtClean="0"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grpSp>
        <p:nvGrpSpPr>
          <p:cNvPr id="3362" name="Groupe 3361"/>
          <p:cNvGrpSpPr/>
          <p:nvPr/>
        </p:nvGrpSpPr>
        <p:grpSpPr>
          <a:xfrm>
            <a:off x="720000" y="40463990"/>
            <a:ext cx="28836000" cy="1787258"/>
            <a:chOff x="723900" y="39129535"/>
            <a:chExt cx="28836000" cy="2223569"/>
          </a:xfrm>
        </p:grpSpPr>
        <p:sp>
          <p:nvSpPr>
            <p:cNvPr id="31" name="Rectangle à coins arrondis 30"/>
            <p:cNvSpPr/>
            <p:nvPr/>
          </p:nvSpPr>
          <p:spPr bwMode="auto">
            <a:xfrm>
              <a:off x="723900" y="39129535"/>
              <a:ext cx="28836000" cy="2223569"/>
            </a:xfrm>
            <a:prstGeom prst="roundRect">
              <a:avLst/>
            </a:prstGeom>
            <a:solidFill>
              <a:schemeClr val="bg1"/>
            </a:solidFill>
            <a:ln w="508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600">
                <a:latin typeface="Times New Roman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977462" y="39132214"/>
              <a:ext cx="28188745" cy="2220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lvl="0" indent="-514350">
                <a:buAutoNum type="arabicPeriod"/>
              </a:pP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Guedes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A.C., </a:t>
              </a: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Amaro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H.M., </a:t>
              </a: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Malcata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F.X., 2011, Microalgae as sources of carotenoids, Marine Drugs 9, 625-644.</a:t>
              </a:r>
            </a:p>
            <a:p>
              <a:pPr marL="514350" lvl="0" indent="-514350">
                <a:buAutoNum type="arabicPeriod"/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León R., Martin M., </a:t>
              </a: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Vigara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J., </a:t>
              </a: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Vilchez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C., Vega J.M., 2003, Microalgae mediated production of </a:t>
              </a:r>
              <a:r>
                <a:rPr lang="en-US" sz="2200" dirty="0" smtClean="0">
                  <a:latin typeface="Symbol" panose="05050102010706020507" pitchFamily="18" charset="2"/>
                  <a:cs typeface="Times New Roman" pitchFamily="18" charset="0"/>
                </a:rPr>
                <a:t>b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-carotene in aqueous-organic two phase systems, </a:t>
              </a: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Biomolecular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Engineering 20, 177-182.</a:t>
              </a:r>
            </a:p>
            <a:p>
              <a:pPr marL="514350" lvl="0" indent="-514350">
                <a:buAutoNum type="arabicPeriod"/>
              </a:pP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Hejazi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M.A., </a:t>
              </a: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Wijffels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R.H., 2003, Effect of light intensity on </a:t>
              </a:r>
              <a:r>
                <a:rPr lang="en-US" sz="2200" dirty="0" smtClean="0">
                  <a:latin typeface="Symbol" panose="05050102010706020507" pitchFamily="18" charset="2"/>
                  <a:cs typeface="Times New Roman" pitchFamily="18" charset="0"/>
                </a:rPr>
                <a:t>b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-carotene production and extraction by </a:t>
              </a:r>
              <a:r>
                <a:rPr lang="en-US" sz="2200" i="1" dirty="0" err="1" smtClean="0">
                  <a:latin typeface="Times New Roman" pitchFamily="18" charset="0"/>
                  <a:cs typeface="Times New Roman" pitchFamily="18" charset="0"/>
                </a:rPr>
                <a:t>Dunaliella</a:t>
              </a:r>
              <a:r>
                <a:rPr lang="en-US" sz="2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i="1" dirty="0" err="1" smtClean="0">
                  <a:latin typeface="Times New Roman" pitchFamily="18" charset="0"/>
                  <a:cs typeface="Times New Roman" pitchFamily="18" charset="0"/>
                </a:rPr>
                <a:t>salina</a:t>
              </a:r>
              <a:r>
                <a:rPr lang="en-US" sz="2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in two-phase bioreactors, </a:t>
              </a: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Biomolocular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Engineering 20, 171-175.</a:t>
              </a:r>
            </a:p>
            <a:p>
              <a:pPr marL="514350" lvl="0" indent="-514350">
                <a:buAutoNum type="arabicPeriod"/>
              </a:pP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Kleinegris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D.M.M., Janssen M., Brandenburg W.A., </a:t>
              </a: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Wijffels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R.H., 2011, Continuous production of carotenoids from </a:t>
              </a:r>
              <a:r>
                <a:rPr lang="en-US" sz="2200" i="1" dirty="0" err="1" smtClean="0">
                  <a:latin typeface="Times New Roman" pitchFamily="18" charset="0"/>
                  <a:cs typeface="Times New Roman" pitchFamily="18" charset="0"/>
                </a:rPr>
                <a:t>Dunaliella</a:t>
              </a:r>
              <a:r>
                <a:rPr lang="en-US" sz="2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i="1" dirty="0" err="1" smtClean="0">
                  <a:latin typeface="Times New Roman" pitchFamily="18" charset="0"/>
                  <a:cs typeface="Times New Roman" pitchFamily="18" charset="0"/>
                </a:rPr>
                <a:t>salina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, Enzyme and Microbial Technology 48, 253-259.</a:t>
              </a:r>
            </a:p>
            <a:p>
              <a:pPr marL="514350" lvl="0" indent="-514350">
                <a:buAutoNum type="arabicPeriod"/>
              </a:pPr>
              <a:r>
                <a:rPr lang="en-US" sz="2200" dirty="0" err="1">
                  <a:latin typeface="Times New Roman" pitchFamily="18" charset="0"/>
                  <a:cs typeface="Times New Roman" pitchFamily="18" charset="0"/>
                </a:rPr>
                <a:t>Kleinegris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D.M.M., Janssen M., Brandenburg W.A., </a:t>
              </a:r>
              <a:r>
                <a:rPr lang="en-US" sz="2200" dirty="0" err="1">
                  <a:latin typeface="Times New Roman" pitchFamily="18" charset="0"/>
                  <a:cs typeface="Times New Roman" pitchFamily="18" charset="0"/>
                </a:rPr>
                <a:t>Wijffels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R.H., 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2011,Two-phase systems: potential for </a:t>
              </a:r>
              <a:r>
                <a:rPr lang="en-US" sz="2200" i="1" dirty="0" smtClean="0">
                  <a:latin typeface="Times New Roman" pitchFamily="18" charset="0"/>
                  <a:cs typeface="Times New Roman" pitchFamily="18" charset="0"/>
                </a:rPr>
                <a:t>in situ 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extraction of </a:t>
              </a:r>
              <a:r>
                <a:rPr lang="en-US" sz="2200" dirty="0" err="1" smtClean="0">
                  <a:latin typeface="Times New Roman" pitchFamily="18" charset="0"/>
                  <a:cs typeface="Times New Roman" pitchFamily="18" charset="0"/>
                </a:rPr>
                <a:t>microalgal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products, Biotechnology Advances 29, 502-507.</a:t>
              </a:r>
            </a:p>
          </p:txBody>
        </p:sp>
      </p:grpSp>
      <p:sp>
        <p:nvSpPr>
          <p:cNvPr id="30" name="Text Box 417"/>
          <p:cNvSpPr txBox="1">
            <a:spLocks noChangeArrowheads="1"/>
          </p:cNvSpPr>
          <p:nvPr/>
        </p:nvSpPr>
        <p:spPr bwMode="auto">
          <a:xfrm>
            <a:off x="720000" y="36000000"/>
            <a:ext cx="28836000" cy="720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857250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chemeClr val="bg1"/>
                </a:solidFill>
                <a:effectLst/>
                <a:latin typeface="Garamond" pitchFamily="18" charset="0"/>
              </a:rPr>
              <a:t>Conclusion</a:t>
            </a:r>
            <a:endParaRPr lang="en-US" sz="4400" b="1" dirty="0"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720000" y="37007999"/>
            <a:ext cx="28836000" cy="2160000"/>
          </a:xfrm>
          <a:prstGeom prst="roundRect">
            <a:avLst/>
          </a:prstGeom>
          <a:solidFill>
            <a:schemeClr val="bg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600" dirty="0">
              <a:latin typeface="Times New Roman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34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34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234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34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434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16646654" y="15395826"/>
            <a:ext cx="6464431" cy="522237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800" b="0" i="0" u="none" strike="noStrike" kern="1200" cap="none" spc="0" normalizeH="0" baseline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6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" name="ZoneTexte 69"/>
          <p:cNvSpPr txBox="1"/>
          <p:nvPr/>
        </p:nvSpPr>
        <p:spPr>
          <a:xfrm>
            <a:off x="823222" y="10764000"/>
            <a:ext cx="28479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micro-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algues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 micro-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organismes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photosynthétiques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croissance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 milieu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aqueux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nécessite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apport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lumineux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Symbol" panose="05050102010706020507" pitchFamily="18" charset="2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400 à 700 nm)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qu’un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apport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carbone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en nutriments (N, P, S,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etc.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Certaines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souches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Dunaliella</a:t>
            </a:r>
            <a:r>
              <a:rPr lang="en-US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sp.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couramment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utilisées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le cadre de la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biosynthèse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caroténoïdes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Symbol" panose="05050102010706020507" pitchFamily="18" charset="2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carotène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lutéine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entre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autres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Quelques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recherches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montré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qu’il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était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possible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réaliser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l’extraction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 situ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métabolites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produits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réacteur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biphasique (le </a:t>
            </a:r>
            <a:r>
              <a:rPr lang="en-US" sz="2400" dirty="0" smtClean="0">
                <a:latin typeface="Symbol" panose="05050102010706020507" pitchFamily="18" charset="2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carotène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hydrophobe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extrait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phase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organique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biocompatible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décane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dodécane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[2,3,4,5]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projet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FOTOBIOMAT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subsidié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par 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Greenomat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Région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Wallonne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Belgique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a pour but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développer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nouveau type de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photobioréacteur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lequel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mises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en oeuvre les micro-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algues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encapsulées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billes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constituées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d’un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matériau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hybride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photosynthèse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utilisé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afin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convertir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composés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à haute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valeur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ajoutée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Symbol" panose="05050102010706020507" pitchFamily="18" charset="2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carotène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p. ex.).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viabilité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 micro-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algues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encapsulées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être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très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importante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(min.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Idéalement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le </a:t>
            </a:r>
            <a:r>
              <a:rPr lang="en-US" sz="2400" dirty="0" smtClean="0">
                <a:latin typeface="Symbol" panose="05050102010706020507" pitchFamily="18" charset="2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carotène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produit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devrait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être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récupéré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propre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quasi 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continu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58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29" name="Rectangle 262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4" name="Rectangle 264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39" name="Rectangle 266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1" name="Rectangle 268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3" name="Rectangle 273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5" name="Rectangle 275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7" name="Rectangle 277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914398" y="37099350"/>
            <a:ext cx="283883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FOTOBIOMAT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conception d’un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photobioréacteur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à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biomasse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immobilisée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lequel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les micro-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algues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sont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ncapsulées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un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matériau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hybride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alginate-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silice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sous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forme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billes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mises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en suspension. Les 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premiers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résultats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sont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prometteurs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: la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biomasse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encapsulée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toujours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en vie après 6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mois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 Le </a:t>
            </a:r>
            <a:r>
              <a:rPr lang="en-US" sz="2400" dirty="0" smtClean="0">
                <a:latin typeface="Symbol" panose="05050102010706020507" pitchFamily="18" charset="2"/>
                <a:cs typeface="Times New Roman" pitchFamily="18" charset="0"/>
                <a:sym typeface="Wingdings" panose="05000000000000000000" pitchFamily="2" charset="2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carotène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produit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peut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être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extrait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des micro-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algues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et de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bille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à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l’aide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d’un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solvant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 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meilleur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candidat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identifié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l’acétone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non biocompatible et non vert.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D’autres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pistes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doivent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être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explorées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: mélange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solvants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biocompatibles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verts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extracteurs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extraction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sélective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des pigments,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couplage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avec des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méthodes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d’extraction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mécaniques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”. La production de </a:t>
            </a:r>
            <a:r>
              <a:rPr lang="en-US" sz="2400" dirty="0" smtClean="0">
                <a:latin typeface="Symbol" panose="05050102010706020507" pitchFamily="18" charset="2"/>
                <a:cs typeface="Times New Roman" pitchFamily="18" charset="0"/>
                <a:sym typeface="Wingdings" panose="05000000000000000000" pitchFamily="2" charset="2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carotène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doit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encore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être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optimisée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(transposition des stress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connus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biomasse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libre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biomasse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immobilisée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).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Enfin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des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études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plus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poussées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des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transferts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de lumière, résistance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mécanique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matériau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comportement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fluidisation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etc.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doivent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être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réalisées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150" y="394297"/>
            <a:ext cx="7678800" cy="2879549"/>
          </a:xfrm>
          <a:prstGeom prst="rect">
            <a:avLst/>
          </a:prstGeom>
        </p:spPr>
      </p:pic>
      <p:sp>
        <p:nvSpPr>
          <p:cNvPr id="77" name="Text Box 417"/>
          <p:cNvSpPr txBox="1">
            <a:spLocks noChangeArrowheads="1"/>
          </p:cNvSpPr>
          <p:nvPr/>
        </p:nvSpPr>
        <p:spPr bwMode="auto">
          <a:xfrm>
            <a:off x="720000" y="13392000"/>
            <a:ext cx="28836000" cy="720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857250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chemeClr val="bg1"/>
                </a:solidFill>
                <a:effectLst/>
                <a:latin typeface="Garamond" pitchFamily="18" charset="0"/>
              </a:rPr>
              <a:t>Caractéristiques</a:t>
            </a:r>
            <a:r>
              <a:rPr lang="en-US" sz="4400" b="1" dirty="0" smtClean="0">
                <a:solidFill>
                  <a:schemeClr val="bg1"/>
                </a:solidFill>
                <a:effectLst/>
                <a:latin typeface="Garamond" pitchFamily="18" charset="0"/>
              </a:rPr>
              <a:t> des </a:t>
            </a:r>
            <a:r>
              <a:rPr lang="en-US" sz="4400" b="1" dirty="0" err="1" smtClean="0">
                <a:solidFill>
                  <a:schemeClr val="bg1"/>
                </a:solidFill>
                <a:effectLst/>
                <a:latin typeface="Garamond" pitchFamily="18" charset="0"/>
              </a:rPr>
              <a:t>billes</a:t>
            </a:r>
            <a:r>
              <a:rPr lang="en-US" sz="4400" b="1" dirty="0" smtClean="0">
                <a:solidFill>
                  <a:schemeClr val="bg1"/>
                </a:solidFill>
                <a:effectLst/>
                <a:latin typeface="Garamond" pitchFamily="18" charset="0"/>
              </a:rPr>
              <a:t>, </a:t>
            </a:r>
            <a:r>
              <a:rPr lang="en-US" sz="4400" b="1" dirty="0" err="1" smtClean="0">
                <a:solidFill>
                  <a:schemeClr val="bg1"/>
                </a:solidFill>
                <a:effectLst/>
                <a:latin typeface="Garamond" pitchFamily="18" charset="0"/>
              </a:rPr>
              <a:t>transferts</a:t>
            </a:r>
            <a:r>
              <a:rPr lang="en-US" sz="4400" b="1" dirty="0" smtClean="0">
                <a:solidFill>
                  <a:schemeClr val="bg1"/>
                </a:solidFill>
                <a:effectLst/>
                <a:latin typeface="Garamond" pitchFamily="18" charset="0"/>
              </a:rPr>
              <a:t> et conditions de </a:t>
            </a:r>
            <a:r>
              <a:rPr lang="en-US" sz="4400" b="1" dirty="0" err="1" smtClean="0">
                <a:solidFill>
                  <a:schemeClr val="bg1"/>
                </a:solidFill>
                <a:effectLst/>
                <a:latin typeface="Garamond" pitchFamily="18" charset="0"/>
              </a:rPr>
              <a:t>mise</a:t>
            </a:r>
            <a:r>
              <a:rPr lang="en-US" sz="4400" b="1" dirty="0" smtClean="0">
                <a:solidFill>
                  <a:schemeClr val="bg1"/>
                </a:solidFill>
                <a:effectLst/>
                <a:latin typeface="Garamond" pitchFamily="18" charset="0"/>
              </a:rPr>
              <a:t> en </a:t>
            </a:r>
            <a:r>
              <a:rPr lang="en-US" sz="4400" b="1" dirty="0" err="1" smtClean="0">
                <a:solidFill>
                  <a:schemeClr val="bg1"/>
                </a:solidFill>
                <a:effectLst/>
                <a:latin typeface="Garamond" pitchFamily="18" charset="0"/>
              </a:rPr>
              <a:t>fluidisation</a:t>
            </a:r>
            <a:endParaRPr lang="en-US" sz="4400" b="1" dirty="0"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82" name="Rectangle à coins arrondis 81"/>
          <p:cNvSpPr/>
          <p:nvPr/>
        </p:nvSpPr>
        <p:spPr bwMode="auto">
          <a:xfrm>
            <a:off x="720000" y="14400000"/>
            <a:ext cx="28836000" cy="8532000"/>
          </a:xfrm>
          <a:prstGeom prst="roundRect">
            <a:avLst/>
          </a:prstGeom>
          <a:solidFill>
            <a:schemeClr val="bg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600" dirty="0">
              <a:latin typeface="Times New Roman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936000" y="15120000"/>
            <a:ext cx="10458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Souche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Dunaliella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tertiolecta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Milieu de culture 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Johnson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Matériau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hybride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alginate-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silice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Diamètre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billes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2 à 3 mm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Synthèse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billes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coacervation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(le mélange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prend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en masse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solution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contenant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polycation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permettant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stabiliser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 structure de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936000" y="18504000"/>
            <a:ext cx="101009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Relevé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spectre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d’absorption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l’aide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d’un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spectrophotomètre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Shimadzu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UVmini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1240 à travers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plusieurs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épaisseurs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contenant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0,5%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biomasse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poids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sec)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10% de lumière</a:t>
            </a:r>
          </a:p>
          <a:p>
            <a:pPr algn="just">
              <a:buClr>
                <a:schemeClr val="tx2"/>
              </a:buCl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 traverse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couche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billes</a:t>
            </a:r>
            <a:endParaRPr lang="en-US" sz="24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algn="just">
              <a:buClr>
                <a:schemeClr val="tx2"/>
              </a:buCl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  (TO = 0,5 cm) ; 2 couches</a:t>
            </a:r>
          </a:p>
          <a:p>
            <a:pPr algn="just">
              <a:buClr>
                <a:schemeClr val="tx2"/>
              </a:buCl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 (TO = 1 cm)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moins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</a:p>
          <a:p>
            <a:pPr algn="just">
              <a:buClr>
                <a:schemeClr val="tx2"/>
              </a:buCl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 de 1%  lit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fluidisé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28356" y="21473311"/>
            <a:ext cx="3429000" cy="74295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60000" y="14508000"/>
            <a:ext cx="7252448" cy="7429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eaLnBrk="0" hangingPunct="0"/>
            <a:r>
              <a:rPr lang="en-US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Caractéristiques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billes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hybrides</a:t>
            </a:r>
            <a:endParaRPr kumimoji="0" lang="fr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2160000" y="17892000"/>
            <a:ext cx="3938866" cy="74295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eaLnBrk="0" hangingPunct="0"/>
            <a:r>
              <a:rPr lang="en-US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Transfert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de lumière</a:t>
            </a:r>
            <a:endParaRPr kumimoji="0" lang="fr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12959999" y="14508000"/>
            <a:ext cx="7344396" cy="74295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eaLnBrk="0" hangingPunct="0"/>
            <a:r>
              <a:rPr lang="en-US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Fluidisation</a:t>
            </a:r>
            <a:endParaRPr kumimoji="0" lang="fr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91" name="Connecteur droit 90"/>
          <p:cNvCxnSpPr/>
          <p:nvPr/>
        </p:nvCxnSpPr>
        <p:spPr>
          <a:xfrm>
            <a:off x="11520000" y="14436000"/>
            <a:ext cx="99225" cy="853200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12960000" y="17892000"/>
            <a:ext cx="8820000" cy="7429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eaLnBrk="0" hangingPunct="0"/>
            <a:r>
              <a:rPr lang="en-US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Transferts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gaz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et de nutriments</a:t>
            </a:r>
            <a:endParaRPr kumimoji="0" lang="fr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3" name="Rectangle à coins arrondis 92"/>
          <p:cNvSpPr/>
          <p:nvPr/>
        </p:nvSpPr>
        <p:spPr bwMode="auto">
          <a:xfrm>
            <a:off x="720000" y="24228000"/>
            <a:ext cx="28836000" cy="11484000"/>
          </a:xfrm>
          <a:prstGeom prst="roundRect">
            <a:avLst/>
          </a:prstGeom>
          <a:solidFill>
            <a:schemeClr val="bg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600">
              <a:latin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ZoneTexte 85"/>
              <p:cNvSpPr txBox="1"/>
              <p:nvPr/>
            </p:nvSpPr>
            <p:spPr>
              <a:xfrm>
                <a:off x="936000" y="24984000"/>
                <a:ext cx="8252710" cy="5122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tx2"/>
                  </a:buClr>
                  <a:buFont typeface="Wingdings" panose="05000000000000000000" pitchFamily="2" charset="2"/>
                  <a:buChar char="Ø"/>
                  <a:defRPr/>
                </a:pP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Étude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de la diffusion de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différents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composés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(colorant,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caroténoïde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 au travers de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billes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plongées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dans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des solutions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contenant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lesdits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composés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par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mesure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de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l’absorbance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décroissante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 de la solution à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l’aide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d’un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spectrophotomètre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(Shimadzu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UVmini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1240)</a:t>
                </a:r>
              </a:p>
              <a:p>
                <a:pPr marL="342900" indent="-342900" algn="just">
                  <a:buClr>
                    <a:schemeClr val="tx2"/>
                  </a:buClr>
                  <a:buFont typeface="Wingdings" panose="05000000000000000000" pitchFamily="2" charset="2"/>
                  <a:buChar char="Ø"/>
                  <a:defRPr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Colorant :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rhodamine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dans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un tampon phosphate 0,05 M  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1 g.L</a:t>
                </a:r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algn="just">
                  <a:buClr>
                    <a:schemeClr val="tx2"/>
                  </a:buClr>
                  <a:buFont typeface="Wingdings" panose="05000000000000000000" pitchFamily="2" charset="2"/>
                  <a:buChar char="Ø"/>
                  <a:defRPr/>
                </a:pP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Caroténoïde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: </a:t>
                </a:r>
                <a:r>
                  <a:rPr lang="en-US" sz="2400" dirty="0" smtClean="0">
                    <a:latin typeface="Symbol" panose="05050102010706020507" pitchFamily="18" charset="2"/>
                    <a:cs typeface="Times New Roman" pitchFamily="18" charset="0"/>
                  </a:rPr>
                  <a:t>b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carotène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dans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DMSO (1 g.L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342900" indent="-342900" algn="just">
                  <a:buClr>
                    <a:schemeClr val="tx2"/>
                  </a:buClr>
                  <a:buFont typeface="Wingdings" panose="05000000000000000000" pitchFamily="2" charset="2"/>
                  <a:buChar char="Ø"/>
                  <a:defRPr/>
                </a:pP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Longueurs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d’onde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suivies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: 553 nm (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rhodamine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B), 470 nm (</a:t>
                </a:r>
                <a:r>
                  <a:rPr lang="en-US" sz="2400" dirty="0" smtClean="0">
                    <a:latin typeface="Symbol" panose="05050102010706020507" pitchFamily="18" charset="2"/>
                    <a:cs typeface="Times New Roman" pitchFamily="18" charset="0"/>
                  </a:rPr>
                  <a:t>b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carotène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342900" indent="-342900" algn="just">
                  <a:buClr>
                    <a:schemeClr val="tx2"/>
                  </a:buClr>
                  <a:buFont typeface="Wingdings" panose="05000000000000000000" pitchFamily="2" charset="2"/>
                  <a:buChar char="Ø"/>
                  <a:defRPr/>
                </a:pP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Calcul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d’un coefficient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caractéristique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du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transfert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de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matière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342900" indent="-342900" algn="just">
                  <a:buClr>
                    <a:schemeClr val="tx2"/>
                  </a:buClr>
                  <a:buFont typeface="Wingdings" panose="05000000000000000000" pitchFamily="2" charset="2"/>
                  <a:buChar char="Ø"/>
                  <a:defRPr/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Clr>
                    <a:schemeClr val="tx2"/>
                  </a:buClr>
                  <a:defRPr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fr-FR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fr-FR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fr-FR" sz="24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fr-FR" sz="2400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  <m:r>
                          <a:rPr lang="fr-FR" sz="2400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fr-FR" sz="2400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fr-FR" sz="24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400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  <m:r>
                          <a:rPr lang="fr-FR" sz="2400" b="0" i="1" smtClean="0">
                            <a:latin typeface="Cambria Math"/>
                            <a:cs typeface="Times New Roman" pitchFamily="18" charset="0"/>
                          </a:rPr>
                          <m:t>(0)</m:t>
                        </m:r>
                      </m:den>
                    </m:f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6" name="ZoneTexte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00" y="24984000"/>
                <a:ext cx="8252710" cy="5122364"/>
              </a:xfrm>
              <a:prstGeom prst="rect">
                <a:avLst/>
              </a:prstGeom>
              <a:blipFill rotWithShape="1">
                <a:blip r:embed="rId5"/>
                <a:stretch>
                  <a:fillRect l="-1035" t="-951" r="-1183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ZoneTexte 59"/>
          <p:cNvSpPr txBox="1"/>
          <p:nvPr/>
        </p:nvSpPr>
        <p:spPr>
          <a:xfrm>
            <a:off x="9828000" y="24984000"/>
            <a:ext cx="19118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 : identifier un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solvant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(biocompatible 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permettant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d’extraire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400" dirty="0" smtClean="0">
                <a:latin typeface="Symbol" panose="05050102010706020507" pitchFamily="18" charset="2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carotène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dehors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billes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Principe : du </a:t>
            </a:r>
            <a:r>
              <a:rPr lang="en-US" sz="2400" dirty="0" smtClean="0">
                <a:latin typeface="Symbol" panose="05050102010706020507" pitchFamily="18" charset="2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carotène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synthèse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encapsulé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l’absence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micro-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algues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les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ensuite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plongées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solvant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étudié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relargage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temps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suivi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spectrophotométrie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discontinu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3 g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+ 10 mL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solvant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agitation (200 rpm). 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solvant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renouvelé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deux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jours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et 5)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colonne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3 g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+ 4 mL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solvant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renouvelé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deux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(15 et 30 minutes)</a:t>
            </a:r>
          </a:p>
        </p:txBody>
      </p:sp>
      <p:pic>
        <p:nvPicPr>
          <p:cNvPr id="61" name="Image 60" descr="Z:\Chimie et Biochimie Appliquee\service\Amaury\Images MO et MEB\MO salle verte\Dunaliella T Salina\Salina 0,5M NaCl Initial\Salina_0,5M_initial3.jpg"/>
          <p:cNvPicPr/>
          <p:nvPr/>
        </p:nvPicPr>
        <p:blipFill>
          <a:blip r:embed="rId6" cstate="print"/>
          <a:srcRect l="31750" t="28793" r="49288" b="49744"/>
          <a:stretch>
            <a:fillRect/>
          </a:stretch>
        </p:blipFill>
        <p:spPr bwMode="auto">
          <a:xfrm>
            <a:off x="8555198" y="14873376"/>
            <a:ext cx="17145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4" name="Graphiqu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362688"/>
              </p:ext>
            </p:extLst>
          </p:nvPr>
        </p:nvGraphicFramePr>
        <p:xfrm>
          <a:off x="4779225" y="19440000"/>
          <a:ext cx="612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5" name="Graphiqu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966347"/>
              </p:ext>
            </p:extLst>
          </p:nvPr>
        </p:nvGraphicFramePr>
        <p:xfrm>
          <a:off x="973562" y="30400887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69" name="Image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403" y="29160000"/>
            <a:ext cx="4800000" cy="3600000"/>
          </a:xfrm>
          <a:prstGeom prst="rect">
            <a:avLst/>
          </a:prstGeom>
        </p:spPr>
      </p:pic>
      <p:graphicFrame>
        <p:nvGraphicFramePr>
          <p:cNvPr id="71" name="Graphique 70"/>
          <p:cNvGraphicFramePr/>
          <p:nvPr>
            <p:extLst>
              <p:ext uri="{D42A27DB-BD31-4B8C-83A1-F6EECF244321}">
                <p14:modId xmlns:p14="http://schemas.microsoft.com/office/powerpoint/2010/main" val="2369884055"/>
              </p:ext>
            </p:extLst>
          </p:nvPr>
        </p:nvGraphicFramePr>
        <p:xfrm>
          <a:off x="11418403" y="291600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23944"/>
              </p:ext>
            </p:extLst>
          </p:nvPr>
        </p:nvGraphicFramePr>
        <p:xfrm>
          <a:off x="10620000" y="27180000"/>
          <a:ext cx="522000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/>
                <a:gridCol w="1440000"/>
                <a:gridCol w="3240000"/>
              </a:tblGrid>
              <a:tr h="15011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Discontinu</a:t>
                      </a:r>
                      <a:endParaRPr lang="fr-BE" sz="2000" dirty="0"/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Solvant</a:t>
                      </a: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Rendement d’extraction [%]</a:t>
                      </a:r>
                      <a:endParaRPr lang="fr-BE" sz="2000" dirty="0"/>
                    </a:p>
                  </a:txBody>
                  <a:tcPr marL="68580" marR="68580" marT="0" marB="0"/>
                </a:tc>
              </a:tr>
              <a:tr h="15011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B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Acétone</a:t>
                      </a: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263</a:t>
                      </a:r>
                      <a:endParaRPr lang="fr-BE" sz="2000" dirty="0"/>
                    </a:p>
                  </a:txBody>
                  <a:tcPr marL="68580" marR="68580" marT="0" marB="0"/>
                </a:tc>
              </a:tr>
              <a:tr h="15011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B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Méthanol</a:t>
                      </a: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87</a:t>
                      </a:r>
                      <a:endParaRPr lang="fr-BE" sz="2000" dirty="0"/>
                    </a:p>
                  </a:txBody>
                  <a:tcPr marL="68580" marR="68580" marT="0" marB="0"/>
                </a:tc>
              </a:tr>
              <a:tr h="15011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B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Ethanol</a:t>
                      </a: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180</a:t>
                      </a:r>
                      <a:endParaRPr lang="fr-BE" sz="2000" dirty="0"/>
                    </a:p>
                  </a:txBody>
                  <a:tcPr marL="68580" marR="68580" marT="0" marB="0"/>
                </a:tc>
              </a:tr>
              <a:tr h="15011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B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DMSO</a:t>
                      </a: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176</a:t>
                      </a:r>
                      <a:endParaRPr lang="fr-BE" sz="2000" dirty="0"/>
                    </a:p>
                  </a:txBody>
                  <a:tcPr marL="68580" marR="68580" marT="0" marB="0"/>
                </a:tc>
              </a:tr>
              <a:tr h="15011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B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MTBE</a:t>
                      </a: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18</a:t>
                      </a:r>
                      <a:endParaRPr lang="fr-BE" sz="20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125231"/>
              </p:ext>
            </p:extLst>
          </p:nvPr>
        </p:nvGraphicFramePr>
        <p:xfrm>
          <a:off x="20808000" y="27180000"/>
          <a:ext cx="5220000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00"/>
                <a:gridCol w="1440000"/>
                <a:gridCol w="3240000"/>
              </a:tblGrid>
              <a:tr h="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Colonne</a:t>
                      </a:r>
                      <a:endParaRPr lang="fr-BE" sz="2000" dirty="0"/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Solvant</a:t>
                      </a: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Rendement d’extraction [%]</a:t>
                      </a:r>
                      <a:endParaRPr lang="fr-BE" sz="2000" dirty="0"/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B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Acétone</a:t>
                      </a: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28</a:t>
                      </a:r>
                      <a:endParaRPr lang="fr-BE" sz="2000" dirty="0"/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B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Méthanol</a:t>
                      </a: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8</a:t>
                      </a:r>
                      <a:endParaRPr lang="fr-BE" sz="2000" dirty="0"/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B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/>
                        <a:t>Ethanol</a:t>
                      </a:r>
                      <a:endParaRPr lang="fr-BE" sz="20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12</a:t>
                      </a:r>
                      <a:endParaRPr lang="fr-BE" sz="2000" dirty="0"/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B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/>
                        <a:t>DMSO</a:t>
                      </a:r>
                      <a:endParaRPr lang="fr-BE" sz="20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/>
                        <a:t>3</a:t>
                      </a:r>
                      <a:endParaRPr lang="fr-BE" sz="20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6" name="ZoneTexte 75"/>
          <p:cNvSpPr txBox="1"/>
          <p:nvPr/>
        </p:nvSpPr>
        <p:spPr>
          <a:xfrm>
            <a:off x="16200000" y="27396000"/>
            <a:ext cx="3710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/>
              </a:buClr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Rdt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&gt; 100%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problème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turbidité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relargage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d’alginate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et/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ou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silice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algn="just">
              <a:buClr>
                <a:schemeClr val="accent2"/>
              </a:buCl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solvants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trop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agressifs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26244000" y="27180000"/>
            <a:ext cx="270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/>
              </a:buCl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Temps de contact court (3 X 15 minutes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équilibre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pas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atteint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9827999" y="33588000"/>
            <a:ext cx="18809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Pas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solvant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biocompatible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identifié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l’heure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actuelle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Pas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solvant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identifié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l’heure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actuelle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 avec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contenant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biomasse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extraction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les pigments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surtout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chlorophylle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)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Tests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actuellement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cours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avec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l’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huile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de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tournesol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solvant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vert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et biocompatible)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résultats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encourageants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biomasse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libre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afin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d’extraire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les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métabolites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en-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dehors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matériau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l’usage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solvant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seul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suffit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pas 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couplage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avec des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méthodes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d’extraction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“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mécaniques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” à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étudier</a:t>
            </a: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65225" y="31160025"/>
            <a:ext cx="2839686" cy="94297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Diminution  en présence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de biomasse</a:t>
            </a:r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5570122" y="31116150"/>
            <a:ext cx="528300" cy="67151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2160000" y="24336000"/>
            <a:ext cx="7252448" cy="7429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eaLnBrk="0" hangingPunct="0"/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Diffusion (solution 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billes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)</a:t>
            </a:r>
            <a:endParaRPr kumimoji="0" lang="fr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612553" y="24228000"/>
            <a:ext cx="99225" cy="1148400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11052000" y="24336000"/>
            <a:ext cx="16128791" cy="7429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eaLnBrk="0" hangingPunct="0"/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Extraction de </a:t>
            </a:r>
            <a:r>
              <a:rPr lang="en-US" sz="3200" dirty="0" smtClean="0">
                <a:solidFill>
                  <a:schemeClr val="accent2"/>
                </a:solidFill>
                <a:latin typeface="Symbol" panose="05050102010706020507" pitchFamily="18" charset="2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carotène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encapsulé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billes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solution)</a:t>
            </a:r>
            <a:endParaRPr kumimoji="0" lang="fr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81" name="Connecteur droit 80"/>
          <p:cNvCxnSpPr/>
          <p:nvPr/>
        </p:nvCxnSpPr>
        <p:spPr>
          <a:xfrm>
            <a:off x="20340000" y="27180000"/>
            <a:ext cx="24806" cy="615600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11736000" y="15120000"/>
            <a:ext cx="1260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~ 40 g de billes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Colonne de 21,4 mm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diamètre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Élution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bas en haut par une solution saline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Minimum de fluidisation : 2,5 mm.s</a:t>
            </a:r>
            <a:r>
              <a:rPr lang="fr-FR" sz="2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Fluidisation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particulaire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homogène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Régime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d’écoulement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laminaire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intermédiaire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Coefficient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d’expansion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~ 2,5 (Richardson 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029" y="14646124"/>
            <a:ext cx="5990738" cy="5220000"/>
          </a:xfrm>
          <a:prstGeom prst="rect">
            <a:avLst/>
          </a:prstGeom>
        </p:spPr>
      </p:pic>
      <p:sp>
        <p:nvSpPr>
          <p:cNvPr id="84" name="ZoneTexte 83"/>
          <p:cNvSpPr txBox="1"/>
          <p:nvPr/>
        </p:nvSpPr>
        <p:spPr>
          <a:xfrm>
            <a:off x="11736000" y="18504000"/>
            <a:ext cx="17426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Suivi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ligne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difficile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interférences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dues aux </a:t>
            </a:r>
          </a:p>
          <a:p>
            <a:pPr algn="just">
              <a:buClr>
                <a:schemeClr val="tx2"/>
              </a:buCl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ions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présents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 milieu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 culture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et/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emploi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d’une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solution tampon)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dissous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tests en cuvette (LCK388)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spectrophotomètre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DR2800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Lange)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onéreux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dissous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LDO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Luminescent Dissolved Oxygen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branchée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HQ40d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Lange)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Nitrates : tests en cuvette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NitraVer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spectrophotomètre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DR2800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Lange) et/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à ions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spécifiques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(Consort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Endress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Hauser)</a:t>
            </a:r>
          </a:p>
        </p:txBody>
      </p:sp>
      <p:pic>
        <p:nvPicPr>
          <p:cNvPr id="3770" name="Image 2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6007" y="14646124"/>
            <a:ext cx="2879997" cy="384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 noChangeAspect="1"/>
          </p:cNvGrpSpPr>
          <p:nvPr/>
        </p:nvGrpSpPr>
        <p:grpSpPr bwMode="auto">
          <a:xfrm>
            <a:off x="6729075" y="790351"/>
            <a:ext cx="15176711" cy="2544640"/>
            <a:chOff x="661" y="14389"/>
            <a:chExt cx="6775" cy="1136"/>
          </a:xfrm>
        </p:grpSpPr>
        <p:pic>
          <p:nvPicPr>
            <p:cNvPr id="1027" name="Picture 6" descr="http://nouvelles.unamur.be/upnews.2013-03-06.6677275943/fss_get/image_mini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" y="14400"/>
              <a:ext cx="1020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5" descr="http://www.fundp.ac.be/fotobiomat/picture/rw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1" y="14389"/>
              <a:ext cx="2235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3" descr="http://www.fundp.ac.be/fotobiomat/picture/ul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4400"/>
              <a:ext cx="1560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2" descr="http://www.fundp.ac.be/fotobiomat/picture/uc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" y="14395"/>
              <a:ext cx="1395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9" name="Tableau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094148"/>
              </p:ext>
            </p:extLst>
          </p:nvPr>
        </p:nvGraphicFramePr>
        <p:xfrm>
          <a:off x="12292066" y="20930386"/>
          <a:ext cx="15769931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830"/>
                <a:gridCol w="4578367"/>
                <a:gridCol w="4578367"/>
                <a:gridCol w="4578367"/>
              </a:tblGrid>
              <a:tr h="150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Sonde </a:t>
                      </a:r>
                      <a:r>
                        <a:rPr lang="fr-FR" sz="2000" dirty="0" err="1" smtClean="0"/>
                        <a:t>Nitratax</a:t>
                      </a:r>
                      <a:r>
                        <a:rPr lang="fr-FR" sz="2000" dirty="0" smtClean="0"/>
                        <a:t> (Hach)</a:t>
                      </a: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Sonde </a:t>
                      </a:r>
                      <a:r>
                        <a:rPr lang="fr-FR" sz="2000" dirty="0" err="1" smtClean="0"/>
                        <a:t>polarimétrique</a:t>
                      </a:r>
                      <a:r>
                        <a:rPr lang="fr-FR" sz="2000" dirty="0" smtClean="0"/>
                        <a:t> (Hach)</a:t>
                      </a: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Sonde à ions spécifiques (Consort)</a:t>
                      </a:r>
                      <a:endParaRPr lang="fr-BE" sz="2000" dirty="0"/>
                    </a:p>
                  </a:txBody>
                  <a:tcPr marL="68580" marR="68580" marT="0" marB="0"/>
                </a:tc>
              </a:tr>
              <a:tr h="150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Interférences avec la biomasse</a:t>
                      </a: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Non</a:t>
                      </a: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Non</a:t>
                      </a: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Non testé</a:t>
                      </a:r>
                      <a:endParaRPr lang="fr-BE" sz="2000" dirty="0"/>
                    </a:p>
                  </a:txBody>
                  <a:tcPr marL="68580" marR="68580" marT="0" marB="0"/>
                </a:tc>
              </a:tr>
              <a:tr h="150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Concentration en </a:t>
                      </a:r>
                      <a:r>
                        <a:rPr lang="fr-FR" sz="2000" dirty="0" err="1" smtClean="0"/>
                        <a:t>NaCl</a:t>
                      </a: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Élevées (30 g.L</a:t>
                      </a:r>
                      <a:r>
                        <a:rPr lang="fr-FR" sz="2000" baseline="30000" dirty="0" smtClean="0"/>
                        <a:t>-1</a:t>
                      </a:r>
                      <a:r>
                        <a:rPr lang="fr-FR" sz="2000" dirty="0" smtClean="0"/>
                        <a:t>)</a:t>
                      </a: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Faibles (&lt; 1 g.L</a:t>
                      </a:r>
                      <a:r>
                        <a:rPr lang="fr-FR" sz="2000" baseline="30000" dirty="0" smtClean="0"/>
                        <a:t>-1</a:t>
                      </a:r>
                      <a:r>
                        <a:rPr lang="fr-FR" sz="2000" dirty="0" smtClean="0"/>
                        <a:t>)</a:t>
                      </a: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Élevées (100 g.L</a:t>
                      </a:r>
                      <a:r>
                        <a:rPr lang="fr-FR" sz="2000" baseline="30000" dirty="0" smtClean="0"/>
                        <a:t>-1</a:t>
                      </a:r>
                      <a:r>
                        <a:rPr lang="fr-FR" sz="2000" dirty="0" smtClean="0"/>
                        <a:t>)</a:t>
                      </a:r>
                      <a:endParaRPr lang="fr-BE" sz="2000" dirty="0"/>
                    </a:p>
                  </a:txBody>
                  <a:tcPr marL="68580" marR="68580" marT="0" marB="0"/>
                </a:tc>
              </a:tr>
              <a:tr h="150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Réponse linéaire</a:t>
                      </a: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[NO</a:t>
                      </a:r>
                      <a:r>
                        <a:rPr lang="fr-FR" sz="2000" baseline="-25000" dirty="0" smtClean="0"/>
                        <a:t>3</a:t>
                      </a:r>
                      <a:r>
                        <a:rPr lang="fr-FR" sz="2000" baseline="30000" dirty="0" smtClean="0"/>
                        <a:t>-</a:t>
                      </a:r>
                      <a:r>
                        <a:rPr lang="fr-FR" sz="2000" dirty="0" smtClean="0"/>
                        <a:t>] : 2 à 100 mg.L</a:t>
                      </a:r>
                      <a:r>
                        <a:rPr lang="fr-FR" sz="2000" baseline="30000" dirty="0" smtClean="0"/>
                        <a:t>-1</a:t>
                      </a:r>
                      <a:endParaRPr lang="fr-BE" sz="2000" baseline="30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[NO</a:t>
                      </a:r>
                      <a:r>
                        <a:rPr lang="fr-FR" sz="2000" baseline="-25000" dirty="0" smtClean="0"/>
                        <a:t>3</a:t>
                      </a:r>
                      <a:r>
                        <a:rPr lang="fr-FR" sz="2000" baseline="30000" dirty="0" smtClean="0"/>
                        <a:t>-</a:t>
                      </a:r>
                      <a:r>
                        <a:rPr lang="fr-FR" sz="2000" dirty="0" smtClean="0"/>
                        <a:t>] : 2 à 3</a:t>
                      </a:r>
                      <a:r>
                        <a:rPr lang="fr-FR" sz="2000" baseline="0" dirty="0" smtClean="0"/>
                        <a:t> 0</a:t>
                      </a:r>
                      <a:r>
                        <a:rPr lang="fr-FR" sz="2000" dirty="0" smtClean="0"/>
                        <a:t>00 mg.L</a:t>
                      </a:r>
                      <a:r>
                        <a:rPr lang="fr-FR" sz="2000" baseline="30000" dirty="0" smtClean="0"/>
                        <a:t>-1</a:t>
                      </a:r>
                      <a:endParaRPr lang="fr-BE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[NO</a:t>
                      </a:r>
                      <a:r>
                        <a:rPr lang="fr-FR" sz="2000" baseline="-25000" dirty="0" smtClean="0"/>
                        <a:t>3</a:t>
                      </a:r>
                      <a:r>
                        <a:rPr lang="fr-FR" sz="2000" baseline="30000" dirty="0" smtClean="0"/>
                        <a:t>-</a:t>
                      </a:r>
                      <a:r>
                        <a:rPr lang="fr-FR" sz="2000" dirty="0" smtClean="0"/>
                        <a:t>] : 10 à 30</a:t>
                      </a:r>
                      <a:r>
                        <a:rPr lang="fr-FR" sz="2000" baseline="0" dirty="0" smtClean="0"/>
                        <a:t> 0</a:t>
                      </a:r>
                      <a:r>
                        <a:rPr lang="fr-FR" sz="2000" dirty="0" smtClean="0"/>
                        <a:t>00 mg.L</a:t>
                      </a:r>
                      <a:r>
                        <a:rPr lang="fr-FR" sz="2000" baseline="30000" dirty="0" smtClean="0"/>
                        <a:t>-1</a:t>
                      </a:r>
                      <a:endParaRPr lang="fr-BE" sz="20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UMo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BCC"/>
      </a:accent1>
      <a:accent2>
        <a:srgbClr val="C40039"/>
      </a:accent2>
      <a:accent3>
        <a:srgbClr val="A5A5A5"/>
      </a:accent3>
      <a:accent4>
        <a:srgbClr val="94CD7E"/>
      </a:accent4>
      <a:accent5>
        <a:srgbClr val="8DB3E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fontScale="92500" lnSpcReduction="10000"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rgbClr val="808080"/>
            </a:solidFill>
            <a:effectLst/>
            <a:uLnTx/>
            <a:uFillTx/>
            <a:latin typeface="Calibri" pitchFamily="34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73CAB53DD0D24F847A80AD4680E291" ma:contentTypeVersion="0" ma:contentTypeDescription="Crée un document." ma:contentTypeScope="" ma:versionID="8b3c948cb6a4422ec8f35dc73181bc0f">
  <xsd:schema xmlns:xsd="http://www.w3.org/2001/XMLSchema" xmlns:p="http://schemas.microsoft.com/office/2006/metadata/properties" targetNamespace="http://schemas.microsoft.com/office/2006/metadata/properties" ma:root="true" ma:fieldsID="75019ab185b48580fc336df4da24a70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06ED2B8-B695-41F3-A258-2CAC3A5144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39D4FCE-17C4-47A2-AA16-A7B8F9EEE4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51CD8E-034F-4689-8CAC-D5D53E866EB1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12576</TotalTime>
  <Words>1409</Words>
  <Application>Microsoft Office PowerPoint</Application>
  <PresentationFormat>Personnalisé</PresentationFormat>
  <Paragraphs>114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Faculte Polytechnique de Mons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l’exposé</dc:title>
  <dc:creator>Thierry Dutoit</dc:creator>
  <cp:lastModifiedBy>Marie-Eve DUPREZ [530393]</cp:lastModifiedBy>
  <cp:revision>519</cp:revision>
  <cp:lastPrinted>2013-09-24T09:38:28Z</cp:lastPrinted>
  <dcterms:created xsi:type="dcterms:W3CDTF">2009-06-17T14:08:01Z</dcterms:created>
  <dcterms:modified xsi:type="dcterms:W3CDTF">2013-11-06T15:16:12Z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mage">
    <vt:lpwstr/>
  </property>
</Properties>
</file>