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handoutMasterIdLst>
    <p:handoutMasterId r:id="rId4"/>
  </p:handoutMasterIdLst>
  <p:sldIdLst>
    <p:sldId id="259" r:id="rId2"/>
  </p:sldIdLst>
  <p:sldSz cx="30276800" cy="42813288"/>
  <p:notesSz cx="29459238" cy="41752838"/>
  <p:defaultTextStyle>
    <a:defPPr>
      <a:defRPr lang="fr-FR"/>
    </a:defPPr>
    <a:lvl1pPr algn="l" rtl="0" eaLnBrk="0" fontAlgn="base" hangingPunct="0">
      <a:spcBef>
        <a:spcPct val="0"/>
      </a:spcBef>
      <a:spcAft>
        <a:spcPct val="0"/>
      </a:spcAft>
      <a:defRPr sz="3100" kern="1200">
        <a:solidFill>
          <a:schemeClr val="tx1"/>
        </a:solidFill>
        <a:latin typeface="Arial" pitchFamily="34" charset="0"/>
        <a:ea typeface="ＭＳ Ｐゴシック" pitchFamily="-84" charset="-128"/>
        <a:cs typeface="+mn-cs"/>
      </a:defRPr>
    </a:lvl1pPr>
    <a:lvl2pPr marL="1985963" indent="6350" algn="l" rtl="0" eaLnBrk="0" fontAlgn="base" hangingPunct="0">
      <a:spcBef>
        <a:spcPct val="0"/>
      </a:spcBef>
      <a:spcAft>
        <a:spcPct val="0"/>
      </a:spcAft>
      <a:defRPr sz="3100" kern="1200">
        <a:solidFill>
          <a:schemeClr val="tx1"/>
        </a:solidFill>
        <a:latin typeface="Arial" pitchFamily="34" charset="0"/>
        <a:ea typeface="ＭＳ Ｐゴシック" pitchFamily="-84" charset="-128"/>
        <a:cs typeface="+mn-cs"/>
      </a:defRPr>
    </a:lvl2pPr>
    <a:lvl3pPr marL="3978275" indent="6350" algn="l" rtl="0" eaLnBrk="0" fontAlgn="base" hangingPunct="0">
      <a:spcBef>
        <a:spcPct val="0"/>
      </a:spcBef>
      <a:spcAft>
        <a:spcPct val="0"/>
      </a:spcAft>
      <a:defRPr sz="3100" kern="1200">
        <a:solidFill>
          <a:schemeClr val="tx1"/>
        </a:solidFill>
        <a:latin typeface="Arial" pitchFamily="34" charset="0"/>
        <a:ea typeface="ＭＳ Ｐゴシック" pitchFamily="-84" charset="-128"/>
        <a:cs typeface="+mn-cs"/>
      </a:defRPr>
    </a:lvl3pPr>
    <a:lvl4pPr marL="5972175" indent="6350" algn="l" rtl="0" eaLnBrk="0" fontAlgn="base" hangingPunct="0">
      <a:spcBef>
        <a:spcPct val="0"/>
      </a:spcBef>
      <a:spcAft>
        <a:spcPct val="0"/>
      </a:spcAft>
      <a:defRPr sz="3100" kern="1200">
        <a:solidFill>
          <a:schemeClr val="tx1"/>
        </a:solidFill>
        <a:latin typeface="Arial" pitchFamily="34" charset="0"/>
        <a:ea typeface="ＭＳ Ｐゴシック" pitchFamily="-84" charset="-128"/>
        <a:cs typeface="+mn-cs"/>
      </a:defRPr>
    </a:lvl4pPr>
    <a:lvl5pPr marL="7966075" indent="6350" algn="l" rtl="0" eaLnBrk="0" fontAlgn="base" hangingPunct="0">
      <a:spcBef>
        <a:spcPct val="0"/>
      </a:spcBef>
      <a:spcAft>
        <a:spcPct val="0"/>
      </a:spcAft>
      <a:defRPr sz="3100" kern="1200">
        <a:solidFill>
          <a:schemeClr val="tx1"/>
        </a:solidFill>
        <a:latin typeface="Arial" pitchFamily="34" charset="0"/>
        <a:ea typeface="ＭＳ Ｐゴシック" pitchFamily="-84" charset="-128"/>
        <a:cs typeface="+mn-cs"/>
      </a:defRPr>
    </a:lvl5pPr>
    <a:lvl6pPr marL="2286000" algn="l" defTabSz="914400" rtl="0" eaLnBrk="1" latinLnBrk="0" hangingPunct="1">
      <a:defRPr sz="3100" kern="1200">
        <a:solidFill>
          <a:schemeClr val="tx1"/>
        </a:solidFill>
        <a:latin typeface="Arial" pitchFamily="34" charset="0"/>
        <a:ea typeface="ＭＳ Ｐゴシック" pitchFamily="-84" charset="-128"/>
        <a:cs typeface="+mn-cs"/>
      </a:defRPr>
    </a:lvl6pPr>
    <a:lvl7pPr marL="2743200" algn="l" defTabSz="914400" rtl="0" eaLnBrk="1" latinLnBrk="0" hangingPunct="1">
      <a:defRPr sz="3100" kern="1200">
        <a:solidFill>
          <a:schemeClr val="tx1"/>
        </a:solidFill>
        <a:latin typeface="Arial" pitchFamily="34" charset="0"/>
        <a:ea typeface="ＭＳ Ｐゴシック" pitchFamily="-84" charset="-128"/>
        <a:cs typeface="+mn-cs"/>
      </a:defRPr>
    </a:lvl7pPr>
    <a:lvl8pPr marL="3200400" algn="l" defTabSz="914400" rtl="0" eaLnBrk="1" latinLnBrk="0" hangingPunct="1">
      <a:defRPr sz="3100" kern="1200">
        <a:solidFill>
          <a:schemeClr val="tx1"/>
        </a:solidFill>
        <a:latin typeface="Arial" pitchFamily="34" charset="0"/>
        <a:ea typeface="ＭＳ Ｐゴシック" pitchFamily="-84" charset="-128"/>
        <a:cs typeface="+mn-cs"/>
      </a:defRPr>
    </a:lvl8pPr>
    <a:lvl9pPr marL="3657600" algn="l" defTabSz="914400" rtl="0" eaLnBrk="1" latinLnBrk="0" hangingPunct="1">
      <a:defRPr sz="3100" kern="1200">
        <a:solidFill>
          <a:schemeClr val="tx1"/>
        </a:solidFill>
        <a:latin typeface="Arial" pitchFamily="34" charset="0"/>
        <a:ea typeface="ＭＳ Ｐゴシック" pitchFamily="-8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prnPr/>
  <p:showPr showNarration="1" useTimings="0">
    <p:present/>
    <p:sldAll/>
    <p:penClr>
      <a:schemeClr val="tx1"/>
    </p:penClr>
  </p:showPr>
  <p:clrMru>
    <a:srgbClr val="0000FF"/>
    <a:srgbClr val="004C36"/>
    <a:srgbClr val="FF4FED"/>
    <a:srgbClr val="FFFFFF"/>
    <a:srgbClr val="FFFFD7"/>
    <a:srgbClr val="FFFFC7"/>
    <a:srgbClr val="FFFFE5"/>
    <a:srgbClr val="00FF00"/>
  </p:clrMru>
</p:presentationPr>
</file>

<file path=ppt/tableStyles.xml><?xml version="1.0" encoding="utf-8"?>
<a:tblStyleLst xmlns:a="http://schemas.openxmlformats.org/drawingml/2006/main" def="{5C22544A-7EE6-4342-B048-85BDC9FD1C3A}">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18603FDC-E32A-4AB5-989C-0864C3EAD2B8}" styleName="Style à thème 2 - Accentuation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Style à thème 2 - Accentuation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40" d="100"/>
          <a:sy n="40" d="100"/>
        </p:scale>
        <p:origin x="-1068" y="-78"/>
      </p:cViewPr>
      <p:guideLst>
        <p:guide orient="horz" pos="13485"/>
        <p:guide pos="974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30175" y="53975"/>
            <a:ext cx="12844463" cy="1943100"/>
          </a:xfrm>
          <a:prstGeom prst="rect">
            <a:avLst/>
          </a:prstGeom>
          <a:noFill/>
          <a:ln w="9525">
            <a:noFill/>
            <a:miter lim="800000"/>
            <a:headEnd/>
            <a:tailEnd/>
          </a:ln>
        </p:spPr>
        <p:txBody>
          <a:bodyPr vert="horz" wrap="square" lIns="82097" tIns="0" rIns="82097" bIns="0" numCol="1" anchor="t" anchorCtr="0" compatLnSpc="1">
            <a:prstTxWarp prst="textNoShape">
              <a:avLst/>
            </a:prstTxWarp>
          </a:bodyPr>
          <a:lstStyle>
            <a:lvl1pPr defTabSz="3285076">
              <a:defRPr sz="4700" i="1">
                <a:solidFill>
                  <a:srgbClr val="FFC5CF"/>
                </a:solidFill>
                <a:latin typeface="Times New Roman" pitchFamily="18" charset="0"/>
                <a:ea typeface="ＭＳ Ｐゴシック" pitchFamily="-84" charset="-128"/>
                <a:cs typeface="+mn-cs"/>
              </a:defRPr>
            </a:lvl1pPr>
          </a:lstStyle>
          <a:p>
            <a:pPr>
              <a:defRPr/>
            </a:pPr>
            <a:endParaRPr lang="en-US"/>
          </a:p>
        </p:txBody>
      </p:sp>
      <p:sp>
        <p:nvSpPr>
          <p:cNvPr id="3075" name="Rectangle 3"/>
          <p:cNvSpPr>
            <a:spLocks noGrp="1" noChangeArrowheads="1"/>
          </p:cNvSpPr>
          <p:nvPr>
            <p:ph type="dt" sz="quarter" idx="1"/>
          </p:nvPr>
        </p:nvSpPr>
        <p:spPr bwMode="auto">
          <a:xfrm>
            <a:off x="16744950" y="53975"/>
            <a:ext cx="12844463" cy="1943100"/>
          </a:xfrm>
          <a:prstGeom prst="rect">
            <a:avLst/>
          </a:prstGeom>
          <a:noFill/>
          <a:ln w="9525">
            <a:noFill/>
            <a:miter lim="800000"/>
            <a:headEnd/>
            <a:tailEnd/>
          </a:ln>
        </p:spPr>
        <p:txBody>
          <a:bodyPr vert="horz" wrap="square" lIns="82097" tIns="0" rIns="82097" bIns="0" numCol="1" anchor="t" anchorCtr="0" compatLnSpc="1">
            <a:prstTxWarp prst="textNoShape">
              <a:avLst/>
            </a:prstTxWarp>
          </a:bodyPr>
          <a:lstStyle>
            <a:lvl1pPr algn="r" defTabSz="3285076">
              <a:defRPr sz="4700" i="1">
                <a:solidFill>
                  <a:srgbClr val="FFC5CF"/>
                </a:solidFill>
                <a:latin typeface="Times New Roman" pitchFamily="18" charset="0"/>
                <a:ea typeface="ＭＳ Ｐゴシック" pitchFamily="-84" charset="-128"/>
                <a:cs typeface="+mn-cs"/>
              </a:defRPr>
            </a:lvl1pPr>
          </a:lstStyle>
          <a:p>
            <a:pPr>
              <a:defRPr/>
            </a:pPr>
            <a:endParaRPr lang="en-US"/>
          </a:p>
        </p:txBody>
      </p:sp>
      <p:sp>
        <p:nvSpPr>
          <p:cNvPr id="3076" name="Rectangle 4"/>
          <p:cNvSpPr>
            <a:spLocks noGrp="1" noChangeArrowheads="1"/>
          </p:cNvSpPr>
          <p:nvPr>
            <p:ph type="ftr" sz="quarter" idx="2"/>
          </p:nvPr>
        </p:nvSpPr>
        <p:spPr bwMode="auto">
          <a:xfrm>
            <a:off x="-130175" y="39755763"/>
            <a:ext cx="12844463" cy="1943100"/>
          </a:xfrm>
          <a:prstGeom prst="rect">
            <a:avLst/>
          </a:prstGeom>
          <a:noFill/>
          <a:ln w="9525">
            <a:noFill/>
            <a:miter lim="800000"/>
            <a:headEnd/>
            <a:tailEnd/>
          </a:ln>
        </p:spPr>
        <p:txBody>
          <a:bodyPr vert="horz" wrap="square" lIns="82097" tIns="0" rIns="82097" bIns="0" numCol="1" anchor="b" anchorCtr="0" compatLnSpc="1">
            <a:prstTxWarp prst="textNoShape">
              <a:avLst/>
            </a:prstTxWarp>
          </a:bodyPr>
          <a:lstStyle>
            <a:lvl1pPr defTabSz="3285076">
              <a:defRPr sz="4700" i="1">
                <a:solidFill>
                  <a:srgbClr val="FFC5CF"/>
                </a:solidFill>
                <a:latin typeface="Times New Roman" pitchFamily="18" charset="0"/>
                <a:ea typeface="ＭＳ Ｐゴシック" pitchFamily="-84" charset="-128"/>
                <a:cs typeface="+mn-cs"/>
              </a:defRPr>
            </a:lvl1pPr>
          </a:lstStyle>
          <a:p>
            <a:pPr>
              <a:defRPr/>
            </a:pPr>
            <a:endParaRPr lang="en-US"/>
          </a:p>
        </p:txBody>
      </p:sp>
      <p:sp>
        <p:nvSpPr>
          <p:cNvPr id="3077" name="Rectangle 5"/>
          <p:cNvSpPr>
            <a:spLocks noGrp="1" noChangeArrowheads="1"/>
          </p:cNvSpPr>
          <p:nvPr>
            <p:ph type="sldNum" sz="quarter" idx="3"/>
          </p:nvPr>
        </p:nvSpPr>
        <p:spPr bwMode="auto">
          <a:xfrm>
            <a:off x="16744950" y="39755763"/>
            <a:ext cx="12844463" cy="1943100"/>
          </a:xfrm>
          <a:prstGeom prst="rect">
            <a:avLst/>
          </a:prstGeom>
          <a:noFill/>
          <a:ln w="9525">
            <a:noFill/>
            <a:miter lim="800000"/>
            <a:headEnd/>
            <a:tailEnd/>
          </a:ln>
        </p:spPr>
        <p:txBody>
          <a:bodyPr vert="horz" wrap="square" lIns="82097" tIns="0" rIns="82097" bIns="0" numCol="1" anchor="b" anchorCtr="0" compatLnSpc="1">
            <a:prstTxWarp prst="textNoShape">
              <a:avLst/>
            </a:prstTxWarp>
          </a:bodyPr>
          <a:lstStyle>
            <a:lvl1pPr algn="r" defTabSz="3285076">
              <a:defRPr sz="4700" i="1">
                <a:solidFill>
                  <a:srgbClr val="FFC5CF"/>
                </a:solidFill>
                <a:latin typeface="Times New Roman" pitchFamily="18" charset="0"/>
              </a:defRPr>
            </a:lvl1pPr>
          </a:lstStyle>
          <a:p>
            <a:pPr>
              <a:defRPr/>
            </a:pPr>
            <a:fld id="{03386D95-A0D6-408C-A13C-D229A704EEA4}" type="slidenum">
              <a:rPr lang="en-US"/>
              <a:pPr>
                <a:defRPr/>
              </a:pPr>
              <a:t>‹N°›</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30175" y="53975"/>
            <a:ext cx="12844463" cy="1943100"/>
          </a:xfrm>
          <a:prstGeom prst="rect">
            <a:avLst/>
          </a:prstGeom>
          <a:noFill/>
          <a:ln w="9525">
            <a:noFill/>
            <a:miter lim="800000"/>
            <a:headEnd/>
            <a:tailEnd/>
          </a:ln>
        </p:spPr>
        <p:txBody>
          <a:bodyPr vert="horz" wrap="square" lIns="82097" tIns="0" rIns="82097" bIns="0" numCol="1" anchor="t" anchorCtr="0" compatLnSpc="1">
            <a:prstTxWarp prst="textNoShape">
              <a:avLst/>
            </a:prstTxWarp>
          </a:bodyPr>
          <a:lstStyle>
            <a:lvl1pPr defTabSz="3285076">
              <a:defRPr sz="4700" i="1">
                <a:latin typeface="Times New Roman" pitchFamily="18" charset="0"/>
                <a:ea typeface="ＭＳ Ｐゴシック" pitchFamily="-84" charset="-128"/>
                <a:cs typeface="+mn-cs"/>
              </a:defRPr>
            </a:lvl1pPr>
          </a:lstStyle>
          <a:p>
            <a:pPr>
              <a:defRPr/>
            </a:pPr>
            <a:endParaRPr lang="en-US"/>
          </a:p>
        </p:txBody>
      </p:sp>
      <p:sp>
        <p:nvSpPr>
          <p:cNvPr id="2051" name="Rectangle 3"/>
          <p:cNvSpPr>
            <a:spLocks noGrp="1" noChangeArrowheads="1"/>
          </p:cNvSpPr>
          <p:nvPr>
            <p:ph type="dt" idx="1"/>
          </p:nvPr>
        </p:nvSpPr>
        <p:spPr bwMode="auto">
          <a:xfrm>
            <a:off x="16744950" y="53975"/>
            <a:ext cx="12844463" cy="1943100"/>
          </a:xfrm>
          <a:prstGeom prst="rect">
            <a:avLst/>
          </a:prstGeom>
          <a:noFill/>
          <a:ln w="9525">
            <a:noFill/>
            <a:miter lim="800000"/>
            <a:headEnd/>
            <a:tailEnd/>
          </a:ln>
        </p:spPr>
        <p:txBody>
          <a:bodyPr vert="horz" wrap="square" lIns="82097" tIns="0" rIns="82097" bIns="0" numCol="1" anchor="t" anchorCtr="0" compatLnSpc="1">
            <a:prstTxWarp prst="textNoShape">
              <a:avLst/>
            </a:prstTxWarp>
          </a:bodyPr>
          <a:lstStyle>
            <a:lvl1pPr algn="r" defTabSz="3285076">
              <a:defRPr sz="4700" i="1">
                <a:latin typeface="Times New Roman" pitchFamily="18" charset="0"/>
                <a:ea typeface="ＭＳ Ｐゴシック" pitchFamily="-84" charset="-128"/>
                <a:cs typeface="+mn-cs"/>
              </a:defRPr>
            </a:lvl1pPr>
          </a:lstStyle>
          <a:p>
            <a:pPr>
              <a:defRPr/>
            </a:pPr>
            <a:endParaRPr lang="en-US"/>
          </a:p>
        </p:txBody>
      </p:sp>
      <p:sp>
        <p:nvSpPr>
          <p:cNvPr id="2052" name="Rectangle 4"/>
          <p:cNvSpPr>
            <a:spLocks noGrp="1" noChangeArrowheads="1"/>
          </p:cNvSpPr>
          <p:nvPr>
            <p:ph type="ftr" sz="quarter" idx="4"/>
          </p:nvPr>
        </p:nvSpPr>
        <p:spPr bwMode="auto">
          <a:xfrm>
            <a:off x="-130175" y="39755763"/>
            <a:ext cx="12844463" cy="1943100"/>
          </a:xfrm>
          <a:prstGeom prst="rect">
            <a:avLst/>
          </a:prstGeom>
          <a:noFill/>
          <a:ln w="9525">
            <a:noFill/>
            <a:miter lim="800000"/>
            <a:headEnd/>
            <a:tailEnd/>
          </a:ln>
        </p:spPr>
        <p:txBody>
          <a:bodyPr vert="horz" wrap="square" lIns="82097" tIns="0" rIns="82097" bIns="0" numCol="1" anchor="b" anchorCtr="0" compatLnSpc="1">
            <a:prstTxWarp prst="textNoShape">
              <a:avLst/>
            </a:prstTxWarp>
          </a:bodyPr>
          <a:lstStyle>
            <a:lvl1pPr defTabSz="3285076">
              <a:defRPr sz="4700" i="1">
                <a:latin typeface="Times New Roman" pitchFamily="18" charset="0"/>
                <a:ea typeface="ＭＳ Ｐゴシック" pitchFamily="-84" charset="-128"/>
                <a:cs typeface="+mn-cs"/>
              </a:defRPr>
            </a:lvl1pPr>
          </a:lstStyle>
          <a:p>
            <a:pPr>
              <a:defRPr/>
            </a:pPr>
            <a:endParaRPr lang="en-US"/>
          </a:p>
        </p:txBody>
      </p:sp>
      <p:sp>
        <p:nvSpPr>
          <p:cNvPr id="2053" name="Rectangle 5"/>
          <p:cNvSpPr>
            <a:spLocks noGrp="1" noChangeArrowheads="1"/>
          </p:cNvSpPr>
          <p:nvPr>
            <p:ph type="sldNum" sz="quarter" idx="5"/>
          </p:nvPr>
        </p:nvSpPr>
        <p:spPr bwMode="auto">
          <a:xfrm>
            <a:off x="16744950" y="39755763"/>
            <a:ext cx="12844463" cy="1943100"/>
          </a:xfrm>
          <a:prstGeom prst="rect">
            <a:avLst/>
          </a:prstGeom>
          <a:noFill/>
          <a:ln w="9525">
            <a:noFill/>
            <a:miter lim="800000"/>
            <a:headEnd/>
            <a:tailEnd/>
          </a:ln>
        </p:spPr>
        <p:txBody>
          <a:bodyPr vert="horz" wrap="square" lIns="82097" tIns="0" rIns="82097" bIns="0" numCol="1" anchor="b" anchorCtr="0" compatLnSpc="1">
            <a:prstTxWarp prst="textNoShape">
              <a:avLst/>
            </a:prstTxWarp>
          </a:bodyPr>
          <a:lstStyle>
            <a:lvl1pPr algn="r" defTabSz="3285076">
              <a:defRPr sz="4700" i="1">
                <a:latin typeface="Times New Roman" pitchFamily="18" charset="0"/>
              </a:defRPr>
            </a:lvl1pPr>
          </a:lstStyle>
          <a:p>
            <a:pPr>
              <a:defRPr/>
            </a:pPr>
            <a:fld id="{430CE646-F10B-47FD-9D2C-05A99E4F5E4C}" type="slidenum">
              <a:rPr lang="en-US"/>
              <a:pPr>
                <a:defRPr/>
              </a:pPr>
              <a:t>‹N°›</a:t>
            </a:fld>
            <a:endParaRPr lang="en-US"/>
          </a:p>
        </p:txBody>
      </p:sp>
      <p:sp>
        <p:nvSpPr>
          <p:cNvPr id="2054" name="Rectangle 6"/>
          <p:cNvSpPr>
            <a:spLocks noGrp="1" noChangeArrowheads="1"/>
          </p:cNvSpPr>
          <p:nvPr>
            <p:ph type="body" sz="quarter" idx="3"/>
          </p:nvPr>
        </p:nvSpPr>
        <p:spPr bwMode="auto">
          <a:xfrm>
            <a:off x="3914775" y="19905663"/>
            <a:ext cx="21629688" cy="18862675"/>
          </a:xfrm>
          <a:prstGeom prst="rect">
            <a:avLst/>
          </a:prstGeom>
          <a:noFill/>
          <a:ln w="9525">
            <a:noFill/>
            <a:miter lim="800000"/>
            <a:headEnd/>
            <a:tailEnd/>
          </a:ln>
        </p:spPr>
        <p:txBody>
          <a:bodyPr vert="horz" wrap="square" lIns="396781" tIns="198388" rIns="396781" bIns="198388" numCol="1" anchor="t" anchorCtr="0" compatLnSpc="1">
            <a:prstTxWarp prst="textNoShape">
              <a:avLst/>
            </a:prstTxWarp>
          </a:bodyPr>
          <a:lstStyle/>
          <a:p>
            <a:pPr lvl="0"/>
            <a:r>
              <a:rPr lang="fr-FR" noProof="0" smtClean="0"/>
              <a:t>Cliquez pour modifier les styles de texte du masque</a:t>
            </a:r>
          </a:p>
          <a:p>
            <a:pPr lvl="1"/>
            <a:r>
              <a:rPr lang="fr-FR" noProof="0" smtClean="0"/>
              <a:t>Second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3079" name="Rectangle 7"/>
          <p:cNvSpPr>
            <a:spLocks noGrp="1" noRot="1" noChangeAspect="1" noChangeArrowheads="1" noTextEdit="1"/>
          </p:cNvSpPr>
          <p:nvPr>
            <p:ph type="sldImg" idx="2"/>
          </p:nvPr>
        </p:nvSpPr>
        <p:spPr bwMode="auto">
          <a:xfrm>
            <a:off x="9210675" y="3124200"/>
            <a:ext cx="11072813" cy="15659100"/>
          </a:xfrm>
          <a:prstGeom prst="rect">
            <a:avLst/>
          </a:prstGeom>
          <a:noFill/>
          <a:ln w="12700">
            <a:solidFill>
              <a:schemeClr val="tx1"/>
            </a:solidFill>
            <a:miter lim="800000"/>
            <a:headEnd/>
            <a:tailEnd/>
          </a:ln>
        </p:spPr>
      </p:sp>
    </p:spTree>
  </p:cSld>
  <p:clrMap bg1="lt1" tx1="dk1" bg2="lt2" tx2="dk2" accent1="accent1" accent2="accent2" accent3="accent3" accent4="accent4" accent5="accent5" accent6="accent6" hlink="hlink" folHlink="folHlink"/>
  <p:notesStyle>
    <a:lvl1pPr algn="l" defTabSz="3314700" rtl="0" eaLnBrk="0" fontAlgn="base" hangingPunct="0">
      <a:spcBef>
        <a:spcPct val="30000"/>
      </a:spcBef>
      <a:spcAft>
        <a:spcPct val="0"/>
      </a:spcAft>
      <a:defRPr sz="5200" kern="1200">
        <a:solidFill>
          <a:schemeClr val="tx1"/>
        </a:solidFill>
        <a:latin typeface="Times New Roman" charset="0"/>
        <a:ea typeface="ＭＳ Ｐゴシック" charset="0"/>
        <a:cs typeface="ＭＳ Ｐゴシック" charset="0"/>
      </a:defRPr>
    </a:lvl1pPr>
    <a:lvl2pPr marL="1985963" algn="l" defTabSz="3314700" rtl="0" eaLnBrk="0" fontAlgn="base" hangingPunct="0">
      <a:spcBef>
        <a:spcPct val="30000"/>
      </a:spcBef>
      <a:spcAft>
        <a:spcPct val="0"/>
      </a:spcAft>
      <a:defRPr sz="5200" kern="1200">
        <a:solidFill>
          <a:schemeClr val="tx1"/>
        </a:solidFill>
        <a:latin typeface="Times New Roman" charset="0"/>
        <a:ea typeface="ＭＳ Ｐゴシック" charset="0"/>
        <a:cs typeface="+mn-cs"/>
      </a:defRPr>
    </a:lvl2pPr>
    <a:lvl3pPr marL="3978275" algn="l" defTabSz="3314700" rtl="0" eaLnBrk="0" fontAlgn="base" hangingPunct="0">
      <a:spcBef>
        <a:spcPct val="30000"/>
      </a:spcBef>
      <a:spcAft>
        <a:spcPct val="0"/>
      </a:spcAft>
      <a:defRPr sz="5200" kern="1200">
        <a:solidFill>
          <a:schemeClr val="tx1"/>
        </a:solidFill>
        <a:latin typeface="Times New Roman" charset="0"/>
        <a:ea typeface="ＭＳ Ｐゴシック" charset="0"/>
        <a:cs typeface="+mn-cs"/>
      </a:defRPr>
    </a:lvl3pPr>
    <a:lvl4pPr marL="5972175" algn="l" defTabSz="3314700" rtl="0" eaLnBrk="0" fontAlgn="base" hangingPunct="0">
      <a:spcBef>
        <a:spcPct val="30000"/>
      </a:spcBef>
      <a:spcAft>
        <a:spcPct val="0"/>
      </a:spcAft>
      <a:defRPr sz="5200" kern="1200">
        <a:solidFill>
          <a:schemeClr val="tx1"/>
        </a:solidFill>
        <a:latin typeface="Times New Roman" charset="0"/>
        <a:ea typeface="ＭＳ Ｐゴシック" charset="0"/>
        <a:cs typeface="+mn-cs"/>
      </a:defRPr>
    </a:lvl4pPr>
    <a:lvl5pPr marL="7966075" algn="l" defTabSz="3314700" rtl="0" eaLnBrk="0" fontAlgn="base" hangingPunct="0">
      <a:spcBef>
        <a:spcPct val="30000"/>
      </a:spcBef>
      <a:spcAft>
        <a:spcPct val="0"/>
      </a:spcAft>
      <a:defRPr sz="5200" kern="1200">
        <a:solidFill>
          <a:schemeClr val="tx1"/>
        </a:solidFill>
        <a:latin typeface="Times New Roman" charset="0"/>
        <a:ea typeface="ＭＳ Ｐゴシック" charset="0"/>
        <a:cs typeface="+mn-cs"/>
      </a:defRPr>
    </a:lvl5pPr>
    <a:lvl6pPr marL="9966731" algn="l" defTabSz="1993346" rtl="0" eaLnBrk="1" latinLnBrk="0" hangingPunct="1">
      <a:defRPr sz="5200" kern="1200">
        <a:solidFill>
          <a:schemeClr val="tx1"/>
        </a:solidFill>
        <a:latin typeface="+mn-lt"/>
        <a:ea typeface="+mn-ea"/>
        <a:cs typeface="+mn-cs"/>
      </a:defRPr>
    </a:lvl6pPr>
    <a:lvl7pPr marL="11960078" algn="l" defTabSz="1993346" rtl="0" eaLnBrk="1" latinLnBrk="0" hangingPunct="1">
      <a:defRPr sz="5200" kern="1200">
        <a:solidFill>
          <a:schemeClr val="tx1"/>
        </a:solidFill>
        <a:latin typeface="+mn-lt"/>
        <a:ea typeface="+mn-ea"/>
        <a:cs typeface="+mn-cs"/>
      </a:defRPr>
    </a:lvl7pPr>
    <a:lvl8pPr marL="13953424" algn="l" defTabSz="1993346" rtl="0" eaLnBrk="1" latinLnBrk="0" hangingPunct="1">
      <a:defRPr sz="5200" kern="1200">
        <a:solidFill>
          <a:schemeClr val="tx1"/>
        </a:solidFill>
        <a:latin typeface="+mn-lt"/>
        <a:ea typeface="+mn-ea"/>
        <a:cs typeface="+mn-cs"/>
      </a:defRPr>
    </a:lvl8pPr>
    <a:lvl9pPr marL="15946770" algn="l" defTabSz="1993346" rtl="0" eaLnBrk="1" latinLnBrk="0" hangingPunct="1">
      <a:defRPr sz="5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2270760" y="13296821"/>
            <a:ext cx="25735280" cy="9180157"/>
          </a:xfrm>
        </p:spPr>
        <p:txBody>
          <a:bodyPr/>
          <a:lstStyle/>
          <a:p>
            <a:r>
              <a:rPr lang="nl-BE" smtClean="0"/>
              <a:t>Cliquez et modifiez le titre</a:t>
            </a:r>
            <a:endParaRPr lang="fr-FR"/>
          </a:p>
        </p:txBody>
      </p:sp>
      <p:sp>
        <p:nvSpPr>
          <p:cNvPr id="3" name="Sous-titre 2"/>
          <p:cNvSpPr>
            <a:spLocks noGrp="1"/>
          </p:cNvSpPr>
          <p:nvPr>
            <p:ph type="subTitle" idx="1"/>
          </p:nvPr>
        </p:nvSpPr>
        <p:spPr>
          <a:xfrm>
            <a:off x="4541520" y="24260865"/>
            <a:ext cx="21193760" cy="10943463"/>
          </a:xfrm>
        </p:spPr>
        <p:txBody>
          <a:bodyPr/>
          <a:lstStyle>
            <a:lvl1pPr marL="0" indent="0" algn="ctr">
              <a:buNone/>
              <a:defRPr/>
            </a:lvl1pPr>
            <a:lvl2pPr marL="1993346" indent="0" algn="ctr">
              <a:buNone/>
              <a:defRPr/>
            </a:lvl2pPr>
            <a:lvl3pPr marL="3986693" indent="0" algn="ctr">
              <a:buNone/>
              <a:defRPr/>
            </a:lvl3pPr>
            <a:lvl4pPr marL="5980039" indent="0" algn="ctr">
              <a:buNone/>
              <a:defRPr/>
            </a:lvl4pPr>
            <a:lvl5pPr marL="7973385" indent="0" algn="ctr">
              <a:buNone/>
              <a:defRPr/>
            </a:lvl5pPr>
            <a:lvl6pPr marL="9966731" indent="0" algn="ctr">
              <a:buNone/>
              <a:defRPr/>
            </a:lvl6pPr>
            <a:lvl7pPr marL="11960078" indent="0" algn="ctr">
              <a:buNone/>
              <a:defRPr/>
            </a:lvl7pPr>
            <a:lvl8pPr marL="13953424" indent="0" algn="ctr">
              <a:buNone/>
              <a:defRPr/>
            </a:lvl8pPr>
            <a:lvl9pPr marL="15946770" indent="0" algn="ctr">
              <a:buNone/>
              <a:defRPr/>
            </a:lvl9pPr>
          </a:lstStyle>
          <a:p>
            <a:r>
              <a:rPr lang="nl-BE" smtClean="0"/>
              <a:t>Cliquez pour modifier le style des sous-titres du masque</a:t>
            </a:r>
            <a:endParaRPr lang="fr-F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F7D42D0E-CF4C-4F9A-A827-9E116034C373}" type="slidenum">
              <a:rPr lang="en-US"/>
              <a:pPr>
                <a:defRPr/>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8731B4BA-891C-49C3-BF61-57631C1A5228}" type="slidenum">
              <a:rPr lang="en-US"/>
              <a:pPr>
                <a:defRPr/>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21572222" y="3807915"/>
            <a:ext cx="6433820" cy="34250630"/>
          </a:xfrm>
        </p:spPr>
        <p:txBody>
          <a:bodyPr vert="eaVert"/>
          <a:lstStyle/>
          <a:p>
            <a:r>
              <a:rPr lang="nl-BE" smtClean="0"/>
              <a:t>Cliquez et modifiez le titre</a:t>
            </a:r>
            <a:endParaRPr lang="fr-FR"/>
          </a:p>
        </p:txBody>
      </p:sp>
      <p:sp>
        <p:nvSpPr>
          <p:cNvPr id="3" name="Espace réservé du texte vertical 2"/>
          <p:cNvSpPr>
            <a:spLocks noGrp="1"/>
          </p:cNvSpPr>
          <p:nvPr>
            <p:ph type="body" orient="vert" idx="1"/>
          </p:nvPr>
        </p:nvSpPr>
        <p:spPr>
          <a:xfrm>
            <a:off x="2270762" y="3807915"/>
            <a:ext cx="18628642" cy="34250630"/>
          </a:xfrm>
        </p:spPr>
        <p:txBody>
          <a:bodyPr vert="eaVert"/>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B49B588E-6DD9-4E14-9D06-F00CD0E19650}" type="slidenum">
              <a:rPr lang="en-US"/>
              <a:pPr>
                <a:defRPr/>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contenu 2"/>
          <p:cNvSpPr>
            <a:spLocks noGrp="1"/>
          </p:cNvSpPr>
          <p:nvPr>
            <p:ph idx="1"/>
          </p:nvPr>
        </p:nvSpPr>
        <p:spPr/>
        <p:txBody>
          <a:body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3E05EF1D-48C8-450D-85DA-3493959BD812}" type="slidenum">
              <a:rPr lang="en-US"/>
              <a:pPr>
                <a:defRPr/>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2389907" y="27513028"/>
            <a:ext cx="25735280" cy="8500910"/>
          </a:xfrm>
        </p:spPr>
        <p:txBody>
          <a:bodyPr anchor="t"/>
          <a:lstStyle>
            <a:lvl1pPr algn="l">
              <a:defRPr sz="17400" b="1" cap="all"/>
            </a:lvl1pPr>
          </a:lstStyle>
          <a:p>
            <a:r>
              <a:rPr lang="nl-BE" smtClean="0"/>
              <a:t>Cliquez et modifiez le titre</a:t>
            </a:r>
            <a:endParaRPr lang="fr-FR"/>
          </a:p>
        </p:txBody>
      </p:sp>
      <p:sp>
        <p:nvSpPr>
          <p:cNvPr id="3" name="Espace réservé du texte 2"/>
          <p:cNvSpPr>
            <a:spLocks noGrp="1"/>
          </p:cNvSpPr>
          <p:nvPr>
            <p:ph type="body" idx="1"/>
          </p:nvPr>
        </p:nvSpPr>
        <p:spPr>
          <a:xfrm>
            <a:off x="2389907" y="18147624"/>
            <a:ext cx="25735280" cy="9365405"/>
          </a:xfrm>
        </p:spPr>
        <p:txBody>
          <a:bodyPr anchor="b"/>
          <a:lstStyle>
            <a:lvl1pPr marL="0" indent="0">
              <a:buNone/>
              <a:defRPr sz="8700"/>
            </a:lvl1pPr>
            <a:lvl2pPr marL="1993346" indent="0">
              <a:buNone/>
              <a:defRPr sz="7800"/>
            </a:lvl2pPr>
            <a:lvl3pPr marL="3986693" indent="0">
              <a:buNone/>
              <a:defRPr sz="7000"/>
            </a:lvl3pPr>
            <a:lvl4pPr marL="5980039" indent="0">
              <a:buNone/>
              <a:defRPr sz="6100"/>
            </a:lvl4pPr>
            <a:lvl5pPr marL="7973385" indent="0">
              <a:buNone/>
              <a:defRPr sz="6100"/>
            </a:lvl5pPr>
            <a:lvl6pPr marL="9966731" indent="0">
              <a:buNone/>
              <a:defRPr sz="6100"/>
            </a:lvl6pPr>
            <a:lvl7pPr marL="11960078" indent="0">
              <a:buNone/>
              <a:defRPr sz="6100"/>
            </a:lvl7pPr>
            <a:lvl8pPr marL="13953424" indent="0">
              <a:buNone/>
              <a:defRPr sz="6100"/>
            </a:lvl8pPr>
            <a:lvl9pPr marL="15946770" indent="0">
              <a:buNone/>
              <a:defRPr sz="6100"/>
            </a:lvl9pPr>
          </a:lstStyle>
          <a:p>
            <a:pPr lvl="0"/>
            <a:r>
              <a:rPr lang="nl-BE" smtClean="0"/>
              <a:t>Cliquez pour modifier les styles du texte du masque</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35A598E1-0F98-41EE-BE8E-0F74AE7A7C23}" type="slidenum">
              <a:rPr lang="en-US"/>
              <a:pPr>
                <a:defRPr/>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contenu 2"/>
          <p:cNvSpPr>
            <a:spLocks noGrp="1"/>
          </p:cNvSpPr>
          <p:nvPr>
            <p:ph sz="half" idx="1"/>
          </p:nvPr>
        </p:nvSpPr>
        <p:spPr>
          <a:xfrm>
            <a:off x="2270760" y="12370572"/>
            <a:ext cx="12531231" cy="25687973"/>
          </a:xfrm>
        </p:spPr>
        <p:txBody>
          <a:bodyPr/>
          <a:lstStyle>
            <a:lvl1pPr>
              <a:defRPr sz="12200"/>
            </a:lvl1pPr>
            <a:lvl2pPr>
              <a:defRPr sz="10500"/>
            </a:lvl2pPr>
            <a:lvl3pPr>
              <a:defRPr sz="8700"/>
            </a:lvl3pPr>
            <a:lvl4pPr>
              <a:defRPr sz="7800"/>
            </a:lvl4pPr>
            <a:lvl5pPr>
              <a:defRPr sz="7800"/>
            </a:lvl5pPr>
            <a:lvl6pPr>
              <a:defRPr sz="7800"/>
            </a:lvl6pPr>
            <a:lvl7pPr>
              <a:defRPr sz="7800"/>
            </a:lvl7pPr>
            <a:lvl8pPr>
              <a:defRPr sz="7800"/>
            </a:lvl8pPr>
            <a:lvl9pPr>
              <a:defRPr sz="78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u contenu 3"/>
          <p:cNvSpPr>
            <a:spLocks noGrp="1"/>
          </p:cNvSpPr>
          <p:nvPr>
            <p:ph sz="half" idx="2"/>
          </p:nvPr>
        </p:nvSpPr>
        <p:spPr>
          <a:xfrm>
            <a:off x="15474809" y="12370572"/>
            <a:ext cx="12531231" cy="25687973"/>
          </a:xfrm>
        </p:spPr>
        <p:txBody>
          <a:bodyPr/>
          <a:lstStyle>
            <a:lvl1pPr>
              <a:defRPr sz="12200"/>
            </a:lvl1pPr>
            <a:lvl2pPr>
              <a:defRPr sz="10500"/>
            </a:lvl2pPr>
            <a:lvl3pPr>
              <a:defRPr sz="8700"/>
            </a:lvl3pPr>
            <a:lvl4pPr>
              <a:defRPr sz="7800"/>
            </a:lvl4pPr>
            <a:lvl5pPr>
              <a:defRPr sz="7800"/>
            </a:lvl5pPr>
            <a:lvl6pPr>
              <a:defRPr sz="7800"/>
            </a:lvl6pPr>
            <a:lvl7pPr>
              <a:defRPr sz="7800"/>
            </a:lvl7pPr>
            <a:lvl8pPr>
              <a:defRPr sz="7800"/>
            </a:lvl8pPr>
            <a:lvl9pPr>
              <a:defRPr sz="78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6E9E7579-313B-4A63-814F-77AE1FB05AA1}" type="slidenum">
              <a:rPr lang="en-US"/>
              <a:pPr>
                <a:defRPr/>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1513840" y="1715276"/>
            <a:ext cx="27249120" cy="7135548"/>
          </a:xfrm>
        </p:spPr>
        <p:txBody>
          <a:bodyPr/>
          <a:lstStyle>
            <a:lvl1pPr>
              <a:defRPr/>
            </a:lvl1pPr>
          </a:lstStyle>
          <a:p>
            <a:r>
              <a:rPr lang="nl-BE" smtClean="0"/>
              <a:t>Cliquez et modifiez le titre</a:t>
            </a:r>
            <a:endParaRPr lang="fr-FR"/>
          </a:p>
        </p:txBody>
      </p:sp>
      <p:sp>
        <p:nvSpPr>
          <p:cNvPr id="3" name="Espace réservé du texte 2"/>
          <p:cNvSpPr>
            <a:spLocks noGrp="1"/>
          </p:cNvSpPr>
          <p:nvPr>
            <p:ph type="body" idx="1"/>
          </p:nvPr>
        </p:nvSpPr>
        <p:spPr>
          <a:xfrm>
            <a:off x="1513840" y="9584967"/>
            <a:ext cx="13379264" cy="3993162"/>
          </a:xfrm>
        </p:spPr>
        <p:txBody>
          <a:bodyPr anchor="b"/>
          <a:lstStyle>
            <a:lvl1pPr marL="0" indent="0">
              <a:buNone/>
              <a:defRPr sz="10500" b="1"/>
            </a:lvl1pPr>
            <a:lvl2pPr marL="1993346" indent="0">
              <a:buNone/>
              <a:defRPr sz="8700" b="1"/>
            </a:lvl2pPr>
            <a:lvl3pPr marL="3986693" indent="0">
              <a:buNone/>
              <a:defRPr sz="7800" b="1"/>
            </a:lvl3pPr>
            <a:lvl4pPr marL="5980039" indent="0">
              <a:buNone/>
              <a:defRPr sz="7000" b="1"/>
            </a:lvl4pPr>
            <a:lvl5pPr marL="7973385" indent="0">
              <a:buNone/>
              <a:defRPr sz="7000" b="1"/>
            </a:lvl5pPr>
            <a:lvl6pPr marL="9966731" indent="0">
              <a:buNone/>
              <a:defRPr sz="7000" b="1"/>
            </a:lvl6pPr>
            <a:lvl7pPr marL="11960078" indent="0">
              <a:buNone/>
              <a:defRPr sz="7000" b="1"/>
            </a:lvl7pPr>
            <a:lvl8pPr marL="13953424" indent="0">
              <a:buNone/>
              <a:defRPr sz="7000" b="1"/>
            </a:lvl8pPr>
            <a:lvl9pPr marL="15946770" indent="0">
              <a:buNone/>
              <a:defRPr sz="7000" b="1"/>
            </a:lvl9pPr>
          </a:lstStyle>
          <a:p>
            <a:pPr lvl="0"/>
            <a:r>
              <a:rPr lang="nl-BE" smtClean="0"/>
              <a:t>Cliquez pour modifier les styles du texte du masque</a:t>
            </a:r>
          </a:p>
        </p:txBody>
      </p:sp>
      <p:sp>
        <p:nvSpPr>
          <p:cNvPr id="4" name="Espace réservé du contenu 3"/>
          <p:cNvSpPr>
            <a:spLocks noGrp="1"/>
          </p:cNvSpPr>
          <p:nvPr>
            <p:ph sz="half" idx="2"/>
          </p:nvPr>
        </p:nvSpPr>
        <p:spPr>
          <a:xfrm>
            <a:off x="1513840" y="13578127"/>
            <a:ext cx="13379264" cy="24665666"/>
          </a:xfrm>
        </p:spPr>
        <p:txBody>
          <a:bodyPr/>
          <a:lstStyle>
            <a:lvl1pPr>
              <a:defRPr sz="10500"/>
            </a:lvl1pPr>
            <a:lvl2pPr>
              <a:defRPr sz="8700"/>
            </a:lvl2pPr>
            <a:lvl3pPr>
              <a:defRPr sz="7800"/>
            </a:lvl3pPr>
            <a:lvl4pPr>
              <a:defRPr sz="7000"/>
            </a:lvl4pPr>
            <a:lvl5pPr>
              <a:defRPr sz="7000"/>
            </a:lvl5pPr>
            <a:lvl6pPr>
              <a:defRPr sz="7000"/>
            </a:lvl6pPr>
            <a:lvl7pPr>
              <a:defRPr sz="7000"/>
            </a:lvl7pPr>
            <a:lvl8pPr>
              <a:defRPr sz="7000"/>
            </a:lvl8pPr>
            <a:lvl9pPr>
              <a:defRPr sz="70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5" name="Espace réservé du texte 4"/>
          <p:cNvSpPr>
            <a:spLocks noGrp="1"/>
          </p:cNvSpPr>
          <p:nvPr>
            <p:ph type="body" sz="quarter" idx="3"/>
          </p:nvPr>
        </p:nvSpPr>
        <p:spPr>
          <a:xfrm>
            <a:off x="15383702" y="9584967"/>
            <a:ext cx="13379260" cy="3993162"/>
          </a:xfrm>
        </p:spPr>
        <p:txBody>
          <a:bodyPr anchor="b"/>
          <a:lstStyle>
            <a:lvl1pPr marL="0" indent="0">
              <a:buNone/>
              <a:defRPr sz="10500" b="1"/>
            </a:lvl1pPr>
            <a:lvl2pPr marL="1993346" indent="0">
              <a:buNone/>
              <a:defRPr sz="8700" b="1"/>
            </a:lvl2pPr>
            <a:lvl3pPr marL="3986693" indent="0">
              <a:buNone/>
              <a:defRPr sz="7800" b="1"/>
            </a:lvl3pPr>
            <a:lvl4pPr marL="5980039" indent="0">
              <a:buNone/>
              <a:defRPr sz="7000" b="1"/>
            </a:lvl4pPr>
            <a:lvl5pPr marL="7973385" indent="0">
              <a:buNone/>
              <a:defRPr sz="7000" b="1"/>
            </a:lvl5pPr>
            <a:lvl6pPr marL="9966731" indent="0">
              <a:buNone/>
              <a:defRPr sz="7000" b="1"/>
            </a:lvl6pPr>
            <a:lvl7pPr marL="11960078" indent="0">
              <a:buNone/>
              <a:defRPr sz="7000" b="1"/>
            </a:lvl7pPr>
            <a:lvl8pPr marL="13953424" indent="0">
              <a:buNone/>
              <a:defRPr sz="7000" b="1"/>
            </a:lvl8pPr>
            <a:lvl9pPr marL="15946770" indent="0">
              <a:buNone/>
              <a:defRPr sz="7000" b="1"/>
            </a:lvl9pPr>
          </a:lstStyle>
          <a:p>
            <a:pPr lvl="0"/>
            <a:r>
              <a:rPr lang="nl-BE" smtClean="0"/>
              <a:t>Cliquez pour modifier les styles du texte du masque</a:t>
            </a:r>
          </a:p>
        </p:txBody>
      </p:sp>
      <p:sp>
        <p:nvSpPr>
          <p:cNvPr id="6" name="Espace réservé du contenu 5"/>
          <p:cNvSpPr>
            <a:spLocks noGrp="1"/>
          </p:cNvSpPr>
          <p:nvPr>
            <p:ph sz="quarter" idx="4"/>
          </p:nvPr>
        </p:nvSpPr>
        <p:spPr>
          <a:xfrm>
            <a:off x="15383702" y="13578127"/>
            <a:ext cx="13379260" cy="24665666"/>
          </a:xfrm>
        </p:spPr>
        <p:txBody>
          <a:bodyPr/>
          <a:lstStyle>
            <a:lvl1pPr>
              <a:defRPr sz="10500"/>
            </a:lvl1pPr>
            <a:lvl2pPr>
              <a:defRPr sz="8700"/>
            </a:lvl2pPr>
            <a:lvl3pPr>
              <a:defRPr sz="7800"/>
            </a:lvl3pPr>
            <a:lvl4pPr>
              <a:defRPr sz="7000"/>
            </a:lvl4pPr>
            <a:lvl5pPr>
              <a:defRPr sz="7000"/>
            </a:lvl5pPr>
            <a:lvl6pPr>
              <a:defRPr sz="7000"/>
            </a:lvl6pPr>
            <a:lvl7pPr>
              <a:defRPr sz="7000"/>
            </a:lvl7pPr>
            <a:lvl8pPr>
              <a:defRPr sz="7000"/>
            </a:lvl8pPr>
            <a:lvl9pPr>
              <a:defRPr sz="70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7" name="Rectangle 2"/>
          <p:cNvSpPr>
            <a:spLocks noGrp="1" noChangeArrowheads="1"/>
          </p:cNvSpPr>
          <p:nvPr>
            <p:ph type="dt" sz="half" idx="10"/>
          </p:nvPr>
        </p:nvSpPr>
        <p:spPr>
          <a:ln/>
        </p:spPr>
        <p:txBody>
          <a:bodyPr/>
          <a:lstStyle>
            <a:lvl1pPr>
              <a:defRPr/>
            </a:lvl1pPr>
          </a:lstStyle>
          <a:p>
            <a:pPr>
              <a:defRPr/>
            </a:pPr>
            <a:endParaRPr lang="en-US"/>
          </a:p>
        </p:txBody>
      </p:sp>
      <p:sp>
        <p:nvSpPr>
          <p:cNvPr id="8" name="Rectangle 3"/>
          <p:cNvSpPr>
            <a:spLocks noGrp="1" noChangeArrowheads="1"/>
          </p:cNvSpPr>
          <p:nvPr>
            <p:ph type="ftr" sz="quarter" idx="11"/>
          </p:nvPr>
        </p:nvSpPr>
        <p:spPr>
          <a:ln/>
        </p:spPr>
        <p:txBody>
          <a:bodyPr/>
          <a:lstStyle>
            <a:lvl1pPr>
              <a:defRPr/>
            </a:lvl1pPr>
          </a:lstStyle>
          <a:p>
            <a:pPr>
              <a:defRPr/>
            </a:pPr>
            <a:endParaRPr lang="en-US"/>
          </a:p>
        </p:txBody>
      </p:sp>
      <p:sp>
        <p:nvSpPr>
          <p:cNvPr id="9" name="Rectangle 4"/>
          <p:cNvSpPr>
            <a:spLocks noGrp="1" noChangeArrowheads="1"/>
          </p:cNvSpPr>
          <p:nvPr>
            <p:ph type="sldNum" sz="quarter" idx="12"/>
          </p:nvPr>
        </p:nvSpPr>
        <p:spPr>
          <a:ln/>
        </p:spPr>
        <p:txBody>
          <a:bodyPr/>
          <a:lstStyle>
            <a:lvl1pPr>
              <a:defRPr/>
            </a:lvl1pPr>
          </a:lstStyle>
          <a:p>
            <a:pPr>
              <a:defRPr/>
            </a:pPr>
            <a:fld id="{3388831D-E549-4C0F-B768-26C33AE675AA}" type="slidenum">
              <a:rPr lang="en-US"/>
              <a:pPr>
                <a:defRPr/>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Rectangle 2"/>
          <p:cNvSpPr>
            <a:spLocks noGrp="1" noChangeArrowheads="1"/>
          </p:cNvSpPr>
          <p:nvPr>
            <p:ph type="dt" sz="half" idx="10"/>
          </p:nvPr>
        </p:nvSpPr>
        <p:spPr>
          <a:ln/>
        </p:spPr>
        <p:txBody>
          <a:bodyPr/>
          <a:lstStyle>
            <a:lvl1pPr>
              <a:defRPr/>
            </a:lvl1pPr>
          </a:lstStyle>
          <a:p>
            <a:pPr>
              <a:defRPr/>
            </a:pPr>
            <a:endParaRPr lang="en-US"/>
          </a:p>
        </p:txBody>
      </p:sp>
      <p:sp>
        <p:nvSpPr>
          <p:cNvPr id="4" name="Rectangle 3"/>
          <p:cNvSpPr>
            <a:spLocks noGrp="1" noChangeArrowheads="1"/>
          </p:cNvSpPr>
          <p:nvPr>
            <p:ph type="ftr" sz="quarter" idx="11"/>
          </p:nvPr>
        </p:nvSpPr>
        <p:spPr>
          <a:ln/>
        </p:spPr>
        <p:txBody>
          <a:bodyPr/>
          <a:lstStyle>
            <a:lvl1pPr>
              <a:defRPr/>
            </a:lvl1pPr>
          </a:lstStyle>
          <a:p>
            <a:pPr>
              <a:defRPr/>
            </a:pPr>
            <a:endParaRPr lang="en-US"/>
          </a:p>
        </p:txBody>
      </p:sp>
      <p:sp>
        <p:nvSpPr>
          <p:cNvPr id="5" name="Rectangle 4"/>
          <p:cNvSpPr>
            <a:spLocks noGrp="1" noChangeArrowheads="1"/>
          </p:cNvSpPr>
          <p:nvPr>
            <p:ph type="sldNum" sz="quarter" idx="12"/>
          </p:nvPr>
        </p:nvSpPr>
        <p:spPr>
          <a:ln/>
        </p:spPr>
        <p:txBody>
          <a:bodyPr/>
          <a:lstStyle>
            <a:lvl1pPr>
              <a:defRPr/>
            </a:lvl1pPr>
          </a:lstStyle>
          <a:p>
            <a:pPr>
              <a:defRPr/>
            </a:pPr>
            <a:fld id="{0E9959C3-ADC5-4A9B-AFAE-ECC10E3ACF29}" type="slidenum">
              <a:rPr lang="en-US"/>
              <a:pPr>
                <a:defRPr/>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p>
        </p:txBody>
      </p:sp>
      <p:sp>
        <p:nvSpPr>
          <p:cNvPr id="3" name="Rectangle 3"/>
          <p:cNvSpPr>
            <a:spLocks noGrp="1" noChangeArrowheads="1"/>
          </p:cNvSpPr>
          <p:nvPr>
            <p:ph type="ftr" sz="quarter" idx="11"/>
          </p:nvPr>
        </p:nvSpPr>
        <p:spPr>
          <a:ln/>
        </p:spPr>
        <p:txBody>
          <a:bodyPr/>
          <a:lstStyle>
            <a:lvl1pPr>
              <a:defRPr/>
            </a:lvl1pPr>
          </a:lstStyle>
          <a:p>
            <a:pPr>
              <a:defRPr/>
            </a:pPr>
            <a:endParaRPr lang="en-US"/>
          </a:p>
        </p:txBody>
      </p:sp>
      <p:sp>
        <p:nvSpPr>
          <p:cNvPr id="4" name="Rectangle 4"/>
          <p:cNvSpPr>
            <a:spLocks noGrp="1" noChangeArrowheads="1"/>
          </p:cNvSpPr>
          <p:nvPr>
            <p:ph type="sldNum" sz="quarter" idx="12"/>
          </p:nvPr>
        </p:nvSpPr>
        <p:spPr>
          <a:ln/>
        </p:spPr>
        <p:txBody>
          <a:bodyPr/>
          <a:lstStyle>
            <a:lvl1pPr>
              <a:defRPr/>
            </a:lvl1pPr>
          </a:lstStyle>
          <a:p>
            <a:pPr>
              <a:defRPr/>
            </a:pPr>
            <a:fld id="{FF3186AD-B50C-4620-9B6F-0CD0111B789D}" type="slidenum">
              <a:rPr lang="en-US"/>
              <a:pPr>
                <a:defRPr/>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513840" y="1701556"/>
            <a:ext cx="9959107" cy="7259048"/>
          </a:xfrm>
        </p:spPr>
        <p:txBody>
          <a:bodyPr anchor="b"/>
          <a:lstStyle>
            <a:lvl1pPr algn="l">
              <a:defRPr sz="8700" b="1"/>
            </a:lvl1pPr>
          </a:lstStyle>
          <a:p>
            <a:r>
              <a:rPr lang="nl-BE" smtClean="0"/>
              <a:t>Cliquez et modifiez le titre</a:t>
            </a:r>
            <a:endParaRPr lang="fr-FR"/>
          </a:p>
        </p:txBody>
      </p:sp>
      <p:sp>
        <p:nvSpPr>
          <p:cNvPr id="3" name="Espace réservé du contenu 2"/>
          <p:cNvSpPr>
            <a:spLocks noGrp="1"/>
          </p:cNvSpPr>
          <p:nvPr>
            <p:ph idx="1"/>
          </p:nvPr>
        </p:nvSpPr>
        <p:spPr>
          <a:xfrm>
            <a:off x="11837390" y="1701556"/>
            <a:ext cx="16925570" cy="36542239"/>
          </a:xfrm>
        </p:spPr>
        <p:txBody>
          <a:bodyPr/>
          <a:lstStyle>
            <a:lvl1pPr>
              <a:defRPr sz="14000"/>
            </a:lvl1pPr>
            <a:lvl2pPr>
              <a:defRPr sz="12200"/>
            </a:lvl2pPr>
            <a:lvl3pPr>
              <a:defRPr sz="10500"/>
            </a:lvl3pPr>
            <a:lvl4pPr>
              <a:defRPr sz="8700"/>
            </a:lvl4pPr>
            <a:lvl5pPr>
              <a:defRPr sz="8700"/>
            </a:lvl5pPr>
            <a:lvl6pPr>
              <a:defRPr sz="8700"/>
            </a:lvl6pPr>
            <a:lvl7pPr>
              <a:defRPr sz="8700"/>
            </a:lvl7pPr>
            <a:lvl8pPr>
              <a:defRPr sz="8700"/>
            </a:lvl8pPr>
            <a:lvl9pPr>
              <a:defRPr sz="87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u texte 3"/>
          <p:cNvSpPr>
            <a:spLocks noGrp="1"/>
          </p:cNvSpPr>
          <p:nvPr>
            <p:ph type="body" sz="half" idx="2"/>
          </p:nvPr>
        </p:nvSpPr>
        <p:spPr>
          <a:xfrm>
            <a:off x="1513840" y="8960602"/>
            <a:ext cx="9959107" cy="29283191"/>
          </a:xfrm>
        </p:spPr>
        <p:txBody>
          <a:bodyPr/>
          <a:lstStyle>
            <a:lvl1pPr marL="0" indent="0">
              <a:buNone/>
              <a:defRPr sz="6100"/>
            </a:lvl1pPr>
            <a:lvl2pPr marL="1993346" indent="0">
              <a:buNone/>
              <a:defRPr sz="5200"/>
            </a:lvl2pPr>
            <a:lvl3pPr marL="3986693" indent="0">
              <a:buNone/>
              <a:defRPr sz="4400"/>
            </a:lvl3pPr>
            <a:lvl4pPr marL="5980039" indent="0">
              <a:buNone/>
              <a:defRPr sz="3900"/>
            </a:lvl4pPr>
            <a:lvl5pPr marL="7973385" indent="0">
              <a:buNone/>
              <a:defRPr sz="3900"/>
            </a:lvl5pPr>
            <a:lvl6pPr marL="9966731" indent="0">
              <a:buNone/>
              <a:defRPr sz="3900"/>
            </a:lvl6pPr>
            <a:lvl7pPr marL="11960078" indent="0">
              <a:buNone/>
              <a:defRPr sz="3900"/>
            </a:lvl7pPr>
            <a:lvl8pPr marL="13953424" indent="0">
              <a:buNone/>
              <a:defRPr sz="3900"/>
            </a:lvl8pPr>
            <a:lvl9pPr marL="15946770" indent="0">
              <a:buNone/>
              <a:defRPr sz="3900"/>
            </a:lvl9pPr>
          </a:lstStyle>
          <a:p>
            <a:pPr lvl="0"/>
            <a:r>
              <a:rPr lang="nl-BE" smtClean="0"/>
              <a:t>Cliquez pour modifier les styles du texte du masque</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E9427339-0ED4-4723-ACE3-2AB5837942AC}" type="slidenum">
              <a:rPr lang="en-US"/>
              <a:pPr>
                <a:defRPr/>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936217" y="29969301"/>
            <a:ext cx="18166080" cy="3540330"/>
          </a:xfrm>
        </p:spPr>
        <p:txBody>
          <a:bodyPr anchor="b"/>
          <a:lstStyle>
            <a:lvl1pPr algn="l">
              <a:defRPr sz="8700" b="1"/>
            </a:lvl1pPr>
          </a:lstStyle>
          <a:p>
            <a:r>
              <a:rPr lang="nl-BE" smtClean="0"/>
              <a:t>Cliquez et modifiez le titre</a:t>
            </a:r>
            <a:endParaRPr lang="fr-FR"/>
          </a:p>
        </p:txBody>
      </p:sp>
      <p:sp>
        <p:nvSpPr>
          <p:cNvPr id="3" name="Espace réservé pour une image  2"/>
          <p:cNvSpPr>
            <a:spLocks noGrp="1"/>
          </p:cNvSpPr>
          <p:nvPr>
            <p:ph type="pic" idx="1"/>
          </p:nvPr>
        </p:nvSpPr>
        <p:spPr>
          <a:xfrm>
            <a:off x="5936217" y="3828496"/>
            <a:ext cx="18166080" cy="25687973"/>
          </a:xfrm>
        </p:spPr>
        <p:txBody>
          <a:bodyPr/>
          <a:lstStyle>
            <a:lvl1pPr marL="0" indent="0">
              <a:buNone/>
              <a:defRPr sz="14000"/>
            </a:lvl1pPr>
            <a:lvl2pPr marL="1993346" indent="0">
              <a:buNone/>
              <a:defRPr sz="12200"/>
            </a:lvl2pPr>
            <a:lvl3pPr marL="3986693" indent="0">
              <a:buNone/>
              <a:defRPr sz="10500"/>
            </a:lvl3pPr>
            <a:lvl4pPr marL="5980039" indent="0">
              <a:buNone/>
              <a:defRPr sz="8700"/>
            </a:lvl4pPr>
            <a:lvl5pPr marL="7973385" indent="0">
              <a:buNone/>
              <a:defRPr sz="8700"/>
            </a:lvl5pPr>
            <a:lvl6pPr marL="9966731" indent="0">
              <a:buNone/>
              <a:defRPr sz="8700"/>
            </a:lvl6pPr>
            <a:lvl7pPr marL="11960078" indent="0">
              <a:buNone/>
              <a:defRPr sz="8700"/>
            </a:lvl7pPr>
            <a:lvl8pPr marL="13953424" indent="0">
              <a:buNone/>
              <a:defRPr sz="8700"/>
            </a:lvl8pPr>
            <a:lvl9pPr marL="15946770" indent="0">
              <a:buNone/>
              <a:defRPr sz="8700"/>
            </a:lvl9pPr>
          </a:lstStyle>
          <a:p>
            <a:pPr lvl="0"/>
            <a:endParaRPr lang="fr-FR" noProof="0" smtClean="0"/>
          </a:p>
        </p:txBody>
      </p:sp>
      <p:sp>
        <p:nvSpPr>
          <p:cNvPr id="4" name="Espace réservé du texte 3"/>
          <p:cNvSpPr>
            <a:spLocks noGrp="1"/>
          </p:cNvSpPr>
          <p:nvPr>
            <p:ph type="body" sz="half" idx="2"/>
          </p:nvPr>
        </p:nvSpPr>
        <p:spPr>
          <a:xfrm>
            <a:off x="5936217" y="33509631"/>
            <a:ext cx="18166080" cy="5022328"/>
          </a:xfrm>
        </p:spPr>
        <p:txBody>
          <a:bodyPr/>
          <a:lstStyle>
            <a:lvl1pPr marL="0" indent="0">
              <a:buNone/>
              <a:defRPr sz="6100"/>
            </a:lvl1pPr>
            <a:lvl2pPr marL="1993346" indent="0">
              <a:buNone/>
              <a:defRPr sz="5200"/>
            </a:lvl2pPr>
            <a:lvl3pPr marL="3986693" indent="0">
              <a:buNone/>
              <a:defRPr sz="4400"/>
            </a:lvl3pPr>
            <a:lvl4pPr marL="5980039" indent="0">
              <a:buNone/>
              <a:defRPr sz="3900"/>
            </a:lvl4pPr>
            <a:lvl5pPr marL="7973385" indent="0">
              <a:buNone/>
              <a:defRPr sz="3900"/>
            </a:lvl5pPr>
            <a:lvl6pPr marL="9966731" indent="0">
              <a:buNone/>
              <a:defRPr sz="3900"/>
            </a:lvl6pPr>
            <a:lvl7pPr marL="11960078" indent="0">
              <a:buNone/>
              <a:defRPr sz="3900"/>
            </a:lvl7pPr>
            <a:lvl8pPr marL="13953424" indent="0">
              <a:buNone/>
              <a:defRPr sz="3900"/>
            </a:lvl8pPr>
            <a:lvl9pPr marL="15946770" indent="0">
              <a:buNone/>
              <a:defRPr sz="3900"/>
            </a:lvl9pPr>
          </a:lstStyle>
          <a:p>
            <a:pPr lvl="0"/>
            <a:r>
              <a:rPr lang="nl-BE" smtClean="0"/>
              <a:t>Cliquez pour modifier les styles du texte du masque</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1BE62014-0EF1-4F73-988D-7F727CE2FC3D}" type="slidenum">
              <a:rPr lang="en-US"/>
              <a:pPr>
                <a:defRPr/>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dt" sz="half" idx="2"/>
          </p:nvPr>
        </p:nvSpPr>
        <p:spPr bwMode="auto">
          <a:xfrm>
            <a:off x="2354263" y="39190613"/>
            <a:ext cx="6056312" cy="2963862"/>
          </a:xfrm>
          <a:prstGeom prst="rect">
            <a:avLst/>
          </a:prstGeom>
          <a:noFill/>
          <a:ln>
            <a:noFill/>
          </a:ln>
          <a:effectLst/>
          <a:extLst/>
        </p:spPr>
        <p:txBody>
          <a:bodyPr vert="horz" wrap="none" lIns="401721" tIns="200865" rIns="401721" bIns="200865" numCol="1" anchor="ctr" anchorCtr="0" compatLnSpc="1">
            <a:prstTxWarp prst="textNoShape">
              <a:avLst/>
            </a:prstTxWarp>
          </a:bodyPr>
          <a:lstStyle>
            <a:lvl1pPr>
              <a:defRPr sz="6100">
                <a:latin typeface="Times New Roman" pitchFamily="18" charset="0"/>
                <a:ea typeface="ＭＳ Ｐゴシック" pitchFamily="-84" charset="-128"/>
                <a:cs typeface="+mn-cs"/>
              </a:defRPr>
            </a:lvl1pPr>
          </a:lstStyle>
          <a:p>
            <a:pPr>
              <a:defRPr/>
            </a:pPr>
            <a:endParaRPr lang="en-US"/>
          </a:p>
        </p:txBody>
      </p:sp>
      <p:sp>
        <p:nvSpPr>
          <p:cNvPr id="1027" name="Rectangle 3"/>
          <p:cNvSpPr>
            <a:spLocks noGrp="1" noChangeArrowheads="1"/>
          </p:cNvSpPr>
          <p:nvPr>
            <p:ph type="ftr" sz="quarter" idx="3"/>
          </p:nvPr>
        </p:nvSpPr>
        <p:spPr bwMode="auto">
          <a:xfrm>
            <a:off x="10428288" y="39190613"/>
            <a:ext cx="9420225" cy="2963862"/>
          </a:xfrm>
          <a:prstGeom prst="rect">
            <a:avLst/>
          </a:prstGeom>
          <a:noFill/>
          <a:ln>
            <a:noFill/>
          </a:ln>
          <a:effectLst/>
          <a:extLst/>
        </p:spPr>
        <p:txBody>
          <a:bodyPr vert="horz" wrap="none" lIns="401721" tIns="200865" rIns="401721" bIns="200865" numCol="1" anchor="ctr" anchorCtr="0" compatLnSpc="1">
            <a:prstTxWarp prst="textNoShape">
              <a:avLst/>
            </a:prstTxWarp>
          </a:bodyPr>
          <a:lstStyle>
            <a:lvl1pPr algn="ctr">
              <a:defRPr sz="6100">
                <a:latin typeface="Times New Roman" pitchFamily="18" charset="0"/>
                <a:ea typeface="ＭＳ Ｐゴシック" pitchFamily="-84" charset="-128"/>
                <a:cs typeface="+mn-cs"/>
              </a:defRPr>
            </a:lvl1pPr>
          </a:lstStyle>
          <a:p>
            <a:pPr>
              <a:defRPr/>
            </a:pPr>
            <a:endParaRPr lang="en-US"/>
          </a:p>
        </p:txBody>
      </p:sp>
      <p:sp>
        <p:nvSpPr>
          <p:cNvPr id="1028" name="Rectangle 4"/>
          <p:cNvSpPr>
            <a:spLocks noGrp="1" noChangeArrowheads="1"/>
          </p:cNvSpPr>
          <p:nvPr>
            <p:ph type="sldNum" sz="quarter" idx="4"/>
          </p:nvPr>
        </p:nvSpPr>
        <p:spPr bwMode="auto">
          <a:xfrm>
            <a:off x="21866225" y="39190613"/>
            <a:ext cx="6056313" cy="2963862"/>
          </a:xfrm>
          <a:prstGeom prst="rect">
            <a:avLst/>
          </a:prstGeom>
          <a:noFill/>
          <a:ln>
            <a:noFill/>
          </a:ln>
          <a:effectLst/>
          <a:extLst/>
        </p:spPr>
        <p:txBody>
          <a:bodyPr vert="horz" wrap="none" lIns="401721" tIns="200865" rIns="401721" bIns="200865" numCol="1" anchor="ctr" anchorCtr="0" compatLnSpc="1">
            <a:prstTxWarp prst="textNoShape">
              <a:avLst/>
            </a:prstTxWarp>
          </a:bodyPr>
          <a:lstStyle>
            <a:lvl1pPr algn="r">
              <a:defRPr sz="6100">
                <a:latin typeface="Times New Roman" pitchFamily="18" charset="0"/>
              </a:defRPr>
            </a:lvl1pPr>
          </a:lstStyle>
          <a:p>
            <a:pPr>
              <a:defRPr/>
            </a:pPr>
            <a:fld id="{8ABAD183-0BD0-4E89-A9BA-551B38032590}" type="slidenum">
              <a:rPr lang="en-US"/>
              <a:pPr>
                <a:defRPr/>
              </a:pPr>
              <a:t>‹N°›</a:t>
            </a:fld>
            <a:endParaRPr lang="en-US"/>
          </a:p>
        </p:txBody>
      </p:sp>
      <p:sp>
        <p:nvSpPr>
          <p:cNvPr id="1029" name="Rectangle 5"/>
          <p:cNvSpPr>
            <a:spLocks noGrp="1" noChangeArrowheads="1"/>
          </p:cNvSpPr>
          <p:nvPr>
            <p:ph type="title"/>
          </p:nvPr>
        </p:nvSpPr>
        <p:spPr bwMode="auto">
          <a:xfrm>
            <a:off x="2270125" y="3808413"/>
            <a:ext cx="25736550" cy="7135812"/>
          </a:xfrm>
          <a:prstGeom prst="rect">
            <a:avLst/>
          </a:prstGeom>
          <a:noFill/>
          <a:ln w="9525">
            <a:noFill/>
            <a:miter lim="800000"/>
            <a:headEnd/>
            <a:tailEnd/>
          </a:ln>
        </p:spPr>
        <p:txBody>
          <a:bodyPr vert="horz" wrap="square" lIns="380933" tIns="193933" rIns="380933" bIns="193933" numCol="1" anchor="ctr" anchorCtr="0" compatLnSpc="1">
            <a:prstTxWarp prst="textNoShape">
              <a:avLst/>
            </a:prstTxWarp>
          </a:bodyPr>
          <a:lstStyle/>
          <a:p>
            <a:pPr lvl="0"/>
            <a:r>
              <a:rPr lang="fr-FR" smtClean="0"/>
              <a:t>Cliquez pour modifier le style de titre du masque</a:t>
            </a:r>
          </a:p>
        </p:txBody>
      </p:sp>
      <p:sp>
        <p:nvSpPr>
          <p:cNvPr id="1030" name="Rectangle 6"/>
          <p:cNvSpPr>
            <a:spLocks noGrp="1" noChangeArrowheads="1"/>
          </p:cNvSpPr>
          <p:nvPr>
            <p:ph type="body" idx="1"/>
          </p:nvPr>
        </p:nvSpPr>
        <p:spPr bwMode="auto">
          <a:xfrm>
            <a:off x="2270125" y="12369800"/>
            <a:ext cx="25736550" cy="25688925"/>
          </a:xfrm>
          <a:prstGeom prst="rect">
            <a:avLst/>
          </a:prstGeom>
          <a:noFill/>
          <a:ln w="9525">
            <a:noFill/>
            <a:miter lim="800000"/>
            <a:headEnd/>
            <a:tailEnd/>
          </a:ln>
        </p:spPr>
        <p:txBody>
          <a:bodyPr vert="horz" wrap="square" lIns="380933" tIns="193933" rIns="380933" bIns="193933" numCol="1" anchor="t" anchorCtr="0" compatLnSpc="1">
            <a:prstTxWarp prst="textNoShape">
              <a:avLst/>
            </a:prstTxWarp>
          </a:bodyPr>
          <a:lstStyle/>
          <a:p>
            <a:pPr lvl="0"/>
            <a:r>
              <a:rPr lang="fr-FR" smtClean="0"/>
              <a:t>Cliquez pour modifier les styles de texte du masque</a:t>
            </a:r>
          </a:p>
          <a:p>
            <a:pPr lvl="1"/>
            <a:r>
              <a:rPr lang="fr-FR" smtClean="0"/>
              <a:t>Second niveau</a:t>
            </a:r>
          </a:p>
          <a:p>
            <a:pPr lvl="2"/>
            <a:r>
              <a:rPr lang="fr-FR" smtClean="0"/>
              <a:t>Troisième niveau</a:t>
            </a:r>
          </a:p>
          <a:p>
            <a:pPr lvl="3"/>
            <a:r>
              <a:rPr lang="fr-FR" smtClean="0"/>
              <a:t>Quatrième niveau</a:t>
            </a:r>
          </a:p>
          <a:p>
            <a:pPr lvl="4"/>
            <a:r>
              <a:rPr lang="fr-FR" smtClean="0"/>
              <a:t>Cinquième niveau</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148013" rtl="0" eaLnBrk="0" fontAlgn="base" hangingPunct="0">
        <a:spcBef>
          <a:spcPct val="0"/>
        </a:spcBef>
        <a:spcAft>
          <a:spcPct val="0"/>
        </a:spcAft>
        <a:defRPr sz="18300">
          <a:solidFill>
            <a:schemeClr val="tx2"/>
          </a:solidFill>
          <a:latin typeface="+mj-lt"/>
          <a:ea typeface="+mj-ea"/>
          <a:cs typeface="ＭＳ Ｐゴシック" charset="0"/>
        </a:defRPr>
      </a:lvl1pPr>
      <a:lvl2pPr algn="ctr" defTabSz="3148013" rtl="0" eaLnBrk="0" fontAlgn="base" hangingPunct="0">
        <a:spcBef>
          <a:spcPct val="0"/>
        </a:spcBef>
        <a:spcAft>
          <a:spcPct val="0"/>
        </a:spcAft>
        <a:defRPr sz="18300">
          <a:solidFill>
            <a:schemeClr val="tx2"/>
          </a:solidFill>
          <a:latin typeface="Times New Roman" charset="0"/>
          <a:ea typeface="ＭＳ Ｐゴシック" charset="0"/>
          <a:cs typeface="ＭＳ Ｐゴシック" charset="0"/>
        </a:defRPr>
      </a:lvl2pPr>
      <a:lvl3pPr algn="ctr" defTabSz="3148013" rtl="0" eaLnBrk="0" fontAlgn="base" hangingPunct="0">
        <a:spcBef>
          <a:spcPct val="0"/>
        </a:spcBef>
        <a:spcAft>
          <a:spcPct val="0"/>
        </a:spcAft>
        <a:defRPr sz="18300">
          <a:solidFill>
            <a:schemeClr val="tx2"/>
          </a:solidFill>
          <a:latin typeface="Times New Roman" charset="0"/>
          <a:ea typeface="ＭＳ Ｐゴシック" charset="0"/>
          <a:cs typeface="ＭＳ Ｐゴシック" charset="0"/>
        </a:defRPr>
      </a:lvl3pPr>
      <a:lvl4pPr algn="ctr" defTabSz="3148013" rtl="0" eaLnBrk="0" fontAlgn="base" hangingPunct="0">
        <a:spcBef>
          <a:spcPct val="0"/>
        </a:spcBef>
        <a:spcAft>
          <a:spcPct val="0"/>
        </a:spcAft>
        <a:defRPr sz="18300">
          <a:solidFill>
            <a:schemeClr val="tx2"/>
          </a:solidFill>
          <a:latin typeface="Times New Roman" charset="0"/>
          <a:ea typeface="ＭＳ Ｐゴシック" charset="0"/>
          <a:cs typeface="ＭＳ Ｐゴシック" charset="0"/>
        </a:defRPr>
      </a:lvl4pPr>
      <a:lvl5pPr algn="ctr" defTabSz="3148013" rtl="0" eaLnBrk="0" fontAlgn="base" hangingPunct="0">
        <a:spcBef>
          <a:spcPct val="0"/>
        </a:spcBef>
        <a:spcAft>
          <a:spcPct val="0"/>
        </a:spcAft>
        <a:defRPr sz="18300">
          <a:solidFill>
            <a:schemeClr val="tx2"/>
          </a:solidFill>
          <a:latin typeface="Times New Roman" charset="0"/>
          <a:ea typeface="ＭＳ Ｐゴシック" charset="0"/>
          <a:cs typeface="ＭＳ Ｐゴシック" charset="0"/>
        </a:defRPr>
      </a:lvl5pPr>
      <a:lvl6pPr marL="1993346" algn="ctr" defTabSz="3156132" rtl="0" eaLnBrk="0" fontAlgn="base" hangingPunct="0">
        <a:spcBef>
          <a:spcPct val="0"/>
        </a:spcBef>
        <a:spcAft>
          <a:spcPct val="0"/>
        </a:spcAft>
        <a:defRPr sz="18300">
          <a:solidFill>
            <a:schemeClr val="tx2"/>
          </a:solidFill>
          <a:latin typeface="Times New Roman" charset="0"/>
          <a:ea typeface="ＭＳ Ｐゴシック" charset="0"/>
        </a:defRPr>
      </a:lvl6pPr>
      <a:lvl7pPr marL="3986693" algn="ctr" defTabSz="3156132" rtl="0" eaLnBrk="0" fontAlgn="base" hangingPunct="0">
        <a:spcBef>
          <a:spcPct val="0"/>
        </a:spcBef>
        <a:spcAft>
          <a:spcPct val="0"/>
        </a:spcAft>
        <a:defRPr sz="18300">
          <a:solidFill>
            <a:schemeClr val="tx2"/>
          </a:solidFill>
          <a:latin typeface="Times New Roman" charset="0"/>
          <a:ea typeface="ＭＳ Ｐゴシック" charset="0"/>
        </a:defRPr>
      </a:lvl7pPr>
      <a:lvl8pPr marL="5980039" algn="ctr" defTabSz="3156132" rtl="0" eaLnBrk="0" fontAlgn="base" hangingPunct="0">
        <a:spcBef>
          <a:spcPct val="0"/>
        </a:spcBef>
        <a:spcAft>
          <a:spcPct val="0"/>
        </a:spcAft>
        <a:defRPr sz="18300">
          <a:solidFill>
            <a:schemeClr val="tx2"/>
          </a:solidFill>
          <a:latin typeface="Times New Roman" charset="0"/>
          <a:ea typeface="ＭＳ Ｐゴシック" charset="0"/>
        </a:defRPr>
      </a:lvl8pPr>
      <a:lvl9pPr marL="7973385" algn="ctr" defTabSz="3156132" rtl="0" eaLnBrk="0" fontAlgn="base" hangingPunct="0">
        <a:spcBef>
          <a:spcPct val="0"/>
        </a:spcBef>
        <a:spcAft>
          <a:spcPct val="0"/>
        </a:spcAft>
        <a:defRPr sz="18300">
          <a:solidFill>
            <a:schemeClr val="tx2"/>
          </a:solidFill>
          <a:latin typeface="Times New Roman" charset="0"/>
          <a:ea typeface="ＭＳ Ｐゴシック" charset="0"/>
        </a:defRPr>
      </a:lvl9pPr>
    </p:titleStyle>
    <p:bodyStyle>
      <a:lvl1pPr marL="1417638" indent="-1417638" algn="l" defTabSz="3148013" rtl="0" eaLnBrk="0" fontAlgn="base" hangingPunct="0">
        <a:spcBef>
          <a:spcPct val="20000"/>
        </a:spcBef>
        <a:spcAft>
          <a:spcPct val="0"/>
        </a:spcAft>
        <a:buSzPct val="100000"/>
        <a:buChar char="•"/>
        <a:defRPr sz="13100">
          <a:solidFill>
            <a:schemeClr val="tx1"/>
          </a:solidFill>
          <a:latin typeface="+mn-lt"/>
          <a:ea typeface="+mn-ea"/>
          <a:cs typeface="ＭＳ Ｐゴシック" charset="0"/>
        </a:defRPr>
      </a:lvl1pPr>
      <a:lvl2pPr marL="3079750" indent="-1155700" algn="l" defTabSz="3148013" rtl="0" eaLnBrk="0" fontAlgn="base" hangingPunct="0">
        <a:spcBef>
          <a:spcPct val="20000"/>
        </a:spcBef>
        <a:spcAft>
          <a:spcPct val="0"/>
        </a:spcAft>
        <a:buSzPct val="100000"/>
        <a:buChar char="–"/>
        <a:defRPr sz="11800">
          <a:solidFill>
            <a:schemeClr val="tx1"/>
          </a:solidFill>
          <a:latin typeface="+mn-lt"/>
          <a:ea typeface="+mn-ea"/>
        </a:defRPr>
      </a:lvl2pPr>
      <a:lvl3pPr marL="4740275" indent="-947738" algn="l" defTabSz="3148013" rtl="0" eaLnBrk="0" fontAlgn="base" hangingPunct="0">
        <a:spcBef>
          <a:spcPct val="20000"/>
        </a:spcBef>
        <a:spcAft>
          <a:spcPct val="0"/>
        </a:spcAft>
        <a:buSzPct val="100000"/>
        <a:buChar char="•"/>
        <a:defRPr sz="10000">
          <a:solidFill>
            <a:schemeClr val="tx1"/>
          </a:solidFill>
          <a:latin typeface="+mn-lt"/>
          <a:ea typeface="+mn-ea"/>
        </a:defRPr>
      </a:lvl3pPr>
      <a:lvl4pPr marL="6637338" indent="-947738" algn="l" defTabSz="3148013" rtl="0" eaLnBrk="0" fontAlgn="base" hangingPunct="0">
        <a:spcBef>
          <a:spcPct val="20000"/>
        </a:spcBef>
        <a:spcAft>
          <a:spcPct val="0"/>
        </a:spcAft>
        <a:buSzPct val="100000"/>
        <a:buChar char="–"/>
        <a:defRPr sz="8300">
          <a:solidFill>
            <a:schemeClr val="tx1"/>
          </a:solidFill>
          <a:latin typeface="+mn-lt"/>
          <a:ea typeface="+mn-ea"/>
        </a:defRPr>
      </a:lvl4pPr>
      <a:lvl5pPr marL="8532813" indent="-947738" algn="l" defTabSz="3148013" rtl="0" eaLnBrk="0" fontAlgn="base" hangingPunct="0">
        <a:spcBef>
          <a:spcPct val="20000"/>
        </a:spcBef>
        <a:spcAft>
          <a:spcPct val="0"/>
        </a:spcAft>
        <a:buSzPct val="100000"/>
        <a:buChar char="•"/>
        <a:defRPr sz="8300">
          <a:solidFill>
            <a:schemeClr val="tx1"/>
          </a:solidFill>
          <a:latin typeface="+mn-lt"/>
          <a:ea typeface="+mn-ea"/>
        </a:defRPr>
      </a:lvl5pPr>
      <a:lvl6pPr marL="10527362" indent="-955145" algn="l" defTabSz="3156132" rtl="0" eaLnBrk="0" fontAlgn="base" hangingPunct="0">
        <a:spcBef>
          <a:spcPct val="20000"/>
        </a:spcBef>
        <a:spcAft>
          <a:spcPct val="0"/>
        </a:spcAft>
        <a:buSzPct val="100000"/>
        <a:buChar char="•"/>
        <a:defRPr sz="8300">
          <a:solidFill>
            <a:schemeClr val="tx1"/>
          </a:solidFill>
          <a:latin typeface="+mn-lt"/>
          <a:ea typeface="+mn-ea"/>
        </a:defRPr>
      </a:lvl6pPr>
      <a:lvl7pPr marL="12520709" indent="-955145" algn="l" defTabSz="3156132" rtl="0" eaLnBrk="0" fontAlgn="base" hangingPunct="0">
        <a:spcBef>
          <a:spcPct val="20000"/>
        </a:spcBef>
        <a:spcAft>
          <a:spcPct val="0"/>
        </a:spcAft>
        <a:buSzPct val="100000"/>
        <a:buChar char="•"/>
        <a:defRPr sz="8300">
          <a:solidFill>
            <a:schemeClr val="tx1"/>
          </a:solidFill>
          <a:latin typeface="+mn-lt"/>
          <a:ea typeface="+mn-ea"/>
        </a:defRPr>
      </a:lvl7pPr>
      <a:lvl8pPr marL="14514055" indent="-955145" algn="l" defTabSz="3156132" rtl="0" eaLnBrk="0" fontAlgn="base" hangingPunct="0">
        <a:spcBef>
          <a:spcPct val="20000"/>
        </a:spcBef>
        <a:spcAft>
          <a:spcPct val="0"/>
        </a:spcAft>
        <a:buSzPct val="100000"/>
        <a:buChar char="•"/>
        <a:defRPr sz="8300">
          <a:solidFill>
            <a:schemeClr val="tx1"/>
          </a:solidFill>
          <a:latin typeface="+mn-lt"/>
          <a:ea typeface="+mn-ea"/>
        </a:defRPr>
      </a:lvl8pPr>
      <a:lvl9pPr marL="16507401" indent="-955145" algn="l" defTabSz="3156132" rtl="0" eaLnBrk="0" fontAlgn="base" hangingPunct="0">
        <a:spcBef>
          <a:spcPct val="20000"/>
        </a:spcBef>
        <a:spcAft>
          <a:spcPct val="0"/>
        </a:spcAft>
        <a:buSzPct val="100000"/>
        <a:buChar char="•"/>
        <a:defRPr sz="8300">
          <a:solidFill>
            <a:schemeClr val="tx1"/>
          </a:solidFill>
          <a:latin typeface="+mn-lt"/>
          <a:ea typeface="+mn-ea"/>
        </a:defRPr>
      </a:lvl9pPr>
    </p:bodyStyle>
    <p:otherStyle>
      <a:defPPr>
        <a:defRPr lang="fr-FR"/>
      </a:defPPr>
      <a:lvl1pPr marL="0" algn="l" defTabSz="1993346" rtl="0" eaLnBrk="1" latinLnBrk="0" hangingPunct="1">
        <a:defRPr sz="7800" kern="1200">
          <a:solidFill>
            <a:schemeClr val="tx1"/>
          </a:solidFill>
          <a:latin typeface="+mn-lt"/>
          <a:ea typeface="+mn-ea"/>
          <a:cs typeface="+mn-cs"/>
        </a:defRPr>
      </a:lvl1pPr>
      <a:lvl2pPr marL="1993346" algn="l" defTabSz="1993346" rtl="0" eaLnBrk="1" latinLnBrk="0" hangingPunct="1">
        <a:defRPr sz="7800" kern="1200">
          <a:solidFill>
            <a:schemeClr val="tx1"/>
          </a:solidFill>
          <a:latin typeface="+mn-lt"/>
          <a:ea typeface="+mn-ea"/>
          <a:cs typeface="+mn-cs"/>
        </a:defRPr>
      </a:lvl2pPr>
      <a:lvl3pPr marL="3986693" algn="l" defTabSz="1993346" rtl="0" eaLnBrk="1" latinLnBrk="0" hangingPunct="1">
        <a:defRPr sz="7800" kern="1200">
          <a:solidFill>
            <a:schemeClr val="tx1"/>
          </a:solidFill>
          <a:latin typeface="+mn-lt"/>
          <a:ea typeface="+mn-ea"/>
          <a:cs typeface="+mn-cs"/>
        </a:defRPr>
      </a:lvl3pPr>
      <a:lvl4pPr marL="5980039" algn="l" defTabSz="1993346" rtl="0" eaLnBrk="1" latinLnBrk="0" hangingPunct="1">
        <a:defRPr sz="7800" kern="1200">
          <a:solidFill>
            <a:schemeClr val="tx1"/>
          </a:solidFill>
          <a:latin typeface="+mn-lt"/>
          <a:ea typeface="+mn-ea"/>
          <a:cs typeface="+mn-cs"/>
        </a:defRPr>
      </a:lvl4pPr>
      <a:lvl5pPr marL="7973385" algn="l" defTabSz="1993346" rtl="0" eaLnBrk="1" latinLnBrk="0" hangingPunct="1">
        <a:defRPr sz="7800" kern="1200">
          <a:solidFill>
            <a:schemeClr val="tx1"/>
          </a:solidFill>
          <a:latin typeface="+mn-lt"/>
          <a:ea typeface="+mn-ea"/>
          <a:cs typeface="+mn-cs"/>
        </a:defRPr>
      </a:lvl5pPr>
      <a:lvl6pPr marL="9966731" algn="l" defTabSz="1993346" rtl="0" eaLnBrk="1" latinLnBrk="0" hangingPunct="1">
        <a:defRPr sz="7800" kern="1200">
          <a:solidFill>
            <a:schemeClr val="tx1"/>
          </a:solidFill>
          <a:latin typeface="+mn-lt"/>
          <a:ea typeface="+mn-ea"/>
          <a:cs typeface="+mn-cs"/>
        </a:defRPr>
      </a:lvl6pPr>
      <a:lvl7pPr marL="11960078" algn="l" defTabSz="1993346" rtl="0" eaLnBrk="1" latinLnBrk="0" hangingPunct="1">
        <a:defRPr sz="7800" kern="1200">
          <a:solidFill>
            <a:schemeClr val="tx1"/>
          </a:solidFill>
          <a:latin typeface="+mn-lt"/>
          <a:ea typeface="+mn-ea"/>
          <a:cs typeface="+mn-cs"/>
        </a:defRPr>
      </a:lvl7pPr>
      <a:lvl8pPr marL="13953424" algn="l" defTabSz="1993346" rtl="0" eaLnBrk="1" latinLnBrk="0" hangingPunct="1">
        <a:defRPr sz="7800" kern="1200">
          <a:solidFill>
            <a:schemeClr val="tx1"/>
          </a:solidFill>
          <a:latin typeface="+mn-lt"/>
          <a:ea typeface="+mn-ea"/>
          <a:cs typeface="+mn-cs"/>
        </a:defRPr>
      </a:lvl8pPr>
      <a:lvl9pPr marL="15946770" algn="l" defTabSz="1993346" rtl="0" eaLnBrk="1" latinLnBrk="0" hangingPunct="1">
        <a:defRPr sz="7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ZoneTexte 54"/>
          <p:cNvSpPr txBox="1">
            <a:spLocks noChangeArrowheads="1"/>
          </p:cNvSpPr>
          <p:nvPr/>
        </p:nvSpPr>
        <p:spPr bwMode="auto">
          <a:xfrm>
            <a:off x="484188" y="28457525"/>
            <a:ext cx="29098875" cy="15260638"/>
          </a:xfrm>
          <a:prstGeom prst="rect">
            <a:avLst/>
          </a:prstGeom>
          <a:noFill/>
          <a:ln w="9525">
            <a:noFill/>
            <a:miter lim="800000"/>
            <a:headEnd/>
            <a:tailEnd/>
          </a:ln>
        </p:spPr>
        <p:txBody>
          <a:bodyPr lIns="398669" tIns="199335" rIns="398669" bIns="199335">
            <a:spAutoFit/>
          </a:bodyPr>
          <a:lstStyle/>
          <a:p>
            <a:pPr defTabSz="3978275">
              <a:buClr>
                <a:schemeClr val="accent1"/>
              </a:buClr>
            </a:pPr>
            <a:r>
              <a:rPr lang="en-GB" sz="3500" b="1" u="sng">
                <a:cs typeface="Arial" pitchFamily="34" charset="0"/>
              </a:rPr>
              <a:t/>
            </a:r>
            <a:br>
              <a:rPr lang="en-GB" sz="3500" b="1" u="sng">
                <a:cs typeface="Arial" pitchFamily="34" charset="0"/>
              </a:rPr>
            </a:br>
            <a:r>
              <a:rPr lang="en-GB" sz="3500" b="1" u="sng">
                <a:cs typeface="Arial" pitchFamily="34" charset="0"/>
              </a:rPr>
              <a:t>3.5. T</a:t>
            </a:r>
            <a:r>
              <a:rPr lang="en-GB" sz="3500" b="1" u="sng"/>
              <a:t>ransfection experiments with lipoplexes on SiHa cells</a:t>
            </a:r>
            <a:br>
              <a:rPr lang="en-GB" sz="3500" b="1" u="sng"/>
            </a:br>
            <a:endParaRPr lang="en-GB" sz="2100" b="1" u="sng"/>
          </a:p>
          <a:p>
            <a:pPr defTabSz="3978275">
              <a:buClr>
                <a:schemeClr val="tx1"/>
              </a:buClr>
              <a:buFont typeface="Arial" pitchFamily="34" charset="0"/>
              <a:buChar char="•"/>
            </a:pPr>
            <a:r>
              <a:rPr lang="en-GB" sz="3500" b="1"/>
              <a:t> </a:t>
            </a:r>
            <a:r>
              <a:rPr lang="en-GB" sz="3300"/>
              <a:t>SiHa cells are HPV 16+ positive keratinocyte cells </a:t>
            </a:r>
          </a:p>
          <a:p>
            <a:pPr defTabSz="3978275">
              <a:buClr>
                <a:schemeClr val="tx1"/>
              </a:buClr>
              <a:buFont typeface="Arial" pitchFamily="34" charset="0"/>
              <a:buChar char="•"/>
            </a:pPr>
            <a:r>
              <a:rPr lang="en-GB" sz="3300"/>
              <a:t> Oligofectamine</a:t>
            </a:r>
            <a:r>
              <a:rPr lang="en-GB" sz="3300" baseline="30000"/>
              <a:t>®</a:t>
            </a:r>
            <a:r>
              <a:rPr lang="en-GB" sz="3300"/>
              <a:t> is a commercial transfection agent used as a positive control</a:t>
            </a:r>
            <a:r>
              <a:rPr lang="en-GB" sz="3300" b="1"/>
              <a:t> </a:t>
            </a:r>
          </a:p>
          <a:p>
            <a:pPr defTabSz="3978275">
              <a:spcBef>
                <a:spcPct val="50000"/>
              </a:spcBef>
              <a:buFont typeface="Arial" pitchFamily="34" charset="0"/>
              <a:buChar char="•"/>
            </a:pPr>
            <a:endParaRPr lang="en-GB" sz="3500" b="1"/>
          </a:p>
          <a:p>
            <a:pPr defTabSz="3978275">
              <a:spcBef>
                <a:spcPct val="50000"/>
              </a:spcBef>
              <a:buFont typeface="Arial" pitchFamily="34" charset="0"/>
              <a:buChar char="•"/>
            </a:pPr>
            <a:endParaRPr lang="en-GB" sz="3500" b="1"/>
          </a:p>
          <a:p>
            <a:pPr defTabSz="3978275">
              <a:spcBef>
                <a:spcPct val="50000"/>
              </a:spcBef>
              <a:buFont typeface="Arial" pitchFamily="34" charset="0"/>
              <a:buChar char="•"/>
            </a:pPr>
            <a:endParaRPr lang="en-GB" sz="3500" b="1"/>
          </a:p>
          <a:p>
            <a:pPr defTabSz="3978275"/>
            <a:endParaRPr lang="en-GB" sz="3500" b="1" u="sng"/>
          </a:p>
          <a:p>
            <a:pPr defTabSz="3978275"/>
            <a:endParaRPr lang="en-GB" sz="3500" b="1" u="sng"/>
          </a:p>
          <a:p>
            <a:pPr defTabSz="3978275"/>
            <a:endParaRPr lang="en-GB" sz="3500" b="1" u="sng"/>
          </a:p>
          <a:p>
            <a:pPr defTabSz="3978275"/>
            <a:endParaRPr lang="en-GB" sz="3500" b="1" u="sng"/>
          </a:p>
          <a:p>
            <a:pPr defTabSz="3978275"/>
            <a:endParaRPr lang="en-GB" sz="3500" b="1" u="sng"/>
          </a:p>
          <a:p>
            <a:pPr defTabSz="3978275"/>
            <a:endParaRPr lang="en-GB" sz="2800" b="1" u="sng"/>
          </a:p>
          <a:p>
            <a:pPr defTabSz="3978275"/>
            <a:endParaRPr lang="en-GB" sz="500" b="1" u="sng"/>
          </a:p>
          <a:p>
            <a:pPr defTabSz="3978275">
              <a:buClr>
                <a:schemeClr val="accent1"/>
              </a:buClr>
              <a:buFont typeface="Times New Roman" pitchFamily="18" charset="0"/>
              <a:buAutoNum type="arabicPeriod" startAt="4"/>
            </a:pPr>
            <a:r>
              <a:rPr lang="en-GB" sz="3500" b="1" u="sng"/>
              <a:t> CONCLUSION AND PERSPECTIVES </a:t>
            </a:r>
          </a:p>
          <a:p>
            <a:pPr defTabSz="3978275">
              <a:buClr>
                <a:schemeClr val="accent1"/>
              </a:buClr>
              <a:buFont typeface="Times New Roman" pitchFamily="18" charset="0"/>
              <a:buAutoNum type="arabicPeriod" startAt="4"/>
            </a:pPr>
            <a:endParaRPr lang="en-GB" sz="2100" b="1" u="sng"/>
          </a:p>
          <a:p>
            <a:pPr algn="just" defTabSz="3978275">
              <a:buClr>
                <a:schemeClr val="accent1"/>
              </a:buClr>
            </a:pPr>
            <a:r>
              <a:rPr lang="en-GB" sz="3300"/>
              <a:t>Resultant lipoplexes show good physicochemical characteristics from the N/P ratio of 5; a good encapsulation efficiency, an hydrodynamic diameter between 150 and 250nm and a positive zeta potential. Moreover, the zeta potential decreases when DSPE-PEG</a:t>
            </a:r>
            <a:r>
              <a:rPr lang="en-GB" sz="3300" baseline="-25000"/>
              <a:t>2000</a:t>
            </a:r>
            <a:r>
              <a:rPr lang="en-GB" sz="3300"/>
              <a:t> is added and with a more significant drop for 20% of PEG. The percentage of transfection on SiHa cells (HPV16+ cell line) is high for both unpeggylated and peggylated lipoplexes compared to the Oligofectamine</a:t>
            </a:r>
            <a:r>
              <a:rPr lang="en-GB" sz="3300" baseline="30000"/>
              <a:t>®</a:t>
            </a:r>
            <a:r>
              <a:rPr lang="en-GB" sz="3300"/>
              <a:t>.</a:t>
            </a:r>
          </a:p>
          <a:p>
            <a:pPr algn="just" defTabSz="3978275">
              <a:buClr>
                <a:schemeClr val="accent1"/>
              </a:buClr>
            </a:pPr>
            <a:r>
              <a:rPr lang="en-GB" sz="3300"/>
              <a:t>Other studies will be realized to confirm the stability over the time of the lipoplexes and to verify the influence of pH variations, protection from nucleases degradation and contact with mucus. </a:t>
            </a:r>
          </a:p>
          <a:p>
            <a:pPr defTabSz="3978275">
              <a:buClr>
                <a:schemeClr val="accent1"/>
              </a:buClr>
            </a:pPr>
            <a:r>
              <a:rPr lang="en-GB" sz="3300"/>
              <a:t/>
            </a:r>
            <a:br>
              <a:rPr lang="en-GB" sz="3300"/>
            </a:br>
            <a:endParaRPr lang="en-GB" sz="3300"/>
          </a:p>
          <a:p>
            <a:pPr defTabSz="3978275">
              <a:buClr>
                <a:schemeClr val="accent1"/>
              </a:buClr>
              <a:buFont typeface="Times New Roman" pitchFamily="18" charset="0"/>
              <a:buAutoNum type="arabicPeriod" startAt="4"/>
            </a:pPr>
            <a:endParaRPr lang="en-GB" sz="3300" b="1" u="sng"/>
          </a:p>
          <a:p>
            <a:pPr defTabSz="3978275">
              <a:buClr>
                <a:schemeClr val="accent1"/>
              </a:buClr>
              <a:buFont typeface="Times New Roman" pitchFamily="18" charset="0"/>
              <a:buAutoNum type="arabicPeriod" startAt="4"/>
            </a:pPr>
            <a:endParaRPr lang="en-GB" sz="3300" b="1" u="sng"/>
          </a:p>
          <a:p>
            <a:pPr defTabSz="3978275"/>
            <a:endParaRPr lang="en-GB" sz="3300"/>
          </a:p>
        </p:txBody>
      </p:sp>
      <p:pic>
        <p:nvPicPr>
          <p:cNvPr id="2051" name="Image 70" descr="transfectées 1.tif"/>
          <p:cNvPicPr>
            <a:picLocks noChangeAspect="1"/>
          </p:cNvPicPr>
          <p:nvPr/>
        </p:nvPicPr>
        <p:blipFill>
          <a:blip r:embed="rId2">
            <a:clrChange>
              <a:clrFrom>
                <a:srgbClr val="FFFFFF"/>
              </a:clrFrom>
              <a:clrTo>
                <a:srgbClr val="FFFFFF">
                  <a:alpha val="0"/>
                </a:srgbClr>
              </a:clrTo>
            </a:clrChange>
          </a:blip>
          <a:srcRect/>
          <a:stretch>
            <a:fillRect/>
          </a:stretch>
        </p:blipFill>
        <p:spPr bwMode="auto">
          <a:xfrm>
            <a:off x="8097838" y="31130875"/>
            <a:ext cx="9450387" cy="5399088"/>
          </a:xfrm>
          <a:prstGeom prst="rect">
            <a:avLst/>
          </a:prstGeom>
          <a:noFill/>
          <a:ln w="9525">
            <a:noFill/>
            <a:miter lim="800000"/>
            <a:headEnd/>
            <a:tailEnd/>
          </a:ln>
        </p:spPr>
      </p:pic>
      <p:sp>
        <p:nvSpPr>
          <p:cNvPr id="2052" name="ZoneTexte 66"/>
          <p:cNvSpPr txBox="1">
            <a:spLocks noChangeArrowheads="1"/>
          </p:cNvSpPr>
          <p:nvPr/>
        </p:nvSpPr>
        <p:spPr bwMode="auto">
          <a:xfrm>
            <a:off x="13304838" y="35598100"/>
            <a:ext cx="1292225" cy="477838"/>
          </a:xfrm>
          <a:prstGeom prst="rect">
            <a:avLst/>
          </a:prstGeom>
          <a:noFill/>
          <a:ln w="9525">
            <a:noFill/>
            <a:miter lim="800000"/>
            <a:headEnd/>
            <a:tailEnd/>
          </a:ln>
        </p:spPr>
        <p:txBody>
          <a:bodyPr>
            <a:spAutoFit/>
          </a:bodyPr>
          <a:lstStyle/>
          <a:p>
            <a:r>
              <a:rPr lang="en-GB" sz="2500" b="1"/>
              <a:t>Fig.8.</a:t>
            </a:r>
          </a:p>
        </p:txBody>
      </p:sp>
      <p:pic>
        <p:nvPicPr>
          <p:cNvPr id="2053" name="Image 44" descr="Transfected lipo 1.tif"/>
          <p:cNvPicPr>
            <a:picLocks noChangeAspect="1"/>
          </p:cNvPicPr>
          <p:nvPr/>
        </p:nvPicPr>
        <p:blipFill>
          <a:blip r:embed="rId3">
            <a:clrChange>
              <a:clrFrom>
                <a:srgbClr val="FFFFFF"/>
              </a:clrFrom>
              <a:clrTo>
                <a:srgbClr val="FFFFFF">
                  <a:alpha val="0"/>
                </a:srgbClr>
              </a:clrTo>
            </a:clrChange>
          </a:blip>
          <a:srcRect/>
          <a:stretch>
            <a:fillRect/>
          </a:stretch>
        </p:blipFill>
        <p:spPr bwMode="auto">
          <a:xfrm>
            <a:off x="568325" y="31130875"/>
            <a:ext cx="8123238" cy="5399088"/>
          </a:xfrm>
          <a:prstGeom prst="rect">
            <a:avLst/>
          </a:prstGeom>
          <a:noFill/>
          <a:ln w="9525">
            <a:noFill/>
            <a:miter lim="800000"/>
            <a:headEnd/>
            <a:tailEnd/>
          </a:ln>
        </p:spPr>
      </p:pic>
      <p:sp>
        <p:nvSpPr>
          <p:cNvPr id="2054" name="ZoneTexte 65"/>
          <p:cNvSpPr txBox="1">
            <a:spLocks noChangeArrowheads="1"/>
          </p:cNvSpPr>
          <p:nvPr/>
        </p:nvSpPr>
        <p:spPr bwMode="auto">
          <a:xfrm>
            <a:off x="5164138" y="35598100"/>
            <a:ext cx="1292225" cy="477838"/>
          </a:xfrm>
          <a:prstGeom prst="rect">
            <a:avLst/>
          </a:prstGeom>
          <a:noFill/>
          <a:ln w="9525">
            <a:noFill/>
            <a:miter lim="800000"/>
            <a:headEnd/>
            <a:tailEnd/>
          </a:ln>
        </p:spPr>
        <p:txBody>
          <a:bodyPr>
            <a:spAutoFit/>
          </a:bodyPr>
          <a:lstStyle/>
          <a:p>
            <a:r>
              <a:rPr lang="en-GB" sz="2500" b="1"/>
              <a:t>Fig.7.</a:t>
            </a:r>
          </a:p>
        </p:txBody>
      </p:sp>
      <p:sp>
        <p:nvSpPr>
          <p:cNvPr id="2055" name="ZoneTexte 56"/>
          <p:cNvSpPr txBox="1">
            <a:spLocks noChangeArrowheads="1"/>
          </p:cNvSpPr>
          <p:nvPr/>
        </p:nvSpPr>
        <p:spPr bwMode="auto">
          <a:xfrm>
            <a:off x="722313" y="4275138"/>
            <a:ext cx="28827412" cy="6249987"/>
          </a:xfrm>
          <a:prstGeom prst="rect">
            <a:avLst/>
          </a:prstGeom>
          <a:noFill/>
          <a:ln w="9525">
            <a:noFill/>
            <a:miter lim="800000"/>
            <a:headEnd/>
            <a:tailEnd/>
          </a:ln>
        </p:spPr>
        <p:txBody>
          <a:bodyPr lIns="398669" tIns="199335" rIns="398669" bIns="199335">
            <a:spAutoFit/>
          </a:bodyPr>
          <a:lstStyle/>
          <a:p>
            <a:pPr defTabSz="3978275">
              <a:buClr>
                <a:schemeClr val="accent1"/>
              </a:buClr>
              <a:buFont typeface="Times New Roman" pitchFamily="18" charset="0"/>
              <a:buAutoNum type="arabicPeriod"/>
            </a:pPr>
            <a:r>
              <a:rPr lang="en-GB" sz="3500" b="1" u="sng"/>
              <a:t> INTRODUCTION</a:t>
            </a:r>
          </a:p>
          <a:p>
            <a:pPr algn="just" defTabSz="3978275">
              <a:buClr>
                <a:schemeClr val="accent1"/>
              </a:buClr>
            </a:pPr>
            <a:r>
              <a:rPr lang="en-GB" sz="2100" b="1" u="sng"/>
              <a:t> </a:t>
            </a:r>
            <a:r>
              <a:rPr lang="en-GB" sz="3500" b="1" u="sng"/>
              <a:t/>
            </a:r>
            <a:br>
              <a:rPr lang="en-GB" sz="3500" b="1" u="sng"/>
            </a:br>
            <a:r>
              <a:rPr lang="en-GB" sz="3300"/>
              <a:t>Human Papillomaviruses (HPV), most notably high-risk 16 and 18 genotypes, are responsible for chronic infection of keratinocytes of the uterine cervix mucosa. This infection is associated with the development  of cervical cancer by the overexpression of oncogenes E6 and E7. In fact, the two encoded oncoproteins interact with the tumor suppressor genes p53 and pRb and inactive them, which prevents apoptosis of tumor cells. </a:t>
            </a:r>
          </a:p>
          <a:p>
            <a:pPr defTabSz="3978275">
              <a:buClr>
                <a:schemeClr val="accent1"/>
              </a:buClr>
            </a:pPr>
            <a:endParaRPr lang="en-GB" sz="3500"/>
          </a:p>
          <a:p>
            <a:pPr defTabSz="3978275">
              <a:buClr>
                <a:schemeClr val="accent1"/>
              </a:buClr>
              <a:buFont typeface="Times New Roman" pitchFamily="18" charset="0"/>
              <a:buAutoNum type="arabicPeriod" startAt="2"/>
            </a:pPr>
            <a:r>
              <a:rPr lang="en-GB" sz="3500" b="1" u="sng"/>
              <a:t> OBJECTIVE</a:t>
            </a:r>
          </a:p>
          <a:p>
            <a:pPr algn="just" defTabSz="3978275">
              <a:buClr>
                <a:schemeClr val="accent1"/>
              </a:buClr>
            </a:pPr>
            <a:r>
              <a:rPr lang="en-GB" sz="2100" b="1" u="sng"/>
              <a:t/>
            </a:r>
            <a:br>
              <a:rPr lang="en-GB" sz="2100" b="1" u="sng"/>
            </a:br>
            <a:r>
              <a:rPr lang="en-GB" sz="3300"/>
              <a:t>The purpose of this project is to develop a suitable vector ( liposome ) able to protect and transport a specific siRNA through the vaginal mucus and into the cytoplasm of tumor cells, in order to target and knockdown the mRNA encoding for E6-E7 oncoproteins. The physicochemical characteristics of this vector must be optimal to be effective. Moreover, liposomes are peggylated because it has been demonstrated that coating nanoparticles with a hydrophilic polymer like PEG, could improve the diffusion through the mucus. </a:t>
            </a:r>
          </a:p>
        </p:txBody>
      </p:sp>
      <p:sp>
        <p:nvSpPr>
          <p:cNvPr id="2056" name="ZoneTexte 47"/>
          <p:cNvSpPr txBox="1">
            <a:spLocks noChangeArrowheads="1"/>
          </p:cNvSpPr>
          <p:nvPr/>
        </p:nvSpPr>
        <p:spPr bwMode="auto">
          <a:xfrm>
            <a:off x="15008225" y="10617200"/>
            <a:ext cx="14549438" cy="34096325"/>
          </a:xfrm>
          <a:prstGeom prst="rect">
            <a:avLst/>
          </a:prstGeom>
          <a:noFill/>
          <a:ln w="9525">
            <a:noFill/>
            <a:miter lim="800000"/>
            <a:headEnd/>
            <a:tailEnd/>
          </a:ln>
        </p:spPr>
        <p:txBody>
          <a:bodyPr lIns="398669" tIns="199335" rIns="398669" bIns="199335">
            <a:spAutoFit/>
          </a:bodyPr>
          <a:lstStyle/>
          <a:p>
            <a:pPr defTabSz="3978275">
              <a:spcBef>
                <a:spcPct val="50000"/>
              </a:spcBef>
            </a:pPr>
            <a:endParaRPr lang="en-GB" sz="3500" b="1" u="sng">
              <a:cs typeface="Arial" pitchFamily="34" charset="0"/>
            </a:endParaRPr>
          </a:p>
          <a:p>
            <a:pPr defTabSz="3978275"/>
            <a:endParaRPr lang="en-GB" sz="2200" b="1" u="sng">
              <a:cs typeface="Arial" pitchFamily="34" charset="0"/>
            </a:endParaRPr>
          </a:p>
          <a:p>
            <a:pPr defTabSz="3978275"/>
            <a:r>
              <a:rPr lang="en-GB" sz="3500" b="1" u="sng">
                <a:cs typeface="Arial" pitchFamily="34" charset="0"/>
              </a:rPr>
              <a:t>3.2. Encapsulation of siRNA</a:t>
            </a:r>
          </a:p>
          <a:p>
            <a:pPr defTabSz="3978275"/>
            <a:endParaRPr lang="en-GB" sz="2200" b="1">
              <a:cs typeface="Arial" pitchFamily="34" charset="0"/>
            </a:endParaRPr>
          </a:p>
          <a:p>
            <a:pPr algn="just" defTabSz="3978275">
              <a:buFont typeface="Arial" pitchFamily="34" charset="0"/>
              <a:buChar char="•"/>
            </a:pPr>
            <a:r>
              <a:rPr lang="en-GB" sz="3300">
                <a:cs typeface="Arial" pitchFamily="34" charset="0"/>
              </a:rPr>
              <a:t> To form </a:t>
            </a:r>
            <a:r>
              <a:rPr lang="en-GB" sz="3300" b="1">
                <a:cs typeface="Arial" pitchFamily="34" charset="0"/>
              </a:rPr>
              <a:t>lipoplexes</a:t>
            </a:r>
            <a:r>
              <a:rPr lang="en-GB" sz="3300">
                <a:cs typeface="Arial" pitchFamily="34" charset="0"/>
              </a:rPr>
              <a:t>, siRNA is added to liposomes at different molar ratios (N/P) between the positive charges of the lipids (N) and the negative charges of siRNA (P) </a:t>
            </a:r>
            <a:r>
              <a:rPr lang="en-GB" sz="3300"/>
              <a:t>in a nuclease free environment </a:t>
            </a:r>
            <a:r>
              <a:rPr lang="en-GB" sz="3300">
                <a:cs typeface="Arial" pitchFamily="34" charset="0"/>
              </a:rPr>
              <a:t/>
            </a:r>
            <a:br>
              <a:rPr lang="en-GB" sz="3300">
                <a:cs typeface="Arial" pitchFamily="34" charset="0"/>
              </a:rPr>
            </a:br>
            <a:endParaRPr lang="en-GB" sz="2100">
              <a:cs typeface="Arial" pitchFamily="34" charset="0"/>
            </a:endParaRPr>
          </a:p>
          <a:p>
            <a:pPr defTabSz="3978275">
              <a:buFont typeface="Arial" pitchFamily="34" charset="0"/>
              <a:buChar char="•"/>
            </a:pPr>
            <a:r>
              <a:rPr lang="en-GB" sz="3300">
                <a:cs typeface="Arial" pitchFamily="34" charset="0"/>
              </a:rPr>
              <a:t> [siRNA]=constant ; [liposomes]=increased  </a:t>
            </a:r>
          </a:p>
          <a:p>
            <a:pPr defTabSz="3978275"/>
            <a:r>
              <a:rPr lang="en-GB" sz="3300">
                <a:cs typeface="Arial" pitchFamily="34" charset="0"/>
                <a:sym typeface="Wingdings" pitchFamily="2" charset="2"/>
              </a:rPr>
              <a:t></a:t>
            </a:r>
            <a:r>
              <a:rPr lang="en-GB" sz="3300">
                <a:cs typeface="Arial" pitchFamily="34" charset="0"/>
              </a:rPr>
              <a:t>  </a:t>
            </a:r>
            <a:r>
              <a:rPr lang="en-GB" sz="3300" b="1">
                <a:cs typeface="Arial" pitchFamily="34" charset="0"/>
              </a:rPr>
              <a:t>N/P : </a:t>
            </a:r>
            <a:r>
              <a:rPr lang="en-GB" sz="3300">
                <a:cs typeface="Arial" pitchFamily="34" charset="0"/>
              </a:rPr>
              <a:t>from</a:t>
            </a:r>
            <a:r>
              <a:rPr lang="en-GB" sz="3300" b="1">
                <a:cs typeface="Arial" pitchFamily="34" charset="0"/>
              </a:rPr>
              <a:t> 2,5 </a:t>
            </a:r>
            <a:r>
              <a:rPr lang="en-GB" sz="3300">
                <a:cs typeface="Arial" pitchFamily="34" charset="0"/>
              </a:rPr>
              <a:t>to</a:t>
            </a:r>
            <a:r>
              <a:rPr lang="en-GB" sz="3300" b="1">
                <a:cs typeface="Arial" pitchFamily="34" charset="0"/>
              </a:rPr>
              <a:t> 30</a:t>
            </a:r>
            <a:endParaRPr lang="en-GB" sz="3300" b="1" u="sng"/>
          </a:p>
          <a:p>
            <a:pPr defTabSz="3978275">
              <a:buClr>
                <a:schemeClr val="tx1"/>
              </a:buClr>
              <a:buFont typeface="Arial" pitchFamily="34" charset="0"/>
              <a:buChar char="•"/>
            </a:pPr>
            <a:endParaRPr lang="en-GB" b="1">
              <a:solidFill>
                <a:srgbClr val="C00000"/>
              </a:solidFill>
              <a:cs typeface="Arial" pitchFamily="34" charset="0"/>
            </a:endParaRPr>
          </a:p>
          <a:p>
            <a:pPr defTabSz="3978275">
              <a:buClr>
                <a:schemeClr val="tx1"/>
              </a:buClr>
              <a:buFont typeface="Arial" pitchFamily="34" charset="0"/>
              <a:buChar char="•"/>
            </a:pPr>
            <a:endParaRPr lang="en-GB" b="1">
              <a:solidFill>
                <a:srgbClr val="C00000"/>
              </a:solidFill>
              <a:cs typeface="Arial" pitchFamily="34" charset="0"/>
            </a:endParaRPr>
          </a:p>
          <a:p>
            <a:pPr defTabSz="3978275">
              <a:buClr>
                <a:schemeClr val="tx1"/>
              </a:buClr>
              <a:buFont typeface="Arial" pitchFamily="34" charset="0"/>
              <a:buChar char="•"/>
            </a:pPr>
            <a:endParaRPr lang="en-GB" b="1">
              <a:solidFill>
                <a:srgbClr val="C00000"/>
              </a:solidFill>
              <a:cs typeface="Arial" pitchFamily="34" charset="0"/>
            </a:endParaRPr>
          </a:p>
          <a:p>
            <a:pPr defTabSz="3978275">
              <a:buClr>
                <a:schemeClr val="tx1"/>
              </a:buClr>
              <a:buFont typeface="Arial" pitchFamily="34" charset="0"/>
              <a:buChar char="•"/>
            </a:pPr>
            <a:endParaRPr lang="en-GB" b="1">
              <a:solidFill>
                <a:srgbClr val="C00000"/>
              </a:solidFill>
              <a:cs typeface="Arial" pitchFamily="34" charset="0"/>
            </a:endParaRPr>
          </a:p>
          <a:p>
            <a:pPr defTabSz="3978275">
              <a:buClr>
                <a:schemeClr val="tx1"/>
              </a:buClr>
              <a:buFont typeface="Arial" pitchFamily="34" charset="0"/>
              <a:buChar char="•"/>
            </a:pPr>
            <a:endParaRPr lang="en-GB" b="1">
              <a:solidFill>
                <a:srgbClr val="C00000"/>
              </a:solidFill>
              <a:cs typeface="Arial" pitchFamily="34" charset="0"/>
            </a:endParaRPr>
          </a:p>
          <a:p>
            <a:pPr defTabSz="3978275">
              <a:buClr>
                <a:schemeClr val="tx1"/>
              </a:buClr>
            </a:pPr>
            <a:endParaRPr lang="en-GB" b="1">
              <a:solidFill>
                <a:srgbClr val="C00000"/>
              </a:solidFill>
              <a:cs typeface="Arial" pitchFamily="34" charset="0"/>
            </a:endParaRPr>
          </a:p>
          <a:p>
            <a:pPr defTabSz="3978275">
              <a:buClr>
                <a:schemeClr val="tx1"/>
              </a:buClr>
            </a:pPr>
            <a:endParaRPr lang="en-GB" b="1">
              <a:solidFill>
                <a:srgbClr val="C00000"/>
              </a:solidFill>
              <a:cs typeface="Arial" pitchFamily="34" charset="0"/>
            </a:endParaRPr>
          </a:p>
          <a:p>
            <a:pPr defTabSz="3978275">
              <a:buClr>
                <a:schemeClr val="tx1"/>
              </a:buClr>
            </a:pPr>
            <a:endParaRPr lang="en-GB" b="1">
              <a:solidFill>
                <a:srgbClr val="C00000"/>
              </a:solidFill>
              <a:cs typeface="Arial" pitchFamily="34" charset="0"/>
            </a:endParaRPr>
          </a:p>
          <a:p>
            <a:pPr defTabSz="3978275"/>
            <a:endParaRPr lang="en-GB" sz="3500" b="1" u="sng"/>
          </a:p>
          <a:p>
            <a:pPr defTabSz="3978275"/>
            <a:endParaRPr lang="en-GB" sz="3500" b="1" u="sng"/>
          </a:p>
          <a:p>
            <a:pPr defTabSz="3978275"/>
            <a:endParaRPr lang="en-GB" sz="2700" b="1" u="sng"/>
          </a:p>
          <a:p>
            <a:pPr defTabSz="3978275"/>
            <a:endParaRPr lang="en-GB" sz="300" b="1" u="sng"/>
          </a:p>
          <a:p>
            <a:pPr defTabSz="3978275"/>
            <a:r>
              <a:rPr lang="en-GB" sz="3500" b="1" u="sng"/>
              <a:t>3.4. </a:t>
            </a:r>
            <a:r>
              <a:rPr lang="en-GB" sz="3500" b="1" u="sng">
                <a:cs typeface="Arial" pitchFamily="34" charset="0"/>
              </a:rPr>
              <a:t>Peggylation of lipoplexes and characterisation</a:t>
            </a:r>
            <a:br>
              <a:rPr lang="en-GB" sz="3500" b="1" u="sng">
                <a:cs typeface="Arial" pitchFamily="34" charset="0"/>
              </a:rPr>
            </a:br>
            <a:endParaRPr lang="en-GB" sz="2200" b="1" u="sng">
              <a:cs typeface="Arial" pitchFamily="34" charset="0"/>
            </a:endParaRPr>
          </a:p>
          <a:p>
            <a:pPr defTabSz="3978275">
              <a:buFont typeface="Arial" pitchFamily="34" charset="0"/>
              <a:buChar char="•"/>
            </a:pPr>
            <a:r>
              <a:rPr lang="en-GB" sz="3300">
                <a:cs typeface="Arial" pitchFamily="34" charset="0"/>
              </a:rPr>
              <a:t> Lipoplexes are peggylated by the addition of </a:t>
            </a:r>
            <a:r>
              <a:rPr lang="en-GB" sz="3300" b="1">
                <a:cs typeface="Arial" pitchFamily="34" charset="0"/>
              </a:rPr>
              <a:t>DSPE-PEG</a:t>
            </a:r>
            <a:r>
              <a:rPr lang="en-GB" sz="3300" b="1" baseline="-25000">
                <a:cs typeface="Arial" pitchFamily="34" charset="0"/>
              </a:rPr>
              <a:t>2000</a:t>
            </a:r>
            <a:r>
              <a:rPr lang="en-GB" sz="3300">
                <a:cs typeface="Arial" pitchFamily="34" charset="0"/>
              </a:rPr>
              <a:t> at 5, 10 and 20%mol of the total lipids by the </a:t>
            </a:r>
            <a:r>
              <a:rPr lang="en-GB" sz="3300" b="1">
                <a:cs typeface="Arial" pitchFamily="34" charset="0"/>
              </a:rPr>
              <a:t>post-insertion technique </a:t>
            </a:r>
          </a:p>
          <a:p>
            <a:pPr defTabSz="3978275">
              <a:buClr>
                <a:schemeClr val="tx1"/>
              </a:buClr>
            </a:pPr>
            <a:endParaRPr lang="en-GB" b="1">
              <a:solidFill>
                <a:srgbClr val="C00000"/>
              </a:solidFill>
              <a:cs typeface="Arial" pitchFamily="34" charset="0"/>
            </a:endParaRPr>
          </a:p>
          <a:p>
            <a:pPr defTabSz="3978275">
              <a:buClr>
                <a:schemeClr val="tx1"/>
              </a:buClr>
            </a:pPr>
            <a:endParaRPr lang="en-GB" b="1">
              <a:solidFill>
                <a:srgbClr val="C00000"/>
              </a:solidFill>
              <a:cs typeface="Arial" pitchFamily="34" charset="0"/>
            </a:endParaRPr>
          </a:p>
          <a:p>
            <a:pPr defTabSz="3978275">
              <a:buClr>
                <a:schemeClr val="tx1"/>
              </a:buClr>
            </a:pPr>
            <a:endParaRPr lang="en-GB" b="1">
              <a:solidFill>
                <a:srgbClr val="C00000"/>
              </a:solidFill>
              <a:cs typeface="Arial" pitchFamily="34" charset="0"/>
            </a:endParaRPr>
          </a:p>
          <a:p>
            <a:pPr defTabSz="3978275">
              <a:buClr>
                <a:schemeClr val="tx1"/>
              </a:buClr>
            </a:pPr>
            <a:endParaRPr lang="en-GB" b="1">
              <a:solidFill>
                <a:srgbClr val="C00000"/>
              </a:solidFill>
              <a:cs typeface="Arial" pitchFamily="34" charset="0"/>
            </a:endParaRPr>
          </a:p>
          <a:p>
            <a:pPr defTabSz="3978275">
              <a:buClr>
                <a:schemeClr val="tx1"/>
              </a:buClr>
            </a:pPr>
            <a:endParaRPr lang="en-GB" b="1">
              <a:solidFill>
                <a:srgbClr val="C00000"/>
              </a:solidFill>
              <a:cs typeface="Arial" pitchFamily="34" charset="0"/>
            </a:endParaRPr>
          </a:p>
          <a:p>
            <a:pPr defTabSz="3978275">
              <a:buClr>
                <a:schemeClr val="tx1"/>
              </a:buClr>
            </a:pPr>
            <a:endParaRPr lang="en-GB" b="1">
              <a:solidFill>
                <a:srgbClr val="C00000"/>
              </a:solidFill>
              <a:cs typeface="Arial" pitchFamily="34" charset="0"/>
            </a:endParaRPr>
          </a:p>
          <a:p>
            <a:pPr defTabSz="3978275">
              <a:buClr>
                <a:schemeClr val="tx1"/>
              </a:buClr>
            </a:pPr>
            <a:endParaRPr lang="en-GB" b="1">
              <a:solidFill>
                <a:srgbClr val="C00000"/>
              </a:solidFill>
              <a:cs typeface="Arial" pitchFamily="34" charset="0"/>
            </a:endParaRPr>
          </a:p>
          <a:p>
            <a:pPr defTabSz="3978275">
              <a:buClr>
                <a:schemeClr val="accent1"/>
              </a:buClr>
            </a:pPr>
            <a:endParaRPr lang="en-GB" sz="3500" b="1" u="sng">
              <a:cs typeface="Arial" pitchFamily="34" charset="0"/>
            </a:endParaRPr>
          </a:p>
          <a:p>
            <a:pPr defTabSz="3978275">
              <a:buClr>
                <a:schemeClr val="accent1"/>
              </a:buClr>
            </a:pPr>
            <a:endParaRPr lang="en-GB" sz="3500" b="1" u="sng">
              <a:cs typeface="Arial" pitchFamily="34" charset="0"/>
            </a:endParaRPr>
          </a:p>
          <a:p>
            <a:pPr defTabSz="3978275">
              <a:buFont typeface="Arial" pitchFamily="34" charset="0"/>
              <a:buChar char="•"/>
            </a:pPr>
            <a:endParaRPr lang="en-GB" sz="3500" b="1"/>
          </a:p>
          <a:p>
            <a:pPr defTabSz="3978275">
              <a:buFont typeface="Arial" pitchFamily="34" charset="0"/>
              <a:buChar char="•"/>
            </a:pPr>
            <a:endParaRPr lang="en-GB" sz="3500" b="1"/>
          </a:p>
          <a:p>
            <a:pPr defTabSz="3978275">
              <a:buFont typeface="Arial" pitchFamily="34" charset="0"/>
              <a:buChar char="•"/>
            </a:pPr>
            <a:endParaRPr lang="en-GB" sz="3500" b="1"/>
          </a:p>
          <a:p>
            <a:pPr defTabSz="3978275">
              <a:buFont typeface="Arial" pitchFamily="34" charset="0"/>
              <a:buChar char="•"/>
            </a:pPr>
            <a:endParaRPr lang="en-GB" sz="3500" b="1"/>
          </a:p>
          <a:p>
            <a:pPr defTabSz="3978275">
              <a:buFont typeface="Arial" pitchFamily="34" charset="0"/>
              <a:buChar char="•"/>
            </a:pPr>
            <a:endParaRPr lang="en-GB" sz="3500" b="1"/>
          </a:p>
          <a:p>
            <a:pPr defTabSz="3978275">
              <a:spcBef>
                <a:spcPct val="50000"/>
              </a:spcBef>
            </a:pPr>
            <a:endParaRPr lang="en-GB" sz="3500" b="1"/>
          </a:p>
          <a:p>
            <a:pPr defTabSz="3978275">
              <a:spcBef>
                <a:spcPct val="50000"/>
              </a:spcBef>
              <a:buClr>
                <a:schemeClr val="accent1"/>
              </a:buClr>
            </a:pPr>
            <a:endParaRPr lang="en-GB" sz="3500" b="1"/>
          </a:p>
          <a:p>
            <a:pPr defTabSz="3978275">
              <a:spcBef>
                <a:spcPct val="50000"/>
              </a:spcBef>
              <a:buClr>
                <a:schemeClr val="tx1"/>
              </a:buClr>
            </a:pPr>
            <a:endParaRPr lang="en-GB" b="1">
              <a:solidFill>
                <a:srgbClr val="C00000"/>
              </a:solidFill>
              <a:cs typeface="Arial" pitchFamily="34" charset="0"/>
            </a:endParaRPr>
          </a:p>
          <a:p>
            <a:pPr defTabSz="3978275">
              <a:spcBef>
                <a:spcPct val="50000"/>
              </a:spcBef>
              <a:buClr>
                <a:schemeClr val="tx1"/>
              </a:buClr>
              <a:buFont typeface="Arial" pitchFamily="34" charset="0"/>
              <a:buChar char="•"/>
            </a:pPr>
            <a:endParaRPr lang="en-GB" b="1">
              <a:solidFill>
                <a:srgbClr val="C00000"/>
              </a:solidFill>
              <a:cs typeface="Arial" pitchFamily="34" charset="0"/>
            </a:endParaRPr>
          </a:p>
          <a:p>
            <a:pPr defTabSz="3978275">
              <a:spcBef>
                <a:spcPct val="50000"/>
              </a:spcBef>
              <a:buClr>
                <a:schemeClr val="tx1"/>
              </a:buClr>
              <a:buFont typeface="Arial" pitchFamily="34" charset="0"/>
              <a:buChar char="•"/>
            </a:pPr>
            <a:endParaRPr lang="en-GB" b="1">
              <a:solidFill>
                <a:srgbClr val="C00000"/>
              </a:solidFill>
              <a:cs typeface="Arial" pitchFamily="34" charset="0"/>
            </a:endParaRPr>
          </a:p>
          <a:p>
            <a:pPr defTabSz="3978275">
              <a:spcBef>
                <a:spcPct val="50000"/>
              </a:spcBef>
              <a:buClr>
                <a:schemeClr val="tx1"/>
              </a:buClr>
              <a:buFont typeface="Arial" pitchFamily="34" charset="0"/>
              <a:buChar char="•"/>
            </a:pPr>
            <a:endParaRPr lang="en-GB" b="1">
              <a:solidFill>
                <a:srgbClr val="C00000"/>
              </a:solidFill>
              <a:cs typeface="Arial" pitchFamily="34" charset="0"/>
            </a:endParaRPr>
          </a:p>
          <a:p>
            <a:pPr defTabSz="3978275">
              <a:spcBef>
                <a:spcPct val="50000"/>
              </a:spcBef>
              <a:buClr>
                <a:schemeClr val="tx1"/>
              </a:buClr>
              <a:buFont typeface="Arial" pitchFamily="34" charset="0"/>
              <a:buChar char="•"/>
            </a:pPr>
            <a:endParaRPr lang="en-GB" b="1">
              <a:solidFill>
                <a:srgbClr val="C00000"/>
              </a:solidFill>
              <a:cs typeface="Arial" pitchFamily="34" charset="0"/>
            </a:endParaRPr>
          </a:p>
          <a:p>
            <a:pPr defTabSz="3978275">
              <a:spcBef>
                <a:spcPct val="50000"/>
              </a:spcBef>
              <a:buClr>
                <a:schemeClr val="tx1"/>
              </a:buClr>
              <a:buFont typeface="Arial" pitchFamily="34" charset="0"/>
              <a:buChar char="•"/>
            </a:pPr>
            <a:endParaRPr lang="en-GB" b="1">
              <a:solidFill>
                <a:srgbClr val="C00000"/>
              </a:solidFill>
              <a:cs typeface="Arial" pitchFamily="34" charset="0"/>
            </a:endParaRPr>
          </a:p>
          <a:p>
            <a:pPr defTabSz="3978275">
              <a:spcBef>
                <a:spcPct val="50000"/>
              </a:spcBef>
              <a:buClr>
                <a:schemeClr val="tx1"/>
              </a:buClr>
              <a:buFont typeface="Arial" pitchFamily="34" charset="0"/>
              <a:buChar char="•"/>
            </a:pPr>
            <a:endParaRPr lang="en-GB" b="1">
              <a:solidFill>
                <a:srgbClr val="C00000"/>
              </a:solidFill>
              <a:cs typeface="Arial" pitchFamily="34" charset="0"/>
            </a:endParaRPr>
          </a:p>
          <a:p>
            <a:pPr defTabSz="3978275">
              <a:spcBef>
                <a:spcPct val="50000"/>
              </a:spcBef>
              <a:buClr>
                <a:schemeClr val="tx1"/>
              </a:buClr>
              <a:buFont typeface="Arial" pitchFamily="34" charset="0"/>
              <a:buChar char="•"/>
            </a:pPr>
            <a:endParaRPr lang="en-GB" b="1">
              <a:solidFill>
                <a:srgbClr val="C00000"/>
              </a:solidFill>
              <a:cs typeface="Arial" pitchFamily="34" charset="0"/>
            </a:endParaRPr>
          </a:p>
          <a:p>
            <a:pPr defTabSz="3978275">
              <a:spcBef>
                <a:spcPct val="50000"/>
              </a:spcBef>
              <a:buClr>
                <a:schemeClr val="tx1"/>
              </a:buClr>
              <a:buFont typeface="Arial" pitchFamily="34" charset="0"/>
              <a:buChar char="•"/>
            </a:pPr>
            <a:endParaRPr lang="en-GB" b="1">
              <a:solidFill>
                <a:srgbClr val="C00000"/>
              </a:solidFill>
              <a:cs typeface="Arial" pitchFamily="34" charset="0"/>
            </a:endParaRPr>
          </a:p>
          <a:p>
            <a:pPr defTabSz="3978275">
              <a:spcBef>
                <a:spcPct val="50000"/>
              </a:spcBef>
              <a:buClr>
                <a:schemeClr val="tx1"/>
              </a:buClr>
              <a:buFont typeface="Arial" pitchFamily="34" charset="0"/>
              <a:buChar char="•"/>
            </a:pPr>
            <a:endParaRPr lang="en-GB" b="1">
              <a:solidFill>
                <a:srgbClr val="C00000"/>
              </a:solidFill>
              <a:cs typeface="Arial" pitchFamily="34" charset="0"/>
            </a:endParaRPr>
          </a:p>
          <a:p>
            <a:pPr defTabSz="3978275">
              <a:spcBef>
                <a:spcPct val="50000"/>
              </a:spcBef>
              <a:buClr>
                <a:schemeClr val="tx1"/>
              </a:buClr>
              <a:buFont typeface="Arial" pitchFamily="34" charset="0"/>
              <a:buChar char="•"/>
            </a:pPr>
            <a:endParaRPr lang="en-GB" b="1">
              <a:solidFill>
                <a:srgbClr val="C00000"/>
              </a:solidFill>
              <a:cs typeface="Arial" pitchFamily="34" charset="0"/>
            </a:endParaRPr>
          </a:p>
          <a:p>
            <a:pPr defTabSz="3978275">
              <a:spcBef>
                <a:spcPct val="50000"/>
              </a:spcBef>
              <a:buClr>
                <a:schemeClr val="tx1"/>
              </a:buClr>
              <a:buFont typeface="Arial" pitchFamily="34" charset="0"/>
              <a:buChar char="•"/>
            </a:pPr>
            <a:endParaRPr lang="en-GB" b="1">
              <a:solidFill>
                <a:srgbClr val="C00000"/>
              </a:solidFill>
              <a:cs typeface="Arial" pitchFamily="34" charset="0"/>
            </a:endParaRPr>
          </a:p>
          <a:p>
            <a:pPr defTabSz="3978275">
              <a:spcBef>
                <a:spcPct val="50000"/>
              </a:spcBef>
              <a:buClr>
                <a:schemeClr val="tx1"/>
              </a:buClr>
              <a:buFont typeface="Arial" pitchFamily="34" charset="0"/>
              <a:buChar char="•"/>
            </a:pPr>
            <a:endParaRPr lang="en-GB" b="1">
              <a:solidFill>
                <a:srgbClr val="C00000"/>
              </a:solidFill>
              <a:cs typeface="Arial" pitchFamily="34" charset="0"/>
            </a:endParaRPr>
          </a:p>
          <a:p>
            <a:pPr defTabSz="3978275">
              <a:spcBef>
                <a:spcPct val="50000"/>
              </a:spcBef>
              <a:buClr>
                <a:schemeClr val="tx1"/>
              </a:buClr>
              <a:buFont typeface="Arial" pitchFamily="34" charset="0"/>
              <a:buChar char="•"/>
            </a:pPr>
            <a:endParaRPr lang="en-GB" b="1">
              <a:solidFill>
                <a:srgbClr val="C00000"/>
              </a:solidFill>
              <a:cs typeface="Arial" pitchFamily="34" charset="0"/>
            </a:endParaRPr>
          </a:p>
          <a:p>
            <a:pPr defTabSz="3978275">
              <a:spcBef>
                <a:spcPct val="50000"/>
              </a:spcBef>
              <a:buClr>
                <a:schemeClr val="tx1"/>
              </a:buClr>
              <a:buFont typeface="Arial" pitchFamily="34" charset="0"/>
              <a:buChar char="•"/>
            </a:pPr>
            <a:endParaRPr lang="en-GB" b="1">
              <a:solidFill>
                <a:srgbClr val="C00000"/>
              </a:solidFill>
              <a:cs typeface="Arial" pitchFamily="34" charset="0"/>
            </a:endParaRPr>
          </a:p>
          <a:p>
            <a:pPr defTabSz="3978275">
              <a:spcBef>
                <a:spcPct val="50000"/>
              </a:spcBef>
              <a:buClr>
                <a:schemeClr val="tx1"/>
              </a:buClr>
              <a:buFont typeface="Arial" pitchFamily="34" charset="0"/>
              <a:buChar char="•"/>
            </a:pPr>
            <a:endParaRPr lang="en-GB" b="1">
              <a:solidFill>
                <a:srgbClr val="C00000"/>
              </a:solidFill>
              <a:cs typeface="Arial" pitchFamily="34" charset="0"/>
            </a:endParaRPr>
          </a:p>
          <a:p>
            <a:pPr defTabSz="3978275">
              <a:spcBef>
                <a:spcPct val="50000"/>
              </a:spcBef>
              <a:buClr>
                <a:schemeClr val="tx1"/>
              </a:buClr>
              <a:buFont typeface="Arial" pitchFamily="34" charset="0"/>
              <a:buChar char="•"/>
            </a:pPr>
            <a:endParaRPr lang="en-GB" b="1">
              <a:solidFill>
                <a:srgbClr val="C00000"/>
              </a:solidFill>
              <a:cs typeface="Arial" pitchFamily="34" charset="0"/>
            </a:endParaRPr>
          </a:p>
          <a:p>
            <a:pPr defTabSz="3978275"/>
            <a:r>
              <a:rPr lang="en-GB"/>
              <a:t> </a:t>
            </a:r>
          </a:p>
        </p:txBody>
      </p:sp>
      <p:sp>
        <p:nvSpPr>
          <p:cNvPr id="2057" name="Text Box 32"/>
          <p:cNvSpPr txBox="1">
            <a:spLocks noChangeArrowheads="1"/>
          </p:cNvSpPr>
          <p:nvPr/>
        </p:nvSpPr>
        <p:spPr bwMode="auto">
          <a:xfrm>
            <a:off x="720725" y="10623550"/>
            <a:ext cx="14584363" cy="26493788"/>
          </a:xfrm>
          <a:prstGeom prst="rect">
            <a:avLst/>
          </a:prstGeom>
          <a:noFill/>
          <a:ln w="31750">
            <a:noFill/>
            <a:miter lim="800000"/>
            <a:headEnd type="none" w="sm" len="sm"/>
            <a:tailEnd type="none" w="sm" len="sm"/>
          </a:ln>
        </p:spPr>
        <p:txBody>
          <a:bodyPr lIns="398669" tIns="199335" rIns="398669" bIns="199335">
            <a:spAutoFit/>
          </a:bodyPr>
          <a:lstStyle/>
          <a:p>
            <a:pPr defTabSz="3978275">
              <a:buClr>
                <a:schemeClr val="accent1"/>
              </a:buClr>
              <a:buFont typeface="Times New Roman" pitchFamily="18" charset="0"/>
              <a:buAutoNum type="arabicPeriod" startAt="3"/>
            </a:pPr>
            <a:r>
              <a:rPr lang="en-GB" sz="3500" b="1" u="sng"/>
              <a:t> RESULTS AND DISCUSSION</a:t>
            </a:r>
          </a:p>
          <a:p>
            <a:pPr defTabSz="3978275">
              <a:buClr>
                <a:schemeClr val="accent1"/>
              </a:buClr>
              <a:buFont typeface="Times New Roman" pitchFamily="18" charset="0"/>
              <a:buAutoNum type="arabicPeriod" startAt="3"/>
            </a:pPr>
            <a:endParaRPr lang="en-GB" sz="2200" b="1" u="sng"/>
          </a:p>
          <a:p>
            <a:pPr defTabSz="3978275">
              <a:buClr>
                <a:schemeClr val="accent1"/>
              </a:buClr>
            </a:pPr>
            <a:r>
              <a:rPr lang="en-GB" sz="3500" b="1" u="sng"/>
              <a:t>3.1. Formulation and characterisation of liposomes </a:t>
            </a:r>
            <a:br>
              <a:rPr lang="en-GB" sz="3500" b="1" u="sng"/>
            </a:br>
            <a:endParaRPr lang="en-GB" sz="2200" b="1"/>
          </a:p>
          <a:p>
            <a:pPr defTabSz="3978275">
              <a:buFont typeface="Arial" pitchFamily="34" charset="0"/>
              <a:buChar char="•"/>
            </a:pPr>
            <a:r>
              <a:rPr lang="en-GB" b="1"/>
              <a:t> </a:t>
            </a:r>
            <a:r>
              <a:rPr lang="en-GB" sz="3300" b="1">
                <a:cs typeface="Arial" pitchFamily="34" charset="0"/>
              </a:rPr>
              <a:t>Lipids: </a:t>
            </a:r>
            <a:r>
              <a:rPr lang="en-GB" sz="3300">
                <a:cs typeface="Arial" pitchFamily="34" charset="0"/>
              </a:rPr>
              <a:t>-</a:t>
            </a:r>
            <a:r>
              <a:rPr lang="en-GB" sz="3300" b="1">
                <a:cs typeface="Arial" pitchFamily="34" charset="0"/>
              </a:rPr>
              <a:t> </a:t>
            </a:r>
            <a:r>
              <a:rPr lang="en-GB" sz="3300">
                <a:cs typeface="Arial" pitchFamily="34" charset="0"/>
              </a:rPr>
              <a:t>Cationic lipid DOTAP </a:t>
            </a:r>
            <a:r>
              <a:rPr lang="en-GB" sz="3300" b="1">
                <a:cs typeface="Arial" pitchFamily="34" charset="0"/>
              </a:rPr>
              <a:t>		</a:t>
            </a:r>
          </a:p>
          <a:p>
            <a:pPr defTabSz="3978275"/>
            <a:r>
              <a:rPr lang="en-GB" sz="3300" b="1">
                <a:cs typeface="Arial" pitchFamily="34" charset="0"/>
              </a:rPr>
              <a:t>               </a:t>
            </a:r>
            <a:r>
              <a:rPr lang="en-GB" sz="3300">
                <a:cs typeface="Arial" pitchFamily="34" charset="0"/>
              </a:rPr>
              <a:t>- Fusogenic lipid DOPE</a:t>
            </a:r>
          </a:p>
          <a:p>
            <a:pPr defTabSz="3978275"/>
            <a:r>
              <a:rPr lang="en-GB" sz="3300">
                <a:cs typeface="Arial" pitchFamily="34" charset="0"/>
              </a:rPr>
              <a:t>               - Cholesterol</a:t>
            </a:r>
          </a:p>
          <a:p>
            <a:pPr defTabSz="3978275"/>
            <a:endParaRPr lang="en-GB" sz="3300">
              <a:cs typeface="Arial" pitchFamily="34" charset="0"/>
            </a:endParaRPr>
          </a:p>
          <a:p>
            <a:pPr defTabSz="3978275"/>
            <a:endParaRPr lang="en-GB" sz="3300">
              <a:cs typeface="Arial" pitchFamily="34" charset="0"/>
              <a:sym typeface="Wingdings" pitchFamily="2" charset="2"/>
            </a:endParaRPr>
          </a:p>
          <a:p>
            <a:pPr defTabSz="3978275">
              <a:buFont typeface="Arial" pitchFamily="34" charset="0"/>
              <a:buChar char="•"/>
            </a:pPr>
            <a:endParaRPr lang="en-GB" sz="3300">
              <a:cs typeface="Arial" pitchFamily="34" charset="0"/>
              <a:sym typeface="Wingdings" pitchFamily="2" charset="2"/>
            </a:endParaRPr>
          </a:p>
          <a:p>
            <a:pPr defTabSz="3978275">
              <a:buFont typeface="Arial" pitchFamily="34" charset="0"/>
              <a:buChar char="•"/>
            </a:pPr>
            <a:endParaRPr lang="en-GB" sz="3300">
              <a:cs typeface="Arial" pitchFamily="34" charset="0"/>
              <a:sym typeface="Wingdings" pitchFamily="2" charset="2"/>
            </a:endParaRPr>
          </a:p>
          <a:p>
            <a:pPr defTabSz="3978275">
              <a:buFont typeface="Arial" pitchFamily="34" charset="0"/>
              <a:buChar char="•"/>
            </a:pPr>
            <a:endParaRPr lang="en-GB" sz="3300">
              <a:cs typeface="Arial" pitchFamily="34" charset="0"/>
              <a:sym typeface="Wingdings" pitchFamily="2" charset="2"/>
            </a:endParaRPr>
          </a:p>
          <a:p>
            <a:pPr defTabSz="3978275"/>
            <a:endParaRPr lang="en-GB" sz="3300">
              <a:cs typeface="Arial" pitchFamily="34" charset="0"/>
              <a:sym typeface="Wingdings" pitchFamily="2" charset="2"/>
            </a:endParaRPr>
          </a:p>
          <a:p>
            <a:pPr defTabSz="3978275"/>
            <a:endParaRPr lang="en-GB" sz="3300">
              <a:cs typeface="Arial" pitchFamily="34" charset="0"/>
              <a:sym typeface="Wingdings" pitchFamily="2" charset="2"/>
            </a:endParaRPr>
          </a:p>
          <a:p>
            <a:pPr defTabSz="3978275"/>
            <a:endParaRPr lang="en-GB" sz="3300">
              <a:cs typeface="Arial" pitchFamily="34" charset="0"/>
              <a:sym typeface="Wingdings" pitchFamily="2" charset="2"/>
            </a:endParaRPr>
          </a:p>
          <a:p>
            <a:pPr defTabSz="3978275"/>
            <a:endParaRPr lang="en-GB" sz="3300">
              <a:cs typeface="Arial" pitchFamily="34" charset="0"/>
              <a:sym typeface="Wingdings" pitchFamily="2" charset="2"/>
            </a:endParaRPr>
          </a:p>
          <a:p>
            <a:pPr defTabSz="3978275"/>
            <a:endParaRPr lang="en-GB" sz="2000">
              <a:cs typeface="Arial" pitchFamily="34" charset="0"/>
              <a:sym typeface="Wingdings" pitchFamily="2" charset="2"/>
            </a:endParaRPr>
          </a:p>
          <a:p>
            <a:pPr defTabSz="3978275">
              <a:buFont typeface="Arial" pitchFamily="34" charset="0"/>
              <a:buChar char="•"/>
            </a:pPr>
            <a:r>
              <a:rPr lang="en-GB" sz="3300">
                <a:cs typeface="Arial" pitchFamily="34" charset="0"/>
                <a:sym typeface="Wingdings" pitchFamily="2" charset="2"/>
              </a:rPr>
              <a:t> The s</a:t>
            </a:r>
            <a:r>
              <a:rPr lang="en-GB" sz="3300">
                <a:cs typeface="Arial" pitchFamily="34" charset="0"/>
              </a:rPr>
              <a:t>ize of liposomes prepared in RNAse free water are between </a:t>
            </a:r>
            <a:r>
              <a:rPr lang="en-GB" sz="3300" b="1">
                <a:cs typeface="Arial" pitchFamily="34" charset="0"/>
              </a:rPr>
              <a:t>150 </a:t>
            </a:r>
            <a:r>
              <a:rPr lang="en-GB" sz="3300">
                <a:cs typeface="Arial" pitchFamily="34" charset="0"/>
              </a:rPr>
              <a:t>and</a:t>
            </a:r>
            <a:r>
              <a:rPr lang="en-GB" sz="3300" b="1">
                <a:cs typeface="Arial" pitchFamily="34" charset="0"/>
              </a:rPr>
              <a:t> 200nm</a:t>
            </a:r>
          </a:p>
          <a:p>
            <a:pPr defTabSz="3978275"/>
            <a:r>
              <a:rPr lang="en-GB" sz="3500" b="1">
                <a:cs typeface="Arial" pitchFamily="34" charset="0"/>
              </a:rPr>
              <a:t/>
            </a:r>
            <a:br>
              <a:rPr lang="en-GB" sz="3500" b="1">
                <a:cs typeface="Arial" pitchFamily="34" charset="0"/>
              </a:rPr>
            </a:br>
            <a:endParaRPr lang="en-GB" sz="1800" b="1">
              <a:cs typeface="Arial" pitchFamily="34" charset="0"/>
            </a:endParaRPr>
          </a:p>
          <a:p>
            <a:pPr defTabSz="3978275"/>
            <a:r>
              <a:rPr lang="en-GB" sz="3500" b="1" u="sng">
                <a:cs typeface="Arial" pitchFamily="34" charset="0"/>
              </a:rPr>
              <a:t>3.3. Characterisation of lipoplexes : sizes and zeta potential </a:t>
            </a:r>
          </a:p>
          <a:p>
            <a:pPr defTabSz="3978275">
              <a:buFont typeface="Arial" pitchFamily="34" charset="0"/>
              <a:buChar char="•"/>
            </a:pPr>
            <a:endParaRPr lang="en-GB" sz="2200" b="1">
              <a:cs typeface="Arial" pitchFamily="34" charset="0"/>
            </a:endParaRPr>
          </a:p>
          <a:p>
            <a:pPr defTabSz="3978275">
              <a:buFont typeface="Arial" pitchFamily="34" charset="0"/>
              <a:buChar char="•"/>
            </a:pPr>
            <a:r>
              <a:rPr lang="en-GB" sz="3300">
                <a:cs typeface="Arial" pitchFamily="34" charset="0"/>
              </a:rPr>
              <a:t> Analyse of the mean diameter </a:t>
            </a:r>
            <a:r>
              <a:rPr lang="en-GB" sz="3300"/>
              <a:t>(Z-average) and of the charge density of lipoplexes </a:t>
            </a:r>
            <a:endParaRPr lang="en-GB" sz="3300">
              <a:cs typeface="Arial" pitchFamily="34" charset="0"/>
            </a:endParaRPr>
          </a:p>
          <a:p>
            <a:pPr defTabSz="3978275"/>
            <a:endParaRPr lang="en-GB" sz="2200" b="1">
              <a:cs typeface="Arial" pitchFamily="34" charset="0"/>
            </a:endParaRPr>
          </a:p>
          <a:p>
            <a:pPr defTabSz="3978275">
              <a:buFont typeface="Arial" pitchFamily="34" charset="0"/>
              <a:buChar char="•"/>
            </a:pPr>
            <a:endParaRPr lang="en-GB" sz="2200" b="1">
              <a:cs typeface="Arial" pitchFamily="34" charset="0"/>
            </a:endParaRPr>
          </a:p>
          <a:p>
            <a:pPr defTabSz="3978275"/>
            <a:endParaRPr lang="en-GB" sz="3500" b="1" u="sng">
              <a:cs typeface="Arial" pitchFamily="34" charset="0"/>
            </a:endParaRPr>
          </a:p>
          <a:p>
            <a:pPr defTabSz="3978275"/>
            <a:endParaRPr lang="en-GB" sz="3500" b="1" u="sng">
              <a:cs typeface="Arial" pitchFamily="34" charset="0"/>
            </a:endParaRPr>
          </a:p>
          <a:p>
            <a:pPr defTabSz="3978275"/>
            <a:endParaRPr lang="en-GB" sz="3500" b="1" u="sng">
              <a:cs typeface="Arial" pitchFamily="34" charset="0"/>
            </a:endParaRPr>
          </a:p>
          <a:p>
            <a:pPr defTabSz="3978275"/>
            <a:endParaRPr lang="en-GB" sz="3500" b="1" u="sng">
              <a:cs typeface="Arial" pitchFamily="34" charset="0"/>
            </a:endParaRPr>
          </a:p>
          <a:p>
            <a:pPr defTabSz="3978275"/>
            <a:endParaRPr lang="en-GB" sz="3500" b="1" u="sng">
              <a:cs typeface="Arial" pitchFamily="34" charset="0"/>
            </a:endParaRPr>
          </a:p>
          <a:p>
            <a:pPr defTabSz="3978275"/>
            <a:endParaRPr lang="en-GB" sz="3500" b="1" u="sng">
              <a:cs typeface="Arial" pitchFamily="34" charset="0"/>
            </a:endParaRPr>
          </a:p>
          <a:p>
            <a:pPr defTabSz="3978275"/>
            <a:endParaRPr lang="en-GB" sz="3500" b="1" u="sng">
              <a:latin typeface="Times New Roman" pitchFamily="18" charset="0"/>
            </a:endParaRPr>
          </a:p>
          <a:p>
            <a:pPr defTabSz="3978275"/>
            <a:endParaRPr lang="en-GB" sz="3500" b="1" u="sng">
              <a:latin typeface="Times New Roman" pitchFamily="18" charset="0"/>
            </a:endParaRPr>
          </a:p>
          <a:p>
            <a:pPr defTabSz="3978275"/>
            <a:endParaRPr lang="en-GB" sz="3500" b="1" u="sng">
              <a:cs typeface="Arial" pitchFamily="34" charset="0"/>
            </a:endParaRPr>
          </a:p>
          <a:p>
            <a:pPr defTabSz="3978275"/>
            <a:endParaRPr lang="en-GB" sz="3500" b="1" u="sng">
              <a:latin typeface="Times New Roman" pitchFamily="18" charset="0"/>
            </a:endParaRPr>
          </a:p>
          <a:p>
            <a:pPr defTabSz="3978275"/>
            <a:endParaRPr lang="en-GB" sz="3500" b="1" u="sng">
              <a:latin typeface="Times New Roman" pitchFamily="18" charset="0"/>
            </a:endParaRPr>
          </a:p>
          <a:p>
            <a:pPr defTabSz="3978275"/>
            <a:endParaRPr lang="en-GB" sz="3500" b="1" u="sng">
              <a:latin typeface="Times New Roman" pitchFamily="18" charset="0"/>
            </a:endParaRPr>
          </a:p>
          <a:p>
            <a:pPr defTabSz="3978275"/>
            <a:endParaRPr lang="en-GB" sz="3500" b="1" u="sng">
              <a:cs typeface="Arial" pitchFamily="34" charset="0"/>
            </a:endParaRPr>
          </a:p>
          <a:p>
            <a:pPr defTabSz="3978275"/>
            <a:endParaRPr lang="en-GB"/>
          </a:p>
          <a:p>
            <a:pPr defTabSz="3978275"/>
            <a:endParaRPr lang="en-GB"/>
          </a:p>
          <a:p>
            <a:pPr defTabSz="3978275"/>
            <a:endParaRPr lang="en-GB"/>
          </a:p>
          <a:p>
            <a:pPr defTabSz="3978275"/>
            <a:endParaRPr lang="en-GB"/>
          </a:p>
          <a:p>
            <a:pPr defTabSz="3978275"/>
            <a:endParaRPr lang="en-GB"/>
          </a:p>
          <a:p>
            <a:pPr defTabSz="3978275"/>
            <a:endParaRPr lang="en-GB"/>
          </a:p>
          <a:p>
            <a:pPr defTabSz="3978275"/>
            <a:endParaRPr lang="en-GB"/>
          </a:p>
          <a:p>
            <a:pPr defTabSz="3978275"/>
            <a:endParaRPr lang="en-GB" sz="2200"/>
          </a:p>
          <a:p>
            <a:pPr defTabSz="3978275"/>
            <a:endParaRPr lang="en-GB">
              <a:cs typeface="Arial" pitchFamily="34" charset="0"/>
            </a:endParaRPr>
          </a:p>
          <a:p>
            <a:pPr defTabSz="3978275"/>
            <a:endParaRPr lang="en-GB">
              <a:cs typeface="Arial" pitchFamily="34" charset="0"/>
            </a:endParaRPr>
          </a:p>
          <a:p>
            <a:pPr defTabSz="3978275"/>
            <a:endParaRPr lang="en-GB">
              <a:cs typeface="Arial" pitchFamily="34" charset="0"/>
            </a:endParaRPr>
          </a:p>
          <a:p>
            <a:pPr defTabSz="3978275"/>
            <a:endParaRPr lang="en-GB">
              <a:cs typeface="Arial" pitchFamily="34" charset="0"/>
            </a:endParaRPr>
          </a:p>
          <a:p>
            <a:pPr defTabSz="3978275">
              <a:spcBef>
                <a:spcPct val="50000"/>
              </a:spcBef>
            </a:pPr>
            <a:endParaRPr lang="en-GB"/>
          </a:p>
        </p:txBody>
      </p:sp>
      <p:sp>
        <p:nvSpPr>
          <p:cNvPr id="2058" name="ZoneTexte 13"/>
          <p:cNvSpPr txBox="1">
            <a:spLocks noChangeArrowheads="1"/>
          </p:cNvSpPr>
          <p:nvPr/>
        </p:nvSpPr>
        <p:spPr bwMode="auto">
          <a:xfrm>
            <a:off x="27333575" y="11964988"/>
            <a:ext cx="804863" cy="881062"/>
          </a:xfrm>
          <a:prstGeom prst="rect">
            <a:avLst/>
          </a:prstGeom>
          <a:noFill/>
          <a:ln w="9525">
            <a:noFill/>
            <a:miter lim="800000"/>
            <a:headEnd/>
            <a:tailEnd/>
          </a:ln>
        </p:spPr>
        <p:txBody>
          <a:bodyPr wrap="none" lIns="398669" tIns="199335" rIns="398669" bIns="199335">
            <a:spAutoFit/>
          </a:bodyPr>
          <a:lstStyle/>
          <a:p>
            <a:pPr defTabSz="3978275"/>
            <a:endParaRPr lang="en-GB"/>
          </a:p>
        </p:txBody>
      </p:sp>
      <p:sp>
        <p:nvSpPr>
          <p:cNvPr id="2059" name="Text Box 68"/>
          <p:cNvSpPr txBox="1">
            <a:spLocks noChangeArrowheads="1"/>
          </p:cNvSpPr>
          <p:nvPr/>
        </p:nvSpPr>
        <p:spPr bwMode="auto">
          <a:xfrm flipH="1" flipV="1">
            <a:off x="15727363" y="18840450"/>
            <a:ext cx="812800" cy="879475"/>
          </a:xfrm>
          <a:prstGeom prst="rect">
            <a:avLst/>
          </a:prstGeom>
          <a:noFill/>
          <a:ln w="31750">
            <a:noFill/>
            <a:miter lim="800000"/>
            <a:headEnd type="none" w="sm" len="sm"/>
            <a:tailEnd type="none" w="sm" len="sm"/>
          </a:ln>
        </p:spPr>
        <p:txBody>
          <a:bodyPr rot="10800000" lIns="398669" tIns="199335" rIns="398669" bIns="199335">
            <a:spAutoFit/>
          </a:bodyPr>
          <a:lstStyle/>
          <a:p>
            <a:pPr defTabSz="3978275">
              <a:spcBef>
                <a:spcPct val="50000"/>
              </a:spcBef>
            </a:pPr>
            <a:endParaRPr lang="en-GB"/>
          </a:p>
        </p:txBody>
      </p:sp>
      <p:sp>
        <p:nvSpPr>
          <p:cNvPr id="2060" name="Text Box 70"/>
          <p:cNvSpPr txBox="1">
            <a:spLocks noChangeArrowheads="1"/>
          </p:cNvSpPr>
          <p:nvPr/>
        </p:nvSpPr>
        <p:spPr bwMode="auto">
          <a:xfrm>
            <a:off x="2425700" y="22277388"/>
            <a:ext cx="812800" cy="879475"/>
          </a:xfrm>
          <a:prstGeom prst="rect">
            <a:avLst/>
          </a:prstGeom>
          <a:noFill/>
          <a:ln w="31750">
            <a:noFill/>
            <a:miter lim="800000"/>
            <a:headEnd type="none" w="sm" len="sm"/>
            <a:tailEnd type="none" w="sm" len="sm"/>
          </a:ln>
        </p:spPr>
        <p:txBody>
          <a:bodyPr lIns="398669" tIns="199335" rIns="398669" bIns="199335">
            <a:spAutoFit/>
          </a:bodyPr>
          <a:lstStyle/>
          <a:p>
            <a:pPr defTabSz="3978275">
              <a:spcBef>
                <a:spcPct val="50000"/>
              </a:spcBef>
            </a:pPr>
            <a:endParaRPr lang="en-GB"/>
          </a:p>
        </p:txBody>
      </p:sp>
      <p:grpSp>
        <p:nvGrpSpPr>
          <p:cNvPr id="2061" name="Groupe 1"/>
          <p:cNvGrpSpPr>
            <a:grpSpLocks/>
          </p:cNvGrpSpPr>
          <p:nvPr/>
        </p:nvGrpSpPr>
        <p:grpSpPr bwMode="auto">
          <a:xfrm>
            <a:off x="7513638" y="12496800"/>
            <a:ext cx="8347075" cy="2032000"/>
            <a:chOff x="1201670" y="1992132"/>
            <a:chExt cx="1890642" cy="468795"/>
          </a:xfrm>
        </p:grpSpPr>
        <p:sp>
          <p:nvSpPr>
            <p:cNvPr id="49" name="Accolade fermante 48"/>
            <p:cNvSpPr/>
            <p:nvPr/>
          </p:nvSpPr>
          <p:spPr bwMode="auto">
            <a:xfrm>
              <a:off x="1201670" y="2031687"/>
              <a:ext cx="95287" cy="397377"/>
            </a:xfrm>
            <a:prstGeom prst="rightBrace">
              <a:avLst/>
            </a:prstGeom>
            <a:noFill/>
            <a:ln w="9525" cap="flat" cmpd="sng" algn="ctr">
              <a:solidFill>
                <a:schemeClr val="tx1"/>
              </a:solidFill>
              <a:prstDash val="solid"/>
              <a:round/>
              <a:headEnd type="none" w="sm" len="sm"/>
              <a:tailEnd type="none" w="sm" len="sm"/>
            </a:ln>
            <a:effectLst/>
            <a:extLst/>
          </p:spPr>
          <p:txBody>
            <a:bodyPr wrap="none" anchor="ctr"/>
            <a:lstStyle/>
            <a:p>
              <a:pPr>
                <a:defRPr/>
              </a:pPr>
              <a:endParaRPr lang="en-GB" sz="330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ea typeface="ＭＳ Ｐゴシック" charset="0"/>
              </a:endParaRPr>
            </a:p>
          </p:txBody>
        </p:sp>
        <p:sp>
          <p:nvSpPr>
            <p:cNvPr id="2" name="ZoneTexte 49"/>
            <p:cNvSpPr txBox="1">
              <a:spLocks noChangeArrowheads="1"/>
            </p:cNvSpPr>
            <p:nvPr/>
          </p:nvSpPr>
          <p:spPr bwMode="auto">
            <a:xfrm>
              <a:off x="1308104" y="1992132"/>
              <a:ext cx="1784208" cy="468795"/>
            </a:xfrm>
            <a:prstGeom prst="rect">
              <a:avLst/>
            </a:prstGeom>
            <a:noFill/>
            <a:ln>
              <a:noFill/>
            </a:ln>
            <a:extLst/>
          </p:spPr>
          <p:txBody>
            <a:bodyPr>
              <a:spAutoFit/>
            </a:bodyPr>
            <a:lstStyle>
              <a:lvl1pPr defTabSz="912813">
                <a:defRPr sz="700">
                  <a:solidFill>
                    <a:schemeClr val="tx1"/>
                  </a:solidFill>
                  <a:latin typeface="Arial" pitchFamily="34" charset="0"/>
                  <a:ea typeface="ＭＳ Ｐゴシック" pitchFamily="34" charset="-128"/>
                </a:defRPr>
              </a:lvl1pPr>
              <a:lvl2pPr marL="742950" indent="-285750" defTabSz="912813">
                <a:defRPr sz="700">
                  <a:solidFill>
                    <a:schemeClr val="tx1"/>
                  </a:solidFill>
                  <a:latin typeface="Arial" pitchFamily="34" charset="0"/>
                  <a:ea typeface="ＭＳ Ｐゴシック" pitchFamily="34" charset="-128"/>
                </a:defRPr>
              </a:lvl2pPr>
              <a:lvl3pPr marL="1143000" indent="-228600" defTabSz="912813">
                <a:defRPr sz="700">
                  <a:solidFill>
                    <a:schemeClr val="tx1"/>
                  </a:solidFill>
                  <a:latin typeface="Arial" pitchFamily="34" charset="0"/>
                  <a:ea typeface="ＭＳ Ｐゴシック" pitchFamily="34" charset="-128"/>
                </a:defRPr>
              </a:lvl3pPr>
              <a:lvl4pPr marL="1600200" indent="-228600" defTabSz="912813">
                <a:defRPr sz="700">
                  <a:solidFill>
                    <a:schemeClr val="tx1"/>
                  </a:solidFill>
                  <a:latin typeface="Arial" pitchFamily="34" charset="0"/>
                  <a:ea typeface="ＭＳ Ｐゴシック" pitchFamily="34" charset="-128"/>
                </a:defRPr>
              </a:lvl4pPr>
              <a:lvl5pPr marL="2057400" indent="-228600" defTabSz="912813">
                <a:defRPr sz="700">
                  <a:solidFill>
                    <a:schemeClr val="tx1"/>
                  </a:solidFill>
                  <a:latin typeface="Arial" pitchFamily="34" charset="0"/>
                  <a:ea typeface="ＭＳ Ｐゴシック" pitchFamily="34" charset="-128"/>
                </a:defRPr>
              </a:lvl5pPr>
              <a:lvl6pPr marL="2514600" indent="-228600" defTabSz="912813" eaLnBrk="0" fontAlgn="base" hangingPunct="0">
                <a:spcBef>
                  <a:spcPct val="0"/>
                </a:spcBef>
                <a:spcAft>
                  <a:spcPct val="0"/>
                </a:spcAft>
                <a:defRPr sz="700">
                  <a:solidFill>
                    <a:schemeClr val="tx1"/>
                  </a:solidFill>
                  <a:latin typeface="Arial" pitchFamily="34" charset="0"/>
                  <a:ea typeface="ＭＳ Ｐゴシック" pitchFamily="34" charset="-128"/>
                </a:defRPr>
              </a:lvl6pPr>
              <a:lvl7pPr marL="2971800" indent="-228600" defTabSz="912813" eaLnBrk="0" fontAlgn="base" hangingPunct="0">
                <a:spcBef>
                  <a:spcPct val="0"/>
                </a:spcBef>
                <a:spcAft>
                  <a:spcPct val="0"/>
                </a:spcAft>
                <a:defRPr sz="700">
                  <a:solidFill>
                    <a:schemeClr val="tx1"/>
                  </a:solidFill>
                  <a:latin typeface="Arial" pitchFamily="34" charset="0"/>
                  <a:ea typeface="ＭＳ Ｐゴシック" pitchFamily="34" charset="-128"/>
                </a:defRPr>
              </a:lvl7pPr>
              <a:lvl8pPr marL="3429000" indent="-228600" defTabSz="912813" eaLnBrk="0" fontAlgn="base" hangingPunct="0">
                <a:spcBef>
                  <a:spcPct val="0"/>
                </a:spcBef>
                <a:spcAft>
                  <a:spcPct val="0"/>
                </a:spcAft>
                <a:defRPr sz="700">
                  <a:solidFill>
                    <a:schemeClr val="tx1"/>
                  </a:solidFill>
                  <a:latin typeface="Arial" pitchFamily="34" charset="0"/>
                  <a:ea typeface="ＭＳ Ｐゴシック" pitchFamily="34" charset="-128"/>
                </a:defRPr>
              </a:lvl8pPr>
              <a:lvl9pPr marL="3886200" indent="-228600" defTabSz="912813" eaLnBrk="0" fontAlgn="base" hangingPunct="0">
                <a:spcBef>
                  <a:spcPct val="0"/>
                </a:spcBef>
                <a:spcAft>
                  <a:spcPct val="0"/>
                </a:spcAft>
                <a:defRPr sz="700">
                  <a:solidFill>
                    <a:schemeClr val="tx1"/>
                  </a:solidFill>
                  <a:latin typeface="Arial" pitchFamily="34" charset="0"/>
                  <a:ea typeface="ＭＳ Ｐゴシック" pitchFamily="34" charset="-128"/>
                </a:defRPr>
              </a:lvl9pPr>
            </a:lstStyle>
            <a:p>
              <a:pPr>
                <a:defRPr/>
              </a:pPr>
              <a:r>
                <a:rPr lang="en-GB" sz="3300" dirty="0" smtClean="0">
                  <a:solidFill>
                    <a:srgbClr val="FF0000"/>
                  </a:solidFill>
                </a:rPr>
                <a:t>DOTAP</a:t>
              </a:r>
              <a:r>
                <a:rPr lang="en-GB" sz="3300" dirty="0" smtClean="0"/>
                <a:t>/</a:t>
              </a:r>
              <a:r>
                <a:rPr lang="en-GB" sz="3300" dirty="0" err="1" smtClean="0"/>
                <a:t>Chol</a:t>
              </a:r>
              <a:r>
                <a:rPr lang="en-GB" sz="3300" dirty="0" smtClean="0"/>
                <a:t>/</a:t>
              </a:r>
              <a:r>
                <a:rPr lang="en-GB" sz="3300" dirty="0" smtClean="0">
                  <a:solidFill>
                    <a:schemeClr val="accent5">
                      <a:lumMod val="75000"/>
                    </a:schemeClr>
                  </a:solidFill>
                </a:rPr>
                <a:t>DOPE</a:t>
              </a:r>
              <a:r>
                <a:rPr lang="en-GB" sz="3300" dirty="0" smtClean="0"/>
                <a:t>  </a:t>
              </a:r>
              <a:r>
                <a:rPr lang="en-GB" sz="3300" dirty="0" smtClean="0">
                  <a:solidFill>
                    <a:srgbClr val="FF0000"/>
                  </a:solidFill>
                </a:rPr>
                <a:t>1</a:t>
              </a:r>
              <a:r>
                <a:rPr lang="en-GB" sz="3300" dirty="0" smtClean="0"/>
                <a:t>/0.5/</a:t>
              </a:r>
              <a:r>
                <a:rPr lang="en-GB" sz="3300" dirty="0" smtClean="0">
                  <a:solidFill>
                    <a:schemeClr val="accent5">
                      <a:lumMod val="75000"/>
                    </a:schemeClr>
                  </a:solidFill>
                </a:rPr>
                <a:t>0.5</a:t>
              </a:r>
              <a:r>
                <a:rPr lang="en-GB" sz="3300" dirty="0" smtClean="0"/>
                <a:t> </a:t>
              </a:r>
              <a:br>
                <a:rPr lang="en-GB" sz="3300" dirty="0" smtClean="0"/>
              </a:br>
              <a:r>
                <a:rPr lang="en-GB" sz="3300" dirty="0" smtClean="0">
                  <a:solidFill>
                    <a:srgbClr val="FF0000"/>
                  </a:solidFill>
                </a:rPr>
                <a:t>DOTAP</a:t>
              </a:r>
              <a:r>
                <a:rPr lang="en-GB" sz="3300" dirty="0" smtClean="0"/>
                <a:t>/</a:t>
              </a:r>
              <a:r>
                <a:rPr lang="en-GB" sz="3300" dirty="0" smtClean="0">
                  <a:solidFill>
                    <a:schemeClr val="accent5">
                      <a:lumMod val="75000"/>
                    </a:schemeClr>
                  </a:solidFill>
                </a:rPr>
                <a:t>DOPE</a:t>
              </a:r>
              <a:r>
                <a:rPr lang="en-GB" sz="3300" dirty="0" smtClean="0"/>
                <a:t> </a:t>
              </a:r>
              <a:r>
                <a:rPr lang="en-GB" sz="3300" dirty="0" smtClean="0">
                  <a:solidFill>
                    <a:srgbClr val="FF0000"/>
                  </a:solidFill>
                </a:rPr>
                <a:t>1</a:t>
              </a:r>
              <a:r>
                <a:rPr lang="en-GB" sz="3300" dirty="0" smtClean="0"/>
                <a:t>/</a:t>
              </a:r>
              <a:r>
                <a:rPr lang="en-GB" sz="3300" dirty="0" smtClean="0">
                  <a:solidFill>
                    <a:schemeClr val="accent5">
                      <a:lumMod val="75000"/>
                    </a:schemeClr>
                  </a:solidFill>
                </a:rPr>
                <a:t>1</a:t>
              </a:r>
              <a:r>
                <a:rPr lang="en-GB" sz="3300" dirty="0" smtClean="0"/>
                <a:t> </a:t>
              </a:r>
              <a:br>
                <a:rPr lang="en-GB" sz="3300" dirty="0" smtClean="0"/>
              </a:br>
              <a:r>
                <a:rPr lang="en-GB" sz="2500" dirty="0" smtClean="0"/>
                <a:t/>
              </a:r>
              <a:br>
                <a:rPr lang="en-GB" sz="2500" dirty="0" smtClean="0"/>
              </a:br>
              <a:r>
                <a:rPr lang="en-GB" sz="3300" dirty="0" smtClean="0"/>
                <a:t>Total lipid </a:t>
              </a:r>
              <a:r>
                <a:rPr lang="en-GB" sz="3300" dirty="0" err="1" smtClean="0"/>
                <a:t>concetration</a:t>
              </a:r>
              <a:r>
                <a:rPr lang="en-GB" sz="3300" dirty="0" smtClean="0"/>
                <a:t> = </a:t>
              </a:r>
              <a:r>
                <a:rPr lang="en-GB" sz="3300" b="1" dirty="0" smtClean="0"/>
                <a:t>5mM</a:t>
              </a:r>
            </a:p>
          </p:txBody>
        </p:sp>
      </p:grpSp>
      <p:sp>
        <p:nvSpPr>
          <p:cNvPr id="2062" name="Rectangle 32"/>
          <p:cNvSpPr>
            <a:spLocks noChangeArrowheads="1"/>
          </p:cNvSpPr>
          <p:nvPr/>
        </p:nvSpPr>
        <p:spPr bwMode="auto">
          <a:xfrm>
            <a:off x="0" y="0"/>
            <a:ext cx="30276800" cy="4275138"/>
          </a:xfrm>
          <a:prstGeom prst="rect">
            <a:avLst/>
          </a:prstGeom>
          <a:solidFill>
            <a:schemeClr val="accent1"/>
          </a:solidFill>
          <a:ln w="31750">
            <a:noFill/>
            <a:round/>
            <a:headEnd type="none" w="sm" len="sm"/>
            <a:tailEnd type="none" w="sm" len="sm"/>
          </a:ln>
        </p:spPr>
        <p:txBody>
          <a:bodyPr wrap="none" lIns="398669" tIns="199335" rIns="398669" bIns="199335" anchor="ctr"/>
          <a:lstStyle/>
          <a:p>
            <a:pPr defTabSz="3978275"/>
            <a:endParaRPr lang="en-GB"/>
          </a:p>
        </p:txBody>
      </p:sp>
      <p:pic>
        <p:nvPicPr>
          <p:cNvPr id="2063" name="Image 3"/>
          <p:cNvPicPr>
            <a:picLocks noChangeAspect="1"/>
          </p:cNvPicPr>
          <p:nvPr/>
        </p:nvPicPr>
        <p:blipFill>
          <a:blip r:embed="rId4">
            <a:clrChange>
              <a:clrFrom>
                <a:srgbClr val="FFFFFF"/>
              </a:clrFrom>
              <a:clrTo>
                <a:srgbClr val="FFFFFF">
                  <a:alpha val="0"/>
                </a:srgbClr>
              </a:clrTo>
            </a:clrChange>
          </a:blip>
          <a:srcRect/>
          <a:stretch>
            <a:fillRect/>
          </a:stretch>
        </p:blipFill>
        <p:spPr bwMode="auto">
          <a:xfrm>
            <a:off x="247650" y="123825"/>
            <a:ext cx="2824163" cy="2016125"/>
          </a:xfrm>
          <a:prstGeom prst="rect">
            <a:avLst/>
          </a:prstGeom>
          <a:noFill/>
          <a:ln w="9525">
            <a:noFill/>
            <a:miter lim="800000"/>
            <a:headEnd/>
            <a:tailEnd/>
          </a:ln>
        </p:spPr>
      </p:pic>
      <p:sp>
        <p:nvSpPr>
          <p:cNvPr id="2064" name="ZoneTexte 46"/>
          <p:cNvSpPr txBox="1">
            <a:spLocks noChangeArrowheads="1"/>
          </p:cNvSpPr>
          <p:nvPr/>
        </p:nvSpPr>
        <p:spPr bwMode="auto">
          <a:xfrm>
            <a:off x="2879725" y="2051050"/>
            <a:ext cx="24222075" cy="2311400"/>
          </a:xfrm>
          <a:prstGeom prst="rect">
            <a:avLst/>
          </a:prstGeom>
          <a:noFill/>
          <a:ln w="9525">
            <a:noFill/>
            <a:miter lim="800000"/>
            <a:headEnd/>
            <a:tailEnd/>
          </a:ln>
        </p:spPr>
        <p:txBody>
          <a:bodyPr lIns="398669" tIns="199335" rIns="398669" bIns="199335">
            <a:spAutoFit/>
          </a:bodyPr>
          <a:lstStyle/>
          <a:p>
            <a:pPr algn="just" defTabSz="3314700"/>
            <a:r>
              <a:rPr lang="en-GB" b="1" u="sng">
                <a:cs typeface="Arial" pitchFamily="34" charset="0"/>
              </a:rPr>
              <a:t>Tania Furst</a:t>
            </a:r>
            <a:r>
              <a:rPr lang="en-GB" b="1" u="sng" baseline="30000">
                <a:cs typeface="Arial" pitchFamily="34" charset="0"/>
              </a:rPr>
              <a:t>1</a:t>
            </a:r>
            <a:r>
              <a:rPr lang="en-GB">
                <a:cs typeface="Arial" pitchFamily="34" charset="0"/>
              </a:rPr>
              <a:t>, Anna Lechanteur</a:t>
            </a:r>
            <a:r>
              <a:rPr lang="en-GB" baseline="30000">
                <a:cs typeface="Arial" pitchFamily="34" charset="0"/>
              </a:rPr>
              <a:t>1,2</a:t>
            </a:r>
            <a:r>
              <a:rPr lang="en-GB">
                <a:cs typeface="Arial" pitchFamily="34" charset="0"/>
              </a:rPr>
              <a:t>, Pascale Hubert</a:t>
            </a:r>
            <a:r>
              <a:rPr lang="en-GB" baseline="30000">
                <a:cs typeface="Arial" pitchFamily="34" charset="0"/>
              </a:rPr>
              <a:t>2</a:t>
            </a:r>
            <a:r>
              <a:rPr lang="en-GB">
                <a:cs typeface="Arial" pitchFamily="34" charset="0"/>
              </a:rPr>
              <a:t>, Brigitte Evrard</a:t>
            </a:r>
            <a:r>
              <a:rPr lang="en-GB" baseline="30000">
                <a:cs typeface="Arial" pitchFamily="34" charset="0"/>
              </a:rPr>
              <a:t>1</a:t>
            </a:r>
            <a:r>
              <a:rPr lang="en-GB">
                <a:cs typeface="Arial" pitchFamily="34" charset="0"/>
              </a:rPr>
              <a:t>, Géraldine Piel</a:t>
            </a:r>
            <a:r>
              <a:rPr lang="en-GB" baseline="30000">
                <a:cs typeface="Arial" pitchFamily="34" charset="0"/>
              </a:rPr>
              <a:t>1</a:t>
            </a:r>
          </a:p>
          <a:p>
            <a:pPr algn="just" defTabSz="3314700"/>
            <a:r>
              <a:rPr lang="en-GB" baseline="30000">
                <a:cs typeface="Arial" pitchFamily="34" charset="0"/>
              </a:rPr>
              <a:t>1</a:t>
            </a:r>
            <a:r>
              <a:rPr lang="en-GB">
                <a:cs typeface="Arial" pitchFamily="34" charset="0"/>
              </a:rPr>
              <a:t>Laboratory of Pharmaceutical Technology and Biopharmacy, CIRM,</a:t>
            </a:r>
            <a:r>
              <a:rPr lang="en-GB"/>
              <a:t> University of Liège, Belgium</a:t>
            </a:r>
          </a:p>
          <a:p>
            <a:pPr algn="just" defTabSz="3314700"/>
            <a:r>
              <a:rPr lang="en-GB" baseline="30000"/>
              <a:t>2</a:t>
            </a:r>
            <a:r>
              <a:rPr lang="en-GB"/>
              <a:t>Laboratory of Experimental Pathology</a:t>
            </a:r>
            <a:r>
              <a:rPr lang="en-GB">
                <a:cs typeface="Arial" pitchFamily="34" charset="0"/>
              </a:rPr>
              <a:t>, GIGA-Cancer, University of Liège, Belgium</a:t>
            </a:r>
          </a:p>
          <a:p>
            <a:pPr algn="just" defTabSz="3314700"/>
            <a:r>
              <a:rPr lang="en-GB"/>
              <a:t>E-mail: tania.furst@ulg.ac.be</a:t>
            </a:r>
          </a:p>
        </p:txBody>
      </p:sp>
      <p:sp>
        <p:nvSpPr>
          <p:cNvPr id="39" name="ZoneTexte 38"/>
          <p:cNvSpPr txBox="1"/>
          <p:nvPr/>
        </p:nvSpPr>
        <p:spPr>
          <a:xfrm>
            <a:off x="2824163" y="322263"/>
            <a:ext cx="24333200" cy="2003425"/>
          </a:xfrm>
          <a:prstGeom prst="rect">
            <a:avLst/>
          </a:prstGeom>
          <a:noFill/>
        </p:spPr>
        <p:txBody>
          <a:bodyPr lIns="398669" tIns="199335" rIns="398669" bIns="199335">
            <a:spAutoFit/>
          </a:bodyPr>
          <a:lstStyle/>
          <a:p>
            <a:pPr algn="just">
              <a:defRPr/>
            </a:pPr>
            <a:r>
              <a:rPr lang="en-GB" sz="5200" b="1" dirty="0">
                <a:latin typeface="+mj-lt"/>
                <a:ea typeface="ＭＳ Ｐゴシック" pitchFamily="34" charset="-128"/>
              </a:rPr>
              <a:t>DEVELOPMENT OF PEGGYLATED LIPOPLEXES WITH </a:t>
            </a:r>
            <a:r>
              <a:rPr lang="en-GB" sz="5200" b="1" dirty="0" err="1">
                <a:latin typeface="+mj-lt"/>
                <a:ea typeface="ＭＳ Ｐゴシック" pitchFamily="34" charset="-128"/>
              </a:rPr>
              <a:t>siRNA</a:t>
            </a:r>
            <a:r>
              <a:rPr lang="en-GB" sz="5200" b="1" dirty="0">
                <a:latin typeface="+mj-lt"/>
                <a:ea typeface="ＭＳ Ｐゴシック" pitchFamily="34" charset="-128"/>
              </a:rPr>
              <a:t> ANTI-E6/E7 ONCOPROTEINS FOR THE TREATMENT OF CANCERS INDUCED BY HPV</a:t>
            </a:r>
          </a:p>
        </p:txBody>
      </p:sp>
      <p:sp>
        <p:nvSpPr>
          <p:cNvPr id="2066" name="ZoneTexte 37"/>
          <p:cNvSpPr txBox="1">
            <a:spLocks noChangeArrowheads="1"/>
          </p:cNvSpPr>
          <p:nvPr/>
        </p:nvSpPr>
        <p:spPr bwMode="auto">
          <a:xfrm>
            <a:off x="312738" y="27043063"/>
            <a:ext cx="15159037" cy="2125662"/>
          </a:xfrm>
          <a:prstGeom prst="rect">
            <a:avLst/>
          </a:prstGeom>
          <a:noFill/>
          <a:ln w="9525">
            <a:noFill/>
            <a:miter lim="800000"/>
            <a:headEnd/>
            <a:tailEnd/>
          </a:ln>
        </p:spPr>
        <p:txBody>
          <a:bodyPr lIns="398669" tIns="199335" rIns="398669" bIns="199335">
            <a:spAutoFit/>
          </a:bodyPr>
          <a:lstStyle/>
          <a:p>
            <a:pPr algn="ctr" defTabSz="3978275">
              <a:spcBef>
                <a:spcPct val="50000"/>
              </a:spcBef>
            </a:pPr>
            <a:r>
              <a:rPr lang="en-GB" sz="2800" b="1"/>
              <a:t>Fig.3 and 4 </a:t>
            </a:r>
            <a:r>
              <a:rPr lang="en-GB" sz="2800"/>
              <a:t>represent the sizes and the zeta potential of 1/0.5/0.5 and 1/1 lipoplexes according  to the N/P ratio. At low ​​N/P values, nanoparticles are large and heterogeneous. From the N/P value 5, sizes become smaller and less polydisperse</a:t>
            </a:r>
            <a:r>
              <a:rPr lang="en-GB" sz="2800">
                <a:solidFill>
                  <a:srgbClr val="00B050"/>
                </a:solidFill>
              </a:rPr>
              <a:t>.</a:t>
            </a:r>
            <a:r>
              <a:rPr lang="en-GB" sz="2800"/>
              <a:t> Sizes are between 150 and 250nm and zeta potential is positive (+45mV)</a:t>
            </a:r>
          </a:p>
        </p:txBody>
      </p:sp>
      <p:sp>
        <p:nvSpPr>
          <p:cNvPr id="2067" name="Rectangle 41"/>
          <p:cNvSpPr>
            <a:spLocks noChangeArrowheads="1"/>
          </p:cNvSpPr>
          <p:nvPr/>
        </p:nvSpPr>
        <p:spPr bwMode="auto">
          <a:xfrm>
            <a:off x="0" y="40690800"/>
            <a:ext cx="30276800" cy="2122488"/>
          </a:xfrm>
          <a:prstGeom prst="rect">
            <a:avLst/>
          </a:prstGeom>
          <a:solidFill>
            <a:schemeClr val="accent1"/>
          </a:solidFill>
          <a:ln w="31750">
            <a:noFill/>
            <a:round/>
            <a:headEnd type="none" w="sm" len="sm"/>
            <a:tailEnd type="none" w="sm" len="sm"/>
          </a:ln>
        </p:spPr>
        <p:txBody>
          <a:bodyPr wrap="none" lIns="398669" tIns="199335" rIns="398669" bIns="199335" anchor="ctr"/>
          <a:lstStyle/>
          <a:p>
            <a:pPr defTabSz="3978275"/>
            <a:endParaRPr lang="en-GB"/>
          </a:p>
        </p:txBody>
      </p:sp>
      <p:pic>
        <p:nvPicPr>
          <p:cNvPr id="32" name="Image 2"/>
          <p:cNvPicPr>
            <a:picLocks noChangeAspect="1"/>
          </p:cNvPicPr>
          <p:nvPr/>
        </p:nvPicPr>
        <p:blipFill>
          <a:blip r:embed="rId5">
            <a:clrChange>
              <a:clrFrom>
                <a:srgbClr val="FFFFFF"/>
              </a:clrFrom>
              <a:clrTo>
                <a:srgbClr val="FFFFFF">
                  <a:alpha val="0"/>
                </a:srgbClr>
              </a:clrTo>
            </a:clrChange>
            <a:duotone>
              <a:prstClr val="black"/>
              <a:srgbClr val="004C36">
                <a:tint val="45000"/>
                <a:satMod val="400000"/>
              </a:srgbClr>
            </a:duotone>
          </a:blip>
          <a:srcRect/>
          <a:stretch>
            <a:fillRect/>
          </a:stretch>
        </p:blipFill>
        <p:spPr bwMode="auto">
          <a:xfrm>
            <a:off x="26102331" y="2012264"/>
            <a:ext cx="3939657" cy="2056546"/>
          </a:xfrm>
          <a:prstGeom prst="rect">
            <a:avLst/>
          </a:prstGeom>
          <a:noFill/>
          <a:ln w="9525">
            <a:noFill/>
            <a:miter lim="800000"/>
            <a:headEnd/>
            <a:tailEnd/>
          </a:ln>
        </p:spPr>
      </p:pic>
      <p:sp>
        <p:nvSpPr>
          <p:cNvPr id="2076" name="ZoneTexte 45"/>
          <p:cNvSpPr txBox="1">
            <a:spLocks noChangeArrowheads="1"/>
          </p:cNvSpPr>
          <p:nvPr/>
        </p:nvSpPr>
        <p:spPr bwMode="auto">
          <a:xfrm>
            <a:off x="-12390438" y="4068763"/>
            <a:ext cx="11969750" cy="1709737"/>
          </a:xfrm>
          <a:prstGeom prst="rect">
            <a:avLst/>
          </a:prstGeom>
          <a:noFill/>
          <a:ln>
            <a:noFill/>
          </a:ln>
          <a:extLst/>
        </p:spPr>
        <p:txBody>
          <a:bodyPr lIns="398669" tIns="199335" rIns="398669" bIns="199335">
            <a:spAutoFit/>
          </a:bodyPr>
          <a:lstStyle>
            <a:lvl1pPr defTabSz="912813">
              <a:defRPr sz="700">
                <a:solidFill>
                  <a:schemeClr val="tx1"/>
                </a:solidFill>
                <a:latin typeface="Arial" charset="0"/>
                <a:ea typeface="ＭＳ Ｐゴシック" pitchFamily="34" charset="-128"/>
              </a:defRPr>
            </a:lvl1pPr>
            <a:lvl2pPr marL="742950" indent="-285750" defTabSz="912813">
              <a:defRPr sz="700">
                <a:solidFill>
                  <a:schemeClr val="tx1"/>
                </a:solidFill>
                <a:latin typeface="Arial" charset="0"/>
                <a:ea typeface="ＭＳ Ｐゴシック" pitchFamily="34" charset="-128"/>
              </a:defRPr>
            </a:lvl2pPr>
            <a:lvl3pPr marL="1143000" indent="-228600" defTabSz="912813">
              <a:defRPr sz="700">
                <a:solidFill>
                  <a:schemeClr val="tx1"/>
                </a:solidFill>
                <a:latin typeface="Arial" charset="0"/>
                <a:ea typeface="ＭＳ Ｐゴシック" pitchFamily="34" charset="-128"/>
              </a:defRPr>
            </a:lvl3pPr>
            <a:lvl4pPr marL="1600200" indent="-228600" defTabSz="912813">
              <a:defRPr sz="700">
                <a:solidFill>
                  <a:schemeClr val="tx1"/>
                </a:solidFill>
                <a:latin typeface="Arial" charset="0"/>
                <a:ea typeface="ＭＳ Ｐゴシック" pitchFamily="34" charset="-128"/>
              </a:defRPr>
            </a:lvl4pPr>
            <a:lvl5pPr marL="2057400" indent="-228600" defTabSz="912813">
              <a:defRPr sz="700">
                <a:solidFill>
                  <a:schemeClr val="tx1"/>
                </a:solidFill>
                <a:latin typeface="Arial" charset="0"/>
                <a:ea typeface="ＭＳ Ｐゴシック" pitchFamily="34" charset="-128"/>
              </a:defRPr>
            </a:lvl5pPr>
            <a:lvl6pPr marL="2514600" indent="-228600" defTabSz="912813" eaLnBrk="0" fontAlgn="base" hangingPunct="0">
              <a:spcBef>
                <a:spcPct val="0"/>
              </a:spcBef>
              <a:spcAft>
                <a:spcPct val="0"/>
              </a:spcAft>
              <a:defRPr sz="700">
                <a:solidFill>
                  <a:schemeClr val="tx1"/>
                </a:solidFill>
                <a:latin typeface="Arial" charset="0"/>
                <a:ea typeface="ＭＳ Ｐゴシック" pitchFamily="34" charset="-128"/>
              </a:defRPr>
            </a:lvl6pPr>
            <a:lvl7pPr marL="2971800" indent="-228600" defTabSz="912813" eaLnBrk="0" fontAlgn="base" hangingPunct="0">
              <a:spcBef>
                <a:spcPct val="0"/>
              </a:spcBef>
              <a:spcAft>
                <a:spcPct val="0"/>
              </a:spcAft>
              <a:defRPr sz="700">
                <a:solidFill>
                  <a:schemeClr val="tx1"/>
                </a:solidFill>
                <a:latin typeface="Arial" charset="0"/>
                <a:ea typeface="ＭＳ Ｐゴシック" pitchFamily="34" charset="-128"/>
              </a:defRPr>
            </a:lvl7pPr>
            <a:lvl8pPr marL="3429000" indent="-228600" defTabSz="912813" eaLnBrk="0" fontAlgn="base" hangingPunct="0">
              <a:spcBef>
                <a:spcPct val="0"/>
              </a:spcBef>
              <a:spcAft>
                <a:spcPct val="0"/>
              </a:spcAft>
              <a:defRPr sz="700">
                <a:solidFill>
                  <a:schemeClr val="tx1"/>
                </a:solidFill>
                <a:latin typeface="Arial" charset="0"/>
                <a:ea typeface="ＭＳ Ｐゴシック" pitchFamily="34" charset="-128"/>
              </a:defRPr>
            </a:lvl8pPr>
            <a:lvl9pPr marL="3886200" indent="-228600" defTabSz="912813" eaLnBrk="0" fontAlgn="base" hangingPunct="0">
              <a:spcBef>
                <a:spcPct val="0"/>
              </a:spcBef>
              <a:spcAft>
                <a:spcPct val="0"/>
              </a:spcAft>
              <a:defRPr sz="700">
                <a:solidFill>
                  <a:schemeClr val="tx1"/>
                </a:solidFill>
                <a:latin typeface="Arial" charset="0"/>
                <a:ea typeface="ＭＳ Ｐゴシック" pitchFamily="34" charset="-128"/>
              </a:defRPr>
            </a:lvl9pPr>
          </a:lstStyle>
          <a:p>
            <a:pPr algn="just">
              <a:defRPr/>
            </a:pPr>
            <a:endParaRPr lang="en-GB" sz="3900" smtClean="0"/>
          </a:p>
          <a:p>
            <a:pPr marL="996673" indent="-996673" algn="just">
              <a:buFont typeface="+mj-lt"/>
              <a:buAutoNum type="arabicPeriod"/>
              <a:defRPr/>
            </a:pPr>
            <a:endParaRPr lang="en-GB" sz="3900" smtClean="0"/>
          </a:p>
          <a:p>
            <a:pPr algn="just">
              <a:defRPr/>
            </a:pPr>
            <a:endParaRPr lang="en-GB" smtClean="0"/>
          </a:p>
        </p:txBody>
      </p:sp>
      <p:sp>
        <p:nvSpPr>
          <p:cNvPr id="2070" name="ZoneTexte 20"/>
          <p:cNvSpPr txBox="1">
            <a:spLocks noChangeArrowheads="1"/>
          </p:cNvSpPr>
          <p:nvPr/>
        </p:nvSpPr>
        <p:spPr bwMode="auto">
          <a:xfrm>
            <a:off x="14928850" y="18886488"/>
            <a:ext cx="15300325" cy="1695450"/>
          </a:xfrm>
          <a:prstGeom prst="rect">
            <a:avLst/>
          </a:prstGeom>
          <a:noFill/>
          <a:ln w="9525">
            <a:noFill/>
            <a:miter lim="800000"/>
            <a:headEnd/>
            <a:tailEnd/>
          </a:ln>
        </p:spPr>
        <p:txBody>
          <a:bodyPr lIns="398669" tIns="199335" rIns="398669" bIns="199335">
            <a:spAutoFit/>
          </a:bodyPr>
          <a:lstStyle/>
          <a:p>
            <a:pPr algn="ctr"/>
            <a:r>
              <a:rPr lang="en-GB" sz="2800" b="1"/>
              <a:t>Fig.2: </a:t>
            </a:r>
            <a:r>
              <a:rPr lang="en-GB" sz="2800"/>
              <a:t>Agarose gel electrophoresis (4%) is used to evaluate at which N/P ratio the complexation occurs between the cationic liposomes and the negative siRNA. </a:t>
            </a:r>
            <a:br>
              <a:rPr lang="en-GB" sz="2800"/>
            </a:br>
            <a:r>
              <a:rPr lang="en-GB" sz="2800"/>
              <a:t>For 1/0.5/0.5 and 1/1 liposomes, siRNA is nearly totally incorporated from the N/P ratio of </a:t>
            </a:r>
            <a:r>
              <a:rPr lang="en-GB" sz="2800" b="1"/>
              <a:t>5</a:t>
            </a:r>
            <a:endParaRPr lang="en-GB" sz="2800"/>
          </a:p>
        </p:txBody>
      </p:sp>
      <p:grpSp>
        <p:nvGrpSpPr>
          <p:cNvPr id="2071" name="Groupe 2047"/>
          <p:cNvGrpSpPr>
            <a:grpSpLocks/>
          </p:cNvGrpSpPr>
          <p:nvPr/>
        </p:nvGrpSpPr>
        <p:grpSpPr bwMode="auto">
          <a:xfrm>
            <a:off x="2262188" y="14805025"/>
            <a:ext cx="11193462" cy="3919538"/>
            <a:chOff x="4285435" y="2378353"/>
            <a:chExt cx="2450530" cy="833567"/>
          </a:xfrm>
        </p:grpSpPr>
        <p:pic>
          <p:nvPicPr>
            <p:cNvPr id="2092" name="Picture 35" descr="hydration-dehydration method"/>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4326940" y="2378353"/>
              <a:ext cx="2409025" cy="703547"/>
            </a:xfrm>
            <a:prstGeom prst="rect">
              <a:avLst/>
            </a:prstGeom>
            <a:noFill/>
            <a:ln w="9525">
              <a:noFill/>
              <a:miter lim="800000"/>
              <a:headEnd/>
              <a:tailEnd/>
            </a:ln>
          </p:spPr>
        </p:pic>
        <p:sp>
          <p:nvSpPr>
            <p:cNvPr id="2093" name="ZoneTexte 21"/>
            <p:cNvSpPr txBox="1">
              <a:spLocks noChangeArrowheads="1"/>
            </p:cNvSpPr>
            <p:nvPr/>
          </p:nvSpPr>
          <p:spPr bwMode="auto">
            <a:xfrm>
              <a:off x="4285435" y="3100652"/>
              <a:ext cx="2407693" cy="111268"/>
            </a:xfrm>
            <a:prstGeom prst="rect">
              <a:avLst/>
            </a:prstGeom>
            <a:noFill/>
            <a:ln w="9525">
              <a:noFill/>
              <a:miter lim="800000"/>
              <a:headEnd/>
              <a:tailEnd/>
            </a:ln>
          </p:spPr>
          <p:txBody>
            <a:bodyPr>
              <a:spAutoFit/>
            </a:bodyPr>
            <a:lstStyle/>
            <a:p>
              <a:pPr algn="ctr"/>
              <a:r>
                <a:rPr lang="en-GB" sz="2800" b="1"/>
                <a:t>Fig.1: </a:t>
              </a:r>
              <a:r>
                <a:rPr lang="en-GB" sz="2800"/>
                <a:t>Hydration of lipidic film method </a:t>
              </a:r>
            </a:p>
          </p:txBody>
        </p:sp>
      </p:grpSp>
      <p:pic>
        <p:nvPicPr>
          <p:cNvPr id="2072" name="Picture 1140" descr="logocirm"/>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27882850" y="40633650"/>
            <a:ext cx="1701800" cy="1681163"/>
          </a:xfrm>
          <a:prstGeom prst="rect">
            <a:avLst/>
          </a:prstGeom>
          <a:noFill/>
          <a:ln w="9525">
            <a:noFill/>
            <a:miter lim="800000"/>
            <a:headEnd/>
            <a:tailEnd/>
          </a:ln>
        </p:spPr>
      </p:pic>
      <p:pic>
        <p:nvPicPr>
          <p:cNvPr id="2073" name="Image 56" descr="FRS-FNRS_ noir.PNG"/>
          <p:cNvPicPr>
            <a:picLocks noChangeAspect="1"/>
          </p:cNvPicPr>
          <p:nvPr/>
        </p:nvPicPr>
        <p:blipFill>
          <a:blip r:embed="rId8">
            <a:clrChange>
              <a:clrFrom>
                <a:srgbClr val="FFFFFF"/>
              </a:clrFrom>
              <a:clrTo>
                <a:srgbClr val="FFFFFF">
                  <a:alpha val="0"/>
                </a:srgbClr>
              </a:clrTo>
            </a:clrChange>
          </a:blip>
          <a:srcRect/>
          <a:stretch>
            <a:fillRect/>
          </a:stretch>
        </p:blipFill>
        <p:spPr bwMode="auto">
          <a:xfrm>
            <a:off x="25631775" y="40730488"/>
            <a:ext cx="2214563" cy="1371600"/>
          </a:xfrm>
          <a:prstGeom prst="rect">
            <a:avLst/>
          </a:prstGeom>
          <a:noFill/>
          <a:ln w="9525">
            <a:noFill/>
            <a:miter lim="800000"/>
            <a:headEnd/>
            <a:tailEnd/>
          </a:ln>
        </p:spPr>
      </p:pic>
      <p:cxnSp>
        <p:nvCxnSpPr>
          <p:cNvPr id="2074" name="Connecteur droit 50"/>
          <p:cNvCxnSpPr>
            <a:cxnSpLocks noChangeShapeType="1"/>
          </p:cNvCxnSpPr>
          <p:nvPr/>
        </p:nvCxnSpPr>
        <p:spPr bwMode="auto">
          <a:xfrm flipV="1">
            <a:off x="1149350" y="36439475"/>
            <a:ext cx="27768550" cy="14288"/>
          </a:xfrm>
          <a:prstGeom prst="line">
            <a:avLst/>
          </a:prstGeom>
          <a:noFill/>
          <a:ln w="19050">
            <a:solidFill>
              <a:schemeClr val="accent1"/>
            </a:solidFill>
            <a:round/>
            <a:headEnd type="none" w="sm" len="sm"/>
            <a:tailEnd type="none" w="sm" len="sm"/>
          </a:ln>
        </p:spPr>
      </p:cxnSp>
      <p:cxnSp>
        <p:nvCxnSpPr>
          <p:cNvPr id="2075" name="Connecteur droit 57"/>
          <p:cNvCxnSpPr>
            <a:cxnSpLocks noChangeShapeType="1"/>
          </p:cNvCxnSpPr>
          <p:nvPr/>
        </p:nvCxnSpPr>
        <p:spPr bwMode="auto">
          <a:xfrm flipV="1">
            <a:off x="1149350" y="7113588"/>
            <a:ext cx="27768550" cy="7937"/>
          </a:xfrm>
          <a:prstGeom prst="line">
            <a:avLst/>
          </a:prstGeom>
          <a:noFill/>
          <a:ln w="19050">
            <a:solidFill>
              <a:schemeClr val="accent1"/>
            </a:solidFill>
            <a:round/>
            <a:headEnd type="none" w="sm" len="sm"/>
            <a:tailEnd type="none" w="sm" len="sm"/>
          </a:ln>
        </p:spPr>
      </p:cxnSp>
      <p:cxnSp>
        <p:nvCxnSpPr>
          <p:cNvPr id="3" name="Connecteur droit 58"/>
          <p:cNvCxnSpPr>
            <a:cxnSpLocks noChangeShapeType="1"/>
          </p:cNvCxnSpPr>
          <p:nvPr/>
        </p:nvCxnSpPr>
        <p:spPr bwMode="auto">
          <a:xfrm flipV="1">
            <a:off x="1149350" y="10521950"/>
            <a:ext cx="27768550" cy="12700"/>
          </a:xfrm>
          <a:prstGeom prst="line">
            <a:avLst/>
          </a:prstGeom>
          <a:noFill/>
          <a:ln w="19050">
            <a:solidFill>
              <a:schemeClr val="accent1"/>
            </a:solidFill>
            <a:round/>
            <a:headEnd type="none" w="sm" len="sm"/>
            <a:tailEnd type="none" w="sm" len="sm"/>
          </a:ln>
        </p:spPr>
      </p:cxnSp>
      <p:pic>
        <p:nvPicPr>
          <p:cNvPr id="2077" name="Image 63" descr="Layout 1.tif"/>
          <p:cNvPicPr>
            <a:picLocks noChangeAspect="1"/>
          </p:cNvPicPr>
          <p:nvPr/>
        </p:nvPicPr>
        <p:blipFill>
          <a:blip r:embed="rId9"/>
          <a:srcRect l="1491" t="10345" r="2209" b="7321"/>
          <a:stretch>
            <a:fillRect/>
          </a:stretch>
        </p:blipFill>
        <p:spPr bwMode="auto">
          <a:xfrm>
            <a:off x="379413" y="22818725"/>
            <a:ext cx="29800550" cy="4427538"/>
          </a:xfrm>
          <a:prstGeom prst="rect">
            <a:avLst/>
          </a:prstGeom>
          <a:noFill/>
          <a:ln w="9525">
            <a:noFill/>
            <a:miter lim="800000"/>
            <a:headEnd/>
            <a:tailEnd/>
          </a:ln>
        </p:spPr>
      </p:pic>
      <p:sp>
        <p:nvSpPr>
          <p:cNvPr id="2078" name="ZoneTexte 37"/>
          <p:cNvSpPr txBox="1">
            <a:spLocks noChangeArrowheads="1"/>
          </p:cNvSpPr>
          <p:nvPr/>
        </p:nvSpPr>
        <p:spPr bwMode="auto">
          <a:xfrm>
            <a:off x="15117763" y="27043063"/>
            <a:ext cx="15159037" cy="1695450"/>
          </a:xfrm>
          <a:prstGeom prst="rect">
            <a:avLst/>
          </a:prstGeom>
          <a:noFill/>
          <a:ln w="9525">
            <a:noFill/>
            <a:miter lim="800000"/>
            <a:headEnd/>
            <a:tailEnd/>
          </a:ln>
        </p:spPr>
        <p:txBody>
          <a:bodyPr lIns="398669" tIns="199335" rIns="398669" bIns="199335">
            <a:spAutoFit/>
          </a:bodyPr>
          <a:lstStyle/>
          <a:p>
            <a:pPr algn="ctr" defTabSz="3978275">
              <a:spcBef>
                <a:spcPct val="50000"/>
              </a:spcBef>
            </a:pPr>
            <a:r>
              <a:rPr lang="en-GB" sz="2800" b="1"/>
              <a:t>Fig.5 and 6 </a:t>
            </a:r>
            <a:r>
              <a:rPr lang="en-GB" sz="2800"/>
              <a:t>represent the sizes and the zeta potential of peggylated lipoplexes at the N/P ratio 5: DSPE-PEG</a:t>
            </a:r>
            <a:r>
              <a:rPr lang="en-GB" sz="2800" baseline="-25000"/>
              <a:t>2000</a:t>
            </a:r>
            <a:r>
              <a:rPr lang="en-GB" sz="2800"/>
              <a:t> does not modify the size of lipoplexes while the zeta potential decreases proportionally to the PEG percentage.   </a:t>
            </a:r>
          </a:p>
        </p:txBody>
      </p:sp>
      <p:sp>
        <p:nvSpPr>
          <p:cNvPr id="2079" name="ZoneTexte 37"/>
          <p:cNvSpPr txBox="1">
            <a:spLocks noChangeArrowheads="1"/>
          </p:cNvSpPr>
          <p:nvPr/>
        </p:nvSpPr>
        <p:spPr bwMode="auto">
          <a:xfrm>
            <a:off x="17154525" y="32570738"/>
            <a:ext cx="12603163" cy="1263650"/>
          </a:xfrm>
          <a:prstGeom prst="rect">
            <a:avLst/>
          </a:prstGeom>
          <a:noFill/>
          <a:ln w="9525">
            <a:noFill/>
            <a:miter lim="800000"/>
            <a:headEnd/>
            <a:tailEnd/>
          </a:ln>
        </p:spPr>
        <p:txBody>
          <a:bodyPr lIns="398669" tIns="199335" rIns="398669" bIns="199335">
            <a:spAutoFit/>
          </a:bodyPr>
          <a:lstStyle/>
          <a:p>
            <a:pPr algn="ctr" defTabSz="3978275">
              <a:spcBef>
                <a:spcPct val="50000"/>
              </a:spcBef>
            </a:pPr>
            <a:r>
              <a:rPr lang="en-GB" sz="2800" b="1"/>
              <a:t>Fig.7: </a:t>
            </a:r>
            <a:r>
              <a:rPr lang="en-GB" sz="2800"/>
              <a:t>Compared to Oligofectamine®, the percentage of transfection with unpeggylated lipoplexes is high (amore than 90%)</a:t>
            </a:r>
          </a:p>
        </p:txBody>
      </p:sp>
      <p:grpSp>
        <p:nvGrpSpPr>
          <p:cNvPr id="2080" name="Groupe 74"/>
          <p:cNvGrpSpPr>
            <a:grpSpLocks/>
          </p:cNvGrpSpPr>
          <p:nvPr/>
        </p:nvGrpSpPr>
        <p:grpSpPr bwMode="auto">
          <a:xfrm>
            <a:off x="15330488" y="15673388"/>
            <a:ext cx="13992225" cy="3240087"/>
            <a:chOff x="15330089" y="15841576"/>
            <a:chExt cx="13993366" cy="3240393"/>
          </a:xfrm>
        </p:grpSpPr>
        <p:pic>
          <p:nvPicPr>
            <p:cNvPr id="2086" name="Image 45" descr="lipoplexes.bmp"/>
            <p:cNvPicPr>
              <a:picLocks noChangeAspect="1"/>
            </p:cNvPicPr>
            <p:nvPr/>
          </p:nvPicPr>
          <p:blipFill>
            <a:blip r:embed="rId10">
              <a:clrChange>
                <a:clrFrom>
                  <a:srgbClr val="FFFFFF"/>
                </a:clrFrom>
                <a:clrTo>
                  <a:srgbClr val="FFFFFF">
                    <a:alpha val="0"/>
                  </a:srgbClr>
                </a:clrTo>
              </a:clrChange>
            </a:blip>
            <a:srcRect l="23438" t="14706" r="10156" b="6863"/>
            <a:stretch>
              <a:fillRect/>
            </a:stretch>
          </p:blipFill>
          <p:spPr bwMode="auto">
            <a:xfrm>
              <a:off x="15330089" y="16371010"/>
              <a:ext cx="1875068" cy="2252843"/>
            </a:xfrm>
            <a:prstGeom prst="rect">
              <a:avLst/>
            </a:prstGeom>
            <a:noFill/>
            <a:ln w="9525">
              <a:noFill/>
              <a:miter lim="800000"/>
              <a:headEnd/>
              <a:tailEnd/>
            </a:ln>
          </p:spPr>
        </p:pic>
        <p:cxnSp>
          <p:nvCxnSpPr>
            <p:cNvPr id="2087" name="Connecteur droit avec flèche 36"/>
            <p:cNvCxnSpPr>
              <a:cxnSpLocks noChangeShapeType="1"/>
            </p:cNvCxnSpPr>
            <p:nvPr/>
          </p:nvCxnSpPr>
          <p:spPr bwMode="auto">
            <a:xfrm>
              <a:off x="17287483" y="17348180"/>
              <a:ext cx="888745" cy="0"/>
            </a:xfrm>
            <a:prstGeom prst="straightConnector1">
              <a:avLst/>
            </a:prstGeom>
            <a:noFill/>
            <a:ln w="12700" algn="ctr">
              <a:solidFill>
                <a:schemeClr val="tx1"/>
              </a:solidFill>
              <a:round/>
              <a:headEnd type="none" w="sm" len="sm"/>
              <a:tailEnd type="arrow" w="sm" len="sm"/>
            </a:ln>
          </p:spPr>
        </p:cxnSp>
        <p:pic>
          <p:nvPicPr>
            <p:cNvPr id="2088" name="Image 42" descr="lipo 1.05.05  lot13.06.25  siARN E6  eau.jpg"/>
            <p:cNvPicPr>
              <a:picLocks noChangeAspect="1"/>
            </p:cNvPicPr>
            <p:nvPr/>
          </p:nvPicPr>
          <p:blipFill>
            <a:blip r:embed="rId11"/>
            <a:srcRect l="1601" t="10291" r="1868" b="14401"/>
            <a:stretch>
              <a:fillRect/>
            </a:stretch>
          </p:blipFill>
          <p:spPr bwMode="auto">
            <a:xfrm>
              <a:off x="18415310" y="16201969"/>
              <a:ext cx="5095100" cy="2880000"/>
            </a:xfrm>
            <a:prstGeom prst="rect">
              <a:avLst/>
            </a:prstGeom>
            <a:noFill/>
            <a:ln w="9525">
              <a:noFill/>
              <a:miter lim="800000"/>
              <a:headEnd/>
              <a:tailEnd/>
            </a:ln>
          </p:spPr>
        </p:pic>
        <p:pic>
          <p:nvPicPr>
            <p:cNvPr id="2089" name="Image 71" descr="lipo 1.1 encapsulation siARN SCR nn fluo  vérif eau RNAse.jpg"/>
            <p:cNvPicPr>
              <a:picLocks noChangeAspect="1"/>
            </p:cNvPicPr>
            <p:nvPr/>
          </p:nvPicPr>
          <p:blipFill>
            <a:blip r:embed="rId12"/>
            <a:srcRect t="8244" r="26276" b="46153"/>
            <a:stretch>
              <a:fillRect/>
            </a:stretch>
          </p:blipFill>
          <p:spPr bwMode="auto">
            <a:xfrm>
              <a:off x="23891165" y="16201968"/>
              <a:ext cx="5432290" cy="2880000"/>
            </a:xfrm>
            <a:prstGeom prst="rect">
              <a:avLst/>
            </a:prstGeom>
            <a:noFill/>
            <a:ln w="9525">
              <a:noFill/>
              <a:miter lim="800000"/>
              <a:headEnd/>
              <a:tailEnd/>
            </a:ln>
          </p:spPr>
        </p:pic>
        <p:sp>
          <p:nvSpPr>
            <p:cNvPr id="2090" name="ZoneTexte 72"/>
            <p:cNvSpPr txBox="1">
              <a:spLocks noChangeArrowheads="1"/>
            </p:cNvSpPr>
            <p:nvPr/>
          </p:nvSpPr>
          <p:spPr bwMode="auto">
            <a:xfrm>
              <a:off x="18432380" y="15841576"/>
              <a:ext cx="4908884" cy="353943"/>
            </a:xfrm>
            <a:prstGeom prst="rect">
              <a:avLst/>
            </a:prstGeom>
            <a:noFill/>
            <a:ln w="9525">
              <a:noFill/>
              <a:miter lim="800000"/>
              <a:headEnd/>
              <a:tailEnd/>
            </a:ln>
          </p:spPr>
          <p:txBody>
            <a:bodyPr>
              <a:spAutoFit/>
            </a:bodyPr>
            <a:lstStyle/>
            <a:p>
              <a:r>
                <a:rPr lang="fr-BE" sz="1700" b="1"/>
                <a:t>Liposomes 1/0.5/0.5 </a:t>
              </a:r>
              <a:endParaRPr lang="en-US" sz="1700" b="1"/>
            </a:p>
          </p:txBody>
        </p:sp>
        <p:sp>
          <p:nvSpPr>
            <p:cNvPr id="2091" name="ZoneTexte 73"/>
            <p:cNvSpPr txBox="1">
              <a:spLocks noChangeArrowheads="1"/>
            </p:cNvSpPr>
            <p:nvPr/>
          </p:nvSpPr>
          <p:spPr bwMode="auto">
            <a:xfrm>
              <a:off x="24071180" y="15841576"/>
              <a:ext cx="4908884" cy="353943"/>
            </a:xfrm>
            <a:prstGeom prst="rect">
              <a:avLst/>
            </a:prstGeom>
            <a:noFill/>
            <a:ln w="9525">
              <a:noFill/>
              <a:miter lim="800000"/>
              <a:headEnd/>
              <a:tailEnd/>
            </a:ln>
          </p:spPr>
          <p:txBody>
            <a:bodyPr>
              <a:spAutoFit/>
            </a:bodyPr>
            <a:lstStyle/>
            <a:p>
              <a:r>
                <a:rPr lang="fr-BE" sz="1700" b="1"/>
                <a:t>Liposomes 1/1</a:t>
              </a:r>
              <a:endParaRPr lang="en-US" sz="1700" b="1"/>
            </a:p>
          </p:txBody>
        </p:sp>
      </p:grpSp>
      <p:sp>
        <p:nvSpPr>
          <p:cNvPr id="2081" name="ZoneTexte 13"/>
          <p:cNvSpPr txBox="1">
            <a:spLocks noChangeArrowheads="1"/>
          </p:cNvSpPr>
          <p:nvPr/>
        </p:nvSpPr>
        <p:spPr bwMode="auto">
          <a:xfrm>
            <a:off x="17040225" y="18326100"/>
            <a:ext cx="3787775" cy="273050"/>
          </a:xfrm>
          <a:prstGeom prst="rect">
            <a:avLst/>
          </a:prstGeom>
          <a:noFill/>
          <a:ln w="9525">
            <a:noFill/>
            <a:miter lim="800000"/>
            <a:headEnd/>
            <a:tailEnd/>
          </a:ln>
        </p:spPr>
        <p:txBody>
          <a:bodyPr>
            <a:spAutoFit/>
          </a:bodyPr>
          <a:lstStyle/>
          <a:p>
            <a:r>
              <a:rPr lang="fr-BE" sz="1700" b="1"/>
              <a:t>Free siRNA</a:t>
            </a:r>
          </a:p>
        </p:txBody>
      </p:sp>
      <p:cxnSp>
        <p:nvCxnSpPr>
          <p:cNvPr id="2082" name="Connecteur droit avec flèche 46"/>
          <p:cNvCxnSpPr>
            <a:cxnSpLocks noChangeShapeType="1"/>
          </p:cNvCxnSpPr>
          <p:nvPr/>
        </p:nvCxnSpPr>
        <p:spPr bwMode="auto">
          <a:xfrm rot="5400000">
            <a:off x="22660769" y="17325182"/>
            <a:ext cx="2117725" cy="1587"/>
          </a:xfrm>
          <a:prstGeom prst="straightConnector1">
            <a:avLst/>
          </a:prstGeom>
          <a:noFill/>
          <a:ln w="31750" algn="ctr">
            <a:solidFill>
              <a:schemeClr val="tx1"/>
            </a:solidFill>
            <a:round/>
            <a:headEnd type="none" w="sm" len="sm"/>
            <a:tailEnd type="arrow" w="med" len="med"/>
          </a:ln>
        </p:spPr>
      </p:cxnSp>
      <p:sp>
        <p:nvSpPr>
          <p:cNvPr id="2083" name="ZoneTexte 47"/>
          <p:cNvSpPr txBox="1">
            <a:spLocks noChangeArrowheads="1"/>
          </p:cNvSpPr>
          <p:nvPr/>
        </p:nvSpPr>
        <p:spPr bwMode="auto">
          <a:xfrm>
            <a:off x="23574375" y="18432463"/>
            <a:ext cx="1516063" cy="400050"/>
          </a:xfrm>
          <a:prstGeom prst="rect">
            <a:avLst/>
          </a:prstGeom>
          <a:noFill/>
          <a:ln w="9525">
            <a:noFill/>
            <a:miter lim="800000"/>
            <a:headEnd/>
            <a:tailEnd/>
          </a:ln>
        </p:spPr>
        <p:txBody>
          <a:bodyPr>
            <a:spAutoFit/>
          </a:bodyPr>
          <a:lstStyle/>
          <a:p>
            <a:r>
              <a:rPr lang="fr-BE" sz="2000" b="1"/>
              <a:t>+</a:t>
            </a:r>
            <a:endParaRPr lang="en-US" sz="2000" b="1"/>
          </a:p>
        </p:txBody>
      </p:sp>
      <p:sp>
        <p:nvSpPr>
          <p:cNvPr id="2084" name="ZoneTexte 49"/>
          <p:cNvSpPr txBox="1">
            <a:spLocks noChangeArrowheads="1"/>
          </p:cNvSpPr>
          <p:nvPr/>
        </p:nvSpPr>
        <p:spPr bwMode="auto">
          <a:xfrm>
            <a:off x="23598188" y="15817850"/>
            <a:ext cx="1516062" cy="476250"/>
          </a:xfrm>
          <a:prstGeom prst="rect">
            <a:avLst/>
          </a:prstGeom>
          <a:noFill/>
          <a:ln w="9525">
            <a:noFill/>
            <a:miter lim="800000"/>
            <a:headEnd/>
            <a:tailEnd/>
          </a:ln>
        </p:spPr>
        <p:txBody>
          <a:bodyPr>
            <a:spAutoFit/>
          </a:bodyPr>
          <a:lstStyle/>
          <a:p>
            <a:r>
              <a:rPr lang="fr-BE" sz="2500" b="1"/>
              <a:t>-</a:t>
            </a:r>
            <a:endParaRPr lang="en-US" sz="2500" b="1"/>
          </a:p>
        </p:txBody>
      </p:sp>
      <p:sp>
        <p:nvSpPr>
          <p:cNvPr id="2085" name="ZoneTexte 50"/>
          <p:cNvSpPr txBox="1">
            <a:spLocks noChangeArrowheads="1"/>
          </p:cNvSpPr>
          <p:nvPr/>
        </p:nvSpPr>
        <p:spPr bwMode="auto">
          <a:xfrm>
            <a:off x="16938625" y="33953450"/>
            <a:ext cx="12055475" cy="1385888"/>
          </a:xfrm>
          <a:prstGeom prst="rect">
            <a:avLst/>
          </a:prstGeom>
          <a:noFill/>
          <a:ln w="9525">
            <a:noFill/>
            <a:miter lim="800000"/>
            <a:headEnd/>
            <a:tailEnd/>
          </a:ln>
        </p:spPr>
        <p:txBody>
          <a:bodyPr>
            <a:spAutoFit/>
          </a:bodyPr>
          <a:lstStyle/>
          <a:p>
            <a:pPr algn="ctr" defTabSz="3978275">
              <a:spcBef>
                <a:spcPct val="50000"/>
              </a:spcBef>
            </a:pPr>
            <a:r>
              <a:rPr lang="en-GB" sz="2800" b="1"/>
              <a:t>Fig.8: </a:t>
            </a:r>
            <a:r>
              <a:rPr lang="en-GB" sz="2800"/>
              <a:t>Peggylation of lipoplexes does not modify the percentage of transfection. This percentage is around 90% for all the formulalions with the 3 different percentages of PEG</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½ Floppy (A:)">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3½ Floppy (A:)">
      <a:majorFont>
        <a:latin typeface="Times New Roman"/>
        <a:ea typeface="ＭＳ Ｐゴシック"/>
        <a:cs typeface=""/>
      </a:majorFont>
      <a:minorFont>
        <a:latin typeface="Times New Roman"/>
        <a:ea typeface="ＭＳ Ｐゴシック"/>
        <a:cs typeface=""/>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0" cap="flat" cmpd="sng" algn="ctr">
          <a:solidFill>
            <a:srgbClr val="003313"/>
          </a:solidFill>
          <a:prstDash val="solid"/>
          <a:round/>
          <a:headEnd type="none" w="sm" len="sm"/>
          <a:tailEnd type="none" w="sm" len="sm"/>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7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31750" cap="flat" cmpd="sng" algn="ctr">
          <a:solidFill>
            <a:srgbClr val="003313"/>
          </a:solidFill>
          <a:prstDash val="solid"/>
          <a:round/>
          <a:headEnd type="none" w="sm" len="sm"/>
          <a:tailEnd type="none" w="sm" len="sm"/>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7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3½ Floppy (A:)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3½ Floppy (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3½ Floppy (A:)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3½ Floppy (A:)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3½ Floppy (A:)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3½ Floppy (A:)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3½ Floppy (A:)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Office\Modèles\Présentations\Présentation générale de l'organisation (en ligne).pot</Template>
  <TotalTime>7149</TotalTime>
  <Pages>1</Pages>
  <Words>279</Words>
  <Application>Microsoft Macintosh PowerPoint</Application>
  <PresentationFormat>Personnalisé</PresentationFormat>
  <Paragraphs>146</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ＭＳ Ｐゴシック</vt:lpstr>
      <vt:lpstr>Times New Roman</vt:lpstr>
      <vt:lpstr>Wingdings</vt:lpstr>
      <vt:lpstr>3½ Floppy (A:)</vt:lpstr>
      <vt:lpstr>Diapositive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Aucun titre de diapositive</dc:title>
  <dc:creator>ULG</dc:creator>
  <cp:lastModifiedBy>galien</cp:lastModifiedBy>
  <cp:revision>366</cp:revision>
  <cp:lastPrinted>2012-03-15T15:37:26Z</cp:lastPrinted>
  <dcterms:created xsi:type="dcterms:W3CDTF">1998-11-30T15:09:48Z</dcterms:created>
  <dcterms:modified xsi:type="dcterms:W3CDTF">2013-12-20T09:02:16Z</dcterms:modified>
</cp:coreProperties>
</file>