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821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73620-E2B6-4123-A6F7-529A84B2CD64}" type="doc">
      <dgm:prSet loTypeId="urn:microsoft.com/office/officeart/2005/8/layout/lProcess2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57805561-2A3D-4CA0-A979-975480E513DE}">
      <dgm:prSet phldrT="[Text]"/>
      <dgm:spPr/>
      <dgm:t>
        <a:bodyPr/>
        <a:lstStyle/>
        <a:p>
          <a:r>
            <a:rPr lang="en-US" dirty="0" smtClean="0"/>
            <a:t>What is Entomophagy ?</a:t>
          </a:r>
          <a:endParaRPr lang="en-IN" dirty="0"/>
        </a:p>
      </dgm:t>
    </dgm:pt>
    <dgm:pt modelId="{A0372437-75EE-41AC-B58E-93C240BE2477}" type="parTrans" cxnId="{F18F6384-012B-476D-A3A2-097F9ED17E70}">
      <dgm:prSet/>
      <dgm:spPr/>
      <dgm:t>
        <a:bodyPr/>
        <a:lstStyle/>
        <a:p>
          <a:endParaRPr lang="en-IN"/>
        </a:p>
      </dgm:t>
    </dgm:pt>
    <dgm:pt modelId="{4480CDC9-66E8-42CD-B0BE-30A81DED42DE}" type="sibTrans" cxnId="{F18F6384-012B-476D-A3A2-097F9ED17E70}">
      <dgm:prSet/>
      <dgm:spPr/>
      <dgm:t>
        <a:bodyPr/>
        <a:lstStyle/>
        <a:p>
          <a:endParaRPr lang="en-IN"/>
        </a:p>
      </dgm:t>
    </dgm:pt>
    <dgm:pt modelId="{D524A4D5-70AD-477A-9724-8D9FA7096D1F}">
      <dgm:prSet phldrT="[Text]"/>
      <dgm:spPr/>
      <dgm:t>
        <a:bodyPr/>
        <a:lstStyle/>
        <a:p>
          <a:r>
            <a:rPr lang="en-US" b="1" dirty="0" smtClean="0"/>
            <a:t>Consumption of insects as human food</a:t>
          </a:r>
          <a:endParaRPr lang="en-IN" b="1" dirty="0"/>
        </a:p>
      </dgm:t>
    </dgm:pt>
    <dgm:pt modelId="{0F1D2D99-DB5C-4E27-8C02-5CD39A2222B9}" type="parTrans" cxnId="{CDCDFABD-4BC0-4780-A2B3-0298A64EB39C}">
      <dgm:prSet/>
      <dgm:spPr/>
      <dgm:t>
        <a:bodyPr/>
        <a:lstStyle/>
        <a:p>
          <a:endParaRPr lang="en-IN"/>
        </a:p>
      </dgm:t>
    </dgm:pt>
    <dgm:pt modelId="{DF0C58D2-84F9-4C47-A373-D5ADC8395042}" type="sibTrans" cxnId="{CDCDFABD-4BC0-4780-A2B3-0298A64EB39C}">
      <dgm:prSet/>
      <dgm:spPr/>
      <dgm:t>
        <a:bodyPr/>
        <a:lstStyle/>
        <a:p>
          <a:endParaRPr lang="en-IN"/>
        </a:p>
      </dgm:t>
    </dgm:pt>
    <dgm:pt modelId="{C67CEFAF-8A2F-4F09-860D-9D7CD914D824}">
      <dgm:prSet phldrT="[Text]"/>
      <dgm:spPr/>
      <dgm:t>
        <a:bodyPr/>
        <a:lstStyle/>
        <a:p>
          <a:r>
            <a:rPr lang="en-US" b="1" dirty="0" smtClean="0"/>
            <a:t>Heavily influenced by local cultural and religious practices</a:t>
          </a:r>
          <a:endParaRPr lang="en-IN" b="1" dirty="0"/>
        </a:p>
      </dgm:t>
    </dgm:pt>
    <dgm:pt modelId="{9E6E36DF-34AC-47E0-B122-B7D5C8399280}" type="parTrans" cxnId="{04A75644-AD18-4030-AF2E-749F5129377C}">
      <dgm:prSet/>
      <dgm:spPr/>
      <dgm:t>
        <a:bodyPr/>
        <a:lstStyle/>
        <a:p>
          <a:endParaRPr lang="en-IN"/>
        </a:p>
      </dgm:t>
    </dgm:pt>
    <dgm:pt modelId="{03E24271-A6EE-4386-918C-E95106957B71}" type="sibTrans" cxnId="{04A75644-AD18-4030-AF2E-749F5129377C}">
      <dgm:prSet/>
      <dgm:spPr/>
      <dgm:t>
        <a:bodyPr/>
        <a:lstStyle/>
        <a:p>
          <a:endParaRPr lang="en-IN"/>
        </a:p>
      </dgm:t>
    </dgm:pt>
    <dgm:pt modelId="{B0E460A1-1AD5-41C1-8B59-DCDD1BA6BE55}">
      <dgm:prSet phldrT="[Text]"/>
      <dgm:spPr/>
      <dgm:t>
        <a:bodyPr/>
        <a:lstStyle/>
        <a:p>
          <a:r>
            <a:rPr lang="en-US" dirty="0" smtClean="0"/>
            <a:t>Why to eat insects?</a:t>
          </a:r>
          <a:endParaRPr lang="en-IN" dirty="0"/>
        </a:p>
      </dgm:t>
    </dgm:pt>
    <dgm:pt modelId="{A130BB50-3261-4016-8F25-3DBB976ECE96}" type="parTrans" cxnId="{2892AE9E-C83C-43EB-BFA8-2C35A36AFF28}">
      <dgm:prSet/>
      <dgm:spPr/>
      <dgm:t>
        <a:bodyPr/>
        <a:lstStyle/>
        <a:p>
          <a:endParaRPr lang="en-IN"/>
        </a:p>
      </dgm:t>
    </dgm:pt>
    <dgm:pt modelId="{AED5ED17-C90E-4077-8406-8EE1D83E57A5}" type="sibTrans" cxnId="{2892AE9E-C83C-43EB-BFA8-2C35A36AFF28}">
      <dgm:prSet/>
      <dgm:spPr/>
      <dgm:t>
        <a:bodyPr/>
        <a:lstStyle/>
        <a:p>
          <a:endParaRPr lang="en-IN"/>
        </a:p>
      </dgm:t>
    </dgm:pt>
    <dgm:pt modelId="{F9F9DF30-9249-4BEF-9D82-5ACDC35119D0}">
      <dgm:prSet phldrT="[Text]"/>
      <dgm:spPr/>
      <dgm:t>
        <a:bodyPr/>
        <a:lstStyle/>
        <a:p>
          <a:r>
            <a:rPr lang="en-US" b="1" dirty="0" smtClean="0"/>
            <a:t>Nutritionally superior to conventional meats</a:t>
          </a:r>
          <a:endParaRPr lang="en-IN" b="1" dirty="0"/>
        </a:p>
      </dgm:t>
    </dgm:pt>
    <dgm:pt modelId="{C5357047-FD25-4639-846A-2C1ABACDD51B}" type="parTrans" cxnId="{B455FFC2-4E2F-4818-9782-0C8CBEED249F}">
      <dgm:prSet/>
      <dgm:spPr/>
      <dgm:t>
        <a:bodyPr/>
        <a:lstStyle/>
        <a:p>
          <a:endParaRPr lang="en-IN"/>
        </a:p>
      </dgm:t>
    </dgm:pt>
    <dgm:pt modelId="{D7EF4D78-FD5C-487F-B4BE-9D9EE2457831}" type="sibTrans" cxnId="{B455FFC2-4E2F-4818-9782-0C8CBEED249F}">
      <dgm:prSet/>
      <dgm:spPr/>
      <dgm:t>
        <a:bodyPr/>
        <a:lstStyle/>
        <a:p>
          <a:endParaRPr lang="en-IN"/>
        </a:p>
      </dgm:t>
    </dgm:pt>
    <dgm:pt modelId="{E4017030-4F4F-4AC9-9242-699F96836EB5}">
      <dgm:prSet phldrT="[Text]"/>
      <dgm:spPr/>
      <dgm:t>
        <a:bodyPr/>
        <a:lstStyle/>
        <a:p>
          <a:r>
            <a:rPr lang="en-US" b="1" dirty="0" smtClean="0"/>
            <a:t>Insects are not closely related to humans, so chances of transmission of diseases are negligible</a:t>
          </a:r>
          <a:endParaRPr lang="en-IN" b="1" dirty="0"/>
        </a:p>
      </dgm:t>
    </dgm:pt>
    <dgm:pt modelId="{C589A2CF-4099-4C9E-AFB5-672885A00DEE}" type="parTrans" cxnId="{710E594C-D783-47EF-800B-7BD06103C577}">
      <dgm:prSet/>
      <dgm:spPr/>
      <dgm:t>
        <a:bodyPr/>
        <a:lstStyle/>
        <a:p>
          <a:endParaRPr lang="en-IN"/>
        </a:p>
      </dgm:t>
    </dgm:pt>
    <dgm:pt modelId="{3CBE446D-BB65-4939-8F3A-F60FA73FC60C}" type="sibTrans" cxnId="{710E594C-D783-47EF-800B-7BD06103C577}">
      <dgm:prSet/>
      <dgm:spPr/>
      <dgm:t>
        <a:bodyPr/>
        <a:lstStyle/>
        <a:p>
          <a:endParaRPr lang="en-IN"/>
        </a:p>
      </dgm:t>
    </dgm:pt>
    <dgm:pt modelId="{E203C72A-3986-4CA0-818D-AB83B374B154}">
      <dgm:prSet/>
      <dgm:spPr/>
      <dgm:t>
        <a:bodyPr/>
        <a:lstStyle/>
        <a:p>
          <a:r>
            <a:rPr lang="en-US" b="1" dirty="0" smtClean="0"/>
            <a:t>High social value to people who believe they have good nutritive and pharmaceutical properties</a:t>
          </a:r>
          <a:endParaRPr lang="en-IN" b="1" dirty="0"/>
        </a:p>
      </dgm:t>
    </dgm:pt>
    <dgm:pt modelId="{1E73B95F-789D-48AB-BDA3-90C4AAA59F60}" type="parTrans" cxnId="{0CB2F69D-55AA-44B0-AA06-B322103C90B2}">
      <dgm:prSet/>
      <dgm:spPr/>
      <dgm:t>
        <a:bodyPr/>
        <a:lstStyle/>
        <a:p>
          <a:endParaRPr lang="en-IN"/>
        </a:p>
      </dgm:t>
    </dgm:pt>
    <dgm:pt modelId="{9E8AC69B-EA9C-403F-B13B-B811223FB7E2}" type="sibTrans" cxnId="{0CB2F69D-55AA-44B0-AA06-B322103C90B2}">
      <dgm:prSet/>
      <dgm:spPr/>
      <dgm:t>
        <a:bodyPr/>
        <a:lstStyle/>
        <a:p>
          <a:endParaRPr lang="en-IN"/>
        </a:p>
      </dgm:t>
    </dgm:pt>
    <dgm:pt modelId="{E0EC6AA9-013A-489F-A5E8-352C842F6C54}">
      <dgm:prSet/>
      <dgm:spPr/>
      <dgm:t>
        <a:bodyPr/>
        <a:lstStyle/>
        <a:p>
          <a:r>
            <a:rPr lang="en-US" b="1" dirty="0" smtClean="0"/>
            <a:t>Important source of proteins, lipids and some minor components</a:t>
          </a:r>
          <a:endParaRPr lang="en-IN" b="1" dirty="0"/>
        </a:p>
      </dgm:t>
    </dgm:pt>
    <dgm:pt modelId="{2E87A774-28E9-454C-BA8B-C5FC8C809CFD}" type="parTrans" cxnId="{CC4E1F18-D570-4AE2-A320-ECE3690B4BB7}">
      <dgm:prSet/>
      <dgm:spPr/>
      <dgm:t>
        <a:bodyPr/>
        <a:lstStyle/>
        <a:p>
          <a:endParaRPr lang="en-IN"/>
        </a:p>
      </dgm:t>
    </dgm:pt>
    <dgm:pt modelId="{2E288C1F-B195-4C54-A059-F56C1D34C2D9}" type="sibTrans" cxnId="{CC4E1F18-D570-4AE2-A320-ECE3690B4BB7}">
      <dgm:prSet/>
      <dgm:spPr/>
      <dgm:t>
        <a:bodyPr/>
        <a:lstStyle/>
        <a:p>
          <a:endParaRPr lang="en-IN"/>
        </a:p>
      </dgm:t>
    </dgm:pt>
    <dgm:pt modelId="{F53C1E6F-F6F7-4AFE-A370-7D0F2C45BB68}">
      <dgm:prSet/>
      <dgm:spPr/>
      <dgm:t>
        <a:bodyPr/>
        <a:lstStyle/>
        <a:p>
          <a:r>
            <a:rPr lang="en-US" b="1" dirty="0" smtClean="0"/>
            <a:t>Over 1900 insect species are popularly eaten in many parts of the world</a:t>
          </a:r>
          <a:endParaRPr lang="en-IN" b="1" dirty="0"/>
        </a:p>
      </dgm:t>
    </dgm:pt>
    <dgm:pt modelId="{41EAFB32-248D-4BDF-8E65-1A069CEC3CBB}" type="parTrans" cxnId="{5B2FB825-6B88-49B8-AFE1-F4C2CD37EC09}">
      <dgm:prSet/>
      <dgm:spPr/>
      <dgm:t>
        <a:bodyPr/>
        <a:lstStyle/>
        <a:p>
          <a:endParaRPr lang="en-IN"/>
        </a:p>
      </dgm:t>
    </dgm:pt>
    <dgm:pt modelId="{56634802-442A-4FF1-9C88-9EBECB7031D0}" type="sibTrans" cxnId="{5B2FB825-6B88-49B8-AFE1-F4C2CD37EC09}">
      <dgm:prSet/>
      <dgm:spPr/>
      <dgm:t>
        <a:bodyPr/>
        <a:lstStyle/>
        <a:p>
          <a:endParaRPr lang="en-IN"/>
        </a:p>
      </dgm:t>
    </dgm:pt>
    <dgm:pt modelId="{24A927CD-D841-4668-8423-4BD58274C2A7}">
      <dgm:prSet/>
      <dgm:spPr/>
      <dgm:t>
        <a:bodyPr/>
        <a:lstStyle/>
        <a:p>
          <a:r>
            <a:rPr lang="en-US" b="1" dirty="0" smtClean="0"/>
            <a:t>Higher feed conversion ratio and percentage edibility</a:t>
          </a:r>
          <a:endParaRPr lang="en-IN" b="1" dirty="0"/>
        </a:p>
      </dgm:t>
    </dgm:pt>
    <dgm:pt modelId="{218D7F21-8D1D-4C38-85E2-201E1FEFE2BE}" type="parTrans" cxnId="{DA3E0F2B-2C7B-425D-A865-DB1E9A6885FD}">
      <dgm:prSet/>
      <dgm:spPr/>
      <dgm:t>
        <a:bodyPr/>
        <a:lstStyle/>
        <a:p>
          <a:endParaRPr lang="en-IN"/>
        </a:p>
      </dgm:t>
    </dgm:pt>
    <dgm:pt modelId="{E446E396-9943-4085-803E-4818B64D1F2F}" type="sibTrans" cxnId="{DA3E0F2B-2C7B-425D-A865-DB1E9A6885FD}">
      <dgm:prSet/>
      <dgm:spPr/>
      <dgm:t>
        <a:bodyPr/>
        <a:lstStyle/>
        <a:p>
          <a:endParaRPr lang="en-IN"/>
        </a:p>
      </dgm:t>
    </dgm:pt>
    <dgm:pt modelId="{5F27DF29-A1A1-4183-939A-278C55A5631D}">
      <dgm:prSet/>
      <dgm:spPr/>
      <dgm:t>
        <a:bodyPr/>
        <a:lstStyle/>
        <a:p>
          <a:r>
            <a:rPr lang="en-US" b="1" dirty="0" smtClean="0"/>
            <a:t>Production results in lesser emission of green house gases and ammonia</a:t>
          </a:r>
          <a:endParaRPr lang="en-IN" b="1" dirty="0"/>
        </a:p>
      </dgm:t>
    </dgm:pt>
    <dgm:pt modelId="{61D42ECA-6EB4-4D50-ABBA-B7005E91F7D6}" type="parTrans" cxnId="{2470E2C4-CF72-4FEC-9E61-4BA7AA81EBDD}">
      <dgm:prSet/>
      <dgm:spPr/>
      <dgm:t>
        <a:bodyPr/>
        <a:lstStyle/>
        <a:p>
          <a:endParaRPr lang="en-IN"/>
        </a:p>
      </dgm:t>
    </dgm:pt>
    <dgm:pt modelId="{0EF9FC02-EBC1-4E91-BA5E-A7BAB560C049}" type="sibTrans" cxnId="{2470E2C4-CF72-4FEC-9E61-4BA7AA81EBDD}">
      <dgm:prSet/>
      <dgm:spPr/>
      <dgm:t>
        <a:bodyPr/>
        <a:lstStyle/>
        <a:p>
          <a:endParaRPr lang="en-IN"/>
        </a:p>
      </dgm:t>
    </dgm:pt>
    <dgm:pt modelId="{592E33A8-5FC0-459E-B05D-E9D237CF7393}">
      <dgm:prSet/>
      <dgm:spPr/>
      <dgm:t>
        <a:bodyPr/>
        <a:lstStyle/>
        <a:p>
          <a:r>
            <a:rPr lang="en-US" b="1" dirty="0" smtClean="0"/>
            <a:t>Much less water requirement</a:t>
          </a:r>
          <a:endParaRPr lang="en-IN" b="1" dirty="0"/>
        </a:p>
      </dgm:t>
    </dgm:pt>
    <dgm:pt modelId="{F07532B7-39EE-416E-A74D-29480D273AE7}" type="parTrans" cxnId="{FF408121-EF2E-4D20-B861-772009D9D681}">
      <dgm:prSet/>
      <dgm:spPr/>
      <dgm:t>
        <a:bodyPr/>
        <a:lstStyle/>
        <a:p>
          <a:endParaRPr lang="en-IN"/>
        </a:p>
      </dgm:t>
    </dgm:pt>
    <dgm:pt modelId="{3506D345-ED52-4B3E-A87A-7F332E65D7C7}" type="sibTrans" cxnId="{FF408121-EF2E-4D20-B861-772009D9D681}">
      <dgm:prSet/>
      <dgm:spPr/>
      <dgm:t>
        <a:bodyPr/>
        <a:lstStyle/>
        <a:p>
          <a:endParaRPr lang="en-IN"/>
        </a:p>
      </dgm:t>
    </dgm:pt>
    <dgm:pt modelId="{88654618-39DD-454F-927E-B8CA82055759}" type="pres">
      <dgm:prSet presAssocID="{2C173620-E2B6-4123-A6F7-529A84B2CD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B82FA00-F6CF-4158-87A1-6049467A2FB8}" type="pres">
      <dgm:prSet presAssocID="{57805561-2A3D-4CA0-A979-975480E513DE}" presName="compNode" presStyleCnt="0"/>
      <dgm:spPr/>
    </dgm:pt>
    <dgm:pt modelId="{D4937A43-7039-4A83-BE15-33A3980D8529}" type="pres">
      <dgm:prSet presAssocID="{57805561-2A3D-4CA0-A979-975480E513DE}" presName="aNode" presStyleLbl="bgShp" presStyleIdx="0" presStyleCnt="2"/>
      <dgm:spPr/>
      <dgm:t>
        <a:bodyPr/>
        <a:lstStyle/>
        <a:p>
          <a:endParaRPr lang="en-IN"/>
        </a:p>
      </dgm:t>
    </dgm:pt>
    <dgm:pt modelId="{44F68395-D72F-49DB-B23F-B4BED6B3C03D}" type="pres">
      <dgm:prSet presAssocID="{57805561-2A3D-4CA0-A979-975480E513DE}" presName="textNode" presStyleLbl="bgShp" presStyleIdx="0" presStyleCnt="2"/>
      <dgm:spPr/>
      <dgm:t>
        <a:bodyPr/>
        <a:lstStyle/>
        <a:p>
          <a:endParaRPr lang="en-IN"/>
        </a:p>
      </dgm:t>
    </dgm:pt>
    <dgm:pt modelId="{5FE2C573-6F82-49AC-9083-4AD56044C707}" type="pres">
      <dgm:prSet presAssocID="{57805561-2A3D-4CA0-A979-975480E513DE}" presName="compChildNode" presStyleCnt="0"/>
      <dgm:spPr/>
    </dgm:pt>
    <dgm:pt modelId="{45ABAEBB-DF24-4807-AEC0-58330A8698B3}" type="pres">
      <dgm:prSet presAssocID="{57805561-2A3D-4CA0-A979-975480E513DE}" presName="theInnerList" presStyleCnt="0"/>
      <dgm:spPr/>
    </dgm:pt>
    <dgm:pt modelId="{2F48BE84-1990-4D59-864D-72F2FB9E62B3}" type="pres">
      <dgm:prSet presAssocID="{D524A4D5-70AD-477A-9724-8D9FA7096D1F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41CB53-7005-44F8-AF6C-1947D1D4A0E5}" type="pres">
      <dgm:prSet presAssocID="{D524A4D5-70AD-477A-9724-8D9FA7096D1F}" presName="aSpace2" presStyleCnt="0"/>
      <dgm:spPr/>
    </dgm:pt>
    <dgm:pt modelId="{E128F50C-9848-4338-9B99-636CCF4F7FB7}" type="pres">
      <dgm:prSet presAssocID="{F53C1E6F-F6F7-4AFE-A370-7D0F2C45BB68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4536E3-C186-40AA-8CE1-899CB0D98C40}" type="pres">
      <dgm:prSet presAssocID="{F53C1E6F-F6F7-4AFE-A370-7D0F2C45BB68}" presName="aSpace2" presStyleCnt="0"/>
      <dgm:spPr/>
    </dgm:pt>
    <dgm:pt modelId="{FA2A928D-92A3-478A-8A5C-7A89301E898F}" type="pres">
      <dgm:prSet presAssocID="{E0EC6AA9-013A-489F-A5E8-352C842F6C54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497FE8-575D-49EB-B35B-D98BBC1C165E}" type="pres">
      <dgm:prSet presAssocID="{E0EC6AA9-013A-489F-A5E8-352C842F6C54}" presName="aSpace2" presStyleCnt="0"/>
      <dgm:spPr/>
    </dgm:pt>
    <dgm:pt modelId="{17D95D33-1D32-4A52-AB96-864A1A697893}" type="pres">
      <dgm:prSet presAssocID="{E203C72A-3986-4CA0-818D-AB83B374B154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FEF23F8-6921-471A-A320-F082A6F44754}" type="pres">
      <dgm:prSet presAssocID="{E203C72A-3986-4CA0-818D-AB83B374B154}" presName="aSpace2" presStyleCnt="0"/>
      <dgm:spPr/>
    </dgm:pt>
    <dgm:pt modelId="{E8439F4B-EF1A-4E7E-8DAC-B382E184D582}" type="pres">
      <dgm:prSet presAssocID="{C67CEFAF-8A2F-4F09-860D-9D7CD914D824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6C4404-546B-4741-9297-64301A861FB5}" type="pres">
      <dgm:prSet presAssocID="{57805561-2A3D-4CA0-A979-975480E513DE}" presName="aSpace" presStyleCnt="0"/>
      <dgm:spPr/>
    </dgm:pt>
    <dgm:pt modelId="{760C78C1-E482-4FBF-90F6-FAED942C721F}" type="pres">
      <dgm:prSet presAssocID="{B0E460A1-1AD5-41C1-8B59-DCDD1BA6BE55}" presName="compNode" presStyleCnt="0"/>
      <dgm:spPr/>
    </dgm:pt>
    <dgm:pt modelId="{66530177-388E-489F-8A84-B5E6F020C5A1}" type="pres">
      <dgm:prSet presAssocID="{B0E460A1-1AD5-41C1-8B59-DCDD1BA6BE55}" presName="aNode" presStyleLbl="bgShp" presStyleIdx="1" presStyleCnt="2"/>
      <dgm:spPr/>
      <dgm:t>
        <a:bodyPr/>
        <a:lstStyle/>
        <a:p>
          <a:endParaRPr lang="en-IN"/>
        </a:p>
      </dgm:t>
    </dgm:pt>
    <dgm:pt modelId="{9464408E-9B2F-4C3D-A027-C7C43D971501}" type="pres">
      <dgm:prSet presAssocID="{B0E460A1-1AD5-41C1-8B59-DCDD1BA6BE55}" presName="textNode" presStyleLbl="bgShp" presStyleIdx="1" presStyleCnt="2"/>
      <dgm:spPr/>
      <dgm:t>
        <a:bodyPr/>
        <a:lstStyle/>
        <a:p>
          <a:endParaRPr lang="en-IN"/>
        </a:p>
      </dgm:t>
    </dgm:pt>
    <dgm:pt modelId="{E8C6AF7A-65D4-47A8-A099-D96259EB0D61}" type="pres">
      <dgm:prSet presAssocID="{B0E460A1-1AD5-41C1-8B59-DCDD1BA6BE55}" presName="compChildNode" presStyleCnt="0"/>
      <dgm:spPr/>
    </dgm:pt>
    <dgm:pt modelId="{2BC7A5AB-9D40-481F-8611-DC3AEBD6BC60}" type="pres">
      <dgm:prSet presAssocID="{B0E460A1-1AD5-41C1-8B59-DCDD1BA6BE55}" presName="theInnerList" presStyleCnt="0"/>
      <dgm:spPr/>
    </dgm:pt>
    <dgm:pt modelId="{25A269AE-7109-46A8-A15B-7AF62BEB1D1D}" type="pres">
      <dgm:prSet presAssocID="{F9F9DF30-9249-4BEF-9D82-5ACDC35119D0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D64E38-F593-47A4-B747-F692CBF8CA7B}" type="pres">
      <dgm:prSet presAssocID="{F9F9DF30-9249-4BEF-9D82-5ACDC35119D0}" presName="aSpace2" presStyleCnt="0"/>
      <dgm:spPr/>
    </dgm:pt>
    <dgm:pt modelId="{007F812B-AD80-4834-B1EB-6A71409A989D}" type="pres">
      <dgm:prSet presAssocID="{5F27DF29-A1A1-4183-939A-278C55A5631D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0A7DD4-3E69-4935-8B07-338CA5DAE110}" type="pres">
      <dgm:prSet presAssocID="{5F27DF29-A1A1-4183-939A-278C55A5631D}" presName="aSpace2" presStyleCnt="0"/>
      <dgm:spPr/>
    </dgm:pt>
    <dgm:pt modelId="{5D29E65E-147D-4940-A5BD-1B19631BDF64}" type="pres">
      <dgm:prSet presAssocID="{E4017030-4F4F-4AC9-9242-699F96836EB5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54595B-41CF-408E-B266-FB8B6319ED4E}" type="pres">
      <dgm:prSet presAssocID="{E4017030-4F4F-4AC9-9242-699F96836EB5}" presName="aSpace2" presStyleCnt="0"/>
      <dgm:spPr/>
    </dgm:pt>
    <dgm:pt modelId="{3C5E91BE-0F75-4A6D-A988-DB0F12F6AEC5}" type="pres">
      <dgm:prSet presAssocID="{592E33A8-5FC0-459E-B05D-E9D237CF7393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CC1B90-9888-4E85-8A1D-0B7460F70D81}" type="pres">
      <dgm:prSet presAssocID="{592E33A8-5FC0-459E-B05D-E9D237CF7393}" presName="aSpace2" presStyleCnt="0"/>
      <dgm:spPr/>
    </dgm:pt>
    <dgm:pt modelId="{31E32557-65F0-4BED-9A2D-FD918832B5B1}" type="pres">
      <dgm:prSet presAssocID="{24A927CD-D841-4668-8423-4BD58274C2A7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D542C1C-B632-445D-AB96-C92E85E0DB23}" type="presOf" srcId="{2C173620-E2B6-4123-A6F7-529A84B2CD64}" destId="{88654618-39DD-454F-927E-B8CA82055759}" srcOrd="0" destOrd="0" presId="urn:microsoft.com/office/officeart/2005/8/layout/lProcess2"/>
    <dgm:cxn modelId="{53BDB8B9-05B6-427F-BDF0-CF02DAF30A37}" type="presOf" srcId="{F9F9DF30-9249-4BEF-9D82-5ACDC35119D0}" destId="{25A269AE-7109-46A8-A15B-7AF62BEB1D1D}" srcOrd="0" destOrd="0" presId="urn:microsoft.com/office/officeart/2005/8/layout/lProcess2"/>
    <dgm:cxn modelId="{ECCFFAEE-CE1E-40F2-B435-FDA02872F0EC}" type="presOf" srcId="{E4017030-4F4F-4AC9-9242-699F96836EB5}" destId="{5D29E65E-147D-4940-A5BD-1B19631BDF64}" srcOrd="0" destOrd="0" presId="urn:microsoft.com/office/officeart/2005/8/layout/lProcess2"/>
    <dgm:cxn modelId="{2892AE9E-C83C-43EB-BFA8-2C35A36AFF28}" srcId="{2C173620-E2B6-4123-A6F7-529A84B2CD64}" destId="{B0E460A1-1AD5-41C1-8B59-DCDD1BA6BE55}" srcOrd="1" destOrd="0" parTransId="{A130BB50-3261-4016-8F25-3DBB976ECE96}" sibTransId="{AED5ED17-C90E-4077-8406-8EE1D83E57A5}"/>
    <dgm:cxn modelId="{513A3501-B993-4C5C-A1C3-2797AE3C32C6}" type="presOf" srcId="{B0E460A1-1AD5-41C1-8B59-DCDD1BA6BE55}" destId="{9464408E-9B2F-4C3D-A027-C7C43D971501}" srcOrd="1" destOrd="0" presId="urn:microsoft.com/office/officeart/2005/8/layout/lProcess2"/>
    <dgm:cxn modelId="{F18F6384-012B-476D-A3A2-097F9ED17E70}" srcId="{2C173620-E2B6-4123-A6F7-529A84B2CD64}" destId="{57805561-2A3D-4CA0-A979-975480E513DE}" srcOrd="0" destOrd="0" parTransId="{A0372437-75EE-41AC-B58E-93C240BE2477}" sibTransId="{4480CDC9-66E8-42CD-B0BE-30A81DED42DE}"/>
    <dgm:cxn modelId="{9D42ABA3-763D-48B6-9AEF-FD21AF64DA54}" type="presOf" srcId="{24A927CD-D841-4668-8423-4BD58274C2A7}" destId="{31E32557-65F0-4BED-9A2D-FD918832B5B1}" srcOrd="0" destOrd="0" presId="urn:microsoft.com/office/officeart/2005/8/layout/lProcess2"/>
    <dgm:cxn modelId="{BF253A97-FB9D-4F43-B9A5-300BD1849993}" type="presOf" srcId="{D524A4D5-70AD-477A-9724-8D9FA7096D1F}" destId="{2F48BE84-1990-4D59-864D-72F2FB9E62B3}" srcOrd="0" destOrd="0" presId="urn:microsoft.com/office/officeart/2005/8/layout/lProcess2"/>
    <dgm:cxn modelId="{CDCDFABD-4BC0-4780-A2B3-0298A64EB39C}" srcId="{57805561-2A3D-4CA0-A979-975480E513DE}" destId="{D524A4D5-70AD-477A-9724-8D9FA7096D1F}" srcOrd="0" destOrd="0" parTransId="{0F1D2D99-DB5C-4E27-8C02-5CD39A2222B9}" sibTransId="{DF0C58D2-84F9-4C47-A373-D5ADC8395042}"/>
    <dgm:cxn modelId="{710E594C-D783-47EF-800B-7BD06103C577}" srcId="{B0E460A1-1AD5-41C1-8B59-DCDD1BA6BE55}" destId="{E4017030-4F4F-4AC9-9242-699F96836EB5}" srcOrd="2" destOrd="0" parTransId="{C589A2CF-4099-4C9E-AFB5-672885A00DEE}" sibTransId="{3CBE446D-BB65-4939-8F3A-F60FA73FC60C}"/>
    <dgm:cxn modelId="{FF408121-EF2E-4D20-B861-772009D9D681}" srcId="{B0E460A1-1AD5-41C1-8B59-DCDD1BA6BE55}" destId="{592E33A8-5FC0-459E-B05D-E9D237CF7393}" srcOrd="3" destOrd="0" parTransId="{F07532B7-39EE-416E-A74D-29480D273AE7}" sibTransId="{3506D345-ED52-4B3E-A87A-7F332E65D7C7}"/>
    <dgm:cxn modelId="{DA3E0F2B-2C7B-425D-A865-DB1E9A6885FD}" srcId="{B0E460A1-1AD5-41C1-8B59-DCDD1BA6BE55}" destId="{24A927CD-D841-4668-8423-4BD58274C2A7}" srcOrd="4" destOrd="0" parTransId="{218D7F21-8D1D-4C38-85E2-201E1FEFE2BE}" sibTransId="{E446E396-9943-4085-803E-4818B64D1F2F}"/>
    <dgm:cxn modelId="{46A119EE-F3C8-4DEF-BC97-ACDF265A3745}" type="presOf" srcId="{57805561-2A3D-4CA0-A979-975480E513DE}" destId="{44F68395-D72F-49DB-B23F-B4BED6B3C03D}" srcOrd="1" destOrd="0" presId="urn:microsoft.com/office/officeart/2005/8/layout/lProcess2"/>
    <dgm:cxn modelId="{2470E2C4-CF72-4FEC-9E61-4BA7AA81EBDD}" srcId="{B0E460A1-1AD5-41C1-8B59-DCDD1BA6BE55}" destId="{5F27DF29-A1A1-4183-939A-278C55A5631D}" srcOrd="1" destOrd="0" parTransId="{61D42ECA-6EB4-4D50-ABBA-B7005E91F7D6}" sibTransId="{0EF9FC02-EBC1-4E91-BA5E-A7BAB560C049}"/>
    <dgm:cxn modelId="{5B2FB825-6B88-49B8-AFE1-F4C2CD37EC09}" srcId="{57805561-2A3D-4CA0-A979-975480E513DE}" destId="{F53C1E6F-F6F7-4AFE-A370-7D0F2C45BB68}" srcOrd="1" destOrd="0" parTransId="{41EAFB32-248D-4BDF-8E65-1A069CEC3CBB}" sibTransId="{56634802-442A-4FF1-9C88-9EBECB7031D0}"/>
    <dgm:cxn modelId="{459468F3-4083-43D8-ABEB-5C2DCC794829}" type="presOf" srcId="{592E33A8-5FC0-459E-B05D-E9D237CF7393}" destId="{3C5E91BE-0F75-4A6D-A988-DB0F12F6AEC5}" srcOrd="0" destOrd="0" presId="urn:microsoft.com/office/officeart/2005/8/layout/lProcess2"/>
    <dgm:cxn modelId="{16458092-EFB6-402F-AA44-644E39278DD7}" type="presOf" srcId="{C67CEFAF-8A2F-4F09-860D-9D7CD914D824}" destId="{E8439F4B-EF1A-4E7E-8DAC-B382E184D582}" srcOrd="0" destOrd="0" presId="urn:microsoft.com/office/officeart/2005/8/layout/lProcess2"/>
    <dgm:cxn modelId="{CC4E1F18-D570-4AE2-A320-ECE3690B4BB7}" srcId="{57805561-2A3D-4CA0-A979-975480E513DE}" destId="{E0EC6AA9-013A-489F-A5E8-352C842F6C54}" srcOrd="2" destOrd="0" parTransId="{2E87A774-28E9-454C-BA8B-C5FC8C809CFD}" sibTransId="{2E288C1F-B195-4C54-A059-F56C1D34C2D9}"/>
    <dgm:cxn modelId="{BDFC1365-D2E4-46C1-BE0E-37D1C30C2DB0}" type="presOf" srcId="{E203C72A-3986-4CA0-818D-AB83B374B154}" destId="{17D95D33-1D32-4A52-AB96-864A1A697893}" srcOrd="0" destOrd="0" presId="urn:microsoft.com/office/officeart/2005/8/layout/lProcess2"/>
    <dgm:cxn modelId="{B455FFC2-4E2F-4818-9782-0C8CBEED249F}" srcId="{B0E460A1-1AD5-41C1-8B59-DCDD1BA6BE55}" destId="{F9F9DF30-9249-4BEF-9D82-5ACDC35119D0}" srcOrd="0" destOrd="0" parTransId="{C5357047-FD25-4639-846A-2C1ABACDD51B}" sibTransId="{D7EF4D78-FD5C-487F-B4BE-9D9EE2457831}"/>
    <dgm:cxn modelId="{5EC2C2B4-4557-48F1-8B20-C556EF0F1641}" type="presOf" srcId="{5F27DF29-A1A1-4183-939A-278C55A5631D}" destId="{007F812B-AD80-4834-B1EB-6A71409A989D}" srcOrd="0" destOrd="0" presId="urn:microsoft.com/office/officeart/2005/8/layout/lProcess2"/>
    <dgm:cxn modelId="{066FF38C-B899-4E4E-B9DB-3ABDB4A67294}" type="presOf" srcId="{57805561-2A3D-4CA0-A979-975480E513DE}" destId="{D4937A43-7039-4A83-BE15-33A3980D8529}" srcOrd="0" destOrd="0" presId="urn:microsoft.com/office/officeart/2005/8/layout/lProcess2"/>
    <dgm:cxn modelId="{F8F94B81-E00F-437C-85B0-2EE6265C802B}" type="presOf" srcId="{E0EC6AA9-013A-489F-A5E8-352C842F6C54}" destId="{FA2A928D-92A3-478A-8A5C-7A89301E898F}" srcOrd="0" destOrd="0" presId="urn:microsoft.com/office/officeart/2005/8/layout/lProcess2"/>
    <dgm:cxn modelId="{04A75644-AD18-4030-AF2E-749F5129377C}" srcId="{57805561-2A3D-4CA0-A979-975480E513DE}" destId="{C67CEFAF-8A2F-4F09-860D-9D7CD914D824}" srcOrd="4" destOrd="0" parTransId="{9E6E36DF-34AC-47E0-B122-B7D5C8399280}" sibTransId="{03E24271-A6EE-4386-918C-E95106957B71}"/>
    <dgm:cxn modelId="{1BA011C6-DAD3-4B32-833C-07B51DBF6D0F}" type="presOf" srcId="{B0E460A1-1AD5-41C1-8B59-DCDD1BA6BE55}" destId="{66530177-388E-489F-8A84-B5E6F020C5A1}" srcOrd="0" destOrd="0" presId="urn:microsoft.com/office/officeart/2005/8/layout/lProcess2"/>
    <dgm:cxn modelId="{0CB2F69D-55AA-44B0-AA06-B322103C90B2}" srcId="{57805561-2A3D-4CA0-A979-975480E513DE}" destId="{E203C72A-3986-4CA0-818D-AB83B374B154}" srcOrd="3" destOrd="0" parTransId="{1E73B95F-789D-48AB-BDA3-90C4AAA59F60}" sibTransId="{9E8AC69B-EA9C-403F-B13B-B811223FB7E2}"/>
    <dgm:cxn modelId="{6FDFF4D1-0E23-409C-B7D6-6F647EAA7340}" type="presOf" srcId="{F53C1E6F-F6F7-4AFE-A370-7D0F2C45BB68}" destId="{E128F50C-9848-4338-9B99-636CCF4F7FB7}" srcOrd="0" destOrd="0" presId="urn:microsoft.com/office/officeart/2005/8/layout/lProcess2"/>
    <dgm:cxn modelId="{7FBC9FFE-9221-41C9-B347-43EFB689BA06}" type="presParOf" srcId="{88654618-39DD-454F-927E-B8CA82055759}" destId="{AB82FA00-F6CF-4158-87A1-6049467A2FB8}" srcOrd="0" destOrd="0" presId="urn:microsoft.com/office/officeart/2005/8/layout/lProcess2"/>
    <dgm:cxn modelId="{7E7D11AF-28F5-4ABD-875E-21D0010DC6D0}" type="presParOf" srcId="{AB82FA00-F6CF-4158-87A1-6049467A2FB8}" destId="{D4937A43-7039-4A83-BE15-33A3980D8529}" srcOrd="0" destOrd="0" presId="urn:microsoft.com/office/officeart/2005/8/layout/lProcess2"/>
    <dgm:cxn modelId="{FDF4A9DC-2F05-4BAF-B441-6B209F857813}" type="presParOf" srcId="{AB82FA00-F6CF-4158-87A1-6049467A2FB8}" destId="{44F68395-D72F-49DB-B23F-B4BED6B3C03D}" srcOrd="1" destOrd="0" presId="urn:microsoft.com/office/officeart/2005/8/layout/lProcess2"/>
    <dgm:cxn modelId="{5413454E-B1B9-44F2-8E92-29A99E6F557A}" type="presParOf" srcId="{AB82FA00-F6CF-4158-87A1-6049467A2FB8}" destId="{5FE2C573-6F82-49AC-9083-4AD56044C707}" srcOrd="2" destOrd="0" presId="urn:microsoft.com/office/officeart/2005/8/layout/lProcess2"/>
    <dgm:cxn modelId="{C54741DF-2C96-4370-A543-0C46D5C8008D}" type="presParOf" srcId="{5FE2C573-6F82-49AC-9083-4AD56044C707}" destId="{45ABAEBB-DF24-4807-AEC0-58330A8698B3}" srcOrd="0" destOrd="0" presId="urn:microsoft.com/office/officeart/2005/8/layout/lProcess2"/>
    <dgm:cxn modelId="{F740318C-4EBE-4D2A-9401-3A1FBA52BCF5}" type="presParOf" srcId="{45ABAEBB-DF24-4807-AEC0-58330A8698B3}" destId="{2F48BE84-1990-4D59-864D-72F2FB9E62B3}" srcOrd="0" destOrd="0" presId="urn:microsoft.com/office/officeart/2005/8/layout/lProcess2"/>
    <dgm:cxn modelId="{720B8264-B949-4CA3-95A8-FF18A1D1C55B}" type="presParOf" srcId="{45ABAEBB-DF24-4807-AEC0-58330A8698B3}" destId="{6841CB53-7005-44F8-AF6C-1947D1D4A0E5}" srcOrd="1" destOrd="0" presId="urn:microsoft.com/office/officeart/2005/8/layout/lProcess2"/>
    <dgm:cxn modelId="{B3D582AB-8D6F-4ACC-AF10-BEFE0F0F1BFD}" type="presParOf" srcId="{45ABAEBB-DF24-4807-AEC0-58330A8698B3}" destId="{E128F50C-9848-4338-9B99-636CCF4F7FB7}" srcOrd="2" destOrd="0" presId="urn:microsoft.com/office/officeart/2005/8/layout/lProcess2"/>
    <dgm:cxn modelId="{C53B897F-639E-4108-BA4E-5CDF9FF84203}" type="presParOf" srcId="{45ABAEBB-DF24-4807-AEC0-58330A8698B3}" destId="{544536E3-C186-40AA-8CE1-899CB0D98C40}" srcOrd="3" destOrd="0" presId="urn:microsoft.com/office/officeart/2005/8/layout/lProcess2"/>
    <dgm:cxn modelId="{C18BCC4D-15F1-48E4-943E-EC27819B689B}" type="presParOf" srcId="{45ABAEBB-DF24-4807-AEC0-58330A8698B3}" destId="{FA2A928D-92A3-478A-8A5C-7A89301E898F}" srcOrd="4" destOrd="0" presId="urn:microsoft.com/office/officeart/2005/8/layout/lProcess2"/>
    <dgm:cxn modelId="{9458F875-668C-462D-802B-DDBE7724C091}" type="presParOf" srcId="{45ABAEBB-DF24-4807-AEC0-58330A8698B3}" destId="{7E497FE8-575D-49EB-B35B-D98BBC1C165E}" srcOrd="5" destOrd="0" presId="urn:microsoft.com/office/officeart/2005/8/layout/lProcess2"/>
    <dgm:cxn modelId="{D81D4223-BF67-4679-9075-00858FE0B10E}" type="presParOf" srcId="{45ABAEBB-DF24-4807-AEC0-58330A8698B3}" destId="{17D95D33-1D32-4A52-AB96-864A1A697893}" srcOrd="6" destOrd="0" presId="urn:microsoft.com/office/officeart/2005/8/layout/lProcess2"/>
    <dgm:cxn modelId="{D96C31D5-F1BB-458F-8DC2-AA64A1EA02D3}" type="presParOf" srcId="{45ABAEBB-DF24-4807-AEC0-58330A8698B3}" destId="{1FEF23F8-6921-471A-A320-F082A6F44754}" srcOrd="7" destOrd="0" presId="urn:microsoft.com/office/officeart/2005/8/layout/lProcess2"/>
    <dgm:cxn modelId="{FC82F209-7DE7-4F28-97E4-79165D74D19C}" type="presParOf" srcId="{45ABAEBB-DF24-4807-AEC0-58330A8698B3}" destId="{E8439F4B-EF1A-4E7E-8DAC-B382E184D582}" srcOrd="8" destOrd="0" presId="urn:microsoft.com/office/officeart/2005/8/layout/lProcess2"/>
    <dgm:cxn modelId="{8EFC48A7-190D-4355-8A37-544758A9D9DD}" type="presParOf" srcId="{88654618-39DD-454F-927E-B8CA82055759}" destId="{036C4404-546B-4741-9297-64301A861FB5}" srcOrd="1" destOrd="0" presId="urn:microsoft.com/office/officeart/2005/8/layout/lProcess2"/>
    <dgm:cxn modelId="{44D7D48A-D509-4EDE-9C7C-A984C4F49ABD}" type="presParOf" srcId="{88654618-39DD-454F-927E-B8CA82055759}" destId="{760C78C1-E482-4FBF-90F6-FAED942C721F}" srcOrd="2" destOrd="0" presId="urn:microsoft.com/office/officeart/2005/8/layout/lProcess2"/>
    <dgm:cxn modelId="{F4E9016C-1656-486B-B320-6B7C55B64897}" type="presParOf" srcId="{760C78C1-E482-4FBF-90F6-FAED942C721F}" destId="{66530177-388E-489F-8A84-B5E6F020C5A1}" srcOrd="0" destOrd="0" presId="urn:microsoft.com/office/officeart/2005/8/layout/lProcess2"/>
    <dgm:cxn modelId="{56DD51A6-1F56-4E37-A233-C78E4656548F}" type="presParOf" srcId="{760C78C1-E482-4FBF-90F6-FAED942C721F}" destId="{9464408E-9B2F-4C3D-A027-C7C43D971501}" srcOrd="1" destOrd="0" presId="urn:microsoft.com/office/officeart/2005/8/layout/lProcess2"/>
    <dgm:cxn modelId="{4ADD165B-4F8E-491B-B20A-76A55029B56C}" type="presParOf" srcId="{760C78C1-E482-4FBF-90F6-FAED942C721F}" destId="{E8C6AF7A-65D4-47A8-A099-D96259EB0D61}" srcOrd="2" destOrd="0" presId="urn:microsoft.com/office/officeart/2005/8/layout/lProcess2"/>
    <dgm:cxn modelId="{0DBB8141-E6BD-4833-A0FA-EC4EA9BD002F}" type="presParOf" srcId="{E8C6AF7A-65D4-47A8-A099-D96259EB0D61}" destId="{2BC7A5AB-9D40-481F-8611-DC3AEBD6BC60}" srcOrd="0" destOrd="0" presId="urn:microsoft.com/office/officeart/2005/8/layout/lProcess2"/>
    <dgm:cxn modelId="{862A84B9-132F-44EA-B84A-0D2B7D9E6432}" type="presParOf" srcId="{2BC7A5AB-9D40-481F-8611-DC3AEBD6BC60}" destId="{25A269AE-7109-46A8-A15B-7AF62BEB1D1D}" srcOrd="0" destOrd="0" presId="urn:microsoft.com/office/officeart/2005/8/layout/lProcess2"/>
    <dgm:cxn modelId="{8B0EA20A-876A-4BE8-9028-5563ACEDDD17}" type="presParOf" srcId="{2BC7A5AB-9D40-481F-8611-DC3AEBD6BC60}" destId="{C7D64E38-F593-47A4-B747-F692CBF8CA7B}" srcOrd="1" destOrd="0" presId="urn:microsoft.com/office/officeart/2005/8/layout/lProcess2"/>
    <dgm:cxn modelId="{571F4691-A38A-4E86-9625-8D31C501B427}" type="presParOf" srcId="{2BC7A5AB-9D40-481F-8611-DC3AEBD6BC60}" destId="{007F812B-AD80-4834-B1EB-6A71409A989D}" srcOrd="2" destOrd="0" presId="urn:microsoft.com/office/officeart/2005/8/layout/lProcess2"/>
    <dgm:cxn modelId="{9008E1FB-BA10-460E-901E-8100CACCDF4C}" type="presParOf" srcId="{2BC7A5AB-9D40-481F-8611-DC3AEBD6BC60}" destId="{070A7DD4-3E69-4935-8B07-338CA5DAE110}" srcOrd="3" destOrd="0" presId="urn:microsoft.com/office/officeart/2005/8/layout/lProcess2"/>
    <dgm:cxn modelId="{5B3C45B8-A05F-4286-A995-665C5A6712E8}" type="presParOf" srcId="{2BC7A5AB-9D40-481F-8611-DC3AEBD6BC60}" destId="{5D29E65E-147D-4940-A5BD-1B19631BDF64}" srcOrd="4" destOrd="0" presId="urn:microsoft.com/office/officeart/2005/8/layout/lProcess2"/>
    <dgm:cxn modelId="{45CA0501-4077-4090-A1E3-06ADA7B037F6}" type="presParOf" srcId="{2BC7A5AB-9D40-481F-8611-DC3AEBD6BC60}" destId="{DB54595B-41CF-408E-B266-FB8B6319ED4E}" srcOrd="5" destOrd="0" presId="urn:microsoft.com/office/officeart/2005/8/layout/lProcess2"/>
    <dgm:cxn modelId="{EA4AC38C-960D-4C03-98ED-722191F712D3}" type="presParOf" srcId="{2BC7A5AB-9D40-481F-8611-DC3AEBD6BC60}" destId="{3C5E91BE-0F75-4A6D-A988-DB0F12F6AEC5}" srcOrd="6" destOrd="0" presId="urn:microsoft.com/office/officeart/2005/8/layout/lProcess2"/>
    <dgm:cxn modelId="{A663490E-AEE7-4B19-A4FD-57A0F5382B2E}" type="presParOf" srcId="{2BC7A5AB-9D40-481F-8611-DC3AEBD6BC60}" destId="{90CC1B90-9888-4E85-8A1D-0B7460F70D81}" srcOrd="7" destOrd="0" presId="urn:microsoft.com/office/officeart/2005/8/layout/lProcess2"/>
    <dgm:cxn modelId="{E458B17C-3585-471B-BFB6-3F37835FCEB9}" type="presParOf" srcId="{2BC7A5AB-9D40-481F-8611-DC3AEBD6BC60}" destId="{31E32557-65F0-4BED-9A2D-FD918832B5B1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38235-469C-4FAE-A7B9-CD3B675D0787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A651A70C-FC7F-4896-8EFB-52D4E9304082}">
      <dgm:prSet phldrT="[Text]"/>
      <dgm:spPr/>
      <dgm:t>
        <a:bodyPr/>
        <a:lstStyle/>
        <a:p>
          <a:r>
            <a:rPr lang="en-US" b="1" dirty="0" smtClean="0"/>
            <a:t>Introduction</a:t>
          </a:r>
          <a:endParaRPr lang="en-IN" b="1" dirty="0"/>
        </a:p>
      </dgm:t>
    </dgm:pt>
    <dgm:pt modelId="{BFEFE361-193A-4D68-AD01-3C898EB39043}" type="parTrans" cxnId="{684476F0-182D-40DE-BFD1-077177010C5E}">
      <dgm:prSet/>
      <dgm:spPr/>
      <dgm:t>
        <a:bodyPr/>
        <a:lstStyle/>
        <a:p>
          <a:endParaRPr lang="en-IN"/>
        </a:p>
      </dgm:t>
    </dgm:pt>
    <dgm:pt modelId="{FF9D1612-968C-4FA2-B3ED-2D926C314A9F}" type="sibTrans" cxnId="{684476F0-182D-40DE-BFD1-077177010C5E}">
      <dgm:prSet/>
      <dgm:spPr/>
      <dgm:t>
        <a:bodyPr/>
        <a:lstStyle/>
        <a:p>
          <a:endParaRPr lang="en-IN"/>
        </a:p>
      </dgm:t>
    </dgm:pt>
    <dgm:pt modelId="{EF4DEE62-D1C1-4B42-8346-D768F197F5E8}">
      <dgm:prSet phldrT="[Text]" custT="1"/>
      <dgm:spPr/>
      <dgm:t>
        <a:bodyPr/>
        <a:lstStyle/>
        <a:p>
          <a:pPr algn="ctr"/>
          <a:r>
            <a:rPr lang="en-US" sz="2400" b="1" dirty="0" smtClean="0"/>
            <a:t>Nutrient Richness</a:t>
          </a:r>
        </a:p>
        <a:p>
          <a:pPr algn="just"/>
          <a:r>
            <a:rPr lang="en-US" sz="1800" dirty="0" smtClean="0"/>
            <a:t>1. </a:t>
          </a:r>
          <a:r>
            <a:rPr lang="en-US" sz="1800" b="1" dirty="0" smtClean="0"/>
            <a:t>Protein</a:t>
          </a:r>
          <a:r>
            <a:rPr lang="en-US" sz="1800" dirty="0" smtClean="0"/>
            <a:t> content of insects ranges from 15% to 81% (dry basis), which is of good quality and high digestibility  (</a:t>
          </a:r>
          <a:r>
            <a:rPr lang="es-ES" sz="1800" dirty="0" smtClean="0"/>
            <a:t>Ramos - </a:t>
          </a:r>
          <a:r>
            <a:rPr lang="es-ES" sz="1800" dirty="0" err="1" smtClean="0"/>
            <a:t>Elorduy</a:t>
          </a:r>
          <a:r>
            <a:rPr lang="es-ES" sz="1800" dirty="0" smtClean="0"/>
            <a:t> et al., 1997)</a:t>
          </a:r>
        </a:p>
        <a:p>
          <a:pPr algn="just"/>
          <a:r>
            <a:rPr lang="es-ES" sz="1800" dirty="0" smtClean="0"/>
            <a:t>2. </a:t>
          </a:r>
          <a:r>
            <a:rPr lang="es-ES" sz="1800" dirty="0" err="1" smtClean="0"/>
            <a:t>They</a:t>
          </a:r>
          <a:r>
            <a:rPr lang="es-ES" sz="1800" dirty="0" smtClean="0"/>
            <a:t> are </a:t>
          </a:r>
          <a:r>
            <a:rPr lang="es-ES" sz="1800" dirty="0" err="1" smtClean="0"/>
            <a:t>also</a:t>
          </a:r>
          <a:r>
            <a:rPr lang="es-ES" sz="1800" dirty="0" smtClean="0"/>
            <a:t> </a:t>
          </a:r>
          <a:r>
            <a:rPr lang="en-US" sz="1800" dirty="0" smtClean="0"/>
            <a:t>rich sources of </a:t>
          </a:r>
          <a:r>
            <a:rPr lang="en-US" sz="1800" b="1" dirty="0" smtClean="0"/>
            <a:t>fat</a:t>
          </a:r>
          <a:r>
            <a:rPr lang="en-US" sz="1800" dirty="0" smtClean="0"/>
            <a:t>, </a:t>
          </a:r>
          <a:r>
            <a:rPr lang="en-US" sz="1800" b="1" dirty="0" smtClean="0"/>
            <a:t>vitamins</a:t>
          </a:r>
          <a:r>
            <a:rPr lang="en-US" sz="1800" dirty="0" smtClean="0"/>
            <a:t> and </a:t>
          </a:r>
          <a:r>
            <a:rPr lang="en-US" sz="1800" b="1" dirty="0" smtClean="0"/>
            <a:t>minerals</a:t>
          </a:r>
          <a:r>
            <a:rPr lang="en-US" sz="1800" dirty="0" smtClean="0"/>
            <a:t>, especially </a:t>
          </a:r>
          <a:r>
            <a:rPr lang="en-US" sz="1800" b="1" dirty="0" smtClean="0"/>
            <a:t>iron</a:t>
          </a:r>
          <a:r>
            <a:rPr lang="en-US" sz="1800" dirty="0" smtClean="0"/>
            <a:t> and </a:t>
          </a:r>
          <a:r>
            <a:rPr lang="en-US" sz="1800" b="1" dirty="0" smtClean="0"/>
            <a:t>zinc</a:t>
          </a:r>
          <a:r>
            <a:rPr lang="en-US" sz="1800" dirty="0" smtClean="0"/>
            <a:t> (</a:t>
          </a:r>
          <a:r>
            <a:rPr lang="en-US" sz="1800" dirty="0" err="1" smtClean="0"/>
            <a:t>Akinnawo</a:t>
          </a:r>
          <a:r>
            <a:rPr lang="en-US" sz="1800" dirty="0" smtClean="0"/>
            <a:t> &amp; </a:t>
          </a:r>
          <a:r>
            <a:rPr lang="en-US" sz="1800" dirty="0" err="1" smtClean="0"/>
            <a:t>Ketiku</a:t>
          </a:r>
          <a:r>
            <a:rPr lang="en-US" sz="1800" dirty="0" smtClean="0"/>
            <a:t>, 2000)</a:t>
          </a:r>
          <a:endParaRPr lang="en-IN" sz="1800" dirty="0"/>
        </a:p>
      </dgm:t>
    </dgm:pt>
    <dgm:pt modelId="{61D3CA42-5EC5-4788-AB89-C7340009C6DC}" type="parTrans" cxnId="{EB78DB5F-5455-451C-B48A-5D433D27CF7F}">
      <dgm:prSet/>
      <dgm:spPr/>
      <dgm:t>
        <a:bodyPr/>
        <a:lstStyle/>
        <a:p>
          <a:endParaRPr lang="en-IN"/>
        </a:p>
      </dgm:t>
    </dgm:pt>
    <dgm:pt modelId="{BF9C005C-B597-4A15-A10E-FCDD46F2DDE6}" type="sibTrans" cxnId="{EB78DB5F-5455-451C-B48A-5D433D27CF7F}">
      <dgm:prSet/>
      <dgm:spPr/>
      <dgm:t>
        <a:bodyPr/>
        <a:lstStyle/>
        <a:p>
          <a:endParaRPr lang="en-IN"/>
        </a:p>
      </dgm:t>
    </dgm:pt>
    <dgm:pt modelId="{A9595300-54F8-41C7-AF72-A622CF4BF020}">
      <dgm:prSet phldrT="[Text]" custT="1"/>
      <dgm:spPr/>
      <dgm:t>
        <a:bodyPr/>
        <a:lstStyle/>
        <a:p>
          <a:pPr algn="ctr"/>
          <a:r>
            <a:rPr lang="en-US" sz="2400" b="1" dirty="0" smtClean="0"/>
            <a:t>Lipid Content</a:t>
          </a:r>
        </a:p>
        <a:p>
          <a:pPr algn="just"/>
          <a:r>
            <a:rPr lang="en-US" sz="1800" dirty="0" smtClean="0"/>
            <a:t>1. </a:t>
          </a:r>
          <a:r>
            <a:rPr lang="en-US" sz="1800" b="1" dirty="0" smtClean="0"/>
            <a:t>Fat</a:t>
          </a:r>
          <a:r>
            <a:rPr lang="en-US" sz="1800" dirty="0" smtClean="0"/>
            <a:t> content among various edible insects ranges from 1.5% (</a:t>
          </a:r>
          <a:r>
            <a:rPr lang="en-US" sz="1800" dirty="0" err="1" smtClean="0"/>
            <a:t>Coleoptera</a:t>
          </a:r>
          <a:r>
            <a:rPr lang="en-US" sz="1800" dirty="0" smtClean="0"/>
            <a:t>) to 77% (Lepidoptera) (</a:t>
          </a:r>
          <a:r>
            <a:rPr lang="en-US" sz="1800" dirty="0" err="1" smtClean="0"/>
            <a:t>Raksakantong</a:t>
          </a:r>
          <a:r>
            <a:rPr lang="en-US" sz="1800" dirty="0" smtClean="0"/>
            <a:t> et al., 2010)</a:t>
          </a:r>
        </a:p>
        <a:p>
          <a:pPr algn="just"/>
          <a:r>
            <a:rPr lang="en-US" sz="1800" dirty="0" smtClean="0"/>
            <a:t>2. Insects often establish metabolic reserves, such as fats, especially during immature stages, for example larvae</a:t>
          </a:r>
        </a:p>
        <a:p>
          <a:pPr algn="ctr"/>
          <a:endParaRPr lang="en-IN" sz="1800" dirty="0"/>
        </a:p>
      </dgm:t>
    </dgm:pt>
    <dgm:pt modelId="{A89CBCAC-926F-4A20-BEC5-9F56E9A7924A}" type="parTrans" cxnId="{7F1340C7-E257-4022-8E8A-7784E34E42BA}">
      <dgm:prSet/>
      <dgm:spPr/>
      <dgm:t>
        <a:bodyPr/>
        <a:lstStyle/>
        <a:p>
          <a:endParaRPr lang="en-IN"/>
        </a:p>
      </dgm:t>
    </dgm:pt>
    <dgm:pt modelId="{2E9EDDA0-CE3B-42C6-976D-8E807B3C5CC3}" type="sibTrans" cxnId="{7F1340C7-E257-4022-8E8A-7784E34E42BA}">
      <dgm:prSet/>
      <dgm:spPr/>
      <dgm:t>
        <a:bodyPr/>
        <a:lstStyle/>
        <a:p>
          <a:endParaRPr lang="en-IN"/>
        </a:p>
      </dgm:t>
    </dgm:pt>
    <dgm:pt modelId="{59DEF61D-6CA6-4255-A58C-2F2F28288852}">
      <dgm:prSet phldrT="[Text]" custT="1"/>
      <dgm:spPr/>
      <dgm:t>
        <a:bodyPr/>
        <a:lstStyle/>
        <a:p>
          <a:pPr algn="ctr"/>
          <a:r>
            <a:rPr lang="en-US" sz="2400" b="1" dirty="0" smtClean="0"/>
            <a:t>Unsaturated Fatty Acids</a:t>
          </a:r>
        </a:p>
        <a:p>
          <a:pPr algn="just"/>
          <a:r>
            <a:rPr lang="en-US" sz="1800" b="0" dirty="0" smtClean="0"/>
            <a:t>1. </a:t>
          </a:r>
          <a:r>
            <a:rPr lang="en-US" sz="1800" b="1" dirty="0" smtClean="0"/>
            <a:t>PUFA</a:t>
          </a:r>
          <a:r>
            <a:rPr lang="en-US" sz="1800" dirty="0" smtClean="0"/>
            <a:t> were most predominant fatty  acids, followed by saturated fatty acids and </a:t>
          </a:r>
          <a:r>
            <a:rPr lang="en-US" sz="1800" b="1" dirty="0" smtClean="0"/>
            <a:t>MUFA</a:t>
          </a:r>
          <a:r>
            <a:rPr lang="en-US" sz="1800" dirty="0" smtClean="0"/>
            <a:t> in all  the investigated insects (</a:t>
          </a:r>
          <a:r>
            <a:rPr lang="en-US" sz="1800" dirty="0" err="1" smtClean="0"/>
            <a:t>Raksakantong</a:t>
          </a:r>
          <a:r>
            <a:rPr lang="en-US" sz="1800" dirty="0" smtClean="0"/>
            <a:t> et al., 2010)</a:t>
          </a:r>
        </a:p>
        <a:p>
          <a:pPr algn="just"/>
          <a:r>
            <a:rPr lang="en-US" sz="1800" dirty="0" smtClean="0"/>
            <a:t>2. Insects are good source of important fatty acid, which should be considered for human consumption</a:t>
          </a:r>
          <a:endParaRPr lang="en-IN" sz="1800" b="0" dirty="0"/>
        </a:p>
      </dgm:t>
    </dgm:pt>
    <dgm:pt modelId="{0A3A3630-7A9F-4DC7-981D-BC0874E02A8C}" type="parTrans" cxnId="{72956F1A-06A5-41EB-8AB8-6274BC6D2CB0}">
      <dgm:prSet/>
      <dgm:spPr/>
      <dgm:t>
        <a:bodyPr/>
        <a:lstStyle/>
        <a:p>
          <a:endParaRPr lang="en-IN"/>
        </a:p>
      </dgm:t>
    </dgm:pt>
    <dgm:pt modelId="{54A62854-E3F8-4FA8-90C6-9A3087741FB2}" type="sibTrans" cxnId="{72956F1A-06A5-41EB-8AB8-6274BC6D2CB0}">
      <dgm:prSet/>
      <dgm:spPr/>
      <dgm:t>
        <a:bodyPr/>
        <a:lstStyle/>
        <a:p>
          <a:endParaRPr lang="en-IN"/>
        </a:p>
      </dgm:t>
    </dgm:pt>
    <dgm:pt modelId="{256E4ECC-4468-44A1-ADAC-33282FAA85B2}" type="pres">
      <dgm:prSet presAssocID="{C7F38235-469C-4FAE-A7B9-CD3B675D078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722049D-6FCE-4C72-A59F-767437266161}" type="pres">
      <dgm:prSet presAssocID="{A651A70C-FC7F-4896-8EFB-52D4E9304082}" presName="roof" presStyleLbl="dkBgShp" presStyleIdx="0" presStyleCnt="2" custScaleY="35021"/>
      <dgm:spPr/>
      <dgm:t>
        <a:bodyPr/>
        <a:lstStyle/>
        <a:p>
          <a:endParaRPr lang="en-IN"/>
        </a:p>
      </dgm:t>
    </dgm:pt>
    <dgm:pt modelId="{2B95A30D-35AE-47A7-B872-C6987C88F7D1}" type="pres">
      <dgm:prSet presAssocID="{A651A70C-FC7F-4896-8EFB-52D4E9304082}" presName="pillars" presStyleCnt="0"/>
      <dgm:spPr/>
    </dgm:pt>
    <dgm:pt modelId="{B5EF5BEB-CDCF-46A7-B6D9-C8C1297A1415}" type="pres">
      <dgm:prSet presAssocID="{A651A70C-FC7F-4896-8EFB-52D4E930408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E43287-6239-4A8E-86C9-2173F281308C}" type="pres">
      <dgm:prSet presAssocID="{A9595300-54F8-41C7-AF72-A622CF4BF02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82F9D5A-DE82-412C-830D-EC8D41DBBA8E}" type="pres">
      <dgm:prSet presAssocID="{59DEF61D-6CA6-4255-A58C-2F2F2828885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47B7DC-FAAA-4AA0-8831-AA9EEC656421}" type="pres">
      <dgm:prSet presAssocID="{A651A70C-FC7F-4896-8EFB-52D4E9304082}" presName="base" presStyleLbl="dkBgShp" presStyleIdx="1" presStyleCnt="2"/>
      <dgm:spPr/>
    </dgm:pt>
  </dgm:ptLst>
  <dgm:cxnLst>
    <dgm:cxn modelId="{0F23A983-5A11-45AC-9405-B77505264853}" type="presOf" srcId="{A9595300-54F8-41C7-AF72-A622CF4BF020}" destId="{B3E43287-6239-4A8E-86C9-2173F281308C}" srcOrd="0" destOrd="0" presId="urn:microsoft.com/office/officeart/2005/8/layout/hList3"/>
    <dgm:cxn modelId="{A274FDFB-B2E9-4286-BFF5-1999F68CB06E}" type="presOf" srcId="{C7F38235-469C-4FAE-A7B9-CD3B675D0787}" destId="{256E4ECC-4468-44A1-ADAC-33282FAA85B2}" srcOrd="0" destOrd="0" presId="urn:microsoft.com/office/officeart/2005/8/layout/hList3"/>
    <dgm:cxn modelId="{684476F0-182D-40DE-BFD1-077177010C5E}" srcId="{C7F38235-469C-4FAE-A7B9-CD3B675D0787}" destId="{A651A70C-FC7F-4896-8EFB-52D4E9304082}" srcOrd="0" destOrd="0" parTransId="{BFEFE361-193A-4D68-AD01-3C898EB39043}" sibTransId="{FF9D1612-968C-4FA2-B3ED-2D926C314A9F}"/>
    <dgm:cxn modelId="{7F1340C7-E257-4022-8E8A-7784E34E42BA}" srcId="{A651A70C-FC7F-4896-8EFB-52D4E9304082}" destId="{A9595300-54F8-41C7-AF72-A622CF4BF020}" srcOrd="1" destOrd="0" parTransId="{A89CBCAC-926F-4A20-BEC5-9F56E9A7924A}" sibTransId="{2E9EDDA0-CE3B-42C6-976D-8E807B3C5CC3}"/>
    <dgm:cxn modelId="{EB78DB5F-5455-451C-B48A-5D433D27CF7F}" srcId="{A651A70C-FC7F-4896-8EFB-52D4E9304082}" destId="{EF4DEE62-D1C1-4B42-8346-D768F197F5E8}" srcOrd="0" destOrd="0" parTransId="{61D3CA42-5EC5-4788-AB89-C7340009C6DC}" sibTransId="{BF9C005C-B597-4A15-A10E-FCDD46F2DDE6}"/>
    <dgm:cxn modelId="{72CD7690-FC6D-4238-A299-2A96ABCD8E78}" type="presOf" srcId="{A651A70C-FC7F-4896-8EFB-52D4E9304082}" destId="{B722049D-6FCE-4C72-A59F-767437266161}" srcOrd="0" destOrd="0" presId="urn:microsoft.com/office/officeart/2005/8/layout/hList3"/>
    <dgm:cxn modelId="{72956F1A-06A5-41EB-8AB8-6274BC6D2CB0}" srcId="{A651A70C-FC7F-4896-8EFB-52D4E9304082}" destId="{59DEF61D-6CA6-4255-A58C-2F2F28288852}" srcOrd="2" destOrd="0" parTransId="{0A3A3630-7A9F-4DC7-981D-BC0874E02A8C}" sibTransId="{54A62854-E3F8-4FA8-90C6-9A3087741FB2}"/>
    <dgm:cxn modelId="{C7A96B30-82D5-4886-B960-9D3AB9E82CB6}" type="presOf" srcId="{59DEF61D-6CA6-4255-A58C-2F2F28288852}" destId="{982F9D5A-DE82-412C-830D-EC8D41DBBA8E}" srcOrd="0" destOrd="0" presId="urn:microsoft.com/office/officeart/2005/8/layout/hList3"/>
    <dgm:cxn modelId="{D777C1CB-9105-4D95-B48D-556B46333B52}" type="presOf" srcId="{EF4DEE62-D1C1-4B42-8346-D768F197F5E8}" destId="{B5EF5BEB-CDCF-46A7-B6D9-C8C1297A1415}" srcOrd="0" destOrd="0" presId="urn:microsoft.com/office/officeart/2005/8/layout/hList3"/>
    <dgm:cxn modelId="{648636A0-4BAB-4009-8123-C0CE804F359F}" type="presParOf" srcId="{256E4ECC-4468-44A1-ADAC-33282FAA85B2}" destId="{B722049D-6FCE-4C72-A59F-767437266161}" srcOrd="0" destOrd="0" presId="urn:microsoft.com/office/officeart/2005/8/layout/hList3"/>
    <dgm:cxn modelId="{99B84315-3571-46FB-9B9B-A8A9C46EBB4C}" type="presParOf" srcId="{256E4ECC-4468-44A1-ADAC-33282FAA85B2}" destId="{2B95A30D-35AE-47A7-B872-C6987C88F7D1}" srcOrd="1" destOrd="0" presId="urn:microsoft.com/office/officeart/2005/8/layout/hList3"/>
    <dgm:cxn modelId="{E88A212D-C7AC-4F7B-B1F3-661E49C3D758}" type="presParOf" srcId="{2B95A30D-35AE-47A7-B872-C6987C88F7D1}" destId="{B5EF5BEB-CDCF-46A7-B6D9-C8C1297A1415}" srcOrd="0" destOrd="0" presId="urn:microsoft.com/office/officeart/2005/8/layout/hList3"/>
    <dgm:cxn modelId="{474DDAA3-0FD3-450F-B45B-F02734A17DD2}" type="presParOf" srcId="{2B95A30D-35AE-47A7-B872-C6987C88F7D1}" destId="{B3E43287-6239-4A8E-86C9-2173F281308C}" srcOrd="1" destOrd="0" presId="urn:microsoft.com/office/officeart/2005/8/layout/hList3"/>
    <dgm:cxn modelId="{87341C32-5651-4263-8FAB-B7FE26925D2F}" type="presParOf" srcId="{2B95A30D-35AE-47A7-B872-C6987C88F7D1}" destId="{982F9D5A-DE82-412C-830D-EC8D41DBBA8E}" srcOrd="2" destOrd="0" presId="urn:microsoft.com/office/officeart/2005/8/layout/hList3"/>
    <dgm:cxn modelId="{56144731-F3C4-4D13-99E7-EBDE7645E1C1}" type="presParOf" srcId="{256E4ECC-4468-44A1-ADAC-33282FAA85B2}" destId="{E547B7DC-FAAA-4AA0-8831-AA9EEC65642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244EF-60F9-4874-97B7-7EE45955B784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606D9B6-8A6B-49E2-9F20-261E9A9209CD}">
      <dgm:prSet phldrT="[Text]" custT="1"/>
      <dgm:spPr/>
      <dgm:t>
        <a:bodyPr/>
        <a:lstStyle/>
        <a:p>
          <a:r>
            <a:rPr lang="en-US" sz="3000" b="1" dirty="0" smtClean="0"/>
            <a:t>Lipids from Tenebrio molitor larvae (mealworms)</a:t>
          </a:r>
          <a:endParaRPr lang="en-US" sz="3000" b="1" dirty="0"/>
        </a:p>
      </dgm:t>
    </dgm:pt>
    <dgm:pt modelId="{39D2BEDF-DA29-4ADF-A1EA-C7BDCC09DD25}" type="parTrans" cxnId="{C48A3179-6958-4DB9-B724-B0A83540A29F}">
      <dgm:prSet/>
      <dgm:spPr/>
      <dgm:t>
        <a:bodyPr/>
        <a:lstStyle/>
        <a:p>
          <a:endParaRPr lang="en-US"/>
        </a:p>
      </dgm:t>
    </dgm:pt>
    <dgm:pt modelId="{0F3A4E9A-E6A2-4B9D-98EB-00F7476BE519}" type="sibTrans" cxnId="{C48A3179-6958-4DB9-B724-B0A83540A29F}">
      <dgm:prSet/>
      <dgm:spPr/>
      <dgm:t>
        <a:bodyPr/>
        <a:lstStyle/>
        <a:p>
          <a:endParaRPr lang="en-US"/>
        </a:p>
      </dgm:t>
    </dgm:pt>
    <dgm:pt modelId="{D05E2EB0-0085-4878-8F65-0EF11E015D2E}">
      <dgm:prSet phldrT="[Text]" custT="1"/>
      <dgm:spPr/>
      <dgm:t>
        <a:bodyPr/>
        <a:lstStyle/>
        <a:p>
          <a:r>
            <a:rPr lang="en-US" sz="2000" b="1" dirty="0" smtClean="0"/>
            <a:t>Quantity &amp; Quantity</a:t>
          </a:r>
          <a:endParaRPr lang="en-US" sz="2000" b="1" dirty="0"/>
        </a:p>
      </dgm:t>
    </dgm:pt>
    <dgm:pt modelId="{5C37BBF2-5D3F-4482-A7A8-2E972A50AAC9}" type="parTrans" cxnId="{2FFF125E-4D68-469F-ACA6-87F55AC65168}">
      <dgm:prSet/>
      <dgm:spPr/>
      <dgm:t>
        <a:bodyPr/>
        <a:lstStyle/>
        <a:p>
          <a:endParaRPr lang="en-US"/>
        </a:p>
      </dgm:t>
    </dgm:pt>
    <dgm:pt modelId="{3BC3BE40-C536-4D29-85D2-E05314042D8A}" type="sibTrans" cxnId="{2FFF125E-4D68-469F-ACA6-87F55AC65168}">
      <dgm:prSet/>
      <dgm:spPr/>
      <dgm:t>
        <a:bodyPr/>
        <a:lstStyle/>
        <a:p>
          <a:endParaRPr lang="en-US"/>
        </a:p>
      </dgm:t>
    </dgm:pt>
    <dgm:pt modelId="{B4AF0E39-F3E3-42F4-BB8B-05FE6B16587D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/>
            <a:t>Substitute of oilseeds</a:t>
          </a:r>
          <a:endParaRPr lang="en-US" b="1" dirty="0"/>
        </a:p>
      </dgm:t>
    </dgm:pt>
    <dgm:pt modelId="{A0F13BE3-15EC-4F1B-8C9F-9E2D97DD8CF7}" type="parTrans" cxnId="{20FC4885-43FA-461F-87B6-758AF95581DA}">
      <dgm:prSet/>
      <dgm:spPr/>
      <dgm:t>
        <a:bodyPr/>
        <a:lstStyle/>
        <a:p>
          <a:endParaRPr lang="en-US"/>
        </a:p>
      </dgm:t>
    </dgm:pt>
    <dgm:pt modelId="{84F64AB2-3B02-40BE-A0B8-2DBF1922E891}" type="sibTrans" cxnId="{20FC4885-43FA-461F-87B6-758AF95581DA}">
      <dgm:prSet/>
      <dgm:spPr/>
      <dgm:t>
        <a:bodyPr/>
        <a:lstStyle/>
        <a:p>
          <a:endParaRPr lang="en-US"/>
        </a:p>
      </dgm:t>
    </dgm:pt>
    <dgm:pt modelId="{0F85421C-98F0-412D-9A49-DF6961983268}" type="pres">
      <dgm:prSet presAssocID="{AAD244EF-60F9-4874-97B7-7EE45955B78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2573066F-0B23-441C-A1D1-87C6A94C1450}" type="pres">
      <dgm:prSet presAssocID="{6606D9B6-8A6B-49E2-9F20-261E9A9209CD}" presName="Parent" presStyleLbl="node0" presStyleIdx="0" presStyleCnt="1" custScaleX="102708" custScaleY="105352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5E388FA0-E447-46D6-A01C-765A029EE4CA}" type="pres">
      <dgm:prSet presAssocID="{6606D9B6-8A6B-49E2-9F20-261E9A9209CD}" presName="Accent1" presStyleLbl="node1" presStyleIdx="0" presStyleCnt="13" custScaleX="40651" custScaleY="40511"/>
      <dgm:spPr/>
    </dgm:pt>
    <dgm:pt modelId="{32FC99F2-653F-4B4B-958B-AA737624E599}" type="pres">
      <dgm:prSet presAssocID="{6606D9B6-8A6B-49E2-9F20-261E9A9209CD}" presName="Accent2" presStyleLbl="node1" presStyleIdx="1" presStyleCnt="13" custScaleX="40651" custScaleY="40511"/>
      <dgm:spPr/>
    </dgm:pt>
    <dgm:pt modelId="{456D6B3E-F7E5-4700-9A26-B4CCA1739F0D}" type="pres">
      <dgm:prSet presAssocID="{6606D9B6-8A6B-49E2-9F20-261E9A9209CD}" presName="Accent3" presStyleLbl="node1" presStyleIdx="2" presStyleCnt="13" custScaleX="40651" custScaleY="40511"/>
      <dgm:spPr/>
    </dgm:pt>
    <dgm:pt modelId="{BC2712BD-D9E0-45FC-AF77-CF17F5D6C835}" type="pres">
      <dgm:prSet presAssocID="{6606D9B6-8A6B-49E2-9F20-261E9A9209CD}" presName="Accent4" presStyleLbl="node1" presStyleIdx="3" presStyleCnt="13" custScaleX="40651" custScaleY="40511"/>
      <dgm:spPr/>
    </dgm:pt>
    <dgm:pt modelId="{395B23F7-CCB3-4FDC-8319-CC4A833BCAC6}" type="pres">
      <dgm:prSet presAssocID="{6606D9B6-8A6B-49E2-9F20-261E9A9209CD}" presName="Accent5" presStyleLbl="node1" presStyleIdx="4" presStyleCnt="13" custScaleX="40651" custScaleY="40511"/>
      <dgm:spPr/>
    </dgm:pt>
    <dgm:pt modelId="{00FC1A6A-86D4-42FA-B832-F9EDE75E23FA}" type="pres">
      <dgm:prSet presAssocID="{6606D9B6-8A6B-49E2-9F20-261E9A9209CD}" presName="Accent6" presStyleLbl="node1" presStyleIdx="5" presStyleCnt="13" custScaleX="40651" custScaleY="40511"/>
      <dgm:spPr>
        <a:solidFill>
          <a:schemeClr val="accent2"/>
        </a:solidFill>
      </dgm:spPr>
    </dgm:pt>
    <dgm:pt modelId="{39FBF962-9CC3-49C5-8F23-44B26E9C6587}" type="pres">
      <dgm:prSet presAssocID="{D05E2EB0-0085-4878-8F65-0EF11E015D2E}" presName="Child1" presStyleLbl="node1" presStyleIdx="6" presStyleCnt="13" custScaleX="113804" custScaleY="11669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0BE2788-0215-4ADE-8D58-EB86BEBE0D84}" type="pres">
      <dgm:prSet presAssocID="{D05E2EB0-0085-4878-8F65-0EF11E015D2E}" presName="Accent7" presStyleCnt="0"/>
      <dgm:spPr/>
    </dgm:pt>
    <dgm:pt modelId="{9CF89550-506C-4BC3-8FC8-33B6A63A6B47}" type="pres">
      <dgm:prSet presAssocID="{D05E2EB0-0085-4878-8F65-0EF11E015D2E}" presName="AccentHold1" presStyleLbl="node1" presStyleIdx="7" presStyleCnt="13" custFlipVert="0" custFlipHor="0" custScaleX="52132" custScaleY="56231" custLinFactX="-200000" custLinFactY="-53133" custLinFactNeighborX="-226777" custLinFactNeighborY="-100000"/>
      <dgm:spPr/>
    </dgm:pt>
    <dgm:pt modelId="{67D91274-B42B-469E-B030-77286B500449}" type="pres">
      <dgm:prSet presAssocID="{D05E2EB0-0085-4878-8F65-0EF11E015D2E}" presName="Accent8" presStyleCnt="0"/>
      <dgm:spPr/>
    </dgm:pt>
    <dgm:pt modelId="{2FA7BE96-301A-4EAE-AAE1-DC8D1F66E067}" type="pres">
      <dgm:prSet presAssocID="{D05E2EB0-0085-4878-8F65-0EF11E015D2E}" presName="AccentHold2" presStyleLbl="node1" presStyleIdx="8" presStyleCnt="13" custScaleX="40651" custScaleY="40511" custLinFactX="300000" custLinFactY="-109331" custLinFactNeighborX="396167" custLinFactNeighborY="-200000"/>
      <dgm:spPr>
        <a:solidFill>
          <a:schemeClr val="accent2"/>
        </a:solidFill>
      </dgm:spPr>
    </dgm:pt>
    <dgm:pt modelId="{61B0DA44-74CE-4AB5-80E6-C1A6D10C9F36}" type="pres">
      <dgm:prSet presAssocID="{B4AF0E39-F3E3-42F4-BB8B-05FE6B16587D}" presName="Child2" presStyleLbl="node1" presStyleIdx="9" presStyleCnt="13" custScaleX="129587" custScaleY="123748" custLinFactY="41529" custLinFactNeighborX="-5249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4A7C66-0B36-47E3-B105-8686502C4055}" type="pres">
      <dgm:prSet presAssocID="{B4AF0E39-F3E3-42F4-BB8B-05FE6B16587D}" presName="Accent9" presStyleCnt="0"/>
      <dgm:spPr/>
    </dgm:pt>
    <dgm:pt modelId="{9DBECF96-3751-4080-A3C5-DD0F326BEEA5}" type="pres">
      <dgm:prSet presAssocID="{B4AF0E39-F3E3-42F4-BB8B-05FE6B16587D}" presName="AccentHold1" presStyleLbl="node1" presStyleIdx="10" presStyleCnt="13" custScaleX="40651" custScaleY="40511" custLinFactX="-384356" custLinFactY="300000" custLinFactNeighborX="-400000" custLinFactNeighborY="310320"/>
      <dgm:spPr>
        <a:solidFill>
          <a:schemeClr val="accent2"/>
        </a:solidFill>
      </dgm:spPr>
    </dgm:pt>
    <dgm:pt modelId="{A79BBB5C-DABE-4941-9B74-4A519EB2582C}" type="pres">
      <dgm:prSet presAssocID="{B4AF0E39-F3E3-42F4-BB8B-05FE6B16587D}" presName="Accent10" presStyleCnt="0"/>
      <dgm:spPr/>
    </dgm:pt>
    <dgm:pt modelId="{0911832D-41A9-4FB8-8CA3-C04B872B2CA7}" type="pres">
      <dgm:prSet presAssocID="{B4AF0E39-F3E3-42F4-BB8B-05FE6B16587D}" presName="AccentHold2" presStyleLbl="node1" presStyleIdx="11" presStyleCnt="13" custScaleX="40651" custScaleY="40511"/>
      <dgm:spPr/>
    </dgm:pt>
    <dgm:pt modelId="{BDED3948-34AC-462A-BF13-AA390C346E91}" type="pres">
      <dgm:prSet presAssocID="{B4AF0E39-F3E3-42F4-BB8B-05FE6B16587D}" presName="Accent11" presStyleCnt="0"/>
      <dgm:spPr/>
    </dgm:pt>
    <dgm:pt modelId="{CEE725F5-A5E0-41FE-A353-1150005C4809}" type="pres">
      <dgm:prSet presAssocID="{B4AF0E39-F3E3-42F4-BB8B-05FE6B16587D}" presName="AccentHold3" presStyleLbl="node1" presStyleIdx="12" presStyleCnt="13" custScaleX="40651" custScaleY="40511" custLinFactY="136190" custLinFactNeighborX="7519" custLinFactNeighborY="200000"/>
      <dgm:spPr/>
    </dgm:pt>
  </dgm:ptLst>
  <dgm:cxnLst>
    <dgm:cxn modelId="{A6246C1A-E346-4C67-873D-27D46AEFEA78}" type="presOf" srcId="{B4AF0E39-F3E3-42F4-BB8B-05FE6B16587D}" destId="{61B0DA44-74CE-4AB5-80E6-C1A6D10C9F36}" srcOrd="0" destOrd="0" presId="urn:microsoft.com/office/officeart/2009/3/layout/CircleRelationship"/>
    <dgm:cxn modelId="{C2D54E73-714D-4AFD-86C6-C23D04C581AA}" type="presOf" srcId="{D05E2EB0-0085-4878-8F65-0EF11E015D2E}" destId="{39FBF962-9CC3-49C5-8F23-44B26E9C6587}" srcOrd="0" destOrd="0" presId="urn:microsoft.com/office/officeart/2009/3/layout/CircleRelationship"/>
    <dgm:cxn modelId="{852619E8-D8DE-46E7-97D0-BE1574F15EF2}" type="presOf" srcId="{AAD244EF-60F9-4874-97B7-7EE45955B784}" destId="{0F85421C-98F0-412D-9A49-DF6961983268}" srcOrd="0" destOrd="0" presId="urn:microsoft.com/office/officeart/2009/3/layout/CircleRelationship"/>
    <dgm:cxn modelId="{20FC4885-43FA-461F-87B6-758AF95581DA}" srcId="{6606D9B6-8A6B-49E2-9F20-261E9A9209CD}" destId="{B4AF0E39-F3E3-42F4-BB8B-05FE6B16587D}" srcOrd="1" destOrd="0" parTransId="{A0F13BE3-15EC-4F1B-8C9F-9E2D97DD8CF7}" sibTransId="{84F64AB2-3B02-40BE-A0B8-2DBF1922E891}"/>
    <dgm:cxn modelId="{2FFF125E-4D68-469F-ACA6-87F55AC65168}" srcId="{6606D9B6-8A6B-49E2-9F20-261E9A9209CD}" destId="{D05E2EB0-0085-4878-8F65-0EF11E015D2E}" srcOrd="0" destOrd="0" parTransId="{5C37BBF2-5D3F-4482-A7A8-2E972A50AAC9}" sibTransId="{3BC3BE40-C536-4D29-85D2-E05314042D8A}"/>
    <dgm:cxn modelId="{170904B0-59F6-4418-A266-F806042836AB}" type="presOf" srcId="{6606D9B6-8A6B-49E2-9F20-261E9A9209CD}" destId="{2573066F-0B23-441C-A1D1-87C6A94C1450}" srcOrd="0" destOrd="0" presId="urn:microsoft.com/office/officeart/2009/3/layout/CircleRelationship"/>
    <dgm:cxn modelId="{C48A3179-6958-4DB9-B724-B0A83540A29F}" srcId="{AAD244EF-60F9-4874-97B7-7EE45955B784}" destId="{6606D9B6-8A6B-49E2-9F20-261E9A9209CD}" srcOrd="0" destOrd="0" parTransId="{39D2BEDF-DA29-4ADF-A1EA-C7BDCC09DD25}" sibTransId="{0F3A4E9A-E6A2-4B9D-98EB-00F7476BE519}"/>
    <dgm:cxn modelId="{56153D28-67D1-4057-830C-159A9DD61DED}" type="presParOf" srcId="{0F85421C-98F0-412D-9A49-DF6961983268}" destId="{2573066F-0B23-441C-A1D1-87C6A94C1450}" srcOrd="0" destOrd="0" presId="urn:microsoft.com/office/officeart/2009/3/layout/CircleRelationship"/>
    <dgm:cxn modelId="{D57953FB-C155-4B40-BC4A-748735772CE1}" type="presParOf" srcId="{0F85421C-98F0-412D-9A49-DF6961983268}" destId="{5E388FA0-E447-46D6-A01C-765A029EE4CA}" srcOrd="1" destOrd="0" presId="urn:microsoft.com/office/officeart/2009/3/layout/CircleRelationship"/>
    <dgm:cxn modelId="{EDB6541F-C104-4656-A448-3CC3EB12A2E3}" type="presParOf" srcId="{0F85421C-98F0-412D-9A49-DF6961983268}" destId="{32FC99F2-653F-4B4B-958B-AA737624E599}" srcOrd="2" destOrd="0" presId="urn:microsoft.com/office/officeart/2009/3/layout/CircleRelationship"/>
    <dgm:cxn modelId="{AF692852-3AF1-445F-A60B-11E6AF116A6F}" type="presParOf" srcId="{0F85421C-98F0-412D-9A49-DF6961983268}" destId="{456D6B3E-F7E5-4700-9A26-B4CCA1739F0D}" srcOrd="3" destOrd="0" presId="urn:microsoft.com/office/officeart/2009/3/layout/CircleRelationship"/>
    <dgm:cxn modelId="{533F1107-4DFD-4387-A0B4-A3894317A28B}" type="presParOf" srcId="{0F85421C-98F0-412D-9A49-DF6961983268}" destId="{BC2712BD-D9E0-45FC-AF77-CF17F5D6C835}" srcOrd="4" destOrd="0" presId="urn:microsoft.com/office/officeart/2009/3/layout/CircleRelationship"/>
    <dgm:cxn modelId="{C467E92F-129C-490B-89BF-2D0FB01AEF58}" type="presParOf" srcId="{0F85421C-98F0-412D-9A49-DF6961983268}" destId="{395B23F7-CCB3-4FDC-8319-CC4A833BCAC6}" srcOrd="5" destOrd="0" presId="urn:microsoft.com/office/officeart/2009/3/layout/CircleRelationship"/>
    <dgm:cxn modelId="{FF50950D-EEAD-42C4-B417-7A10B408B9F7}" type="presParOf" srcId="{0F85421C-98F0-412D-9A49-DF6961983268}" destId="{00FC1A6A-86D4-42FA-B832-F9EDE75E23FA}" srcOrd="6" destOrd="0" presId="urn:microsoft.com/office/officeart/2009/3/layout/CircleRelationship"/>
    <dgm:cxn modelId="{E5533E75-94B2-4BAD-89DA-BD03B33502A4}" type="presParOf" srcId="{0F85421C-98F0-412D-9A49-DF6961983268}" destId="{39FBF962-9CC3-49C5-8F23-44B26E9C6587}" srcOrd="7" destOrd="0" presId="urn:microsoft.com/office/officeart/2009/3/layout/CircleRelationship"/>
    <dgm:cxn modelId="{4A25E1B1-34FC-49A7-8717-CED8EFDC0134}" type="presParOf" srcId="{0F85421C-98F0-412D-9A49-DF6961983268}" destId="{A0BE2788-0215-4ADE-8D58-EB86BEBE0D84}" srcOrd="8" destOrd="0" presId="urn:microsoft.com/office/officeart/2009/3/layout/CircleRelationship"/>
    <dgm:cxn modelId="{520A3E30-6CB9-464A-96E5-F917BA5FF415}" type="presParOf" srcId="{A0BE2788-0215-4ADE-8D58-EB86BEBE0D84}" destId="{9CF89550-506C-4BC3-8FC8-33B6A63A6B47}" srcOrd="0" destOrd="0" presId="urn:microsoft.com/office/officeart/2009/3/layout/CircleRelationship"/>
    <dgm:cxn modelId="{A3F64A2A-8D94-46F0-842C-AA317E15F3CD}" type="presParOf" srcId="{0F85421C-98F0-412D-9A49-DF6961983268}" destId="{67D91274-B42B-469E-B030-77286B500449}" srcOrd="9" destOrd="0" presId="urn:microsoft.com/office/officeart/2009/3/layout/CircleRelationship"/>
    <dgm:cxn modelId="{C8B64467-67D0-4A2A-BCDF-B574C00009DF}" type="presParOf" srcId="{67D91274-B42B-469E-B030-77286B500449}" destId="{2FA7BE96-301A-4EAE-AAE1-DC8D1F66E067}" srcOrd="0" destOrd="0" presId="urn:microsoft.com/office/officeart/2009/3/layout/CircleRelationship"/>
    <dgm:cxn modelId="{6A7FE7F6-C251-45A9-83B8-13437217642F}" type="presParOf" srcId="{0F85421C-98F0-412D-9A49-DF6961983268}" destId="{61B0DA44-74CE-4AB5-80E6-C1A6D10C9F36}" srcOrd="10" destOrd="0" presId="urn:microsoft.com/office/officeart/2009/3/layout/CircleRelationship"/>
    <dgm:cxn modelId="{E8ABAF8B-5565-424F-99B9-23E4D5D64305}" type="presParOf" srcId="{0F85421C-98F0-412D-9A49-DF6961983268}" destId="{D64A7C66-0B36-47E3-B105-8686502C4055}" srcOrd="11" destOrd="0" presId="urn:microsoft.com/office/officeart/2009/3/layout/CircleRelationship"/>
    <dgm:cxn modelId="{017E56DC-9E2C-473F-8904-47313A708D34}" type="presParOf" srcId="{D64A7C66-0B36-47E3-B105-8686502C4055}" destId="{9DBECF96-3751-4080-A3C5-DD0F326BEEA5}" srcOrd="0" destOrd="0" presId="urn:microsoft.com/office/officeart/2009/3/layout/CircleRelationship"/>
    <dgm:cxn modelId="{07C4EFD5-182C-44AF-8169-09440C32E9A1}" type="presParOf" srcId="{0F85421C-98F0-412D-9A49-DF6961983268}" destId="{A79BBB5C-DABE-4941-9B74-4A519EB2582C}" srcOrd="12" destOrd="0" presId="urn:microsoft.com/office/officeart/2009/3/layout/CircleRelationship"/>
    <dgm:cxn modelId="{24808EBD-6275-4FCA-A7F6-F44C46E1880B}" type="presParOf" srcId="{A79BBB5C-DABE-4941-9B74-4A519EB2582C}" destId="{0911832D-41A9-4FB8-8CA3-C04B872B2CA7}" srcOrd="0" destOrd="0" presId="urn:microsoft.com/office/officeart/2009/3/layout/CircleRelationship"/>
    <dgm:cxn modelId="{72C58FA6-F1EB-473E-8E19-E7680A39127E}" type="presParOf" srcId="{0F85421C-98F0-412D-9A49-DF6961983268}" destId="{BDED3948-34AC-462A-BF13-AA390C346E91}" srcOrd="13" destOrd="0" presId="urn:microsoft.com/office/officeart/2009/3/layout/CircleRelationship"/>
    <dgm:cxn modelId="{9CE796A4-E162-42D7-8ACF-A34A01A1F626}" type="presParOf" srcId="{BDED3948-34AC-462A-BF13-AA390C346E91}" destId="{CEE725F5-A5E0-41FE-A353-1150005C4809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9CB026-8A90-4E58-8694-81DABACAF12B}" type="doc">
      <dgm:prSet loTypeId="urn:microsoft.com/office/officeart/2005/8/layout/hList6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105ADFD3-537E-4DE8-85CE-E1E6826F2591}">
      <dgm:prSet phldrT="[Text]" custT="1"/>
      <dgm:spPr/>
      <dgm:t>
        <a:bodyPr/>
        <a:lstStyle/>
        <a:p>
          <a:pPr algn="ctr"/>
          <a:r>
            <a:rPr lang="en-IN" sz="1800" b="1" dirty="0" smtClean="0"/>
            <a:t>The level and quality of lipid content could be considered as sufficient &amp; it offers potential for</a:t>
          </a:r>
        </a:p>
        <a:p>
          <a:pPr algn="ctr"/>
          <a:r>
            <a:rPr lang="en-IN" sz="1800" b="1" dirty="0" smtClean="0"/>
            <a:t>oilseed substitute</a:t>
          </a:r>
          <a:endParaRPr lang="en-IN" sz="1800" b="1" dirty="0"/>
        </a:p>
      </dgm:t>
    </dgm:pt>
    <dgm:pt modelId="{CC3C3303-FDDD-4BBE-94C0-26669E6C0C5D}" type="parTrans" cxnId="{5D288244-F26C-4169-9A02-01DB4B62CA31}">
      <dgm:prSet/>
      <dgm:spPr/>
      <dgm:t>
        <a:bodyPr/>
        <a:lstStyle/>
        <a:p>
          <a:endParaRPr lang="en-IN"/>
        </a:p>
      </dgm:t>
    </dgm:pt>
    <dgm:pt modelId="{4969534F-F91F-4F08-B43F-907BA626F58E}" type="sibTrans" cxnId="{5D288244-F26C-4169-9A02-01DB4B62CA31}">
      <dgm:prSet/>
      <dgm:spPr/>
      <dgm:t>
        <a:bodyPr/>
        <a:lstStyle/>
        <a:p>
          <a:endParaRPr lang="en-IN"/>
        </a:p>
      </dgm:t>
    </dgm:pt>
    <dgm:pt modelId="{F7FB6E6F-DDFA-4E2A-B389-ABC74D547FF6}">
      <dgm:prSet phldrT="[Text]" custT="1"/>
      <dgm:spPr/>
      <dgm:t>
        <a:bodyPr/>
        <a:lstStyle/>
        <a:p>
          <a:pPr algn="ctr"/>
          <a:r>
            <a:rPr lang="en-IN" sz="1800" b="1" dirty="0" err="1" smtClean="0"/>
            <a:t>Tenebrio</a:t>
          </a:r>
          <a:r>
            <a:rPr lang="en-IN" sz="1800" b="1" dirty="0" smtClean="0"/>
            <a:t> </a:t>
          </a:r>
          <a:r>
            <a:rPr lang="en-IN" sz="1800" b="1" dirty="0" err="1" smtClean="0"/>
            <a:t>molitor</a:t>
          </a:r>
          <a:r>
            <a:rPr lang="en-IN" sz="1800" b="1" dirty="0" smtClean="0"/>
            <a:t> larvae (mealworms) are potentially important source of unsaturated fatty acids specially oleic and </a:t>
          </a:r>
          <a:r>
            <a:rPr lang="en-IN" sz="1800" b="1" dirty="0" err="1" smtClean="0"/>
            <a:t>linoleic</a:t>
          </a:r>
          <a:r>
            <a:rPr lang="en-IN" sz="1800" b="1" dirty="0" smtClean="0"/>
            <a:t> acids</a:t>
          </a:r>
          <a:endParaRPr lang="en-IN" sz="1800" b="1" dirty="0"/>
        </a:p>
      </dgm:t>
    </dgm:pt>
    <dgm:pt modelId="{AD3C6C34-C388-48FC-B76D-5BBABD7421AD}" type="parTrans" cxnId="{B8E4A7B9-64BC-426A-9955-47F0F1FC770E}">
      <dgm:prSet/>
      <dgm:spPr/>
      <dgm:t>
        <a:bodyPr/>
        <a:lstStyle/>
        <a:p>
          <a:endParaRPr lang="en-IN"/>
        </a:p>
      </dgm:t>
    </dgm:pt>
    <dgm:pt modelId="{591A6CAD-7921-419B-AF95-FCE27C186D4B}" type="sibTrans" cxnId="{B8E4A7B9-64BC-426A-9955-47F0F1FC770E}">
      <dgm:prSet/>
      <dgm:spPr/>
      <dgm:t>
        <a:bodyPr/>
        <a:lstStyle/>
        <a:p>
          <a:endParaRPr lang="en-IN"/>
        </a:p>
      </dgm:t>
    </dgm:pt>
    <dgm:pt modelId="{DDC12E9E-6CDC-45D9-9B8F-3A3A0A26C51C}">
      <dgm:prSet phldrT="[Text]" custT="1"/>
      <dgm:spPr/>
      <dgm:t>
        <a:bodyPr/>
        <a:lstStyle/>
        <a:p>
          <a:pPr algn="ctr"/>
          <a:r>
            <a:rPr lang="en-IN" sz="1800" b="1" dirty="0" smtClean="0"/>
            <a:t>The chemical composition and the thermal properties of the samples varied according to</a:t>
          </a:r>
        </a:p>
        <a:p>
          <a:pPr algn="ctr"/>
          <a:r>
            <a:rPr lang="en-IN" sz="1800" b="1" dirty="0" smtClean="0"/>
            <a:t>their origin. </a:t>
          </a:r>
        </a:p>
        <a:p>
          <a:pPr algn="ctr"/>
          <a:r>
            <a:rPr lang="en-IN" sz="1800" b="1" dirty="0" smtClean="0"/>
            <a:t>It should be  interesting to further investigate the effect of diet on the fat composition</a:t>
          </a:r>
          <a:endParaRPr lang="en-IN" sz="1800" b="1" dirty="0"/>
        </a:p>
      </dgm:t>
    </dgm:pt>
    <dgm:pt modelId="{DE3077C9-586A-4E32-848A-DF0DAB0D9C5A}" type="parTrans" cxnId="{40193A27-5E7F-42BD-A0C2-8FB3C65B2696}">
      <dgm:prSet/>
      <dgm:spPr/>
      <dgm:t>
        <a:bodyPr/>
        <a:lstStyle/>
        <a:p>
          <a:endParaRPr lang="en-IN"/>
        </a:p>
      </dgm:t>
    </dgm:pt>
    <dgm:pt modelId="{B1846B07-2A84-41D6-AF9F-B07F67BBC1C5}" type="sibTrans" cxnId="{40193A27-5E7F-42BD-A0C2-8FB3C65B2696}">
      <dgm:prSet/>
      <dgm:spPr/>
      <dgm:t>
        <a:bodyPr/>
        <a:lstStyle/>
        <a:p>
          <a:endParaRPr lang="en-IN"/>
        </a:p>
      </dgm:t>
    </dgm:pt>
    <dgm:pt modelId="{96B3DB2F-4208-4DAA-AF6D-49940981E862}" type="pres">
      <dgm:prSet presAssocID="{E99CB026-8A90-4E58-8694-81DABACAF12B}" presName="Name0" presStyleCnt="0">
        <dgm:presLayoutVars>
          <dgm:dir/>
          <dgm:resizeHandles val="exact"/>
        </dgm:presLayoutVars>
      </dgm:prSet>
      <dgm:spPr/>
    </dgm:pt>
    <dgm:pt modelId="{A958F803-3AA6-42C1-AA20-8AF36EA40A7C}" type="pres">
      <dgm:prSet presAssocID="{105ADFD3-537E-4DE8-85CE-E1E6826F25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7C4F4F-0EB6-41FA-8B07-C44EAEA73546}" type="pres">
      <dgm:prSet presAssocID="{4969534F-F91F-4F08-B43F-907BA626F58E}" presName="sibTrans" presStyleCnt="0"/>
      <dgm:spPr/>
    </dgm:pt>
    <dgm:pt modelId="{E419C2C1-EA87-4F3A-88D9-36910F79E025}" type="pres">
      <dgm:prSet presAssocID="{F7FB6E6F-DDFA-4E2A-B389-ABC74D547F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8A9C29-23C2-4C24-B2FB-824B6C8DB677}" type="pres">
      <dgm:prSet presAssocID="{591A6CAD-7921-419B-AF95-FCE27C186D4B}" presName="sibTrans" presStyleCnt="0"/>
      <dgm:spPr/>
    </dgm:pt>
    <dgm:pt modelId="{FE911DCA-5519-4AEF-8A09-29830145FAD9}" type="pres">
      <dgm:prSet presAssocID="{DDC12E9E-6CDC-45D9-9B8F-3A3A0A26C5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0193A27-5E7F-42BD-A0C2-8FB3C65B2696}" srcId="{E99CB026-8A90-4E58-8694-81DABACAF12B}" destId="{DDC12E9E-6CDC-45D9-9B8F-3A3A0A26C51C}" srcOrd="2" destOrd="0" parTransId="{DE3077C9-586A-4E32-848A-DF0DAB0D9C5A}" sibTransId="{B1846B07-2A84-41D6-AF9F-B07F67BBC1C5}"/>
    <dgm:cxn modelId="{EBB34A80-261E-4BD3-8E0E-459BC5AEE047}" type="presOf" srcId="{DDC12E9E-6CDC-45D9-9B8F-3A3A0A26C51C}" destId="{FE911DCA-5519-4AEF-8A09-29830145FAD9}" srcOrd="0" destOrd="0" presId="urn:microsoft.com/office/officeart/2005/8/layout/hList6"/>
    <dgm:cxn modelId="{B8E4A7B9-64BC-426A-9955-47F0F1FC770E}" srcId="{E99CB026-8A90-4E58-8694-81DABACAF12B}" destId="{F7FB6E6F-DDFA-4E2A-B389-ABC74D547FF6}" srcOrd="1" destOrd="0" parTransId="{AD3C6C34-C388-48FC-B76D-5BBABD7421AD}" sibTransId="{591A6CAD-7921-419B-AF95-FCE27C186D4B}"/>
    <dgm:cxn modelId="{FCA42B86-37DB-4317-9373-98708E85B35E}" type="presOf" srcId="{105ADFD3-537E-4DE8-85CE-E1E6826F2591}" destId="{A958F803-3AA6-42C1-AA20-8AF36EA40A7C}" srcOrd="0" destOrd="0" presId="urn:microsoft.com/office/officeart/2005/8/layout/hList6"/>
    <dgm:cxn modelId="{5D288244-F26C-4169-9A02-01DB4B62CA31}" srcId="{E99CB026-8A90-4E58-8694-81DABACAF12B}" destId="{105ADFD3-537E-4DE8-85CE-E1E6826F2591}" srcOrd="0" destOrd="0" parTransId="{CC3C3303-FDDD-4BBE-94C0-26669E6C0C5D}" sibTransId="{4969534F-F91F-4F08-B43F-907BA626F58E}"/>
    <dgm:cxn modelId="{21B6BA75-839C-438D-940E-DC8C46FFE833}" type="presOf" srcId="{F7FB6E6F-DDFA-4E2A-B389-ABC74D547FF6}" destId="{E419C2C1-EA87-4F3A-88D9-36910F79E025}" srcOrd="0" destOrd="0" presId="urn:microsoft.com/office/officeart/2005/8/layout/hList6"/>
    <dgm:cxn modelId="{31F4DE18-F930-4061-9001-C54A73452DE2}" type="presOf" srcId="{E99CB026-8A90-4E58-8694-81DABACAF12B}" destId="{96B3DB2F-4208-4DAA-AF6D-49940981E862}" srcOrd="0" destOrd="0" presId="urn:microsoft.com/office/officeart/2005/8/layout/hList6"/>
    <dgm:cxn modelId="{2E8DAA5B-ED10-4D84-A951-E73DE9800C47}" type="presParOf" srcId="{96B3DB2F-4208-4DAA-AF6D-49940981E862}" destId="{A958F803-3AA6-42C1-AA20-8AF36EA40A7C}" srcOrd="0" destOrd="0" presId="urn:microsoft.com/office/officeart/2005/8/layout/hList6"/>
    <dgm:cxn modelId="{2B36F702-A4ED-44FF-BC31-620A0DDFE8DA}" type="presParOf" srcId="{96B3DB2F-4208-4DAA-AF6D-49940981E862}" destId="{667C4F4F-0EB6-41FA-8B07-C44EAEA73546}" srcOrd="1" destOrd="0" presId="urn:microsoft.com/office/officeart/2005/8/layout/hList6"/>
    <dgm:cxn modelId="{60BE78F3-6756-437F-9347-BFD6CBA61991}" type="presParOf" srcId="{96B3DB2F-4208-4DAA-AF6D-49940981E862}" destId="{E419C2C1-EA87-4F3A-88D9-36910F79E025}" srcOrd="2" destOrd="0" presId="urn:microsoft.com/office/officeart/2005/8/layout/hList6"/>
    <dgm:cxn modelId="{C3C34CB5-C488-4C37-B79F-3AE49154D7FC}" type="presParOf" srcId="{96B3DB2F-4208-4DAA-AF6D-49940981E862}" destId="{138A9C29-23C2-4C24-B2FB-824B6C8DB677}" srcOrd="3" destOrd="0" presId="urn:microsoft.com/office/officeart/2005/8/layout/hList6"/>
    <dgm:cxn modelId="{8DFB413E-8A5B-4837-ACE5-F7A2A2B35C60}" type="presParOf" srcId="{96B3DB2F-4208-4DAA-AF6D-49940981E862}" destId="{FE911DCA-5519-4AEF-8A09-29830145FAD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937A43-7039-4A83-BE15-33A3980D8529}">
      <dsp:nvSpPr>
        <dsp:cNvPr id="0" name=""/>
        <dsp:cNvSpPr/>
      </dsp:nvSpPr>
      <dsp:spPr>
        <a:xfrm>
          <a:off x="4500" y="0"/>
          <a:ext cx="4328963" cy="54864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What is Entomophagy ?</a:t>
          </a:r>
          <a:endParaRPr lang="en-IN" sz="4500" kern="1200" dirty="0"/>
        </a:p>
      </dsp:txBody>
      <dsp:txXfrm>
        <a:off x="4500" y="0"/>
        <a:ext cx="4328963" cy="1645920"/>
      </dsp:txXfrm>
    </dsp:sp>
    <dsp:sp modelId="{2F48BE84-1990-4D59-864D-72F2FB9E62B3}">
      <dsp:nvSpPr>
        <dsp:cNvPr id="0" name=""/>
        <dsp:cNvSpPr/>
      </dsp:nvSpPr>
      <dsp:spPr>
        <a:xfrm>
          <a:off x="437396" y="1646958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Consumption of insects as human food</a:t>
          </a:r>
          <a:endParaRPr lang="en-IN" sz="1300" b="1" kern="1200" dirty="0"/>
        </a:p>
      </dsp:txBody>
      <dsp:txXfrm>
        <a:off x="437396" y="1646958"/>
        <a:ext cx="3463170" cy="634699"/>
      </dsp:txXfrm>
    </dsp:sp>
    <dsp:sp modelId="{E128F50C-9848-4338-9B99-636CCF4F7FB7}">
      <dsp:nvSpPr>
        <dsp:cNvPr id="0" name=""/>
        <dsp:cNvSpPr/>
      </dsp:nvSpPr>
      <dsp:spPr>
        <a:xfrm>
          <a:off x="437396" y="2379304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Over 1900 insect species are popularly eaten in many parts of the world</a:t>
          </a:r>
          <a:endParaRPr lang="en-IN" sz="1300" b="1" kern="1200" dirty="0"/>
        </a:p>
      </dsp:txBody>
      <dsp:txXfrm>
        <a:off x="437396" y="2379304"/>
        <a:ext cx="3463170" cy="634699"/>
      </dsp:txXfrm>
    </dsp:sp>
    <dsp:sp modelId="{FA2A928D-92A3-478A-8A5C-7A89301E898F}">
      <dsp:nvSpPr>
        <dsp:cNvPr id="0" name=""/>
        <dsp:cNvSpPr/>
      </dsp:nvSpPr>
      <dsp:spPr>
        <a:xfrm>
          <a:off x="437396" y="3111650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Important source of proteins, lipids and some minor components</a:t>
          </a:r>
          <a:endParaRPr lang="en-IN" sz="1300" b="1" kern="1200" dirty="0"/>
        </a:p>
      </dsp:txBody>
      <dsp:txXfrm>
        <a:off x="437396" y="3111650"/>
        <a:ext cx="3463170" cy="634699"/>
      </dsp:txXfrm>
    </dsp:sp>
    <dsp:sp modelId="{17D95D33-1D32-4A52-AB96-864A1A697893}">
      <dsp:nvSpPr>
        <dsp:cNvPr id="0" name=""/>
        <dsp:cNvSpPr/>
      </dsp:nvSpPr>
      <dsp:spPr>
        <a:xfrm>
          <a:off x="437396" y="3843996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High social value to people who believe they have good nutritive and pharmaceutical properties</a:t>
          </a:r>
          <a:endParaRPr lang="en-IN" sz="1300" b="1" kern="1200" dirty="0"/>
        </a:p>
      </dsp:txBody>
      <dsp:txXfrm>
        <a:off x="437396" y="3843996"/>
        <a:ext cx="3463170" cy="634699"/>
      </dsp:txXfrm>
    </dsp:sp>
    <dsp:sp modelId="{E8439F4B-EF1A-4E7E-8DAC-B382E184D582}">
      <dsp:nvSpPr>
        <dsp:cNvPr id="0" name=""/>
        <dsp:cNvSpPr/>
      </dsp:nvSpPr>
      <dsp:spPr>
        <a:xfrm>
          <a:off x="437396" y="4576342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Heavily influenced by local cultural and religious practices</a:t>
          </a:r>
          <a:endParaRPr lang="en-IN" sz="1300" b="1" kern="1200" dirty="0"/>
        </a:p>
      </dsp:txBody>
      <dsp:txXfrm>
        <a:off x="437396" y="4576342"/>
        <a:ext cx="3463170" cy="634699"/>
      </dsp:txXfrm>
    </dsp:sp>
    <dsp:sp modelId="{66530177-388E-489F-8A84-B5E6F020C5A1}">
      <dsp:nvSpPr>
        <dsp:cNvPr id="0" name=""/>
        <dsp:cNvSpPr/>
      </dsp:nvSpPr>
      <dsp:spPr>
        <a:xfrm>
          <a:off x="4658136" y="0"/>
          <a:ext cx="4328963" cy="54864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Why to eat insects?</a:t>
          </a:r>
          <a:endParaRPr lang="en-IN" sz="4500" kern="1200" dirty="0"/>
        </a:p>
      </dsp:txBody>
      <dsp:txXfrm>
        <a:off x="4658136" y="0"/>
        <a:ext cx="4328963" cy="1645920"/>
      </dsp:txXfrm>
    </dsp:sp>
    <dsp:sp modelId="{25A269AE-7109-46A8-A15B-7AF62BEB1D1D}">
      <dsp:nvSpPr>
        <dsp:cNvPr id="0" name=""/>
        <dsp:cNvSpPr/>
      </dsp:nvSpPr>
      <dsp:spPr>
        <a:xfrm>
          <a:off x="5091032" y="1646958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Nutritionally superior to conventional meats</a:t>
          </a:r>
          <a:endParaRPr lang="en-IN" sz="1300" b="1" kern="1200" dirty="0"/>
        </a:p>
      </dsp:txBody>
      <dsp:txXfrm>
        <a:off x="5091032" y="1646958"/>
        <a:ext cx="3463170" cy="634699"/>
      </dsp:txXfrm>
    </dsp:sp>
    <dsp:sp modelId="{007F812B-AD80-4834-B1EB-6A71409A989D}">
      <dsp:nvSpPr>
        <dsp:cNvPr id="0" name=""/>
        <dsp:cNvSpPr/>
      </dsp:nvSpPr>
      <dsp:spPr>
        <a:xfrm>
          <a:off x="5091032" y="2379304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Production results in lesser emission of green house gases and ammonia</a:t>
          </a:r>
          <a:endParaRPr lang="en-IN" sz="1300" b="1" kern="1200" dirty="0"/>
        </a:p>
      </dsp:txBody>
      <dsp:txXfrm>
        <a:off x="5091032" y="2379304"/>
        <a:ext cx="3463170" cy="634699"/>
      </dsp:txXfrm>
    </dsp:sp>
    <dsp:sp modelId="{5D29E65E-147D-4940-A5BD-1B19631BDF64}">
      <dsp:nvSpPr>
        <dsp:cNvPr id="0" name=""/>
        <dsp:cNvSpPr/>
      </dsp:nvSpPr>
      <dsp:spPr>
        <a:xfrm>
          <a:off x="5091032" y="3111650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Insects are not closely related to humans, so chances of transmission of diseases are negligible</a:t>
          </a:r>
          <a:endParaRPr lang="en-IN" sz="1300" b="1" kern="1200" dirty="0"/>
        </a:p>
      </dsp:txBody>
      <dsp:txXfrm>
        <a:off x="5091032" y="3111650"/>
        <a:ext cx="3463170" cy="634699"/>
      </dsp:txXfrm>
    </dsp:sp>
    <dsp:sp modelId="{3C5E91BE-0F75-4A6D-A988-DB0F12F6AEC5}">
      <dsp:nvSpPr>
        <dsp:cNvPr id="0" name=""/>
        <dsp:cNvSpPr/>
      </dsp:nvSpPr>
      <dsp:spPr>
        <a:xfrm>
          <a:off x="5091032" y="3843996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Much less water requirement</a:t>
          </a:r>
          <a:endParaRPr lang="en-IN" sz="1300" b="1" kern="1200" dirty="0"/>
        </a:p>
      </dsp:txBody>
      <dsp:txXfrm>
        <a:off x="5091032" y="3843996"/>
        <a:ext cx="3463170" cy="634699"/>
      </dsp:txXfrm>
    </dsp:sp>
    <dsp:sp modelId="{31E32557-65F0-4BED-9A2D-FD918832B5B1}">
      <dsp:nvSpPr>
        <dsp:cNvPr id="0" name=""/>
        <dsp:cNvSpPr/>
      </dsp:nvSpPr>
      <dsp:spPr>
        <a:xfrm>
          <a:off x="5091032" y="4576342"/>
          <a:ext cx="3463170" cy="634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Higher feed conversion ratio and percentage edibility</a:t>
          </a:r>
          <a:endParaRPr lang="en-IN" sz="1300" b="1" kern="1200" dirty="0"/>
        </a:p>
      </dsp:txBody>
      <dsp:txXfrm>
        <a:off x="5091032" y="4576342"/>
        <a:ext cx="3463170" cy="6346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22049D-6FCE-4C72-A59F-767437266161}">
      <dsp:nvSpPr>
        <dsp:cNvPr id="0" name=""/>
        <dsp:cNvSpPr/>
      </dsp:nvSpPr>
      <dsp:spPr>
        <a:xfrm>
          <a:off x="0" y="293370"/>
          <a:ext cx="8839200" cy="63245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Introduction</a:t>
          </a:r>
          <a:endParaRPr lang="en-IN" sz="3000" b="1" kern="1200" dirty="0"/>
        </a:p>
      </dsp:txBody>
      <dsp:txXfrm>
        <a:off x="0" y="293370"/>
        <a:ext cx="8839200" cy="632458"/>
      </dsp:txXfrm>
    </dsp:sp>
    <dsp:sp modelId="{B5EF5BEB-CDCF-46A7-B6D9-C8C1297A1415}">
      <dsp:nvSpPr>
        <dsp:cNvPr id="0" name=""/>
        <dsp:cNvSpPr/>
      </dsp:nvSpPr>
      <dsp:spPr>
        <a:xfrm>
          <a:off x="4316" y="1512569"/>
          <a:ext cx="2943522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Nutrient Richness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</a:t>
          </a:r>
          <a:r>
            <a:rPr lang="en-US" sz="1800" b="1" kern="1200" dirty="0" smtClean="0"/>
            <a:t>Protein</a:t>
          </a:r>
          <a:r>
            <a:rPr lang="en-US" sz="1800" kern="1200" dirty="0" smtClean="0"/>
            <a:t> content of insects ranges from 15% to 81% (dry basis), which is of good quality and high digestibility  (</a:t>
          </a:r>
          <a:r>
            <a:rPr lang="es-ES" sz="1800" kern="1200" dirty="0" smtClean="0"/>
            <a:t>Ramos - </a:t>
          </a:r>
          <a:r>
            <a:rPr lang="es-ES" sz="1800" kern="1200" dirty="0" err="1" smtClean="0"/>
            <a:t>Elorduy</a:t>
          </a:r>
          <a:r>
            <a:rPr lang="es-ES" sz="1800" kern="1200" dirty="0" smtClean="0"/>
            <a:t> et al., 1997)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2. </a:t>
          </a:r>
          <a:r>
            <a:rPr lang="es-ES" sz="1800" kern="1200" dirty="0" err="1" smtClean="0"/>
            <a:t>They</a:t>
          </a:r>
          <a:r>
            <a:rPr lang="es-ES" sz="1800" kern="1200" dirty="0" smtClean="0"/>
            <a:t> are </a:t>
          </a:r>
          <a:r>
            <a:rPr lang="es-ES" sz="1800" kern="1200" dirty="0" err="1" smtClean="0"/>
            <a:t>also</a:t>
          </a:r>
          <a:r>
            <a:rPr lang="es-ES" sz="1800" kern="1200" dirty="0" smtClean="0"/>
            <a:t> </a:t>
          </a:r>
          <a:r>
            <a:rPr lang="en-US" sz="1800" kern="1200" dirty="0" smtClean="0"/>
            <a:t>rich sources of </a:t>
          </a:r>
          <a:r>
            <a:rPr lang="en-US" sz="1800" b="1" kern="1200" dirty="0" smtClean="0"/>
            <a:t>fat</a:t>
          </a:r>
          <a:r>
            <a:rPr lang="en-US" sz="1800" kern="1200" dirty="0" smtClean="0"/>
            <a:t>, </a:t>
          </a:r>
          <a:r>
            <a:rPr lang="en-US" sz="1800" b="1" kern="1200" dirty="0" smtClean="0"/>
            <a:t>vitamins</a:t>
          </a:r>
          <a:r>
            <a:rPr lang="en-US" sz="1800" kern="1200" dirty="0" smtClean="0"/>
            <a:t> and </a:t>
          </a:r>
          <a:r>
            <a:rPr lang="en-US" sz="1800" b="1" kern="1200" dirty="0" smtClean="0"/>
            <a:t>minerals</a:t>
          </a:r>
          <a:r>
            <a:rPr lang="en-US" sz="1800" kern="1200" dirty="0" smtClean="0"/>
            <a:t>, especially </a:t>
          </a:r>
          <a:r>
            <a:rPr lang="en-US" sz="1800" b="1" kern="1200" dirty="0" smtClean="0"/>
            <a:t>iron</a:t>
          </a:r>
          <a:r>
            <a:rPr lang="en-US" sz="1800" kern="1200" dirty="0" smtClean="0"/>
            <a:t> and </a:t>
          </a:r>
          <a:r>
            <a:rPr lang="en-US" sz="1800" b="1" kern="1200" dirty="0" smtClean="0"/>
            <a:t>zinc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Akinnawo</a:t>
          </a:r>
          <a:r>
            <a:rPr lang="en-US" sz="1800" kern="1200" dirty="0" smtClean="0"/>
            <a:t> &amp; </a:t>
          </a:r>
          <a:r>
            <a:rPr lang="en-US" sz="1800" kern="1200" dirty="0" err="1" smtClean="0"/>
            <a:t>Ketiku</a:t>
          </a:r>
          <a:r>
            <a:rPr lang="en-US" sz="1800" kern="1200" dirty="0" smtClean="0"/>
            <a:t>, 2000)</a:t>
          </a:r>
          <a:endParaRPr lang="en-IN" sz="1800" kern="1200" dirty="0"/>
        </a:p>
      </dsp:txBody>
      <dsp:txXfrm>
        <a:off x="4316" y="1512569"/>
        <a:ext cx="2943522" cy="3792474"/>
      </dsp:txXfrm>
    </dsp:sp>
    <dsp:sp modelId="{B3E43287-6239-4A8E-86C9-2173F281308C}">
      <dsp:nvSpPr>
        <dsp:cNvPr id="0" name=""/>
        <dsp:cNvSpPr/>
      </dsp:nvSpPr>
      <dsp:spPr>
        <a:xfrm>
          <a:off x="2947838" y="1512569"/>
          <a:ext cx="2943522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Lipid Content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</a:t>
          </a:r>
          <a:r>
            <a:rPr lang="en-US" sz="1800" b="1" kern="1200" dirty="0" smtClean="0"/>
            <a:t>Fat</a:t>
          </a:r>
          <a:r>
            <a:rPr lang="en-US" sz="1800" kern="1200" dirty="0" smtClean="0"/>
            <a:t> content among various edible insects ranges from 1.5% (</a:t>
          </a:r>
          <a:r>
            <a:rPr lang="en-US" sz="1800" kern="1200" dirty="0" err="1" smtClean="0"/>
            <a:t>Coleoptera</a:t>
          </a:r>
          <a:r>
            <a:rPr lang="en-US" sz="1800" kern="1200" dirty="0" smtClean="0"/>
            <a:t>) to 77% (Lepidoptera) (</a:t>
          </a:r>
          <a:r>
            <a:rPr lang="en-US" sz="1800" kern="1200" dirty="0" err="1" smtClean="0"/>
            <a:t>Raksakantong</a:t>
          </a:r>
          <a:r>
            <a:rPr lang="en-US" sz="1800" kern="1200" dirty="0" smtClean="0"/>
            <a:t> et al., 2010)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Insects often establish metabolic reserves, such as fats, especially during immature stages, for example larvae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2947838" y="1512569"/>
        <a:ext cx="2943522" cy="3792474"/>
      </dsp:txXfrm>
    </dsp:sp>
    <dsp:sp modelId="{982F9D5A-DE82-412C-830D-EC8D41DBBA8E}">
      <dsp:nvSpPr>
        <dsp:cNvPr id="0" name=""/>
        <dsp:cNvSpPr/>
      </dsp:nvSpPr>
      <dsp:spPr>
        <a:xfrm>
          <a:off x="5891361" y="1512569"/>
          <a:ext cx="2943522" cy="3792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Unsaturated Fatty Acids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1. </a:t>
          </a:r>
          <a:r>
            <a:rPr lang="en-US" sz="1800" b="1" kern="1200" dirty="0" smtClean="0"/>
            <a:t>PUFA</a:t>
          </a:r>
          <a:r>
            <a:rPr lang="en-US" sz="1800" kern="1200" dirty="0" smtClean="0"/>
            <a:t> were most predominant fatty  acids, followed by saturated fatty acids and </a:t>
          </a:r>
          <a:r>
            <a:rPr lang="en-US" sz="1800" b="1" kern="1200" dirty="0" smtClean="0"/>
            <a:t>MUFA</a:t>
          </a:r>
          <a:r>
            <a:rPr lang="en-US" sz="1800" kern="1200" dirty="0" smtClean="0"/>
            <a:t> in all  the investigated insects (</a:t>
          </a:r>
          <a:r>
            <a:rPr lang="en-US" sz="1800" kern="1200" dirty="0" err="1" smtClean="0"/>
            <a:t>Raksakantong</a:t>
          </a:r>
          <a:r>
            <a:rPr lang="en-US" sz="1800" kern="1200" dirty="0" smtClean="0"/>
            <a:t> et al., 2010)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Insects are good source of important fatty acid, which should be considered for human consumption</a:t>
          </a:r>
          <a:endParaRPr lang="en-IN" sz="1800" b="0" kern="1200" dirty="0"/>
        </a:p>
      </dsp:txBody>
      <dsp:txXfrm>
        <a:off x="5891361" y="1512569"/>
        <a:ext cx="2943522" cy="3792474"/>
      </dsp:txXfrm>
    </dsp:sp>
    <dsp:sp modelId="{E547B7DC-FAAA-4AA0-8831-AA9EEC656421}">
      <dsp:nvSpPr>
        <dsp:cNvPr id="0" name=""/>
        <dsp:cNvSpPr/>
      </dsp:nvSpPr>
      <dsp:spPr>
        <a:xfrm>
          <a:off x="0" y="5305043"/>
          <a:ext cx="8839200" cy="42138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73066F-0B23-441C-A1D1-87C6A94C1450}">
      <dsp:nvSpPr>
        <dsp:cNvPr id="0" name=""/>
        <dsp:cNvSpPr/>
      </dsp:nvSpPr>
      <dsp:spPr>
        <a:xfrm>
          <a:off x="1212694" y="795609"/>
          <a:ext cx="4124063" cy="42301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Lipids from Tenebrio molitor larvae (mealworms)</a:t>
          </a:r>
          <a:endParaRPr lang="en-US" sz="3000" b="1" kern="1200" dirty="0"/>
        </a:p>
      </dsp:txBody>
      <dsp:txXfrm>
        <a:off x="1212694" y="795609"/>
        <a:ext cx="4124063" cy="4230137"/>
      </dsp:txXfrm>
    </dsp:sp>
    <dsp:sp modelId="{5E388FA0-E447-46D6-A01C-765A029EE4CA}">
      <dsp:nvSpPr>
        <dsp:cNvPr id="0" name=""/>
        <dsp:cNvSpPr/>
      </dsp:nvSpPr>
      <dsp:spPr>
        <a:xfrm>
          <a:off x="3690636" y="852945"/>
          <a:ext cx="181532" cy="1809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C99F2-653F-4B4B-958B-AA737624E599}">
      <dsp:nvSpPr>
        <dsp:cNvPr id="0" name=""/>
        <dsp:cNvSpPr/>
      </dsp:nvSpPr>
      <dsp:spPr>
        <a:xfrm>
          <a:off x="2596661" y="4716241"/>
          <a:ext cx="131443" cy="131117"/>
        </a:xfrm>
        <a:prstGeom prst="ellipse">
          <a:avLst/>
        </a:prstGeom>
        <a:solidFill>
          <a:schemeClr val="accent4">
            <a:hueOff val="11805"/>
            <a:satOff val="-1972"/>
            <a:lumOff val="-6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D6B3E-F7E5-4700-9A26-B4CCA1739F0D}">
      <dsp:nvSpPr>
        <dsp:cNvPr id="0" name=""/>
        <dsp:cNvSpPr/>
      </dsp:nvSpPr>
      <dsp:spPr>
        <a:xfrm>
          <a:off x="5636721" y="2628878"/>
          <a:ext cx="131443" cy="131117"/>
        </a:xfrm>
        <a:prstGeom prst="ellipse">
          <a:avLst/>
        </a:prstGeom>
        <a:solidFill>
          <a:schemeClr val="accent4">
            <a:hueOff val="23611"/>
            <a:satOff val="-3943"/>
            <a:lumOff val="-13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712BD-D9E0-45FC-AF77-CF17F5D6C835}">
      <dsp:nvSpPr>
        <dsp:cNvPr id="0" name=""/>
        <dsp:cNvSpPr/>
      </dsp:nvSpPr>
      <dsp:spPr>
        <a:xfrm>
          <a:off x="4125997" y="5097094"/>
          <a:ext cx="181532" cy="180903"/>
        </a:xfrm>
        <a:prstGeom prst="ellipse">
          <a:avLst/>
        </a:prstGeom>
        <a:solidFill>
          <a:schemeClr val="accent4">
            <a:hueOff val="35416"/>
            <a:satOff val="-5915"/>
            <a:lumOff val="-20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B23F7-CCB3-4FDC-8319-CC4A833BCAC6}">
      <dsp:nvSpPr>
        <dsp:cNvPr id="0" name=""/>
        <dsp:cNvSpPr/>
      </dsp:nvSpPr>
      <dsp:spPr>
        <a:xfrm>
          <a:off x="2688512" y="1451042"/>
          <a:ext cx="131443" cy="131117"/>
        </a:xfrm>
        <a:prstGeom prst="ellipse">
          <a:avLst/>
        </a:prstGeom>
        <a:solidFill>
          <a:schemeClr val="accent4">
            <a:hueOff val="47222"/>
            <a:satOff val="-7886"/>
            <a:lumOff val="-26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C1A6A-86D4-42FA-B832-F9EDE75E23FA}">
      <dsp:nvSpPr>
        <dsp:cNvPr id="0" name=""/>
        <dsp:cNvSpPr/>
      </dsp:nvSpPr>
      <dsp:spPr>
        <a:xfrm>
          <a:off x="1669185" y="3302463"/>
          <a:ext cx="131443" cy="131117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BF962-9CC3-49C5-8F23-44B26E9C6587}">
      <dsp:nvSpPr>
        <dsp:cNvPr id="0" name=""/>
        <dsp:cNvSpPr/>
      </dsp:nvSpPr>
      <dsp:spPr>
        <a:xfrm>
          <a:off x="-100164" y="1491573"/>
          <a:ext cx="1857756" cy="1904291"/>
        </a:xfrm>
        <a:prstGeom prst="ellipse">
          <a:avLst/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Quantity &amp; Quantity</a:t>
          </a:r>
          <a:endParaRPr lang="en-US" sz="2000" b="1" kern="1200" dirty="0"/>
        </a:p>
      </dsp:txBody>
      <dsp:txXfrm>
        <a:off x="-100164" y="1491573"/>
        <a:ext cx="1857756" cy="1904291"/>
      </dsp:txXfrm>
    </dsp:sp>
    <dsp:sp modelId="{9CF89550-506C-4BC3-8FC8-33B6A63A6B47}">
      <dsp:nvSpPr>
        <dsp:cNvPr id="0" name=""/>
        <dsp:cNvSpPr/>
      </dsp:nvSpPr>
      <dsp:spPr>
        <a:xfrm>
          <a:off x="1307386" y="782747"/>
          <a:ext cx="232801" cy="251102"/>
        </a:xfrm>
        <a:prstGeom prst="ellipse">
          <a:avLst/>
        </a:prstGeom>
        <a:solidFill>
          <a:schemeClr val="accent4">
            <a:hueOff val="82638"/>
            <a:satOff val="-13801"/>
            <a:lumOff val="-46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7BE96-301A-4EAE-AAE1-DC8D1F66E067}">
      <dsp:nvSpPr>
        <dsp:cNvPr id="0" name=""/>
        <dsp:cNvSpPr/>
      </dsp:nvSpPr>
      <dsp:spPr>
        <a:xfrm>
          <a:off x="6024928" y="1481100"/>
          <a:ext cx="328154" cy="327033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0DA44-74CE-4AB5-80E6-C1A6D10C9F36}">
      <dsp:nvSpPr>
        <dsp:cNvPr id="0" name=""/>
        <dsp:cNvSpPr/>
      </dsp:nvSpPr>
      <dsp:spPr>
        <a:xfrm>
          <a:off x="4595442" y="2975737"/>
          <a:ext cx="2115400" cy="201943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Substitute of oilseeds</a:t>
          </a:r>
          <a:endParaRPr lang="en-US" sz="1900" b="1" kern="1200" dirty="0"/>
        </a:p>
      </dsp:txBody>
      <dsp:txXfrm>
        <a:off x="4595442" y="2975737"/>
        <a:ext cx="2115400" cy="2019438"/>
      </dsp:txXfrm>
    </dsp:sp>
    <dsp:sp modelId="{9DBECF96-3751-4080-A3C5-DD0F326BEEA5}">
      <dsp:nvSpPr>
        <dsp:cNvPr id="0" name=""/>
        <dsp:cNvSpPr/>
      </dsp:nvSpPr>
      <dsp:spPr>
        <a:xfrm>
          <a:off x="1595639" y="4844849"/>
          <a:ext cx="181532" cy="180903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1832D-41A9-4FB8-8CA3-C04B872B2CA7}">
      <dsp:nvSpPr>
        <dsp:cNvPr id="0" name=""/>
        <dsp:cNvSpPr/>
      </dsp:nvSpPr>
      <dsp:spPr>
        <a:xfrm>
          <a:off x="-45375" y="4795045"/>
          <a:ext cx="131443" cy="131117"/>
        </a:xfrm>
        <a:prstGeom prst="ellipse">
          <a:avLst/>
        </a:prstGeom>
        <a:solidFill>
          <a:schemeClr val="accent4">
            <a:hueOff val="129860"/>
            <a:satOff val="-21687"/>
            <a:lumOff val="-73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725F5-A5E0-41FE-A353-1150005C4809}">
      <dsp:nvSpPr>
        <dsp:cNvPr id="0" name=""/>
        <dsp:cNvSpPr/>
      </dsp:nvSpPr>
      <dsp:spPr>
        <a:xfrm>
          <a:off x="3203446" y="5422526"/>
          <a:ext cx="131443" cy="131117"/>
        </a:xfrm>
        <a:prstGeom prst="ellipse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8F803-3AA6-42C1-AA20-8AF36EA40A7C}">
      <dsp:nvSpPr>
        <dsp:cNvPr id="0" name=""/>
        <dsp:cNvSpPr/>
      </dsp:nvSpPr>
      <dsp:spPr>
        <a:xfrm rot="16200000">
          <a:off x="-1245741" y="1246783"/>
          <a:ext cx="5202238" cy="2708671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The level and quality of lipid content could be considered as sufficient &amp; it offers potential for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oilseed substitute</a:t>
          </a:r>
          <a:endParaRPr lang="en-IN" sz="1800" b="1" kern="1200" dirty="0"/>
        </a:p>
      </dsp:txBody>
      <dsp:txXfrm rot="16200000">
        <a:off x="-1245741" y="1246783"/>
        <a:ext cx="5202238" cy="2708671"/>
      </dsp:txXfrm>
    </dsp:sp>
    <dsp:sp modelId="{E419C2C1-EA87-4F3A-88D9-36910F79E025}">
      <dsp:nvSpPr>
        <dsp:cNvPr id="0" name=""/>
        <dsp:cNvSpPr/>
      </dsp:nvSpPr>
      <dsp:spPr>
        <a:xfrm rot="16200000">
          <a:off x="1666081" y="1246783"/>
          <a:ext cx="5202238" cy="2708671"/>
        </a:xfrm>
        <a:prstGeom prst="flowChartManualOperation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err="1" smtClean="0"/>
            <a:t>Tenebrio</a:t>
          </a:r>
          <a:r>
            <a:rPr lang="en-IN" sz="1800" b="1" kern="1200" dirty="0" smtClean="0"/>
            <a:t> </a:t>
          </a:r>
          <a:r>
            <a:rPr lang="en-IN" sz="1800" b="1" kern="1200" dirty="0" err="1" smtClean="0"/>
            <a:t>molitor</a:t>
          </a:r>
          <a:r>
            <a:rPr lang="en-IN" sz="1800" b="1" kern="1200" dirty="0" smtClean="0"/>
            <a:t> larvae (mealworms) are potentially important source of unsaturated fatty acids specially oleic and </a:t>
          </a:r>
          <a:r>
            <a:rPr lang="en-IN" sz="1800" b="1" kern="1200" dirty="0" err="1" smtClean="0"/>
            <a:t>linoleic</a:t>
          </a:r>
          <a:r>
            <a:rPr lang="en-IN" sz="1800" b="1" kern="1200" dirty="0" smtClean="0"/>
            <a:t> acids</a:t>
          </a:r>
          <a:endParaRPr lang="en-IN" sz="1800" b="1" kern="1200" dirty="0"/>
        </a:p>
      </dsp:txBody>
      <dsp:txXfrm rot="16200000">
        <a:off x="1666081" y="1246783"/>
        <a:ext cx="5202238" cy="2708671"/>
      </dsp:txXfrm>
    </dsp:sp>
    <dsp:sp modelId="{FE911DCA-5519-4AEF-8A09-29830145FAD9}">
      <dsp:nvSpPr>
        <dsp:cNvPr id="0" name=""/>
        <dsp:cNvSpPr/>
      </dsp:nvSpPr>
      <dsp:spPr>
        <a:xfrm rot="16200000">
          <a:off x="4577903" y="1246783"/>
          <a:ext cx="5202238" cy="2708671"/>
        </a:xfrm>
        <a:prstGeom prst="flowChartManualOperation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The chemical composition and the thermal properties of the samples varied according 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their origin.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It should be  interesting to further investigate the effect of diet on the fat composition</a:t>
          </a:r>
          <a:endParaRPr lang="en-IN" sz="1800" b="1" kern="1200" dirty="0"/>
        </a:p>
      </dsp:txBody>
      <dsp:txXfrm rot="16200000">
        <a:off x="4577903" y="1246783"/>
        <a:ext cx="5202238" cy="2708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4B08C-DA34-43B8-AB83-F2EF7ACB52B3}" type="datetimeFigureOut">
              <a:rPr lang="en-IN" smtClean="0"/>
              <a:pPr/>
              <a:t>06-12-2013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EFE8E-276E-4C93-A8CE-EC1386B3D77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FE8E-276E-4C93-A8CE-EC1386B3D775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47800"/>
            <a:ext cx="6705600" cy="1905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AVGmdBU" pitchFamily="2" charset="-128"/>
                <a:ea typeface="AVGmdBU" pitchFamily="2" charset="-128"/>
              </a:rPr>
              <a:t>Physicochemical properties of lipids extracted from </a:t>
            </a:r>
            <a:r>
              <a:rPr lang="en-US" sz="3600" b="1" dirty="0" err="1" smtClean="0">
                <a:latin typeface="AVGmdBU" pitchFamily="2" charset="-128"/>
                <a:ea typeface="AVGmdBU" pitchFamily="2" charset="-128"/>
              </a:rPr>
              <a:t>Tenebrio</a:t>
            </a:r>
            <a:r>
              <a:rPr lang="en-US" sz="3600" b="1" dirty="0" smtClean="0">
                <a:latin typeface="AVGmdBU" pitchFamily="2" charset="-128"/>
                <a:ea typeface="AVGmdBU" pitchFamily="2" charset="-128"/>
              </a:rPr>
              <a:t> </a:t>
            </a:r>
            <a:r>
              <a:rPr lang="en-US" sz="3600" b="1" dirty="0" err="1" smtClean="0">
                <a:latin typeface="AVGmdBU" pitchFamily="2" charset="-128"/>
                <a:ea typeface="AVGmdBU" pitchFamily="2" charset="-128"/>
              </a:rPr>
              <a:t>molitor</a:t>
            </a:r>
            <a:r>
              <a:rPr lang="en-US" sz="3600" b="1" dirty="0" smtClean="0">
                <a:latin typeface="AVGmdBU" pitchFamily="2" charset="-128"/>
                <a:ea typeface="AVGmdBU" pitchFamily="2" charset="-128"/>
              </a:rPr>
              <a:t> larvae</a:t>
            </a:r>
            <a:endParaRPr lang="en-IN" sz="3600" dirty="0">
              <a:latin typeface="AVGmdBU" pitchFamily="2" charset="-128"/>
              <a:ea typeface="AVGmdBU" pitchFamily="2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953000"/>
            <a:ext cx="6324600" cy="1143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Danthine S, </a:t>
            </a:r>
            <a:r>
              <a:rPr lang="en-US" dirty="0" err="1" smtClean="0">
                <a:solidFill>
                  <a:schemeClr val="tx1"/>
                </a:solidFill>
              </a:rPr>
              <a:t>Blecker</a:t>
            </a:r>
            <a:r>
              <a:rPr lang="en-US" dirty="0" smtClean="0">
                <a:solidFill>
                  <a:schemeClr val="tx1"/>
                </a:solidFill>
              </a:rPr>
              <a:t> C, </a:t>
            </a:r>
            <a:r>
              <a:rPr lang="en-US" b="1" dirty="0" smtClean="0">
                <a:solidFill>
                  <a:schemeClr val="tx1"/>
                </a:solidFill>
              </a:rPr>
              <a:t>Paul A*</a:t>
            </a:r>
            <a:r>
              <a:rPr lang="en-US" dirty="0" smtClean="0">
                <a:solidFill>
                  <a:schemeClr val="tx1"/>
                </a:solidFill>
              </a:rPr>
              <a:t>, Frederich M, </a:t>
            </a:r>
            <a:r>
              <a:rPr lang="en-US" dirty="0" err="1" smtClean="0">
                <a:solidFill>
                  <a:schemeClr val="tx1"/>
                </a:solidFill>
              </a:rPr>
              <a:t>Taofic</a:t>
            </a:r>
            <a:r>
              <a:rPr lang="en-US" dirty="0" smtClean="0">
                <a:solidFill>
                  <a:schemeClr val="tx1"/>
                </a:solidFill>
              </a:rPr>
              <a:t> A, </a:t>
            </a:r>
            <a:r>
              <a:rPr lang="en-US" dirty="0" err="1" smtClean="0">
                <a:solidFill>
                  <a:schemeClr val="tx1"/>
                </a:solidFill>
              </a:rPr>
              <a:t>Lognay</a:t>
            </a:r>
            <a:r>
              <a:rPr lang="en-US" dirty="0" smtClean="0">
                <a:solidFill>
                  <a:schemeClr val="tx1"/>
                </a:solidFill>
              </a:rPr>
              <a:t> G, </a:t>
            </a:r>
            <a:r>
              <a:rPr lang="en-US" dirty="0" err="1" smtClean="0">
                <a:solidFill>
                  <a:schemeClr val="tx1"/>
                </a:solidFill>
              </a:rPr>
              <a:t>Fauconier</a:t>
            </a:r>
            <a:r>
              <a:rPr lang="en-US" dirty="0" smtClean="0">
                <a:solidFill>
                  <a:schemeClr val="tx1"/>
                </a:solidFill>
              </a:rPr>
              <a:t> M-L &amp; Francis F</a:t>
            </a:r>
            <a:endParaRPr lang="en-IN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2590800" cy="2362200"/>
          </a:xfrm>
          <a:prstGeom prst="rect">
            <a:avLst/>
          </a:prstGeom>
        </p:spPr>
      </p:pic>
      <p:pic>
        <p:nvPicPr>
          <p:cNvPr id="5" name="Picture 4" descr="entity_logo_logoULg_coul_texte_cadre_30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1981200" cy="2895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152400"/>
            <a:ext cx="6553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University of Liege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</a:rPr>
              <a:t>Gembloux Agro-Bio Tech</a:t>
            </a:r>
            <a:endParaRPr lang="en-IN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609600"/>
            <a:ext cx="2971800" cy="762000"/>
          </a:xfrm>
        </p:spPr>
        <p:txBody>
          <a:bodyPr>
            <a:noAutofit/>
          </a:bodyPr>
          <a:lstStyle/>
          <a:p>
            <a:r>
              <a:rPr lang="en-US" b="1" dirty="0" smtClean="0"/>
              <a:t>Conclusion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5344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1828800"/>
            <a:ext cx="5715000" cy="3048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Thank you!</a:t>
            </a:r>
            <a:endParaRPr lang="en-IN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Contents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z="4000" dirty="0" smtClean="0"/>
              <a:t>Concept: Entomophagy</a:t>
            </a:r>
          </a:p>
          <a:p>
            <a:pPr marL="624078" indent="-514350">
              <a:buAutoNum type="arabicPeriod"/>
            </a:pPr>
            <a:r>
              <a:rPr lang="en-US" sz="4000" dirty="0" smtClean="0"/>
              <a:t>Introduction</a:t>
            </a:r>
          </a:p>
          <a:p>
            <a:pPr marL="624078" indent="-514350">
              <a:buAutoNum type="arabicPeriod"/>
            </a:pPr>
            <a:r>
              <a:rPr lang="en-US" sz="4000" dirty="0" smtClean="0"/>
              <a:t>Objectives</a:t>
            </a:r>
          </a:p>
          <a:p>
            <a:pPr marL="624078" indent="-514350">
              <a:buAutoNum type="arabicPeriod"/>
            </a:pPr>
            <a:r>
              <a:rPr lang="en-US" sz="4000" dirty="0" smtClean="0"/>
              <a:t>Material and Methods</a:t>
            </a:r>
          </a:p>
          <a:p>
            <a:pPr marL="624078" indent="-514350">
              <a:buAutoNum type="arabicPeriod"/>
            </a:pPr>
            <a:r>
              <a:rPr lang="en-US" sz="4000" dirty="0" smtClean="0"/>
              <a:t>Result and Discussion</a:t>
            </a:r>
          </a:p>
          <a:p>
            <a:pPr marL="624078" indent="-514350">
              <a:buAutoNum type="arabicPeriod"/>
            </a:pPr>
            <a:r>
              <a:rPr lang="en-US" sz="4000" dirty="0" smtClean="0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Entomophagy</a:t>
            </a:r>
            <a:endParaRPr lang="en-IN" sz="44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200" y="1295400"/>
          <a:ext cx="8991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jd.jpg"/>
          <p:cNvPicPr>
            <a:picLocks noChangeAspect="1"/>
          </p:cNvPicPr>
          <p:nvPr/>
        </p:nvPicPr>
        <p:blipFill>
          <a:blip r:embed="rId8" cstate="print">
            <a:lum contrast="10000"/>
          </a:blip>
          <a:stretch>
            <a:fillRect/>
          </a:stretch>
        </p:blipFill>
        <p:spPr>
          <a:xfrm>
            <a:off x="3733800" y="4800600"/>
            <a:ext cx="5217283" cy="1552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52400" y="685800"/>
          <a:ext cx="8839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I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697816672"/>
              </p:ext>
            </p:extLst>
          </p:nvPr>
        </p:nvGraphicFramePr>
        <p:xfrm>
          <a:off x="1219200" y="913870"/>
          <a:ext cx="7467600" cy="5944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Material and Methods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295400"/>
            <a:ext cx="4572000" cy="3505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dirty="0" smtClean="0"/>
              <a:t>Samples</a:t>
            </a:r>
          </a:p>
          <a:p>
            <a:pPr algn="ctr"/>
            <a:endParaRPr lang="en-US" sz="2800" b="1" dirty="0" smtClean="0"/>
          </a:p>
          <a:p>
            <a:pPr marL="514350" indent="-514350" algn="just">
              <a:buAutoNum type="arabicPeriod"/>
            </a:pPr>
            <a:r>
              <a:rPr lang="en-US" sz="2000" dirty="0" smtClean="0"/>
              <a:t>Two batches of </a:t>
            </a:r>
            <a:r>
              <a:rPr lang="en-US" sz="2000" dirty="0" err="1" smtClean="0"/>
              <a:t>Tenebrio</a:t>
            </a:r>
            <a:r>
              <a:rPr lang="en-US" sz="2000" dirty="0" smtClean="0"/>
              <a:t> </a:t>
            </a:r>
            <a:r>
              <a:rPr lang="en-US" sz="2000" dirty="0" err="1" smtClean="0"/>
              <a:t>molitor</a:t>
            </a:r>
            <a:r>
              <a:rPr lang="en-US" sz="2000" dirty="0" smtClean="0"/>
              <a:t> larvae (mealworms) were purchased from a local supplier</a:t>
            </a:r>
          </a:p>
          <a:p>
            <a:pPr marL="514350" indent="-514350" algn="just">
              <a:buAutoNum type="arabicPeriod"/>
            </a:pPr>
            <a:r>
              <a:rPr lang="en-US" sz="2000" dirty="0" smtClean="0"/>
              <a:t>Three batches reared in lab were considered</a:t>
            </a:r>
          </a:p>
          <a:p>
            <a:pPr algn="ctr"/>
            <a:endParaRPr lang="en-IN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2057400"/>
            <a:ext cx="7848600" cy="449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dirty="0" smtClean="0"/>
              <a:t>Methods</a:t>
            </a:r>
          </a:p>
          <a:p>
            <a:pPr marL="742950" indent="-742950" algn="just">
              <a:buAutoNum type="arabicPeriod"/>
            </a:pPr>
            <a:r>
              <a:rPr lang="en-US" sz="2000" dirty="0" smtClean="0"/>
              <a:t>All the larvae were freeze dried during 48h before analysis and stored at 4°C before analysis</a:t>
            </a:r>
          </a:p>
          <a:p>
            <a:pPr marL="742950" indent="-742950" algn="just">
              <a:buAutoNum type="arabicPeriod"/>
            </a:pPr>
            <a:r>
              <a:rPr lang="en-US" sz="2000" dirty="0" smtClean="0"/>
              <a:t>Protein estimation was done using </a:t>
            </a:r>
            <a:r>
              <a:rPr lang="en-US" sz="2000" dirty="0" err="1" smtClean="0"/>
              <a:t>dumas</a:t>
            </a:r>
            <a:r>
              <a:rPr lang="en-US" sz="2000" dirty="0" smtClean="0"/>
              <a:t> method</a:t>
            </a:r>
          </a:p>
          <a:p>
            <a:pPr marL="742950" indent="-742950" algn="just">
              <a:buAutoNum type="arabicPeriod"/>
            </a:pPr>
            <a:r>
              <a:rPr lang="en-US" sz="2000" dirty="0" smtClean="0"/>
              <a:t>Lipid extraction was done by a cold extraction technique using 2:1 chloroform/methanol as solvent</a:t>
            </a:r>
          </a:p>
          <a:p>
            <a:pPr marL="742950" indent="-742950" algn="just">
              <a:buAutoNum type="arabicPeriod"/>
            </a:pPr>
            <a:r>
              <a:rPr lang="en-US" sz="2000" dirty="0" smtClean="0"/>
              <a:t>Fatty acid compositions were determined by gas chromatography on a HP 6890 Series GC System apparatus fitted with a HP 7683 Series injector and flame ionization detector</a:t>
            </a:r>
          </a:p>
          <a:p>
            <a:pPr marL="742950" indent="-742950" algn="just">
              <a:buAutoNum type="arabicPeriod"/>
            </a:pPr>
            <a:r>
              <a:rPr lang="en-US" sz="2000" dirty="0" smtClean="0"/>
              <a:t>Thermal profile was analyzed by differential scanning </a:t>
            </a:r>
            <a:r>
              <a:rPr lang="en-US" sz="2000" dirty="0" err="1" smtClean="0"/>
              <a:t>calorimetry</a:t>
            </a:r>
            <a:r>
              <a:rPr lang="en-US" sz="2000" dirty="0" smtClean="0"/>
              <a:t> Q1000 DSC connected to refrigerated cooling system</a:t>
            </a:r>
          </a:p>
          <a:p>
            <a:pPr algn="ctr"/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838200"/>
            <a:ext cx="86868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Result and Discussion</a:t>
            </a:r>
            <a:endParaRPr lang="en-IN" sz="3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0916118"/>
              </p:ext>
            </p:extLst>
          </p:nvPr>
        </p:nvGraphicFramePr>
        <p:xfrm>
          <a:off x="228600" y="3943149"/>
          <a:ext cx="4724400" cy="230525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74800"/>
                <a:gridCol w="1574800"/>
                <a:gridCol w="1574800"/>
              </a:tblGrid>
              <a:tr h="9598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Protein content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Fat content</a:t>
                      </a:r>
                      <a:endParaRPr lang="en-US" sz="2400" dirty="0"/>
                    </a:p>
                  </a:txBody>
                  <a:tcPr anchor="ctr"/>
                </a:tc>
              </a:tr>
              <a:tr h="638132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Commercial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58%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30%</a:t>
                      </a:r>
                      <a:endParaRPr lang="en-US" sz="18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707263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Lab</a:t>
                      </a:r>
                      <a:r>
                        <a:rPr lang="en-US" sz="1700" b="1" baseline="0" dirty="0" smtClean="0"/>
                        <a:t> reared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52%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36%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28600" y="2190549"/>
            <a:ext cx="4724400" cy="1475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Protein &amp; Fat Content </a:t>
            </a:r>
          </a:p>
          <a:p>
            <a:pPr algn="ctr"/>
            <a:r>
              <a:rPr lang="en-US" sz="2400" b="1" dirty="0" smtClean="0"/>
              <a:t>(% dry matter) of Tenebrio molitor larvae</a:t>
            </a:r>
            <a:endParaRPr lang="en-US" sz="2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036506"/>
              </p:ext>
            </p:extLst>
          </p:nvPr>
        </p:nvGraphicFramePr>
        <p:xfrm>
          <a:off x="5105400" y="3938265"/>
          <a:ext cx="3810000" cy="231013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270000"/>
                <a:gridCol w="1270000"/>
                <a:gridCol w="1270000"/>
              </a:tblGrid>
              <a:tr h="722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Sample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MUFA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PUFA</a:t>
                      </a:r>
                      <a:endParaRPr lang="en-US" sz="2400" dirty="0"/>
                    </a:p>
                  </a:txBody>
                  <a:tcPr anchor="ctr"/>
                </a:tc>
              </a:tr>
              <a:tr h="7053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Commercial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31%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8821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Lab</a:t>
                      </a:r>
                      <a:r>
                        <a:rPr lang="en-US" sz="1200" b="1" baseline="0" dirty="0" smtClean="0"/>
                        <a:t> reared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53-56%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16%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105400" y="2209800"/>
            <a:ext cx="3810000" cy="1476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% MUFA &amp; PUFA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5589524"/>
              </p:ext>
            </p:extLst>
          </p:nvPr>
        </p:nvGraphicFramePr>
        <p:xfrm>
          <a:off x="228600" y="1066803"/>
          <a:ext cx="8610600" cy="464819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148346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Fatty Acid</a:t>
                      </a:r>
                      <a:r>
                        <a:rPr lang="en-US" sz="1700" baseline="0" dirty="0" smtClean="0"/>
                        <a:t> %</a:t>
                      </a:r>
                      <a:endParaRPr lang="en-US" sz="17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Lab Reared 1</a:t>
                      </a:r>
                      <a:endParaRPr lang="en-US" sz="17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Lab Reared 2</a:t>
                      </a:r>
                      <a:endParaRPr lang="en-US" sz="17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Commercial 1</a:t>
                      </a:r>
                      <a:endParaRPr lang="en-US" sz="17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Lab</a:t>
                      </a:r>
                      <a:r>
                        <a:rPr lang="en-US" sz="1700" baseline="0" dirty="0" smtClean="0"/>
                        <a:t> Reared 3</a:t>
                      </a:r>
                      <a:endParaRPr lang="en-US" sz="17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</a:t>
                      </a:r>
                      <a:r>
                        <a:rPr lang="en-US" sz="1300" b="1" baseline="0" dirty="0" smtClean="0"/>
                        <a:t> 12:0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0.34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0.36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0.36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0.33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 14:0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1.52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±0.26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4.30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±0.07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2.36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±0.66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4.19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 16:0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20.75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17.31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±0.03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14.36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17.23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</a:t>
                      </a:r>
                      <a:r>
                        <a:rPr lang="en-US" sz="1300" b="1" baseline="0" dirty="0" smtClean="0"/>
                        <a:t> 18:0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2.05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±0.05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4.00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2.33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±0.02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3.40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 16:1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1.00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1.54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1.30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1.60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 18:1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51.84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53.12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±0.08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40.34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±0.06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54.18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 18:2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16.06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±0.01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15.67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±0.08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29.74</a:t>
                      </a: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±0.06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15.71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9559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 18:3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0.13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0.17</a:t>
                      </a:r>
                      <a:r>
                        <a:rPr lang="en-US" sz="13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1.13</a:t>
                      </a:r>
                      <a:r>
                        <a:rPr lang="en-US" sz="1300" b="1" dirty="0" smtClean="0">
                          <a:latin typeface="Times New Roman"/>
                          <a:cs typeface="Times New Roman"/>
                        </a:rPr>
                        <a:t>±0.03</a:t>
                      </a:r>
                      <a:endParaRPr lang="en-US" sz="13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0.14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±0.00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28600" y="533400"/>
            <a:ext cx="50292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Fatty Acid profile of </a:t>
            </a:r>
            <a:r>
              <a:rPr lang="en-US" sz="1600" b="1" dirty="0"/>
              <a:t>Tenebrio molitor </a:t>
            </a:r>
            <a:r>
              <a:rPr lang="en-US" sz="1600" b="1" dirty="0" smtClean="0"/>
              <a:t>larvae</a:t>
            </a:r>
            <a:endParaRPr lang="en-US" sz="1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5943600"/>
            <a:ext cx="8610600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smtClean="0"/>
              <a:t>Note: </a:t>
            </a:r>
            <a:r>
              <a:rPr lang="en-US" sz="1600" dirty="0" smtClean="0"/>
              <a:t>Unsaturated fatty acids represent 70% of total fatty acids in commercial as well as lab reared samples.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Thermal profiles (DSC Curves)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1143000"/>
            <a:ext cx="376008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143000"/>
            <a:ext cx="379992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185600"/>
            <a:ext cx="379992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185600"/>
            <a:ext cx="379992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4495800" y="1371600"/>
            <a:ext cx="0" cy="525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3733800"/>
            <a:ext cx="8686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648200" y="1371600"/>
            <a:ext cx="533400" cy="2057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Lab Reared 2</a:t>
            </a:r>
            <a:endParaRPr lang="en-IN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648200" y="4414200"/>
            <a:ext cx="533400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Lab Reared 3</a:t>
            </a:r>
            <a:endParaRPr lang="en-IN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" y="1371600"/>
            <a:ext cx="533400" cy="2057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Lab Reared 1</a:t>
            </a:r>
            <a:endParaRPr lang="en-IN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52400" y="4414200"/>
            <a:ext cx="533400" cy="2057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Commercial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173</TotalTime>
  <Words>666</Words>
  <Application>Microsoft Office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Physicochemical properties of lipids extracted from Tenebrio molitor larvae</vt:lpstr>
      <vt:lpstr>Contents</vt:lpstr>
      <vt:lpstr>Entomophagy</vt:lpstr>
      <vt:lpstr>Slide 4</vt:lpstr>
      <vt:lpstr>Objectives</vt:lpstr>
      <vt:lpstr>Material and Methods</vt:lpstr>
      <vt:lpstr>Slide 7</vt:lpstr>
      <vt:lpstr>Slide 8</vt:lpstr>
      <vt:lpstr>Thermal profiles (DSC Curves)</vt:lpstr>
      <vt:lpstr>Conclusion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Physicochemical properties of lipids extracted from Tenebrio molitor larvae</dc:title>
  <dc:creator>aman</dc:creator>
  <cp:lastModifiedBy>aman</cp:lastModifiedBy>
  <cp:revision>34</cp:revision>
  <dcterms:created xsi:type="dcterms:W3CDTF">2006-08-16T00:00:00Z</dcterms:created>
  <dcterms:modified xsi:type="dcterms:W3CDTF">2013-12-06T09:30:08Z</dcterms:modified>
</cp:coreProperties>
</file>