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95" r:id="rId2"/>
  </p:sldIdLst>
  <p:sldSz cx="9144000" cy="6858000" type="screen4x3"/>
  <p:notesSz cx="6794500" cy="9931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E4961B0-9CF0-4164-91D8-6E4697925326}">
          <p14:sldIdLst>
            <p14:sldId id="295"/>
          </p14:sldIdLst>
        </p14:section>
        <p14:section name="Section sans titre" id="{16086755-4F87-43F0-B4FF-1E39431ADAEB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30C"/>
    <a:srgbClr val="002060"/>
    <a:srgbClr val="1AAF01"/>
    <a:srgbClr val="FF8907"/>
    <a:srgbClr val="2544FF"/>
    <a:srgbClr val="FCFF23"/>
    <a:srgbClr val="FF6DEA"/>
    <a:srgbClr val="FFF95B"/>
    <a:srgbClr val="FFFE12"/>
    <a:srgbClr val="FF1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092" autoAdjust="0"/>
  </p:normalViewPr>
  <p:slideViewPr>
    <p:cSldViewPr>
      <p:cViewPr>
        <p:scale>
          <a:sx n="60" d="100"/>
          <a:sy n="60" d="100"/>
        </p:scale>
        <p:origin x="-3112" y="-20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808" cy="496333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109" y="0"/>
            <a:ext cx="2943808" cy="496333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>
              <a:defRPr sz="1200"/>
            </a:lvl1pPr>
          </a:lstStyle>
          <a:p>
            <a:fld id="{2F0C3E7F-10F2-F843-8459-5FA792A55AB3}" type="datetimeFigureOut">
              <a:rPr lang="fr-FR" smtClean="0"/>
              <a:pPr/>
              <a:t>01/10/13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3482"/>
            <a:ext cx="2943808" cy="496332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109" y="9433482"/>
            <a:ext cx="2943808" cy="496332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>
              <a:defRPr sz="1200"/>
            </a:lvl1pPr>
          </a:lstStyle>
          <a:p>
            <a:fld id="{7A5F9D54-85AF-B347-A6F9-7A7055C26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2170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>
              <a:defRPr sz="1200"/>
            </a:lvl1pPr>
          </a:lstStyle>
          <a:p>
            <a:fld id="{4208FB64-ECDB-494D-9A4D-0D2D26AF8539}" type="datetimeFigureOut">
              <a:rPr lang="fr-BE" smtClean="0"/>
              <a:pPr/>
              <a:t>01/10/13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7416"/>
            <a:ext cx="5435600" cy="4469130"/>
          </a:xfrm>
          <a:prstGeom prst="rect">
            <a:avLst/>
          </a:prstGeom>
        </p:spPr>
        <p:txBody>
          <a:bodyPr vert="horz" lIns="91266" tIns="45633" rIns="91266" bIns="4563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6570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6570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>
              <a:defRPr sz="1200"/>
            </a:lvl1pPr>
          </a:lstStyle>
          <a:p>
            <a:fld id="{73AC1893-9444-48C9-9296-E767705C73DE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28037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Thank you for</a:t>
            </a:r>
            <a:r>
              <a:rPr lang="en-US" baseline="0" dirty="0" smtClean="0"/>
              <a:t> giving</a:t>
            </a:r>
            <a:r>
              <a:rPr lang="en-US" dirty="0" smtClean="0"/>
              <a:t> me the opportunity to participate at this meeting</a:t>
            </a:r>
            <a:r>
              <a:rPr lang="en-US" baseline="0" dirty="0" smtClean="0"/>
              <a:t> organized by the </a:t>
            </a:r>
            <a:r>
              <a:rPr lang="en-US" baseline="0" dirty="0" err="1" smtClean="0"/>
              <a:t>Maquet</a:t>
            </a:r>
            <a:r>
              <a:rPr lang="en-US" baseline="0" dirty="0" smtClean="0"/>
              <a:t>.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Ladies and gentlemen, dear </a:t>
            </a:r>
            <a:r>
              <a:rPr lang="en-US" noProof="0" dirty="0" smtClean="0"/>
              <a:t>colleagues.</a:t>
            </a:r>
          </a:p>
          <a:p>
            <a:pPr lvl="1"/>
            <a:endParaRPr lang="en-US" noProof="0" dirty="0" smtClean="0"/>
          </a:p>
          <a:p>
            <a:pPr lvl="1"/>
            <a:r>
              <a:rPr lang="en-US" noProof="0" dirty="0" smtClean="0"/>
              <a:t>This lecture</a:t>
            </a:r>
            <a:r>
              <a:rPr lang="en-US" baseline="0" noProof="0" dirty="0" smtClean="0"/>
              <a:t> focuses</a:t>
            </a:r>
            <a:r>
              <a:rPr lang="en-US" noProof="0" dirty="0" smtClean="0"/>
              <a:t> on a part of a preliminary scientific research</a:t>
            </a:r>
            <a:r>
              <a:rPr lang="en-US" baseline="0" noProof="0" dirty="0" smtClean="0"/>
              <a:t> </a:t>
            </a:r>
            <a:r>
              <a:rPr lang="en-US" noProof="0" dirty="0" smtClean="0"/>
              <a:t>performs in the University Hospital of Liège, to study</a:t>
            </a:r>
            <a:r>
              <a:rPr lang="en-US" baseline="0" noProof="0" dirty="0" smtClean="0"/>
              <a:t> the acute kidney injury following a cardiac surgery as part of my thesis study.</a:t>
            </a:r>
            <a:endParaRPr lang="en-US" noProof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C1893-9444-48C9-9296-E767705C73DE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5284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A31F5-E18D-CF47-AE48-6EFF26D18FFF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850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26B47-0567-794A-A56F-390F1EEDAC2D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257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6F88-BB38-6045-906C-98E867188554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6251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C7D1240-7EC6-0842-9A66-9E98D88D118A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09FF3C4-47DA-42DD-A5F1-EE3C6763345A}" type="slidenum">
              <a:rPr lang="fr-FR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0728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0521-3C67-134B-B320-B74FA1747062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58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1ECFC-33E4-E643-8309-1B09A28555AB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3002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4073C-AB0D-2340-BCA3-0170DEF38C93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3996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3BD1-DD6E-C545-9460-8970BD049778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58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6E235-E113-B84F-81C9-AEE4E092C8B0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783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178F3-C715-7740-965F-62ED52B17ECC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238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642F7-23D8-0648-8EDA-2C588AB42FE2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766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CB4309C-1A8C-6C4B-A0B8-1D0C921EF548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52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312E264-7F02-5D40-9AA6-4706078F9170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01/10/13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‹#›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045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707826"/>
            <a:ext cx="9144000" cy="2578298"/>
          </a:xfrm>
        </p:spPr>
        <p:txBody>
          <a:bodyPr>
            <a:normAutofit/>
          </a:bodyPr>
          <a:lstStyle/>
          <a:p>
            <a:pPr algn="ctr"/>
            <a:r>
              <a:rPr lang="fr-BE" sz="3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Cardiac surgery and acute </a:t>
            </a:r>
            <a:r>
              <a:rPr lang="fr-BE" sz="30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kidney</a:t>
            </a:r>
            <a:r>
              <a:rPr lang="fr-BE" sz="3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BE" sz="30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injury</a:t>
            </a:r>
            <a:r>
              <a:rPr lang="fr-BE" sz="3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fr-BE" sz="30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BE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BE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Department of Cardiovascular and Thoracic Surgery </a:t>
            </a:r>
            <a:br>
              <a:rPr lang="fr-BE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BE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University</a:t>
            </a:r>
            <a:r>
              <a:rPr lang="fr-BE" sz="2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BE" sz="2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Liege Hospital (ULg CHU), Belgium</a:t>
            </a:r>
            <a:endParaRPr lang="fr-FR" sz="2000" dirty="0">
              <a:solidFill>
                <a:srgbClr val="000090"/>
              </a:solidFill>
              <a:effectLst/>
              <a:latin typeface="Verdana"/>
              <a:cs typeface="Verdana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4149080"/>
            <a:ext cx="8820472" cy="2319136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MG LAGNY</a:t>
            </a:r>
            <a:r>
              <a:rPr lang="fr-BE" sz="12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F BLAFFART</a:t>
            </a:r>
            <a:r>
              <a:rPr lang="fr-BE" sz="12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JN KOCH</a:t>
            </a:r>
            <a:r>
              <a:rPr lang="fr-BE" sz="1200" baseline="300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JO DEFRAIGNE</a:t>
            </a:r>
            <a:r>
              <a:rPr lang="fr-BE" sz="1200" baseline="30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AF DONNEAU</a:t>
            </a:r>
            <a:r>
              <a:rPr lang="fr-BE" sz="1200" baseline="30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L ROEDIGER</a:t>
            </a:r>
            <a:r>
              <a:rPr lang="fr-BE" sz="1200" baseline="30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fr-BE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JM KRZESINSKI</a:t>
            </a:r>
            <a:r>
              <a:rPr lang="fr-BE" sz="1200" baseline="300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endParaRPr lang="en-GB" sz="1200" baseline="300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ECCP, Department of Cardiovascular and Thoracic Surgery,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ULg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CHU.</a:t>
            </a:r>
          </a:p>
          <a:p>
            <a:pPr marL="36576" indent="0">
              <a:buNone/>
            </a:pPr>
            <a:r>
              <a:rPr lang="en-GB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CP, </a:t>
            </a:r>
            <a:r>
              <a:rPr lang="en-GB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Departm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Cardiovascular and Thoracic Surgery,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ULg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CHU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GB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MD, PhD, Chief Department of Cardiovascular and Thoracic Surgery,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ULg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CHU.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Medical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Informatics and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Biostatistics, Public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Health,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University of Liege.</a:t>
            </a:r>
          </a:p>
          <a:p>
            <a:pPr marL="36576" indent="0">
              <a:buNone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MD, PhD, Department of Anesthesiology,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ULg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CHU.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MD, PhD, Chief Department of Nephrology-Dialysis,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ULg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CHU.</a:t>
            </a:r>
            <a:endParaRPr lang="en-GB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 algn="ctr">
              <a:buNone/>
            </a:pPr>
            <a:endParaRPr lang="fr-BE" sz="2800" b="1" dirty="0" smtClean="0">
              <a:solidFill>
                <a:srgbClr val="002060"/>
              </a:solidFill>
              <a:latin typeface="Verdana"/>
              <a:ea typeface="Verdana" pitchFamily="34" charset="0"/>
              <a:cs typeface="Verdana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895600" cy="365125"/>
          </a:xfrm>
        </p:spPr>
        <p:txBody>
          <a:bodyPr/>
          <a:lstStyle/>
          <a:p>
            <a:r>
              <a:rPr lang="fr-FR" dirty="0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</a:t>
            </a:r>
            <a:r>
              <a:rPr lang="fr-FR" dirty="0" err="1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ULg</a:t>
            </a:r>
            <a:r>
              <a:rPr lang="fr-FR" dirty="0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 CHU</a:t>
            </a:r>
            <a:endParaRPr lang="fr-FR" dirty="0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pic>
        <p:nvPicPr>
          <p:cNvPr id="7" name="Image 6" descr="GIGA_logo_new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282307"/>
            <a:ext cx="617578" cy="501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187624" y="3645024"/>
            <a:ext cx="698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ZoneTexte 5"/>
          <p:cNvSpPr txBox="1"/>
          <p:nvPr/>
        </p:nvSpPr>
        <p:spPr>
          <a:xfrm>
            <a:off x="2303748" y="3429000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Innsbruck, September 24, 2013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079479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188</Words>
  <Application>Microsoft Macintosh PowerPoint</Application>
  <PresentationFormat>Présentation à l'écran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Technique</vt:lpstr>
      <vt:lpstr>Cardiac surgery and acute kidney injury    Department of Cardiovascular and Thoracic Surgery  University of Liege Hospital (ULg CHU), Belgium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Marc</dc:creator>
  <cp:lastModifiedBy>Marc Lagny</cp:lastModifiedBy>
  <cp:revision>686</cp:revision>
  <dcterms:created xsi:type="dcterms:W3CDTF">2012-07-16T11:51:34Z</dcterms:created>
  <dcterms:modified xsi:type="dcterms:W3CDTF">2013-10-01T07:13:28Z</dcterms:modified>
</cp:coreProperties>
</file>