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21386800"/>
  <p:notesSz cx="6858000" cy="9945688"/>
  <p:defaultTextStyle>
    <a:defPPr>
      <a:defRPr lang="fr-FR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2484" y="2688"/>
      </p:cViewPr>
      <p:guideLst>
        <p:guide orient="horz" pos="6736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998" y="6643771"/>
            <a:ext cx="25737979" cy="45843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996" y="12119186"/>
            <a:ext cx="21195983" cy="54655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E21A-ABE8-4C64-83CE-EEBF6E62A967}" type="datetimeFigureOut">
              <a:rPr lang="fr-FR" smtClean="0"/>
              <a:t>17/10/2013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CDFB-4BFB-49C9-A8EE-DB1F5AF13E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17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E21A-ABE8-4C64-83CE-EEBF6E62A967}" type="datetimeFigureOut">
              <a:rPr lang="fr-FR" smtClean="0"/>
              <a:t>17/10/2013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CDFB-4BFB-49C9-A8EE-DB1F5AF13E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46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952982" y="856465"/>
            <a:ext cx="6812994" cy="1824808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3999" y="856465"/>
            <a:ext cx="19934317" cy="1824808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E21A-ABE8-4C64-83CE-EEBF6E62A967}" type="datetimeFigureOut">
              <a:rPr lang="fr-FR" smtClean="0"/>
              <a:t>17/10/2013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CDFB-4BFB-49C9-A8EE-DB1F5AF13E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74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E21A-ABE8-4C64-83CE-EEBF6E62A967}" type="datetimeFigureOut">
              <a:rPr lang="fr-FR" smtClean="0"/>
              <a:t>17/10/2013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CDFB-4BFB-49C9-A8EE-DB1F5AF13E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56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909" y="13743001"/>
            <a:ext cx="25737979" cy="4247656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909" y="9064640"/>
            <a:ext cx="25737979" cy="467836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E21A-ABE8-4C64-83CE-EEBF6E62A967}" type="datetimeFigureOut">
              <a:rPr lang="fr-FR" smtClean="0"/>
              <a:t>17/10/2013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CDFB-4BFB-49C9-A8EE-DB1F5AF13E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07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3999" y="4990255"/>
            <a:ext cx="13373656" cy="14114299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92320" y="4990255"/>
            <a:ext cx="13373656" cy="14114299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E21A-ABE8-4C64-83CE-EEBF6E62A967}" type="datetimeFigureOut">
              <a:rPr lang="fr-FR" smtClean="0"/>
              <a:t>17/10/2013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CDFB-4BFB-49C9-A8EE-DB1F5AF13E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94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4787278"/>
            <a:ext cx="13378914" cy="1995110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999" y="6782388"/>
            <a:ext cx="13378914" cy="12322165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81808" y="4787278"/>
            <a:ext cx="13384170" cy="1995110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81808" y="6782388"/>
            <a:ext cx="13384170" cy="12322165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E21A-ABE8-4C64-83CE-EEBF6E62A967}" type="datetimeFigureOut">
              <a:rPr lang="fr-FR" smtClean="0"/>
              <a:t>17/10/2013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CDFB-4BFB-49C9-A8EE-DB1F5AF13E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04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E21A-ABE8-4C64-83CE-EEBF6E62A967}" type="datetimeFigureOut">
              <a:rPr lang="fr-FR" smtClean="0"/>
              <a:t>17/10/2013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CDFB-4BFB-49C9-A8EE-DB1F5AF13E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65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E21A-ABE8-4C64-83CE-EEBF6E62A967}" type="datetimeFigureOut">
              <a:rPr lang="fr-FR" smtClean="0"/>
              <a:t>17/10/2013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CDFB-4BFB-49C9-A8EE-DB1F5AF13E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84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000" y="851512"/>
            <a:ext cx="9961903" cy="36238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8629" y="851513"/>
            <a:ext cx="16927347" cy="18253041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4000" y="4475387"/>
            <a:ext cx="9961903" cy="14629167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E21A-ABE8-4C64-83CE-EEBF6E62A967}" type="datetimeFigureOut">
              <a:rPr lang="fr-FR" smtClean="0"/>
              <a:t>17/10/2013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CDFB-4BFB-49C9-A8EE-DB1F5AF13E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60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5087" y="14970760"/>
            <a:ext cx="18167985" cy="1767383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5087" y="1910950"/>
            <a:ext cx="18167985" cy="12832080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5087" y="16738143"/>
            <a:ext cx="18167985" cy="2509977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E21A-ABE8-4C64-83CE-EEBF6E62A967}" type="datetimeFigureOut">
              <a:rPr lang="fr-FR" smtClean="0"/>
              <a:t>17/10/2013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CDFB-4BFB-49C9-A8EE-DB1F5AF13E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73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3999" y="856464"/>
            <a:ext cx="27251978" cy="3564467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4990255"/>
            <a:ext cx="27251978" cy="14114299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3999" y="19822397"/>
            <a:ext cx="7065328" cy="1138649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3E21A-ABE8-4C64-83CE-EEBF6E62A967}" type="datetimeFigureOut">
              <a:rPr lang="fr-FR" smtClean="0"/>
              <a:t>17/10/2013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5658" y="19822397"/>
            <a:ext cx="9588659" cy="1138649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700649" y="19822397"/>
            <a:ext cx="7065328" cy="1138649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3CDFB-4BFB-49C9-A8EE-DB1F5AF13E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90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4" name="Picture 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90513"/>
            <a:ext cx="29441775" cy="2079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1816</TotalTime>
  <Words>0</Words>
  <Application>Microsoft Office PowerPoint</Application>
  <PresentationFormat>Personnalisé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Soft-bottom macrobenthos monitoring in the framework on the Stare-CapMed Program</dc:title>
  <dc:creator>Annick</dc:creator>
  <cp:lastModifiedBy>uset</cp:lastModifiedBy>
  <cp:revision>73</cp:revision>
  <cp:lastPrinted>2013-10-14T13:53:16Z</cp:lastPrinted>
  <dcterms:created xsi:type="dcterms:W3CDTF">2013-08-30T13:49:36Z</dcterms:created>
  <dcterms:modified xsi:type="dcterms:W3CDTF">2013-10-17T19:13:00Z</dcterms:modified>
</cp:coreProperties>
</file>