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
  </p:handoutMasterIdLst>
  <p:sldIdLst>
    <p:sldId id="256" r:id="rId2"/>
  </p:sldIdLst>
  <p:sldSz cx="6858000" cy="9144000" type="screen4x3"/>
  <p:notesSz cx="7099300" cy="10234613"/>
  <p:defaultTextStyle>
    <a:defPPr>
      <a:defRPr lang="fr-F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E9A3"/>
    <a:srgbClr val="5E2212"/>
    <a:srgbClr val="A23A1E"/>
    <a:srgbClr val="E7975B"/>
    <a:srgbClr val="FFD85B"/>
    <a:srgbClr val="FED6B8"/>
    <a:srgbClr val="808080"/>
    <a:srgbClr val="C0C0C0"/>
    <a:srgbClr val="A75619"/>
    <a:srgbClr val="B93E07"/>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15620"/>
    <p:restoredTop sz="98471" autoAdjust="0"/>
  </p:normalViewPr>
  <p:slideViewPr>
    <p:cSldViewPr>
      <p:cViewPr>
        <p:scale>
          <a:sx n="200" d="100"/>
          <a:sy n="200" d="100"/>
        </p:scale>
        <p:origin x="-72" y="1074"/>
      </p:cViewPr>
      <p:guideLst>
        <p:guide orient="horz" pos="2880"/>
        <p:guide pos="216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3076575" cy="511175"/>
          </a:xfrm>
          <a:prstGeom prst="rect">
            <a:avLst/>
          </a:prstGeom>
        </p:spPr>
        <p:txBody>
          <a:bodyPr vert="horz" lIns="99040" tIns="49521" rIns="99040" bIns="49521" rtlCol="0"/>
          <a:lstStyle>
            <a:lvl1pPr algn="l" fontAlgn="auto">
              <a:spcBef>
                <a:spcPts val="0"/>
              </a:spcBef>
              <a:spcAft>
                <a:spcPts val="0"/>
              </a:spcAft>
              <a:defRPr sz="1300">
                <a:latin typeface="+mn-lt"/>
                <a:cs typeface="+mn-cs"/>
              </a:defRPr>
            </a:lvl1pPr>
          </a:lstStyle>
          <a:p>
            <a:pPr>
              <a:defRPr/>
            </a:pPr>
            <a:endParaRPr lang="fr-BE"/>
          </a:p>
        </p:txBody>
      </p:sp>
      <p:sp>
        <p:nvSpPr>
          <p:cNvPr id="3" name="Espace réservé de la date 2"/>
          <p:cNvSpPr>
            <a:spLocks noGrp="1"/>
          </p:cNvSpPr>
          <p:nvPr>
            <p:ph type="dt" sz="quarter" idx="1"/>
          </p:nvPr>
        </p:nvSpPr>
        <p:spPr>
          <a:xfrm>
            <a:off x="4021139" y="1"/>
            <a:ext cx="3076575" cy="511175"/>
          </a:xfrm>
          <a:prstGeom prst="rect">
            <a:avLst/>
          </a:prstGeom>
        </p:spPr>
        <p:txBody>
          <a:bodyPr vert="horz" lIns="99040" tIns="49521" rIns="99040" bIns="49521" rtlCol="0"/>
          <a:lstStyle>
            <a:lvl1pPr algn="r" fontAlgn="auto">
              <a:spcBef>
                <a:spcPts val="0"/>
              </a:spcBef>
              <a:spcAft>
                <a:spcPts val="0"/>
              </a:spcAft>
              <a:defRPr sz="1300">
                <a:latin typeface="+mn-lt"/>
                <a:cs typeface="+mn-cs"/>
              </a:defRPr>
            </a:lvl1pPr>
          </a:lstStyle>
          <a:p>
            <a:pPr>
              <a:defRPr/>
            </a:pPr>
            <a:fld id="{8681EC16-3657-4067-A03F-93B9EA6AB74B}" type="datetimeFigureOut">
              <a:rPr lang="fr-BE"/>
              <a:pPr>
                <a:defRPr/>
              </a:pPr>
              <a:t>28/05/2013</a:t>
            </a:fld>
            <a:endParaRPr lang="fr-BE"/>
          </a:p>
        </p:txBody>
      </p:sp>
      <p:sp>
        <p:nvSpPr>
          <p:cNvPr id="4" name="Espace réservé du pied de page 3"/>
          <p:cNvSpPr>
            <a:spLocks noGrp="1"/>
          </p:cNvSpPr>
          <p:nvPr>
            <p:ph type="ftr" sz="quarter" idx="2"/>
          </p:nvPr>
        </p:nvSpPr>
        <p:spPr>
          <a:xfrm>
            <a:off x="0" y="9721851"/>
            <a:ext cx="3076575" cy="511175"/>
          </a:xfrm>
          <a:prstGeom prst="rect">
            <a:avLst/>
          </a:prstGeom>
        </p:spPr>
        <p:txBody>
          <a:bodyPr vert="horz" lIns="99040" tIns="49521" rIns="99040" bIns="49521" rtlCol="0" anchor="b"/>
          <a:lstStyle>
            <a:lvl1pPr algn="l" fontAlgn="auto">
              <a:spcBef>
                <a:spcPts val="0"/>
              </a:spcBef>
              <a:spcAft>
                <a:spcPts val="0"/>
              </a:spcAft>
              <a:defRPr sz="1300">
                <a:latin typeface="+mn-lt"/>
                <a:cs typeface="+mn-cs"/>
              </a:defRPr>
            </a:lvl1pPr>
          </a:lstStyle>
          <a:p>
            <a:pPr>
              <a:defRPr/>
            </a:pPr>
            <a:endParaRPr lang="fr-BE"/>
          </a:p>
        </p:txBody>
      </p:sp>
      <p:sp>
        <p:nvSpPr>
          <p:cNvPr id="5" name="Espace réservé du numéro de diapositive 4"/>
          <p:cNvSpPr>
            <a:spLocks noGrp="1"/>
          </p:cNvSpPr>
          <p:nvPr>
            <p:ph type="sldNum" sz="quarter" idx="3"/>
          </p:nvPr>
        </p:nvSpPr>
        <p:spPr>
          <a:xfrm>
            <a:off x="4021139" y="9721851"/>
            <a:ext cx="3076575" cy="511175"/>
          </a:xfrm>
          <a:prstGeom prst="rect">
            <a:avLst/>
          </a:prstGeom>
        </p:spPr>
        <p:txBody>
          <a:bodyPr vert="horz" lIns="99040" tIns="49521" rIns="99040" bIns="49521" rtlCol="0" anchor="b"/>
          <a:lstStyle>
            <a:lvl1pPr algn="r" fontAlgn="auto">
              <a:spcBef>
                <a:spcPts val="0"/>
              </a:spcBef>
              <a:spcAft>
                <a:spcPts val="0"/>
              </a:spcAft>
              <a:defRPr sz="1300">
                <a:latin typeface="+mn-lt"/>
                <a:cs typeface="+mn-cs"/>
              </a:defRPr>
            </a:lvl1pPr>
          </a:lstStyle>
          <a:p>
            <a:pPr>
              <a:defRPr/>
            </a:pPr>
            <a:fld id="{0201BE10-77BC-4A82-B2BE-8BC6AC61B9E6}" type="slidenum">
              <a:rPr lang="fr-BE"/>
              <a:pPr>
                <a:defRPr/>
              </a:pPr>
              <a:t>‹N°›</a:t>
            </a:fld>
            <a:endParaRPr lang="fr-BE"/>
          </a:p>
        </p:txBody>
      </p:sp>
    </p:spTree>
    <p:extLst>
      <p:ext uri="{BB962C8B-B14F-4D97-AF65-F5344CB8AC3E}">
        <p14:creationId xmlns:p14="http://schemas.microsoft.com/office/powerpoint/2010/main" xmlns="" val="331487346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514350" y="2840569"/>
            <a:ext cx="5829300" cy="1960033"/>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lvl1pPr>
              <a:defRPr/>
            </a:lvl1pPr>
          </a:lstStyle>
          <a:p>
            <a:pPr>
              <a:defRPr/>
            </a:pPr>
            <a:fld id="{A55AAB0C-AE6F-4B76-81C7-DD7927267D1C}" type="datetimeFigureOut">
              <a:rPr lang="fr-BE"/>
              <a:pPr>
                <a:defRPr/>
              </a:pPr>
              <a:t>28/05/2013</a:t>
            </a:fld>
            <a:endParaRPr lang="fr-BE"/>
          </a:p>
        </p:txBody>
      </p:sp>
      <p:sp>
        <p:nvSpPr>
          <p:cNvPr id="5" name="Espace réservé du pied de page 4"/>
          <p:cNvSpPr>
            <a:spLocks noGrp="1"/>
          </p:cNvSpPr>
          <p:nvPr>
            <p:ph type="ftr" sz="quarter" idx="11"/>
          </p:nvPr>
        </p:nvSpPr>
        <p:spPr/>
        <p:txBody>
          <a:bodyPr/>
          <a:lstStyle>
            <a:lvl1pPr>
              <a:defRPr/>
            </a:lvl1pPr>
          </a:lstStyle>
          <a:p>
            <a:pPr>
              <a:defRPr/>
            </a:pPr>
            <a:endParaRPr lang="fr-BE"/>
          </a:p>
        </p:txBody>
      </p:sp>
      <p:sp>
        <p:nvSpPr>
          <p:cNvPr id="6" name="Espace réservé du numéro de diapositive 5"/>
          <p:cNvSpPr>
            <a:spLocks noGrp="1"/>
          </p:cNvSpPr>
          <p:nvPr>
            <p:ph type="sldNum" sz="quarter" idx="12"/>
          </p:nvPr>
        </p:nvSpPr>
        <p:spPr/>
        <p:txBody>
          <a:bodyPr/>
          <a:lstStyle>
            <a:lvl1pPr>
              <a:defRPr/>
            </a:lvl1pPr>
          </a:lstStyle>
          <a:p>
            <a:pPr>
              <a:defRPr/>
            </a:pPr>
            <a:fld id="{A6B43D59-3CB5-48BE-9D09-AAF0C196EE6E}" type="slidenum">
              <a:rPr lang="fr-BE"/>
              <a:pPr>
                <a:defRPr/>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lvl1pPr>
              <a:defRPr/>
            </a:lvl1pPr>
          </a:lstStyle>
          <a:p>
            <a:pPr>
              <a:defRPr/>
            </a:pPr>
            <a:fld id="{C972D8E1-3D58-4BCB-8C3A-9741AD251689}" type="datetimeFigureOut">
              <a:rPr lang="fr-BE"/>
              <a:pPr>
                <a:defRPr/>
              </a:pPr>
              <a:t>28/05/2013</a:t>
            </a:fld>
            <a:endParaRPr lang="fr-BE"/>
          </a:p>
        </p:txBody>
      </p:sp>
      <p:sp>
        <p:nvSpPr>
          <p:cNvPr id="5" name="Espace réservé du pied de page 4"/>
          <p:cNvSpPr>
            <a:spLocks noGrp="1"/>
          </p:cNvSpPr>
          <p:nvPr>
            <p:ph type="ftr" sz="quarter" idx="11"/>
          </p:nvPr>
        </p:nvSpPr>
        <p:spPr/>
        <p:txBody>
          <a:bodyPr/>
          <a:lstStyle>
            <a:lvl1pPr>
              <a:defRPr/>
            </a:lvl1pPr>
          </a:lstStyle>
          <a:p>
            <a:pPr>
              <a:defRPr/>
            </a:pPr>
            <a:endParaRPr lang="fr-BE"/>
          </a:p>
        </p:txBody>
      </p:sp>
      <p:sp>
        <p:nvSpPr>
          <p:cNvPr id="6" name="Espace réservé du numéro de diapositive 5"/>
          <p:cNvSpPr>
            <a:spLocks noGrp="1"/>
          </p:cNvSpPr>
          <p:nvPr>
            <p:ph type="sldNum" sz="quarter" idx="12"/>
          </p:nvPr>
        </p:nvSpPr>
        <p:spPr/>
        <p:txBody>
          <a:bodyPr/>
          <a:lstStyle>
            <a:lvl1pPr>
              <a:defRPr/>
            </a:lvl1pPr>
          </a:lstStyle>
          <a:p>
            <a:pPr>
              <a:defRPr/>
            </a:pPr>
            <a:fld id="{DFAA08C9-E2BF-4DD7-A26F-C9793CE4D375}" type="slidenum">
              <a:rPr lang="fr-BE"/>
              <a:pPr>
                <a:defRPr/>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4972050" y="366186"/>
            <a:ext cx="1543050" cy="7802033"/>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342900" y="366186"/>
            <a:ext cx="4514850" cy="7802033"/>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lvl1pPr>
              <a:defRPr/>
            </a:lvl1pPr>
          </a:lstStyle>
          <a:p>
            <a:pPr>
              <a:defRPr/>
            </a:pPr>
            <a:fld id="{2C909866-DAC3-4C7F-91FA-E52F6F03F54E}" type="datetimeFigureOut">
              <a:rPr lang="fr-BE"/>
              <a:pPr>
                <a:defRPr/>
              </a:pPr>
              <a:t>28/05/2013</a:t>
            </a:fld>
            <a:endParaRPr lang="fr-BE"/>
          </a:p>
        </p:txBody>
      </p:sp>
      <p:sp>
        <p:nvSpPr>
          <p:cNvPr id="5" name="Espace réservé du pied de page 4"/>
          <p:cNvSpPr>
            <a:spLocks noGrp="1"/>
          </p:cNvSpPr>
          <p:nvPr>
            <p:ph type="ftr" sz="quarter" idx="11"/>
          </p:nvPr>
        </p:nvSpPr>
        <p:spPr/>
        <p:txBody>
          <a:bodyPr/>
          <a:lstStyle>
            <a:lvl1pPr>
              <a:defRPr/>
            </a:lvl1pPr>
          </a:lstStyle>
          <a:p>
            <a:pPr>
              <a:defRPr/>
            </a:pPr>
            <a:endParaRPr lang="fr-BE"/>
          </a:p>
        </p:txBody>
      </p:sp>
      <p:sp>
        <p:nvSpPr>
          <p:cNvPr id="6" name="Espace réservé du numéro de diapositive 5"/>
          <p:cNvSpPr>
            <a:spLocks noGrp="1"/>
          </p:cNvSpPr>
          <p:nvPr>
            <p:ph type="sldNum" sz="quarter" idx="12"/>
          </p:nvPr>
        </p:nvSpPr>
        <p:spPr/>
        <p:txBody>
          <a:bodyPr/>
          <a:lstStyle>
            <a:lvl1pPr>
              <a:defRPr/>
            </a:lvl1pPr>
          </a:lstStyle>
          <a:p>
            <a:pPr>
              <a:defRPr/>
            </a:pPr>
            <a:fld id="{217E70C8-839C-46EA-B5CC-70EEB9DC40F6}" type="slidenum">
              <a:rPr lang="fr-BE"/>
              <a:pPr>
                <a:defRPr/>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lvl1pPr>
              <a:defRPr/>
            </a:lvl1pPr>
          </a:lstStyle>
          <a:p>
            <a:pPr>
              <a:defRPr/>
            </a:pPr>
            <a:fld id="{31E89DE8-100E-4FA9-ABEF-AC9CF614C65D}" type="datetimeFigureOut">
              <a:rPr lang="fr-BE"/>
              <a:pPr>
                <a:defRPr/>
              </a:pPr>
              <a:t>28/05/2013</a:t>
            </a:fld>
            <a:endParaRPr lang="fr-BE"/>
          </a:p>
        </p:txBody>
      </p:sp>
      <p:sp>
        <p:nvSpPr>
          <p:cNvPr id="5" name="Espace réservé du pied de page 4"/>
          <p:cNvSpPr>
            <a:spLocks noGrp="1"/>
          </p:cNvSpPr>
          <p:nvPr>
            <p:ph type="ftr" sz="quarter" idx="11"/>
          </p:nvPr>
        </p:nvSpPr>
        <p:spPr/>
        <p:txBody>
          <a:bodyPr/>
          <a:lstStyle>
            <a:lvl1pPr>
              <a:defRPr/>
            </a:lvl1pPr>
          </a:lstStyle>
          <a:p>
            <a:pPr>
              <a:defRPr/>
            </a:pPr>
            <a:endParaRPr lang="fr-BE"/>
          </a:p>
        </p:txBody>
      </p:sp>
      <p:sp>
        <p:nvSpPr>
          <p:cNvPr id="6" name="Espace réservé du numéro de diapositive 5"/>
          <p:cNvSpPr>
            <a:spLocks noGrp="1"/>
          </p:cNvSpPr>
          <p:nvPr>
            <p:ph type="sldNum" sz="quarter" idx="12"/>
          </p:nvPr>
        </p:nvSpPr>
        <p:spPr/>
        <p:txBody>
          <a:bodyPr/>
          <a:lstStyle>
            <a:lvl1pPr>
              <a:defRPr/>
            </a:lvl1pPr>
          </a:lstStyle>
          <a:p>
            <a:pPr>
              <a:defRPr/>
            </a:pPr>
            <a:fld id="{C6C99C7A-7DAD-4524-B55E-57A3A895A815}" type="slidenum">
              <a:rPr lang="fr-BE"/>
              <a:pPr>
                <a:defRPr/>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541735" y="5875867"/>
            <a:ext cx="5829300" cy="1816100"/>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541735" y="3875620"/>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pPr>
              <a:defRPr/>
            </a:pPr>
            <a:fld id="{176A351E-B808-4723-B7AA-2835B8E238FE}" type="datetimeFigureOut">
              <a:rPr lang="fr-BE"/>
              <a:pPr>
                <a:defRPr/>
              </a:pPr>
              <a:t>28/05/2013</a:t>
            </a:fld>
            <a:endParaRPr lang="fr-BE"/>
          </a:p>
        </p:txBody>
      </p:sp>
      <p:sp>
        <p:nvSpPr>
          <p:cNvPr id="5" name="Espace réservé du pied de page 4"/>
          <p:cNvSpPr>
            <a:spLocks noGrp="1"/>
          </p:cNvSpPr>
          <p:nvPr>
            <p:ph type="ftr" sz="quarter" idx="11"/>
          </p:nvPr>
        </p:nvSpPr>
        <p:spPr/>
        <p:txBody>
          <a:bodyPr/>
          <a:lstStyle>
            <a:lvl1pPr>
              <a:defRPr/>
            </a:lvl1pPr>
          </a:lstStyle>
          <a:p>
            <a:pPr>
              <a:defRPr/>
            </a:pPr>
            <a:endParaRPr lang="fr-BE"/>
          </a:p>
        </p:txBody>
      </p:sp>
      <p:sp>
        <p:nvSpPr>
          <p:cNvPr id="6" name="Espace réservé du numéro de diapositive 5"/>
          <p:cNvSpPr>
            <a:spLocks noGrp="1"/>
          </p:cNvSpPr>
          <p:nvPr>
            <p:ph type="sldNum" sz="quarter" idx="12"/>
          </p:nvPr>
        </p:nvSpPr>
        <p:spPr/>
        <p:txBody>
          <a:bodyPr/>
          <a:lstStyle>
            <a:lvl1pPr>
              <a:defRPr/>
            </a:lvl1pPr>
          </a:lstStyle>
          <a:p>
            <a:pPr>
              <a:defRPr/>
            </a:pPr>
            <a:fld id="{7BE82B5E-E2F6-4880-AF3C-7B84A5597EEF}" type="slidenum">
              <a:rPr lang="fr-BE"/>
              <a:pPr>
                <a:defRPr/>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342900" y="2133602"/>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3486150" y="2133602"/>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3"/>
          <p:cNvSpPr>
            <a:spLocks noGrp="1"/>
          </p:cNvSpPr>
          <p:nvPr>
            <p:ph type="dt" sz="half" idx="10"/>
          </p:nvPr>
        </p:nvSpPr>
        <p:spPr/>
        <p:txBody>
          <a:bodyPr/>
          <a:lstStyle>
            <a:lvl1pPr>
              <a:defRPr/>
            </a:lvl1pPr>
          </a:lstStyle>
          <a:p>
            <a:pPr>
              <a:defRPr/>
            </a:pPr>
            <a:fld id="{39CE95DD-D68C-4E27-9852-5DC706498819}" type="datetimeFigureOut">
              <a:rPr lang="fr-BE"/>
              <a:pPr>
                <a:defRPr/>
              </a:pPr>
              <a:t>28/05/2013</a:t>
            </a:fld>
            <a:endParaRPr lang="fr-BE"/>
          </a:p>
        </p:txBody>
      </p:sp>
      <p:sp>
        <p:nvSpPr>
          <p:cNvPr id="6" name="Espace réservé du pied de page 4"/>
          <p:cNvSpPr>
            <a:spLocks noGrp="1"/>
          </p:cNvSpPr>
          <p:nvPr>
            <p:ph type="ftr" sz="quarter" idx="11"/>
          </p:nvPr>
        </p:nvSpPr>
        <p:spPr/>
        <p:txBody>
          <a:bodyPr/>
          <a:lstStyle>
            <a:lvl1pPr>
              <a:defRPr/>
            </a:lvl1pPr>
          </a:lstStyle>
          <a:p>
            <a:pPr>
              <a:defRPr/>
            </a:pPr>
            <a:endParaRPr lang="fr-BE"/>
          </a:p>
        </p:txBody>
      </p:sp>
      <p:sp>
        <p:nvSpPr>
          <p:cNvPr id="7" name="Espace réservé du numéro de diapositive 5"/>
          <p:cNvSpPr>
            <a:spLocks noGrp="1"/>
          </p:cNvSpPr>
          <p:nvPr>
            <p:ph type="sldNum" sz="quarter" idx="12"/>
          </p:nvPr>
        </p:nvSpPr>
        <p:spPr/>
        <p:txBody>
          <a:bodyPr/>
          <a:lstStyle>
            <a:lvl1pPr>
              <a:defRPr/>
            </a:lvl1pPr>
          </a:lstStyle>
          <a:p>
            <a:pPr>
              <a:defRPr/>
            </a:pPr>
            <a:fld id="{A694D64C-A1EF-4B5E-A8E9-F237A9FD82E9}" type="slidenum">
              <a:rPr lang="fr-BE"/>
              <a:pPr>
                <a:defRPr/>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342901"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342901"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3483770"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3483770"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3"/>
          <p:cNvSpPr>
            <a:spLocks noGrp="1"/>
          </p:cNvSpPr>
          <p:nvPr>
            <p:ph type="dt" sz="half" idx="10"/>
          </p:nvPr>
        </p:nvSpPr>
        <p:spPr/>
        <p:txBody>
          <a:bodyPr/>
          <a:lstStyle>
            <a:lvl1pPr>
              <a:defRPr/>
            </a:lvl1pPr>
          </a:lstStyle>
          <a:p>
            <a:pPr>
              <a:defRPr/>
            </a:pPr>
            <a:fld id="{D1441E6C-0820-49D1-A7A3-455D12181854}" type="datetimeFigureOut">
              <a:rPr lang="fr-BE"/>
              <a:pPr>
                <a:defRPr/>
              </a:pPr>
              <a:t>28/05/2013</a:t>
            </a:fld>
            <a:endParaRPr lang="fr-BE"/>
          </a:p>
        </p:txBody>
      </p:sp>
      <p:sp>
        <p:nvSpPr>
          <p:cNvPr id="8" name="Espace réservé du pied de page 4"/>
          <p:cNvSpPr>
            <a:spLocks noGrp="1"/>
          </p:cNvSpPr>
          <p:nvPr>
            <p:ph type="ftr" sz="quarter" idx="11"/>
          </p:nvPr>
        </p:nvSpPr>
        <p:spPr/>
        <p:txBody>
          <a:bodyPr/>
          <a:lstStyle>
            <a:lvl1pPr>
              <a:defRPr/>
            </a:lvl1pPr>
          </a:lstStyle>
          <a:p>
            <a:pPr>
              <a:defRPr/>
            </a:pPr>
            <a:endParaRPr lang="fr-BE"/>
          </a:p>
        </p:txBody>
      </p:sp>
      <p:sp>
        <p:nvSpPr>
          <p:cNvPr id="9" name="Espace réservé du numéro de diapositive 5"/>
          <p:cNvSpPr>
            <a:spLocks noGrp="1"/>
          </p:cNvSpPr>
          <p:nvPr>
            <p:ph type="sldNum" sz="quarter" idx="12"/>
          </p:nvPr>
        </p:nvSpPr>
        <p:spPr/>
        <p:txBody>
          <a:bodyPr/>
          <a:lstStyle>
            <a:lvl1pPr>
              <a:defRPr/>
            </a:lvl1pPr>
          </a:lstStyle>
          <a:p>
            <a:pPr>
              <a:defRPr/>
            </a:pPr>
            <a:fld id="{B2E7B41D-1BE0-4D77-81B5-889D1843EBCD}" type="slidenum">
              <a:rPr lang="fr-BE"/>
              <a:pPr>
                <a:defRPr/>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3"/>
          <p:cNvSpPr>
            <a:spLocks noGrp="1"/>
          </p:cNvSpPr>
          <p:nvPr>
            <p:ph type="dt" sz="half" idx="10"/>
          </p:nvPr>
        </p:nvSpPr>
        <p:spPr/>
        <p:txBody>
          <a:bodyPr/>
          <a:lstStyle>
            <a:lvl1pPr>
              <a:defRPr/>
            </a:lvl1pPr>
          </a:lstStyle>
          <a:p>
            <a:pPr>
              <a:defRPr/>
            </a:pPr>
            <a:fld id="{5BE2753F-3E83-4B51-8A98-F461F1BEB0E0}" type="datetimeFigureOut">
              <a:rPr lang="fr-BE"/>
              <a:pPr>
                <a:defRPr/>
              </a:pPr>
              <a:t>28/05/2013</a:t>
            </a:fld>
            <a:endParaRPr lang="fr-BE"/>
          </a:p>
        </p:txBody>
      </p:sp>
      <p:sp>
        <p:nvSpPr>
          <p:cNvPr id="4" name="Espace réservé du pied de page 4"/>
          <p:cNvSpPr>
            <a:spLocks noGrp="1"/>
          </p:cNvSpPr>
          <p:nvPr>
            <p:ph type="ftr" sz="quarter" idx="11"/>
          </p:nvPr>
        </p:nvSpPr>
        <p:spPr/>
        <p:txBody>
          <a:bodyPr/>
          <a:lstStyle>
            <a:lvl1pPr>
              <a:defRPr/>
            </a:lvl1pPr>
          </a:lstStyle>
          <a:p>
            <a:pPr>
              <a:defRPr/>
            </a:pPr>
            <a:endParaRPr lang="fr-BE"/>
          </a:p>
        </p:txBody>
      </p:sp>
      <p:sp>
        <p:nvSpPr>
          <p:cNvPr id="5" name="Espace réservé du numéro de diapositive 5"/>
          <p:cNvSpPr>
            <a:spLocks noGrp="1"/>
          </p:cNvSpPr>
          <p:nvPr>
            <p:ph type="sldNum" sz="quarter" idx="12"/>
          </p:nvPr>
        </p:nvSpPr>
        <p:spPr/>
        <p:txBody>
          <a:bodyPr/>
          <a:lstStyle>
            <a:lvl1pPr>
              <a:defRPr/>
            </a:lvl1pPr>
          </a:lstStyle>
          <a:p>
            <a:pPr>
              <a:defRPr/>
            </a:pPr>
            <a:fld id="{5E4F4C13-F1B4-456F-B1E0-0E8A0C0C88F2}" type="slidenum">
              <a:rPr lang="fr-BE"/>
              <a:pPr>
                <a:defRPr/>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2D503021-D62D-4507-A2A2-688D0E1F8FD4}" type="datetimeFigureOut">
              <a:rPr lang="fr-BE"/>
              <a:pPr>
                <a:defRPr/>
              </a:pPr>
              <a:t>28/05/2013</a:t>
            </a:fld>
            <a:endParaRPr lang="fr-BE"/>
          </a:p>
        </p:txBody>
      </p:sp>
      <p:sp>
        <p:nvSpPr>
          <p:cNvPr id="3" name="Espace réservé du pied de page 4"/>
          <p:cNvSpPr>
            <a:spLocks noGrp="1"/>
          </p:cNvSpPr>
          <p:nvPr>
            <p:ph type="ftr" sz="quarter" idx="11"/>
          </p:nvPr>
        </p:nvSpPr>
        <p:spPr/>
        <p:txBody>
          <a:bodyPr/>
          <a:lstStyle>
            <a:lvl1pPr>
              <a:defRPr/>
            </a:lvl1pPr>
          </a:lstStyle>
          <a:p>
            <a:pPr>
              <a:defRPr/>
            </a:pPr>
            <a:endParaRPr lang="fr-BE"/>
          </a:p>
        </p:txBody>
      </p:sp>
      <p:sp>
        <p:nvSpPr>
          <p:cNvPr id="4" name="Espace réservé du numéro de diapositive 5"/>
          <p:cNvSpPr>
            <a:spLocks noGrp="1"/>
          </p:cNvSpPr>
          <p:nvPr>
            <p:ph type="sldNum" sz="quarter" idx="12"/>
          </p:nvPr>
        </p:nvSpPr>
        <p:spPr/>
        <p:txBody>
          <a:bodyPr/>
          <a:lstStyle>
            <a:lvl1pPr>
              <a:defRPr/>
            </a:lvl1pPr>
          </a:lstStyle>
          <a:p>
            <a:pPr>
              <a:defRPr/>
            </a:pPr>
            <a:fld id="{EA0E345D-CC6C-43A4-B2EB-B8A992392827}" type="slidenum">
              <a:rPr lang="fr-BE"/>
              <a:pPr>
                <a:defRPr/>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342901" y="364067"/>
            <a:ext cx="2256235" cy="154940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2681288" y="364069"/>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342901" y="1913469"/>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65D29EA3-FF27-44FB-89AC-05B6C19A2411}" type="datetimeFigureOut">
              <a:rPr lang="fr-BE"/>
              <a:pPr>
                <a:defRPr/>
              </a:pPr>
              <a:t>28/05/2013</a:t>
            </a:fld>
            <a:endParaRPr lang="fr-BE"/>
          </a:p>
        </p:txBody>
      </p:sp>
      <p:sp>
        <p:nvSpPr>
          <p:cNvPr id="6" name="Espace réservé du pied de page 4"/>
          <p:cNvSpPr>
            <a:spLocks noGrp="1"/>
          </p:cNvSpPr>
          <p:nvPr>
            <p:ph type="ftr" sz="quarter" idx="11"/>
          </p:nvPr>
        </p:nvSpPr>
        <p:spPr/>
        <p:txBody>
          <a:bodyPr/>
          <a:lstStyle>
            <a:lvl1pPr>
              <a:defRPr/>
            </a:lvl1pPr>
          </a:lstStyle>
          <a:p>
            <a:pPr>
              <a:defRPr/>
            </a:pPr>
            <a:endParaRPr lang="fr-BE"/>
          </a:p>
        </p:txBody>
      </p:sp>
      <p:sp>
        <p:nvSpPr>
          <p:cNvPr id="7" name="Espace réservé du numéro de diapositive 5"/>
          <p:cNvSpPr>
            <a:spLocks noGrp="1"/>
          </p:cNvSpPr>
          <p:nvPr>
            <p:ph type="sldNum" sz="quarter" idx="12"/>
          </p:nvPr>
        </p:nvSpPr>
        <p:spPr/>
        <p:txBody>
          <a:bodyPr/>
          <a:lstStyle>
            <a:lvl1pPr>
              <a:defRPr/>
            </a:lvl1pPr>
          </a:lstStyle>
          <a:p>
            <a:pPr>
              <a:defRPr/>
            </a:pPr>
            <a:fld id="{54A906B2-B07C-4BD6-BA3F-34BBE2E245F5}" type="slidenum">
              <a:rPr lang="fr-BE"/>
              <a:pPr>
                <a:defRPr/>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344216" y="6400801"/>
            <a:ext cx="4114800" cy="755651"/>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344216" y="817033"/>
            <a:ext cx="4114800" cy="54864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BE" noProof="0"/>
          </a:p>
        </p:txBody>
      </p:sp>
      <p:sp>
        <p:nvSpPr>
          <p:cNvPr id="4" name="Espace réservé du texte 3"/>
          <p:cNvSpPr>
            <a:spLocks noGrp="1"/>
          </p:cNvSpPr>
          <p:nvPr>
            <p:ph type="body" sz="half" idx="2"/>
          </p:nvPr>
        </p:nvSpPr>
        <p:spPr>
          <a:xfrm>
            <a:off x="1344216" y="7156452"/>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70758504-1A6C-4E21-9A0D-DF85DE8A6283}" type="datetimeFigureOut">
              <a:rPr lang="fr-BE"/>
              <a:pPr>
                <a:defRPr/>
              </a:pPr>
              <a:t>28/05/2013</a:t>
            </a:fld>
            <a:endParaRPr lang="fr-BE"/>
          </a:p>
        </p:txBody>
      </p:sp>
      <p:sp>
        <p:nvSpPr>
          <p:cNvPr id="6" name="Espace réservé du pied de page 4"/>
          <p:cNvSpPr>
            <a:spLocks noGrp="1"/>
          </p:cNvSpPr>
          <p:nvPr>
            <p:ph type="ftr" sz="quarter" idx="11"/>
          </p:nvPr>
        </p:nvSpPr>
        <p:spPr/>
        <p:txBody>
          <a:bodyPr/>
          <a:lstStyle>
            <a:lvl1pPr>
              <a:defRPr/>
            </a:lvl1pPr>
          </a:lstStyle>
          <a:p>
            <a:pPr>
              <a:defRPr/>
            </a:pPr>
            <a:endParaRPr lang="fr-BE"/>
          </a:p>
        </p:txBody>
      </p:sp>
      <p:sp>
        <p:nvSpPr>
          <p:cNvPr id="7" name="Espace réservé du numéro de diapositive 5"/>
          <p:cNvSpPr>
            <a:spLocks noGrp="1"/>
          </p:cNvSpPr>
          <p:nvPr>
            <p:ph type="sldNum" sz="quarter" idx="12"/>
          </p:nvPr>
        </p:nvSpPr>
        <p:spPr/>
        <p:txBody>
          <a:bodyPr/>
          <a:lstStyle>
            <a:lvl1pPr>
              <a:defRPr/>
            </a:lvl1pPr>
          </a:lstStyle>
          <a:p>
            <a:pPr>
              <a:defRPr/>
            </a:pPr>
            <a:fld id="{91334518-0A3A-424C-A234-DA4D59B0017F}" type="slidenum">
              <a:rPr lang="fr-BE"/>
              <a:pPr>
                <a:defRPr/>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342900" y="366713"/>
            <a:ext cx="6172200" cy="1524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a:t>
            </a:r>
            <a:endParaRPr lang="fr-BE" smtClean="0"/>
          </a:p>
        </p:txBody>
      </p:sp>
      <p:sp>
        <p:nvSpPr>
          <p:cNvPr id="1027" name="Espace réservé du texte 2"/>
          <p:cNvSpPr>
            <a:spLocks noGrp="1"/>
          </p:cNvSpPr>
          <p:nvPr>
            <p:ph type="body" idx="1"/>
          </p:nvPr>
        </p:nvSpPr>
        <p:spPr bwMode="auto">
          <a:xfrm>
            <a:off x="342900" y="2133600"/>
            <a:ext cx="6172200" cy="60340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smtClean="0"/>
          </a:p>
        </p:txBody>
      </p:sp>
      <p:sp>
        <p:nvSpPr>
          <p:cNvPr id="4" name="Espace réservé de la date 3"/>
          <p:cNvSpPr>
            <a:spLocks noGrp="1"/>
          </p:cNvSpPr>
          <p:nvPr>
            <p:ph type="dt" sz="half" idx="2"/>
          </p:nvPr>
        </p:nvSpPr>
        <p:spPr>
          <a:xfrm>
            <a:off x="342900" y="8475663"/>
            <a:ext cx="1600200" cy="48577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38F0C91B-E2DA-4CB3-A6D2-C74F6484B911}" type="datetimeFigureOut">
              <a:rPr lang="fr-BE"/>
              <a:pPr>
                <a:defRPr/>
              </a:pPr>
              <a:t>28/05/2013</a:t>
            </a:fld>
            <a:endParaRPr lang="fr-BE"/>
          </a:p>
        </p:txBody>
      </p:sp>
      <p:sp>
        <p:nvSpPr>
          <p:cNvPr id="5" name="Espace réservé du pied de page 4"/>
          <p:cNvSpPr>
            <a:spLocks noGrp="1"/>
          </p:cNvSpPr>
          <p:nvPr>
            <p:ph type="ftr" sz="quarter" idx="3"/>
          </p:nvPr>
        </p:nvSpPr>
        <p:spPr>
          <a:xfrm>
            <a:off x="2343150" y="8475663"/>
            <a:ext cx="2171700" cy="48577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fr-BE"/>
          </a:p>
        </p:txBody>
      </p:sp>
      <p:sp>
        <p:nvSpPr>
          <p:cNvPr id="6" name="Espace réservé du numéro de diapositive 5"/>
          <p:cNvSpPr>
            <a:spLocks noGrp="1"/>
          </p:cNvSpPr>
          <p:nvPr>
            <p:ph type="sldNum" sz="quarter" idx="4"/>
          </p:nvPr>
        </p:nvSpPr>
        <p:spPr>
          <a:xfrm>
            <a:off x="4914900" y="8475663"/>
            <a:ext cx="1600200" cy="48577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9217A4EC-1642-44CA-89AA-039F0A2BD723}" type="slidenum">
              <a:rPr lang="fr-BE"/>
              <a:pPr>
                <a:defRPr/>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gif"/><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cstate="print">
            <a:lum bright="-15000"/>
          </a:blip>
          <a:tile tx="0" ty="0" sx="100000" sy="100000" flip="none" algn="tl"/>
        </a:blipFill>
        <a:effectLst/>
      </p:bgPr>
    </p:bg>
    <p:spTree>
      <p:nvGrpSpPr>
        <p:cNvPr id="1" name=""/>
        <p:cNvGrpSpPr/>
        <p:nvPr/>
      </p:nvGrpSpPr>
      <p:grpSpPr>
        <a:xfrm>
          <a:off x="0" y="0"/>
          <a:ext cx="0" cy="0"/>
          <a:chOff x="0" y="0"/>
          <a:chExt cx="0" cy="0"/>
        </a:xfrm>
      </p:grpSpPr>
      <p:sp>
        <p:nvSpPr>
          <p:cNvPr id="4" name="Rectangle 3"/>
          <p:cNvSpPr/>
          <p:nvPr/>
        </p:nvSpPr>
        <p:spPr>
          <a:xfrm>
            <a:off x="142852" y="142844"/>
            <a:ext cx="6572296" cy="1500198"/>
          </a:xfrm>
          <a:prstGeom prst="rect">
            <a:avLst/>
          </a:prstGeom>
          <a:ln>
            <a:solidFill>
              <a:srgbClr val="5E2212"/>
            </a:solidFill>
          </a:ln>
        </p:spPr>
        <p:style>
          <a:lnRef idx="2">
            <a:schemeClr val="accent3"/>
          </a:lnRef>
          <a:fillRef idx="1">
            <a:schemeClr val="lt1"/>
          </a:fillRef>
          <a:effectRef idx="0">
            <a:schemeClr val="accent3"/>
          </a:effectRef>
          <a:fontRef idx="minor">
            <a:schemeClr val="dk1"/>
          </a:fontRef>
        </p:style>
        <p:txBody>
          <a:bodyPr anchor="ctr"/>
          <a:lstStyle/>
          <a:p>
            <a:pPr algn="ctr">
              <a:defRPr/>
            </a:pPr>
            <a:endParaRPr lang="fr-BE" sz="1400" b="1" dirty="0">
              <a:solidFill>
                <a:schemeClr val="tx1"/>
              </a:solidFill>
              <a:latin typeface="Times New Roman" pitchFamily="18" charset="0"/>
              <a:cs typeface="Times New Roman" pitchFamily="18" charset="0"/>
            </a:endParaRPr>
          </a:p>
          <a:p>
            <a:pPr algn="ctr"/>
            <a:r>
              <a:rPr lang="en-US" sz="1600" b="1" dirty="0" smtClean="0">
                <a:latin typeface="Times New Roman" pitchFamily="18" charset="0"/>
                <a:cs typeface="Times New Roman" pitchFamily="18" charset="0"/>
              </a:rPr>
              <a:t>Research of New Enzyme Producing Strains in the Gut of the Termite </a:t>
            </a:r>
            <a:r>
              <a:rPr lang="en-US" sz="1600" b="1" i="1" dirty="0" err="1" smtClean="0">
                <a:latin typeface="Times New Roman" pitchFamily="18" charset="0"/>
                <a:cs typeface="Times New Roman" pitchFamily="18" charset="0"/>
              </a:rPr>
              <a:t>Reticulitermes</a:t>
            </a:r>
            <a:r>
              <a:rPr lang="en-US" sz="1600" b="1" i="1" dirty="0" smtClean="0">
                <a:latin typeface="Times New Roman" pitchFamily="18" charset="0"/>
                <a:cs typeface="Times New Roman" pitchFamily="18" charset="0"/>
              </a:rPr>
              <a:t> </a:t>
            </a:r>
            <a:r>
              <a:rPr lang="en-US" sz="1600" b="1" i="1" dirty="0" err="1" smtClean="0">
                <a:latin typeface="Times New Roman" pitchFamily="18" charset="0"/>
                <a:cs typeface="Times New Roman" pitchFamily="18" charset="0"/>
              </a:rPr>
              <a:t>santonensis</a:t>
            </a:r>
            <a:endParaRPr lang="fr-FR" sz="1600" dirty="0" smtClean="0">
              <a:latin typeface="Times New Roman" pitchFamily="18" charset="0"/>
              <a:cs typeface="Times New Roman" pitchFamily="18" charset="0"/>
            </a:endParaRPr>
          </a:p>
          <a:p>
            <a:pPr algn="ctr">
              <a:defRPr/>
            </a:pPr>
            <a:endParaRPr lang="fr-BE" sz="1400" b="1" dirty="0">
              <a:solidFill>
                <a:schemeClr val="tx1"/>
              </a:solidFill>
              <a:latin typeface="Times New Roman" pitchFamily="18" charset="0"/>
              <a:cs typeface="Times New Roman" pitchFamily="18" charset="0"/>
            </a:endParaRPr>
          </a:p>
          <a:p>
            <a:pPr algn="ctr">
              <a:defRPr/>
            </a:pPr>
            <a:endParaRPr lang="fr-BE" sz="800" b="1" dirty="0">
              <a:solidFill>
                <a:schemeClr val="tx1"/>
              </a:solidFill>
              <a:latin typeface="Times New Roman" pitchFamily="18" charset="0"/>
              <a:cs typeface="Times New Roman" pitchFamily="18" charset="0"/>
            </a:endParaRPr>
          </a:p>
          <a:p>
            <a:pPr>
              <a:defRPr/>
            </a:pPr>
            <a:endParaRPr lang="fr-BE" sz="800" dirty="0">
              <a:solidFill>
                <a:schemeClr val="tx1"/>
              </a:solidFill>
              <a:latin typeface="Times New Roman" pitchFamily="18" charset="0"/>
              <a:cs typeface="Times New Roman" pitchFamily="18" charset="0"/>
            </a:endParaRPr>
          </a:p>
          <a:p>
            <a:pPr>
              <a:defRPr/>
            </a:pPr>
            <a:endParaRPr lang="fr-BE" sz="800" dirty="0">
              <a:solidFill>
                <a:schemeClr val="tx1"/>
              </a:solidFill>
              <a:latin typeface="Times New Roman" pitchFamily="18" charset="0"/>
              <a:cs typeface="Times New Roman" pitchFamily="18" charset="0"/>
            </a:endParaRPr>
          </a:p>
          <a:p>
            <a:pPr>
              <a:defRPr/>
            </a:pPr>
            <a:endParaRPr lang="fr-BE" sz="800" dirty="0">
              <a:solidFill>
                <a:schemeClr val="tx1"/>
              </a:solidFill>
              <a:latin typeface="Times New Roman" pitchFamily="18" charset="0"/>
              <a:cs typeface="Times New Roman" pitchFamily="18" charset="0"/>
            </a:endParaRPr>
          </a:p>
          <a:p>
            <a:pPr>
              <a:defRPr/>
            </a:pPr>
            <a:endParaRPr lang="fr-BE" sz="800" dirty="0">
              <a:solidFill>
                <a:schemeClr val="tx1"/>
              </a:solidFill>
              <a:latin typeface="Times New Roman" pitchFamily="18" charset="0"/>
              <a:cs typeface="Times New Roman" pitchFamily="18" charset="0"/>
            </a:endParaRPr>
          </a:p>
          <a:p>
            <a:pPr>
              <a:defRPr/>
            </a:pPr>
            <a:endParaRPr lang="fr-BE" sz="1000" b="1" dirty="0">
              <a:solidFill>
                <a:schemeClr val="tx1"/>
              </a:solidFill>
              <a:latin typeface="Times New Roman" pitchFamily="18" charset="0"/>
              <a:cs typeface="Times New Roman" pitchFamily="18" charset="0"/>
            </a:endParaRPr>
          </a:p>
          <a:p>
            <a:pPr>
              <a:defRPr/>
            </a:pPr>
            <a:endParaRPr lang="fr-BE" sz="1000" b="1" dirty="0">
              <a:solidFill>
                <a:schemeClr val="tx1"/>
              </a:solidFill>
              <a:latin typeface="Times New Roman" pitchFamily="18" charset="0"/>
              <a:cs typeface="Times New Roman" pitchFamily="18" charset="0"/>
            </a:endParaRPr>
          </a:p>
        </p:txBody>
      </p:sp>
      <p:pic>
        <p:nvPicPr>
          <p:cNvPr id="2051" name="Picture 3"/>
          <p:cNvPicPr>
            <a:picLocks noChangeAspect="1" noChangeArrowheads="1"/>
          </p:cNvPicPr>
          <p:nvPr/>
        </p:nvPicPr>
        <p:blipFill>
          <a:blip r:embed="rId3" cstate="print"/>
          <a:srcRect/>
          <a:stretch>
            <a:fillRect/>
          </a:stretch>
        </p:blipFill>
        <p:spPr bwMode="auto">
          <a:xfrm>
            <a:off x="214290" y="928662"/>
            <a:ext cx="1223963" cy="404813"/>
          </a:xfrm>
          <a:prstGeom prst="rect">
            <a:avLst/>
          </a:prstGeom>
          <a:noFill/>
          <a:ln w="9525">
            <a:noFill/>
            <a:miter lim="800000"/>
            <a:headEnd/>
            <a:tailEnd/>
          </a:ln>
        </p:spPr>
      </p:pic>
      <p:sp>
        <p:nvSpPr>
          <p:cNvPr id="7" name="Rectangle 6"/>
          <p:cNvSpPr/>
          <p:nvPr/>
        </p:nvSpPr>
        <p:spPr>
          <a:xfrm>
            <a:off x="142852" y="1714480"/>
            <a:ext cx="6572296" cy="1643074"/>
          </a:xfrm>
          <a:prstGeom prst="rect">
            <a:avLst/>
          </a:prstGeom>
          <a:ln>
            <a:solidFill>
              <a:srgbClr val="5E2212"/>
            </a:solidFill>
          </a:ln>
        </p:spPr>
        <p:style>
          <a:lnRef idx="2">
            <a:schemeClr val="accent3"/>
          </a:lnRef>
          <a:fillRef idx="1">
            <a:schemeClr val="lt1"/>
          </a:fillRef>
          <a:effectRef idx="0">
            <a:schemeClr val="accent3"/>
          </a:effectRef>
          <a:fontRef idx="minor">
            <a:schemeClr val="dk1"/>
          </a:fontRef>
        </p:style>
        <p:txBody>
          <a:bodyPr anchor="ctr"/>
          <a:lstStyle/>
          <a:p>
            <a:pPr algn="just"/>
            <a:endParaRPr lang="en-US" sz="800" dirty="0" smtClean="0">
              <a:latin typeface="Times New Roman" pitchFamily="18" charset="0"/>
              <a:cs typeface="Times New Roman" pitchFamily="18" charset="0"/>
            </a:endParaRPr>
          </a:p>
          <a:p>
            <a:pPr algn="just"/>
            <a:endParaRPr lang="en-US" sz="800" dirty="0" smtClean="0">
              <a:latin typeface="Times New Roman" pitchFamily="18" charset="0"/>
              <a:cs typeface="Times New Roman" pitchFamily="18" charset="0"/>
            </a:endParaRPr>
          </a:p>
          <a:p>
            <a:pPr algn="just"/>
            <a:endParaRPr lang="en-US" sz="800" dirty="0" smtClean="0">
              <a:latin typeface="Times New Roman" pitchFamily="18" charset="0"/>
              <a:cs typeface="Times New Roman" pitchFamily="18" charset="0"/>
            </a:endParaRPr>
          </a:p>
          <a:p>
            <a:pPr algn="just"/>
            <a:r>
              <a:rPr lang="en-US" sz="800" dirty="0" smtClean="0">
                <a:latin typeface="Times New Roman" pitchFamily="18" charset="0"/>
                <a:cs typeface="Times New Roman" pitchFamily="18" charset="0"/>
              </a:rPr>
              <a:t>Termites contain a complex </a:t>
            </a:r>
            <a:r>
              <a:rPr lang="en-US" sz="800" dirty="0" err="1" smtClean="0">
                <a:latin typeface="Times New Roman" pitchFamily="18" charset="0"/>
                <a:cs typeface="Times New Roman" pitchFamily="18" charset="0"/>
              </a:rPr>
              <a:t>microflora</a:t>
            </a:r>
            <a:r>
              <a:rPr lang="en-US" sz="800" dirty="0" smtClean="0">
                <a:latin typeface="Times New Roman" pitchFamily="18" charset="0"/>
                <a:cs typeface="Times New Roman" pitchFamily="18" charset="0"/>
              </a:rPr>
              <a:t> inside of their guts. Inferior termites contain bacteria, </a:t>
            </a:r>
            <a:r>
              <a:rPr lang="en-US" sz="800" dirty="0" err="1" smtClean="0">
                <a:latin typeface="Times New Roman" pitchFamily="18" charset="0"/>
                <a:cs typeface="Times New Roman" pitchFamily="18" charset="0"/>
              </a:rPr>
              <a:t>mycetes</a:t>
            </a:r>
            <a:r>
              <a:rPr lang="en-US" sz="800" dirty="0" smtClean="0">
                <a:latin typeface="Times New Roman" pitchFamily="18" charset="0"/>
                <a:cs typeface="Times New Roman" pitchFamily="18" charset="0"/>
              </a:rPr>
              <a:t> and </a:t>
            </a:r>
            <a:r>
              <a:rPr lang="en-US" sz="800" dirty="0" err="1" smtClean="0">
                <a:latin typeface="Times New Roman" pitchFamily="18" charset="0"/>
                <a:cs typeface="Times New Roman" pitchFamily="18" charset="0"/>
              </a:rPr>
              <a:t>protists</a:t>
            </a:r>
            <a:r>
              <a:rPr lang="en-US" sz="800" dirty="0" smtClean="0">
                <a:latin typeface="Times New Roman" pitchFamily="18" charset="0"/>
                <a:cs typeface="Times New Roman" pitchFamily="18" charset="0"/>
              </a:rPr>
              <a:t> that interact to degrade vegetable components. These strains act as consortia to break natural materials by secreting various enzymes. Our aim was the isolation and cultivation of microorganisms in order to produce new enzymes that can be further used in green chemistry. Termites were fed with different diets: pinewood, </a:t>
            </a:r>
            <a:r>
              <a:rPr lang="en-US" sz="800" dirty="0" err="1" smtClean="0">
                <a:latin typeface="Times New Roman" pitchFamily="18" charset="0"/>
                <a:cs typeface="Times New Roman" pitchFamily="18" charset="0"/>
              </a:rPr>
              <a:t>microcristalline</a:t>
            </a:r>
            <a:r>
              <a:rPr lang="en-US" sz="800" dirty="0" smtClean="0">
                <a:latin typeface="Times New Roman" pitchFamily="18" charset="0"/>
                <a:cs typeface="Times New Roman" pitchFamily="18" charset="0"/>
              </a:rPr>
              <a:t> cellulose (added with lignin or not), α-cellulose (added with lignin or not) and </a:t>
            </a:r>
            <a:r>
              <a:rPr lang="en-US" sz="800" dirty="0" err="1" smtClean="0">
                <a:latin typeface="Times New Roman" pitchFamily="18" charset="0"/>
                <a:cs typeface="Times New Roman" pitchFamily="18" charset="0"/>
              </a:rPr>
              <a:t>birchwood</a:t>
            </a:r>
            <a:r>
              <a:rPr lang="en-US" sz="800" dirty="0" smtClean="0">
                <a:latin typeface="Times New Roman" pitchFamily="18" charset="0"/>
                <a:cs typeface="Times New Roman" pitchFamily="18" charset="0"/>
              </a:rPr>
              <a:t> </a:t>
            </a:r>
            <a:r>
              <a:rPr lang="en-US" sz="800" dirty="0" err="1" smtClean="0">
                <a:latin typeface="Times New Roman" pitchFamily="18" charset="0"/>
                <a:cs typeface="Times New Roman" pitchFamily="18" charset="0"/>
              </a:rPr>
              <a:t>xylan</a:t>
            </a:r>
            <a:r>
              <a:rPr lang="en-US" sz="800" dirty="0" smtClean="0">
                <a:latin typeface="Times New Roman" pitchFamily="18" charset="0"/>
                <a:cs typeface="Times New Roman" pitchFamily="18" charset="0"/>
              </a:rPr>
              <a:t>. Then, dissections were realized to isolate interesting strains. All the microorganisms were subjected to enzyme assays. That technique allowed us to isolate and to cultivate various strains of bacteria, molds and </a:t>
            </a:r>
            <a:r>
              <a:rPr lang="en-US" sz="800" dirty="0" err="1" smtClean="0">
                <a:latin typeface="Times New Roman" pitchFamily="18" charset="0"/>
                <a:cs typeface="Times New Roman" pitchFamily="18" charset="0"/>
              </a:rPr>
              <a:t>protists</a:t>
            </a:r>
            <a:r>
              <a:rPr lang="en-US" sz="800" dirty="0" smtClean="0">
                <a:latin typeface="Times New Roman" pitchFamily="18" charset="0"/>
                <a:cs typeface="Times New Roman" pitchFamily="18" charset="0"/>
              </a:rPr>
              <a:t>. Three strains of bacteria, two strains of molds and one strain of </a:t>
            </a:r>
            <a:r>
              <a:rPr lang="en-US" sz="800" dirty="0" err="1" smtClean="0">
                <a:latin typeface="Times New Roman" pitchFamily="18" charset="0"/>
                <a:cs typeface="Times New Roman" pitchFamily="18" charset="0"/>
              </a:rPr>
              <a:t>protist</a:t>
            </a:r>
            <a:r>
              <a:rPr lang="en-US" sz="800" dirty="0" smtClean="0">
                <a:latin typeface="Times New Roman" pitchFamily="18" charset="0"/>
                <a:cs typeface="Times New Roman" pitchFamily="18" charset="0"/>
              </a:rPr>
              <a:t> were isolated and displayed different enzymatic activities. The bacteria </a:t>
            </a:r>
            <a:r>
              <a:rPr lang="en-US" sz="800" i="1" dirty="0" smtClean="0">
                <a:latin typeface="Times New Roman" pitchFamily="18" charset="0"/>
                <a:cs typeface="Times New Roman" pitchFamily="18" charset="0"/>
              </a:rPr>
              <a:t>Bacillus </a:t>
            </a:r>
            <a:r>
              <a:rPr lang="en-US" sz="800" i="1" dirty="0" err="1" smtClean="0">
                <a:latin typeface="Times New Roman" pitchFamily="18" charset="0"/>
                <a:cs typeface="Times New Roman" pitchFamily="18" charset="0"/>
              </a:rPr>
              <a:t>subtilis</a:t>
            </a:r>
            <a:r>
              <a:rPr lang="en-US" sz="800" dirty="0" smtClean="0">
                <a:latin typeface="Times New Roman" pitchFamily="18" charset="0"/>
                <a:cs typeface="Times New Roman" pitchFamily="18" charset="0"/>
              </a:rPr>
              <a:t> strain </a:t>
            </a:r>
            <a:r>
              <a:rPr lang="en-US" sz="800" dirty="0" err="1" smtClean="0">
                <a:latin typeface="Times New Roman" pitchFamily="18" charset="0"/>
                <a:cs typeface="Times New Roman" pitchFamily="18" charset="0"/>
              </a:rPr>
              <a:t>ABGx</a:t>
            </a:r>
            <a:r>
              <a:rPr lang="en-US" sz="800" dirty="0" smtClean="0">
                <a:latin typeface="Times New Roman" pitchFamily="18" charset="0"/>
                <a:cs typeface="Times New Roman" pitchFamily="18" charset="0"/>
              </a:rPr>
              <a:t>, </a:t>
            </a:r>
            <a:r>
              <a:rPr lang="en-US" sz="800" i="1" dirty="0" smtClean="0">
                <a:latin typeface="Times New Roman" pitchFamily="18" charset="0"/>
                <a:cs typeface="Times New Roman" pitchFamily="18" charset="0"/>
              </a:rPr>
              <a:t>Bacillus</a:t>
            </a:r>
            <a:r>
              <a:rPr lang="en-US" sz="800" dirty="0" smtClean="0">
                <a:latin typeface="Times New Roman" pitchFamily="18" charset="0"/>
                <a:cs typeface="Times New Roman" pitchFamily="18" charset="0"/>
              </a:rPr>
              <a:t> sp. strain </a:t>
            </a:r>
            <a:r>
              <a:rPr lang="en-US" sz="800" dirty="0" err="1" smtClean="0">
                <a:latin typeface="Times New Roman" pitchFamily="18" charset="0"/>
                <a:cs typeface="Times New Roman" pitchFamily="18" charset="0"/>
              </a:rPr>
              <a:t>CTGx</a:t>
            </a:r>
            <a:r>
              <a:rPr lang="en-US" sz="800" dirty="0" smtClean="0">
                <a:latin typeface="Times New Roman" pitchFamily="18" charset="0"/>
                <a:cs typeface="Times New Roman" pitchFamily="18" charset="0"/>
              </a:rPr>
              <a:t> and </a:t>
            </a:r>
            <a:r>
              <a:rPr lang="en-US" sz="800" i="1" dirty="0" err="1" smtClean="0">
                <a:latin typeface="Times New Roman" pitchFamily="18" charset="0"/>
                <a:cs typeface="Times New Roman" pitchFamily="18" charset="0"/>
              </a:rPr>
              <a:t>Chryseobacterium</a:t>
            </a:r>
            <a:r>
              <a:rPr lang="en-US" sz="800" dirty="0" smtClean="0">
                <a:latin typeface="Times New Roman" pitchFamily="18" charset="0"/>
                <a:cs typeface="Times New Roman" pitchFamily="18" charset="0"/>
              </a:rPr>
              <a:t> sp. strain </a:t>
            </a:r>
            <a:r>
              <a:rPr lang="en-US" sz="800" dirty="0" err="1" smtClean="0">
                <a:latin typeface="Times New Roman" pitchFamily="18" charset="0"/>
                <a:cs typeface="Times New Roman" pitchFamily="18" charset="0"/>
              </a:rPr>
              <a:t>CTGx</a:t>
            </a:r>
            <a:r>
              <a:rPr lang="en-US" sz="800" dirty="0" smtClean="0">
                <a:latin typeface="Times New Roman" pitchFamily="18" charset="0"/>
                <a:cs typeface="Times New Roman" pitchFamily="18" charset="0"/>
              </a:rPr>
              <a:t> displayed amylase, </a:t>
            </a:r>
            <a:r>
              <a:rPr lang="en-US" sz="800" dirty="0" err="1" smtClean="0">
                <a:latin typeface="Times New Roman" pitchFamily="18" charset="0"/>
                <a:cs typeface="Times New Roman" pitchFamily="18" charset="0"/>
              </a:rPr>
              <a:t>cellulase</a:t>
            </a:r>
            <a:r>
              <a:rPr lang="en-US" sz="800" dirty="0" smtClean="0">
                <a:latin typeface="Times New Roman" pitchFamily="18" charset="0"/>
                <a:cs typeface="Times New Roman" pitchFamily="18" charset="0"/>
              </a:rPr>
              <a:t> and </a:t>
            </a:r>
            <a:r>
              <a:rPr lang="en-US" sz="800" dirty="0" err="1" smtClean="0">
                <a:latin typeface="Times New Roman" pitchFamily="18" charset="0"/>
                <a:cs typeface="Times New Roman" pitchFamily="18" charset="0"/>
              </a:rPr>
              <a:t>xylanase</a:t>
            </a:r>
            <a:r>
              <a:rPr lang="en-US" sz="800" dirty="0" smtClean="0">
                <a:latin typeface="Times New Roman" pitchFamily="18" charset="0"/>
                <a:cs typeface="Times New Roman" pitchFamily="18" charset="0"/>
              </a:rPr>
              <a:t> activities. The molds </a:t>
            </a:r>
            <a:r>
              <a:rPr lang="en-US" sz="800" i="1" dirty="0" err="1" smtClean="0">
                <a:latin typeface="Times New Roman" pitchFamily="18" charset="0"/>
                <a:cs typeface="Times New Roman" pitchFamily="18" charset="0"/>
              </a:rPr>
              <a:t>Trichoderma</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virens</a:t>
            </a:r>
            <a:r>
              <a:rPr lang="en-US" sz="800" dirty="0" smtClean="0">
                <a:latin typeface="Times New Roman" pitchFamily="18" charset="0"/>
                <a:cs typeface="Times New Roman" pitchFamily="18" charset="0"/>
              </a:rPr>
              <a:t> strain </a:t>
            </a:r>
            <a:r>
              <a:rPr lang="en-US" sz="800" dirty="0" err="1" smtClean="0">
                <a:latin typeface="Times New Roman" pitchFamily="18" charset="0"/>
                <a:cs typeface="Times New Roman" pitchFamily="18" charset="0"/>
              </a:rPr>
              <a:t>CTGx</a:t>
            </a:r>
            <a:r>
              <a:rPr lang="en-US" sz="800" dirty="0" smtClean="0">
                <a:latin typeface="Times New Roman" pitchFamily="18" charset="0"/>
                <a:cs typeface="Times New Roman" pitchFamily="18" charset="0"/>
              </a:rPr>
              <a:t> and </a:t>
            </a:r>
            <a:r>
              <a:rPr lang="en-US" sz="800" i="1" dirty="0" err="1" smtClean="0">
                <a:latin typeface="Times New Roman" pitchFamily="18" charset="0"/>
                <a:cs typeface="Times New Roman" pitchFamily="18" charset="0"/>
              </a:rPr>
              <a:t>Sarocladium</a:t>
            </a:r>
            <a:r>
              <a:rPr lang="en-US" sz="800" i="1"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kiliense</a:t>
            </a:r>
            <a:r>
              <a:rPr lang="en-US" sz="800" dirty="0" smtClean="0">
                <a:latin typeface="Times New Roman" pitchFamily="18" charset="0"/>
                <a:cs typeface="Times New Roman" pitchFamily="18" charset="0"/>
              </a:rPr>
              <a:t> strain </a:t>
            </a:r>
            <a:r>
              <a:rPr lang="en-US" sz="800" dirty="0" err="1" smtClean="0">
                <a:latin typeface="Times New Roman" pitchFamily="18" charset="0"/>
                <a:cs typeface="Times New Roman" pitchFamily="18" charset="0"/>
              </a:rPr>
              <a:t>CTGx</a:t>
            </a:r>
            <a:r>
              <a:rPr lang="en-US" sz="800" dirty="0" smtClean="0">
                <a:latin typeface="Times New Roman" pitchFamily="18" charset="0"/>
                <a:cs typeface="Times New Roman" pitchFamily="18" charset="0"/>
              </a:rPr>
              <a:t> were also able to produce those enzymes. However, the </a:t>
            </a:r>
            <a:r>
              <a:rPr lang="en-US" sz="800" dirty="0" err="1" smtClean="0">
                <a:latin typeface="Times New Roman" pitchFamily="18" charset="0"/>
                <a:cs typeface="Times New Roman" pitchFamily="18" charset="0"/>
              </a:rPr>
              <a:t>protist</a:t>
            </a:r>
            <a:r>
              <a:rPr lang="en-US" sz="800" dirty="0" smtClean="0">
                <a:latin typeface="Times New Roman" pitchFamily="18" charset="0"/>
                <a:cs typeface="Times New Roman" pitchFamily="18" charset="0"/>
              </a:rPr>
              <a:t> </a:t>
            </a:r>
            <a:r>
              <a:rPr lang="en-US" sz="800" i="1" dirty="0" err="1" smtClean="0">
                <a:latin typeface="Times New Roman" pitchFamily="18" charset="0"/>
                <a:cs typeface="Times New Roman" pitchFamily="18" charset="0"/>
              </a:rPr>
              <a:t>Poterioochromonas</a:t>
            </a:r>
            <a:r>
              <a:rPr lang="en-US" sz="800" dirty="0" smtClean="0">
                <a:latin typeface="Times New Roman" pitchFamily="18" charset="0"/>
                <a:cs typeface="Times New Roman" pitchFamily="18" charset="0"/>
              </a:rPr>
              <a:t> sp. was found to produce only amylase. In </a:t>
            </a:r>
            <a:r>
              <a:rPr lang="en-US" sz="800" dirty="0" err="1" smtClean="0">
                <a:latin typeface="Times New Roman" pitchFamily="18" charset="0"/>
                <a:cs typeface="Times New Roman" pitchFamily="18" charset="0"/>
              </a:rPr>
              <a:t>conlusion</a:t>
            </a:r>
            <a:r>
              <a:rPr lang="en-US" sz="800" dirty="0" smtClean="0">
                <a:latin typeface="Times New Roman" pitchFamily="18" charset="0"/>
                <a:cs typeface="Times New Roman" pitchFamily="18" charset="0"/>
              </a:rPr>
              <a:t>, the termite gut is a complex </a:t>
            </a:r>
            <a:r>
              <a:rPr lang="en-US" sz="800" dirty="0" err="1" smtClean="0">
                <a:latin typeface="Times New Roman" pitchFamily="18" charset="0"/>
                <a:cs typeface="Times New Roman" pitchFamily="18" charset="0"/>
              </a:rPr>
              <a:t>culivation</a:t>
            </a:r>
            <a:r>
              <a:rPr lang="en-US" sz="800" dirty="0" smtClean="0">
                <a:latin typeface="Times New Roman" pitchFamily="18" charset="0"/>
                <a:cs typeface="Times New Roman" pitchFamily="18" charset="0"/>
              </a:rPr>
              <a:t> medium that provides a habitat for many microorganisms that show interesting enzymatic activities.</a:t>
            </a:r>
            <a:endParaRPr lang="en-US" sz="800" b="1" dirty="0" smtClean="0">
              <a:solidFill>
                <a:schemeClr val="tx1"/>
              </a:solidFill>
              <a:latin typeface="Times New Roman" pitchFamily="18" charset="0"/>
              <a:cs typeface="Times New Roman" pitchFamily="18" charset="0"/>
            </a:endParaRPr>
          </a:p>
          <a:p>
            <a:pPr algn="just" fontAlgn="auto">
              <a:spcBef>
                <a:spcPts val="0"/>
              </a:spcBef>
              <a:spcAft>
                <a:spcPts val="0"/>
              </a:spcAft>
              <a:defRPr/>
            </a:pPr>
            <a:endParaRPr lang="en-US" sz="800" b="1" dirty="0" smtClean="0">
              <a:solidFill>
                <a:schemeClr val="tx1"/>
              </a:solidFill>
              <a:latin typeface="Times New Roman" pitchFamily="18" charset="0"/>
              <a:cs typeface="Times New Roman" pitchFamily="18" charset="0"/>
            </a:endParaRPr>
          </a:p>
        </p:txBody>
      </p:sp>
      <p:sp>
        <p:nvSpPr>
          <p:cNvPr id="8" name="Rectangle 7"/>
          <p:cNvSpPr/>
          <p:nvPr/>
        </p:nvSpPr>
        <p:spPr>
          <a:xfrm>
            <a:off x="214290" y="1785918"/>
            <a:ext cx="6429420" cy="214314"/>
          </a:xfrm>
          <a:prstGeom prst="rect">
            <a:avLst/>
          </a:prstGeom>
          <a:solidFill>
            <a:srgbClr val="FFE9A3"/>
          </a:solidFill>
          <a:ln>
            <a:solidFill>
              <a:srgbClr val="5E221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fr-BE" sz="1000" b="1" dirty="0" smtClean="0">
                <a:solidFill>
                  <a:schemeClr val="tx1"/>
                </a:solidFill>
                <a:latin typeface="Times New Roman" pitchFamily="18" charset="0"/>
                <a:cs typeface="Times New Roman" pitchFamily="18" charset="0"/>
              </a:rPr>
              <a:t>Introduction</a:t>
            </a:r>
            <a:endParaRPr lang="fr-BE" sz="1000" b="1" dirty="0">
              <a:solidFill>
                <a:schemeClr val="tx1"/>
              </a:solidFill>
              <a:latin typeface="Times New Roman" pitchFamily="18" charset="0"/>
              <a:cs typeface="Times New Roman" pitchFamily="18" charset="0"/>
            </a:endParaRPr>
          </a:p>
        </p:txBody>
      </p:sp>
      <p:sp>
        <p:nvSpPr>
          <p:cNvPr id="9" name="Rectangle 8"/>
          <p:cNvSpPr/>
          <p:nvPr/>
        </p:nvSpPr>
        <p:spPr>
          <a:xfrm>
            <a:off x="142852" y="3428992"/>
            <a:ext cx="3214711" cy="3143272"/>
          </a:xfrm>
          <a:prstGeom prst="rect">
            <a:avLst/>
          </a:prstGeom>
          <a:ln>
            <a:solidFill>
              <a:srgbClr val="5E2212"/>
            </a:solidFill>
          </a:ln>
        </p:spPr>
        <p:style>
          <a:lnRef idx="2">
            <a:schemeClr val="accent3"/>
          </a:lnRef>
          <a:fillRef idx="1">
            <a:schemeClr val="lt1"/>
          </a:fillRef>
          <a:effectRef idx="0">
            <a:schemeClr val="accent3"/>
          </a:effectRef>
          <a:fontRef idx="minor">
            <a:schemeClr val="dk1"/>
          </a:fontRef>
        </p:style>
        <p:txBody>
          <a:bodyPr anchor="ctr"/>
          <a:lstStyle/>
          <a:p>
            <a:pPr algn="just" fontAlgn="auto">
              <a:spcBef>
                <a:spcPts val="0"/>
              </a:spcBef>
              <a:spcAft>
                <a:spcPts val="0"/>
              </a:spcAft>
              <a:defRPr/>
            </a:pPr>
            <a:endParaRPr lang="fr-BE" sz="800">
              <a:latin typeface="Times New Roman" pitchFamily="18" charset="0"/>
              <a:cs typeface="Times New Roman" pitchFamily="18" charset="0"/>
            </a:endParaRPr>
          </a:p>
          <a:p>
            <a:pPr algn="just" fontAlgn="auto">
              <a:spcBef>
                <a:spcPts val="0"/>
              </a:spcBef>
              <a:spcAft>
                <a:spcPts val="0"/>
              </a:spcAft>
              <a:defRPr/>
            </a:pPr>
            <a:endParaRPr lang="fr-BE" sz="800">
              <a:latin typeface="Times New Roman" pitchFamily="18" charset="0"/>
              <a:cs typeface="Times New Roman" pitchFamily="18" charset="0"/>
            </a:endParaRPr>
          </a:p>
          <a:p>
            <a:pPr algn="just" fontAlgn="auto">
              <a:spcBef>
                <a:spcPts val="0"/>
              </a:spcBef>
              <a:spcAft>
                <a:spcPts val="0"/>
              </a:spcAft>
              <a:defRPr/>
            </a:pPr>
            <a:endParaRPr lang="fr-BE" sz="800">
              <a:latin typeface="Times New Roman" pitchFamily="18" charset="0"/>
              <a:cs typeface="Times New Roman" pitchFamily="18" charset="0"/>
            </a:endParaRPr>
          </a:p>
          <a:p>
            <a:pPr algn="just" fontAlgn="auto">
              <a:spcBef>
                <a:spcPts val="0"/>
              </a:spcBef>
              <a:spcAft>
                <a:spcPts val="0"/>
              </a:spcAft>
              <a:defRPr/>
            </a:pPr>
            <a:endParaRPr lang="fr-BE" sz="800">
              <a:latin typeface="Times New Roman" pitchFamily="18" charset="0"/>
              <a:cs typeface="Times New Roman" pitchFamily="18" charset="0"/>
            </a:endParaRPr>
          </a:p>
          <a:p>
            <a:pPr algn="just" fontAlgn="auto">
              <a:spcBef>
                <a:spcPts val="0"/>
              </a:spcBef>
              <a:spcAft>
                <a:spcPts val="0"/>
              </a:spcAft>
              <a:defRPr/>
            </a:pPr>
            <a:endParaRPr lang="fr-BE" sz="800">
              <a:latin typeface="Times New Roman" pitchFamily="18" charset="0"/>
              <a:cs typeface="Times New Roman" pitchFamily="18" charset="0"/>
            </a:endParaRPr>
          </a:p>
          <a:p>
            <a:pPr algn="just" fontAlgn="auto">
              <a:spcBef>
                <a:spcPts val="0"/>
              </a:spcBef>
              <a:spcAft>
                <a:spcPts val="0"/>
              </a:spcAft>
              <a:defRPr/>
            </a:pPr>
            <a:endParaRPr lang="fr-BE" sz="800">
              <a:latin typeface="Times New Roman" pitchFamily="18" charset="0"/>
              <a:cs typeface="Times New Roman" pitchFamily="18" charset="0"/>
            </a:endParaRPr>
          </a:p>
          <a:p>
            <a:pPr algn="just" fontAlgn="auto">
              <a:spcBef>
                <a:spcPts val="0"/>
              </a:spcBef>
              <a:spcAft>
                <a:spcPts val="0"/>
              </a:spcAft>
              <a:defRPr/>
            </a:pPr>
            <a:endParaRPr lang="fr-BE" sz="800">
              <a:latin typeface="Times New Roman" pitchFamily="18" charset="0"/>
              <a:cs typeface="Times New Roman" pitchFamily="18" charset="0"/>
            </a:endParaRPr>
          </a:p>
          <a:p>
            <a:pPr algn="just" fontAlgn="auto">
              <a:spcBef>
                <a:spcPts val="0"/>
              </a:spcBef>
              <a:spcAft>
                <a:spcPts val="0"/>
              </a:spcAft>
              <a:defRPr/>
            </a:pPr>
            <a:endParaRPr lang="fr-BE" sz="800">
              <a:latin typeface="Times New Roman" pitchFamily="18" charset="0"/>
              <a:cs typeface="Times New Roman" pitchFamily="18" charset="0"/>
            </a:endParaRPr>
          </a:p>
          <a:p>
            <a:pPr algn="just" fontAlgn="auto">
              <a:spcBef>
                <a:spcPts val="0"/>
              </a:spcBef>
              <a:spcAft>
                <a:spcPts val="0"/>
              </a:spcAft>
              <a:defRPr/>
            </a:pPr>
            <a:endParaRPr lang="fr-BE" sz="800">
              <a:latin typeface="Times New Roman" pitchFamily="18" charset="0"/>
              <a:cs typeface="Times New Roman" pitchFamily="18" charset="0"/>
            </a:endParaRPr>
          </a:p>
          <a:p>
            <a:pPr algn="just" fontAlgn="auto">
              <a:spcBef>
                <a:spcPts val="0"/>
              </a:spcBef>
              <a:spcAft>
                <a:spcPts val="0"/>
              </a:spcAft>
              <a:defRPr/>
            </a:pPr>
            <a:endParaRPr lang="fr-BE" sz="800">
              <a:latin typeface="Times New Roman" pitchFamily="18" charset="0"/>
              <a:cs typeface="Times New Roman" pitchFamily="18" charset="0"/>
            </a:endParaRPr>
          </a:p>
          <a:p>
            <a:pPr algn="just" fontAlgn="auto">
              <a:spcBef>
                <a:spcPts val="0"/>
              </a:spcBef>
              <a:spcAft>
                <a:spcPts val="0"/>
              </a:spcAft>
              <a:defRPr/>
            </a:pPr>
            <a:endParaRPr lang="fr-BE" sz="800">
              <a:latin typeface="Times New Roman" pitchFamily="18" charset="0"/>
              <a:cs typeface="Times New Roman" pitchFamily="18" charset="0"/>
            </a:endParaRPr>
          </a:p>
          <a:p>
            <a:pPr algn="just" fontAlgn="auto">
              <a:spcBef>
                <a:spcPts val="0"/>
              </a:spcBef>
              <a:spcAft>
                <a:spcPts val="0"/>
              </a:spcAft>
              <a:defRPr/>
            </a:pPr>
            <a:endParaRPr lang="fr-BE" sz="800">
              <a:latin typeface="Times New Roman" pitchFamily="18" charset="0"/>
              <a:cs typeface="Times New Roman" pitchFamily="18" charset="0"/>
            </a:endParaRPr>
          </a:p>
          <a:p>
            <a:pPr algn="just" fontAlgn="auto">
              <a:spcBef>
                <a:spcPts val="0"/>
              </a:spcBef>
              <a:spcAft>
                <a:spcPts val="0"/>
              </a:spcAft>
              <a:defRPr/>
            </a:pPr>
            <a:endParaRPr lang="fr-BE" sz="800">
              <a:latin typeface="Times New Roman" pitchFamily="18" charset="0"/>
              <a:cs typeface="Times New Roman" pitchFamily="18" charset="0"/>
            </a:endParaRPr>
          </a:p>
          <a:p>
            <a:pPr algn="just" fontAlgn="auto">
              <a:spcBef>
                <a:spcPts val="0"/>
              </a:spcBef>
              <a:spcAft>
                <a:spcPts val="0"/>
              </a:spcAft>
              <a:defRPr/>
            </a:pPr>
            <a:endParaRPr lang="fr-BE" sz="800">
              <a:latin typeface="Times New Roman" pitchFamily="18" charset="0"/>
              <a:cs typeface="Times New Roman" pitchFamily="18" charset="0"/>
            </a:endParaRPr>
          </a:p>
          <a:p>
            <a:pPr algn="just" fontAlgn="auto">
              <a:spcBef>
                <a:spcPts val="0"/>
              </a:spcBef>
              <a:spcAft>
                <a:spcPts val="0"/>
              </a:spcAft>
              <a:defRPr/>
            </a:pPr>
            <a:endParaRPr lang="fr-BE" sz="800">
              <a:latin typeface="Times New Roman" pitchFamily="18" charset="0"/>
              <a:cs typeface="Times New Roman" pitchFamily="18" charset="0"/>
            </a:endParaRPr>
          </a:p>
          <a:p>
            <a:pPr algn="just" fontAlgn="auto">
              <a:spcBef>
                <a:spcPts val="0"/>
              </a:spcBef>
              <a:spcAft>
                <a:spcPts val="0"/>
              </a:spcAft>
              <a:defRPr/>
            </a:pPr>
            <a:endParaRPr lang="fr-BE" sz="800">
              <a:latin typeface="Times New Roman" pitchFamily="18" charset="0"/>
              <a:cs typeface="Times New Roman" pitchFamily="18" charset="0"/>
            </a:endParaRPr>
          </a:p>
          <a:p>
            <a:pPr algn="just" fontAlgn="auto">
              <a:spcBef>
                <a:spcPts val="0"/>
              </a:spcBef>
              <a:spcAft>
                <a:spcPts val="0"/>
              </a:spcAft>
              <a:defRPr/>
            </a:pPr>
            <a:endParaRPr lang="fr-BE" sz="800">
              <a:latin typeface="Times New Roman" pitchFamily="18" charset="0"/>
              <a:cs typeface="Times New Roman" pitchFamily="18" charset="0"/>
            </a:endParaRPr>
          </a:p>
        </p:txBody>
      </p:sp>
      <p:sp>
        <p:nvSpPr>
          <p:cNvPr id="11" name="Rectangle 10"/>
          <p:cNvSpPr/>
          <p:nvPr/>
        </p:nvSpPr>
        <p:spPr>
          <a:xfrm>
            <a:off x="214290" y="3500430"/>
            <a:ext cx="3071834" cy="357190"/>
          </a:xfrm>
          <a:prstGeom prst="rect">
            <a:avLst/>
          </a:prstGeom>
          <a:solidFill>
            <a:srgbClr val="FFE9A3"/>
          </a:solidFill>
          <a:ln>
            <a:solidFill>
              <a:srgbClr val="5E221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fr-BE" sz="1000" b="1" dirty="0" smtClean="0">
                <a:solidFill>
                  <a:schemeClr val="tx1"/>
                </a:solidFill>
                <a:latin typeface="Times New Roman" pitchFamily="18" charset="0"/>
                <a:cs typeface="Times New Roman" pitchFamily="18" charset="0"/>
              </a:rPr>
              <a:t>The </a:t>
            </a:r>
            <a:r>
              <a:rPr lang="fr-BE" sz="1000" b="1" dirty="0" err="1" smtClean="0">
                <a:solidFill>
                  <a:schemeClr val="tx1"/>
                </a:solidFill>
                <a:latin typeface="Times New Roman" pitchFamily="18" charset="0"/>
                <a:cs typeface="Times New Roman" pitchFamily="18" charset="0"/>
              </a:rPr>
              <a:t>lower</a:t>
            </a:r>
            <a:r>
              <a:rPr lang="fr-BE" sz="1000" b="1" dirty="0" smtClean="0">
                <a:solidFill>
                  <a:schemeClr val="tx1"/>
                </a:solidFill>
                <a:latin typeface="Times New Roman" pitchFamily="18" charset="0"/>
                <a:cs typeface="Times New Roman" pitchFamily="18" charset="0"/>
              </a:rPr>
              <a:t> termites </a:t>
            </a:r>
            <a:r>
              <a:rPr lang="fr-BE" sz="1000" b="1" dirty="0" err="1" smtClean="0">
                <a:solidFill>
                  <a:schemeClr val="tx1"/>
                </a:solidFill>
                <a:latin typeface="Times New Roman" pitchFamily="18" charset="0"/>
                <a:cs typeface="Times New Roman" pitchFamily="18" charset="0"/>
              </a:rPr>
              <a:t>contain</a:t>
            </a:r>
            <a:r>
              <a:rPr lang="fr-BE" sz="1000" b="1" dirty="0" smtClean="0">
                <a:solidFill>
                  <a:schemeClr val="tx1"/>
                </a:solidFill>
                <a:latin typeface="Times New Roman" pitchFamily="18" charset="0"/>
                <a:cs typeface="Times New Roman" pitchFamily="18" charset="0"/>
              </a:rPr>
              <a:t> a </a:t>
            </a:r>
            <a:r>
              <a:rPr lang="fr-BE" sz="1000" b="1" dirty="0" err="1" smtClean="0">
                <a:solidFill>
                  <a:schemeClr val="tx1"/>
                </a:solidFill>
                <a:latin typeface="Times New Roman" pitchFamily="18" charset="0"/>
                <a:cs typeface="Times New Roman" pitchFamily="18" charset="0"/>
              </a:rPr>
              <a:t>highly</a:t>
            </a:r>
            <a:r>
              <a:rPr lang="fr-BE" sz="1000" b="1" dirty="0" smtClean="0">
                <a:solidFill>
                  <a:schemeClr val="tx1"/>
                </a:solidFill>
                <a:latin typeface="Times New Roman" pitchFamily="18" charset="0"/>
                <a:cs typeface="Times New Roman" pitchFamily="18" charset="0"/>
              </a:rPr>
              <a:t> </a:t>
            </a:r>
            <a:r>
              <a:rPr lang="fr-BE" sz="1000" b="1" dirty="0" err="1" smtClean="0">
                <a:solidFill>
                  <a:schemeClr val="tx1"/>
                </a:solidFill>
                <a:latin typeface="Times New Roman" pitchFamily="18" charset="0"/>
                <a:cs typeface="Times New Roman" pitchFamily="18" charset="0"/>
              </a:rPr>
              <a:t>diversified</a:t>
            </a:r>
            <a:r>
              <a:rPr lang="fr-BE" sz="1000" b="1" dirty="0" smtClean="0">
                <a:solidFill>
                  <a:schemeClr val="tx1"/>
                </a:solidFill>
                <a:latin typeface="Times New Roman" pitchFamily="18" charset="0"/>
                <a:cs typeface="Times New Roman" pitchFamily="18" charset="0"/>
              </a:rPr>
              <a:t> </a:t>
            </a:r>
            <a:r>
              <a:rPr lang="fr-BE" sz="1000" b="1" dirty="0" err="1" smtClean="0">
                <a:solidFill>
                  <a:schemeClr val="tx1"/>
                </a:solidFill>
                <a:latin typeface="Times New Roman" pitchFamily="18" charset="0"/>
                <a:cs typeface="Times New Roman" pitchFamily="18" charset="0"/>
              </a:rPr>
              <a:t>microbial</a:t>
            </a:r>
            <a:r>
              <a:rPr lang="fr-BE" sz="1000" b="1" dirty="0" smtClean="0">
                <a:solidFill>
                  <a:schemeClr val="tx1"/>
                </a:solidFill>
                <a:latin typeface="Times New Roman" pitchFamily="18" charset="0"/>
                <a:cs typeface="Times New Roman" pitchFamily="18" charset="0"/>
              </a:rPr>
              <a:t> </a:t>
            </a:r>
            <a:r>
              <a:rPr lang="fr-BE" sz="1000" b="1" dirty="0" err="1" smtClean="0">
                <a:solidFill>
                  <a:schemeClr val="tx1"/>
                </a:solidFill>
                <a:latin typeface="Times New Roman" pitchFamily="18" charset="0"/>
                <a:cs typeface="Times New Roman" pitchFamily="18" charset="0"/>
              </a:rPr>
              <a:t>community</a:t>
            </a:r>
            <a:r>
              <a:rPr lang="fr-BE" sz="1000" b="1" dirty="0" smtClean="0">
                <a:solidFill>
                  <a:schemeClr val="tx1"/>
                </a:solidFill>
                <a:latin typeface="Times New Roman" pitchFamily="18" charset="0"/>
                <a:cs typeface="Times New Roman" pitchFamily="18" charset="0"/>
              </a:rPr>
              <a:t> </a:t>
            </a:r>
            <a:r>
              <a:rPr lang="fr-BE" sz="1000" b="1" dirty="0" err="1" smtClean="0">
                <a:solidFill>
                  <a:schemeClr val="tx1"/>
                </a:solidFill>
                <a:latin typeface="Times New Roman" pitchFamily="18" charset="0"/>
                <a:cs typeface="Times New Roman" pitchFamily="18" charset="0"/>
              </a:rPr>
              <a:t>inside</a:t>
            </a:r>
            <a:r>
              <a:rPr lang="fr-BE" sz="1000" b="1" dirty="0" smtClean="0">
                <a:solidFill>
                  <a:schemeClr val="tx1"/>
                </a:solidFill>
                <a:latin typeface="Times New Roman" pitchFamily="18" charset="0"/>
                <a:cs typeface="Times New Roman" pitchFamily="18" charset="0"/>
              </a:rPr>
              <a:t> of </a:t>
            </a:r>
            <a:r>
              <a:rPr lang="fr-BE" sz="1000" b="1" dirty="0" err="1" smtClean="0">
                <a:solidFill>
                  <a:schemeClr val="tx1"/>
                </a:solidFill>
                <a:latin typeface="Times New Roman" pitchFamily="18" charset="0"/>
                <a:cs typeface="Times New Roman" pitchFamily="18" charset="0"/>
              </a:rPr>
              <a:t>their</a:t>
            </a:r>
            <a:r>
              <a:rPr lang="fr-BE" sz="1000" b="1" dirty="0" smtClean="0">
                <a:solidFill>
                  <a:schemeClr val="tx1"/>
                </a:solidFill>
                <a:latin typeface="Times New Roman" pitchFamily="18" charset="0"/>
                <a:cs typeface="Times New Roman" pitchFamily="18" charset="0"/>
              </a:rPr>
              <a:t> </a:t>
            </a:r>
            <a:r>
              <a:rPr lang="fr-BE" sz="1000" b="1" dirty="0" err="1" smtClean="0">
                <a:solidFill>
                  <a:schemeClr val="tx1"/>
                </a:solidFill>
                <a:latin typeface="Times New Roman" pitchFamily="18" charset="0"/>
                <a:cs typeface="Times New Roman" pitchFamily="18" charset="0"/>
              </a:rPr>
              <a:t>guts</a:t>
            </a:r>
            <a:endParaRPr lang="fr-BE" sz="1000" b="1" dirty="0">
              <a:solidFill>
                <a:schemeClr val="tx1"/>
              </a:solidFill>
              <a:latin typeface="Times New Roman" pitchFamily="18" charset="0"/>
              <a:cs typeface="Times New Roman" pitchFamily="18" charset="0"/>
            </a:endParaRPr>
          </a:p>
        </p:txBody>
      </p:sp>
      <p:sp>
        <p:nvSpPr>
          <p:cNvPr id="19" name="Rectangle 18"/>
          <p:cNvSpPr/>
          <p:nvPr/>
        </p:nvSpPr>
        <p:spPr>
          <a:xfrm>
            <a:off x="3429000" y="3428992"/>
            <a:ext cx="3286148" cy="5175456"/>
          </a:xfrm>
          <a:prstGeom prst="rect">
            <a:avLst/>
          </a:prstGeom>
          <a:ln>
            <a:solidFill>
              <a:srgbClr val="5E2212"/>
            </a:solidFill>
          </a:ln>
        </p:spPr>
        <p:style>
          <a:lnRef idx="2">
            <a:schemeClr val="accent3"/>
          </a:lnRef>
          <a:fillRef idx="1">
            <a:schemeClr val="lt1"/>
          </a:fillRef>
          <a:effectRef idx="0">
            <a:schemeClr val="accent3"/>
          </a:effectRef>
          <a:fontRef idx="minor">
            <a:schemeClr val="dk1"/>
          </a:fontRef>
        </p:style>
        <p:txBody>
          <a:bodyPr anchor="ctr"/>
          <a:lstStyle/>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smtClean="0">
              <a:latin typeface="Times New Roman" pitchFamily="18" charset="0"/>
              <a:cs typeface="Times New Roman" pitchFamily="18" charset="0"/>
            </a:endParaRPr>
          </a:p>
          <a:p>
            <a:pPr algn="just" fontAlgn="auto">
              <a:spcBef>
                <a:spcPts val="0"/>
              </a:spcBef>
              <a:spcAft>
                <a:spcPts val="0"/>
              </a:spcAft>
              <a:defRPr/>
            </a:pPr>
            <a:endParaRPr lang="fr-BE" sz="800">
              <a:latin typeface="Times New Roman" pitchFamily="18" charset="0"/>
              <a:cs typeface="Times New Roman" pitchFamily="18" charset="0"/>
            </a:endParaRPr>
          </a:p>
        </p:txBody>
      </p:sp>
      <p:pic>
        <p:nvPicPr>
          <p:cNvPr id="2079" name="Picture 31"/>
          <p:cNvPicPr>
            <a:picLocks noChangeAspect="1" noChangeArrowheads="1"/>
          </p:cNvPicPr>
          <p:nvPr/>
        </p:nvPicPr>
        <p:blipFill>
          <a:blip r:embed="rId4" cstate="print"/>
          <a:srcRect/>
          <a:stretch>
            <a:fillRect/>
          </a:stretch>
        </p:blipFill>
        <p:spPr bwMode="auto">
          <a:xfrm>
            <a:off x="5857892" y="857224"/>
            <a:ext cx="785818" cy="573854"/>
          </a:xfrm>
          <a:prstGeom prst="rect">
            <a:avLst/>
          </a:prstGeom>
          <a:noFill/>
          <a:ln w="9525">
            <a:noFill/>
            <a:miter lim="800000"/>
            <a:headEnd/>
            <a:tailEnd/>
          </a:ln>
          <a:effectLst/>
        </p:spPr>
      </p:pic>
      <p:sp>
        <p:nvSpPr>
          <p:cNvPr id="39" name="Rectangle 38"/>
          <p:cNvSpPr/>
          <p:nvPr/>
        </p:nvSpPr>
        <p:spPr>
          <a:xfrm>
            <a:off x="1500174" y="714348"/>
            <a:ext cx="4286280" cy="714380"/>
          </a:xfrm>
          <a:prstGeom prst="rect">
            <a:avLst/>
          </a:prstGeom>
          <a:ln>
            <a:no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fr-BE" sz="800" dirty="0" smtClean="0">
              <a:solidFill>
                <a:schemeClr val="tx1"/>
              </a:solidFill>
              <a:latin typeface="Times New Roman" pitchFamily="18" charset="0"/>
              <a:cs typeface="Times New Roman" pitchFamily="18" charset="0"/>
            </a:endParaRPr>
          </a:p>
          <a:p>
            <a:pPr algn="ctr"/>
            <a:endParaRPr lang="fr-BE" sz="800" dirty="0">
              <a:solidFill>
                <a:schemeClr val="tx1"/>
              </a:solidFill>
              <a:latin typeface="Times New Roman" pitchFamily="18" charset="0"/>
              <a:cs typeface="Times New Roman" pitchFamily="18" charset="0"/>
            </a:endParaRPr>
          </a:p>
          <a:p>
            <a:pPr algn="ctr"/>
            <a:endParaRPr lang="fr-BE" sz="800" dirty="0" smtClean="0">
              <a:solidFill>
                <a:schemeClr val="tx1"/>
              </a:solidFill>
              <a:latin typeface="Times New Roman" pitchFamily="18" charset="0"/>
              <a:cs typeface="Times New Roman" pitchFamily="18" charset="0"/>
            </a:endParaRPr>
          </a:p>
          <a:p>
            <a:pPr algn="ctr"/>
            <a:r>
              <a:rPr lang="fr-BE" sz="800" dirty="0" err="1" smtClean="0">
                <a:solidFill>
                  <a:schemeClr val="tx1"/>
                </a:solidFill>
                <a:latin typeface="Times New Roman" pitchFamily="18" charset="0"/>
                <a:cs typeface="Times New Roman" pitchFamily="18" charset="0"/>
              </a:rPr>
              <a:t>Tarayre</a:t>
            </a:r>
            <a:r>
              <a:rPr lang="fr-BE" sz="800" dirty="0" smtClean="0">
                <a:solidFill>
                  <a:schemeClr val="tx1"/>
                </a:solidFill>
                <a:latin typeface="Times New Roman" pitchFamily="18" charset="0"/>
                <a:cs typeface="Times New Roman" pitchFamily="18" charset="0"/>
              </a:rPr>
              <a:t> </a:t>
            </a:r>
            <a:r>
              <a:rPr lang="fr-BE" sz="800" dirty="0">
                <a:solidFill>
                  <a:schemeClr val="tx1"/>
                </a:solidFill>
                <a:latin typeface="Times New Roman" pitchFamily="18" charset="0"/>
                <a:cs typeface="Times New Roman" pitchFamily="18" charset="0"/>
              </a:rPr>
              <a:t>Cédric</a:t>
            </a:r>
            <a:r>
              <a:rPr lang="fr-BE" sz="800" baseline="30000" dirty="0">
                <a:solidFill>
                  <a:schemeClr val="tx1"/>
                </a:solidFill>
                <a:latin typeface="Times New Roman" pitchFamily="18" charset="0"/>
                <a:cs typeface="Times New Roman" pitchFamily="18" charset="0"/>
              </a:rPr>
              <a:t>1</a:t>
            </a:r>
            <a:r>
              <a:rPr lang="fr-BE" sz="800" dirty="0">
                <a:solidFill>
                  <a:schemeClr val="tx1"/>
                </a:solidFill>
                <a:latin typeface="Times New Roman" pitchFamily="18" charset="0"/>
                <a:cs typeface="Times New Roman" pitchFamily="18" charset="0"/>
              </a:rPr>
              <a:t>, Bauwens Julien</a:t>
            </a:r>
            <a:r>
              <a:rPr lang="fr-BE" sz="800" baseline="30000" dirty="0">
                <a:solidFill>
                  <a:schemeClr val="tx1"/>
                </a:solidFill>
                <a:latin typeface="Times New Roman" pitchFamily="18" charset="0"/>
                <a:cs typeface="Times New Roman" pitchFamily="18" charset="0"/>
              </a:rPr>
              <a:t>2</a:t>
            </a:r>
            <a:r>
              <a:rPr lang="fr-BE" sz="800" dirty="0">
                <a:solidFill>
                  <a:schemeClr val="tx1"/>
                </a:solidFill>
                <a:latin typeface="Times New Roman" pitchFamily="18" charset="0"/>
                <a:cs typeface="Times New Roman" pitchFamily="18" charset="0"/>
              </a:rPr>
              <a:t>, </a:t>
            </a:r>
            <a:r>
              <a:rPr lang="fr-BE" sz="800" dirty="0" err="1">
                <a:solidFill>
                  <a:schemeClr val="tx1"/>
                </a:solidFill>
                <a:latin typeface="Times New Roman" pitchFamily="18" charset="0"/>
                <a:cs typeface="Times New Roman" pitchFamily="18" charset="0"/>
              </a:rPr>
              <a:t>Mattéotti</a:t>
            </a:r>
            <a:r>
              <a:rPr lang="fr-BE" sz="800" dirty="0">
                <a:solidFill>
                  <a:schemeClr val="tx1"/>
                </a:solidFill>
                <a:latin typeface="Times New Roman" pitchFamily="18" charset="0"/>
                <a:cs typeface="Times New Roman" pitchFamily="18" charset="0"/>
              </a:rPr>
              <a:t> Christel</a:t>
            </a:r>
            <a:r>
              <a:rPr lang="fr-BE" sz="800" baseline="30000" dirty="0">
                <a:solidFill>
                  <a:schemeClr val="tx1"/>
                </a:solidFill>
                <a:latin typeface="Times New Roman" pitchFamily="18" charset="0"/>
                <a:cs typeface="Times New Roman" pitchFamily="18" charset="0"/>
              </a:rPr>
              <a:t>3</a:t>
            </a:r>
            <a:r>
              <a:rPr lang="fr-BE" sz="800" dirty="0">
                <a:solidFill>
                  <a:schemeClr val="tx1"/>
                </a:solidFill>
                <a:latin typeface="Times New Roman" pitchFamily="18" charset="0"/>
                <a:cs typeface="Times New Roman" pitchFamily="18" charset="0"/>
              </a:rPr>
              <a:t>, Brasseur Catherine</a:t>
            </a:r>
            <a:r>
              <a:rPr lang="fr-BE" sz="800" baseline="30000" dirty="0">
                <a:solidFill>
                  <a:schemeClr val="tx1"/>
                </a:solidFill>
                <a:latin typeface="Times New Roman" pitchFamily="18" charset="0"/>
                <a:cs typeface="Times New Roman" pitchFamily="18" charset="0"/>
              </a:rPr>
              <a:t>4</a:t>
            </a:r>
            <a:r>
              <a:rPr lang="fr-BE" sz="800" dirty="0">
                <a:solidFill>
                  <a:schemeClr val="tx1"/>
                </a:solidFill>
                <a:latin typeface="Times New Roman" pitchFamily="18" charset="0"/>
                <a:cs typeface="Times New Roman" pitchFamily="18" charset="0"/>
              </a:rPr>
              <a:t>, </a:t>
            </a:r>
            <a:r>
              <a:rPr lang="fr-BE" sz="800" dirty="0" smtClean="0">
                <a:solidFill>
                  <a:schemeClr val="tx1"/>
                </a:solidFill>
                <a:latin typeface="Times New Roman" pitchFamily="18" charset="0"/>
                <a:cs typeface="Times New Roman" pitchFamily="18" charset="0"/>
              </a:rPr>
              <a:t> Millet Catherine</a:t>
            </a:r>
            <a:r>
              <a:rPr lang="fr-BE" sz="800" baseline="30000" dirty="0" smtClean="0">
                <a:solidFill>
                  <a:schemeClr val="tx1"/>
                </a:solidFill>
                <a:latin typeface="Times New Roman" pitchFamily="18" charset="0"/>
                <a:cs typeface="Times New Roman" pitchFamily="18" charset="0"/>
              </a:rPr>
              <a:t>3</a:t>
            </a:r>
            <a:r>
              <a:rPr lang="fr-BE" sz="800" dirty="0" smtClean="0">
                <a:solidFill>
                  <a:schemeClr val="tx1"/>
                </a:solidFill>
                <a:latin typeface="Times New Roman" pitchFamily="18" charset="0"/>
                <a:cs typeface="Times New Roman" pitchFamily="18" charset="0"/>
              </a:rPr>
              <a:t>, </a:t>
            </a:r>
            <a:r>
              <a:rPr lang="fr-BE" sz="800" dirty="0" err="1" smtClean="0">
                <a:solidFill>
                  <a:schemeClr val="tx1"/>
                </a:solidFill>
                <a:latin typeface="Times New Roman" pitchFamily="18" charset="0"/>
                <a:cs typeface="Times New Roman" pitchFamily="18" charset="0"/>
              </a:rPr>
              <a:t>Guiot</a:t>
            </a:r>
            <a:r>
              <a:rPr lang="fr-BE" sz="800" dirty="0" smtClean="0">
                <a:solidFill>
                  <a:schemeClr val="tx1"/>
                </a:solidFill>
                <a:latin typeface="Times New Roman" pitchFamily="18" charset="0"/>
                <a:cs typeface="Times New Roman" pitchFamily="18" charset="0"/>
              </a:rPr>
              <a:t> Pierre</a:t>
            </a:r>
            <a:r>
              <a:rPr lang="fr-BE" sz="800" baseline="30000" dirty="0" smtClean="0">
                <a:solidFill>
                  <a:schemeClr val="tx1"/>
                </a:solidFill>
                <a:latin typeface="Times New Roman" pitchFamily="18" charset="0"/>
                <a:cs typeface="Times New Roman" pitchFamily="18" charset="0"/>
              </a:rPr>
              <a:t>1</a:t>
            </a:r>
            <a:r>
              <a:rPr lang="fr-BE" sz="800" dirty="0" smtClean="0">
                <a:solidFill>
                  <a:schemeClr val="tx1"/>
                </a:solidFill>
                <a:latin typeface="Times New Roman" pitchFamily="18" charset="0"/>
                <a:cs typeface="Times New Roman" pitchFamily="18" charset="0"/>
              </a:rPr>
              <a:t>, </a:t>
            </a:r>
            <a:r>
              <a:rPr lang="fr-BE" sz="800" dirty="0" err="1" smtClean="0">
                <a:solidFill>
                  <a:schemeClr val="tx1"/>
                </a:solidFill>
                <a:latin typeface="Times New Roman" pitchFamily="18" charset="0"/>
                <a:cs typeface="Times New Roman" pitchFamily="18" charset="0"/>
              </a:rPr>
              <a:t>Vandenbol</a:t>
            </a:r>
            <a:r>
              <a:rPr lang="fr-BE" sz="800" dirty="0" smtClean="0">
                <a:solidFill>
                  <a:schemeClr val="tx1"/>
                </a:solidFill>
                <a:latin typeface="Times New Roman" pitchFamily="18" charset="0"/>
                <a:cs typeface="Times New Roman" pitchFamily="18" charset="0"/>
              </a:rPr>
              <a:t> </a:t>
            </a:r>
            <a:r>
              <a:rPr lang="fr-BE" sz="800" dirty="0">
                <a:solidFill>
                  <a:schemeClr val="tx1"/>
                </a:solidFill>
                <a:latin typeface="Times New Roman" pitchFamily="18" charset="0"/>
                <a:cs typeface="Times New Roman" pitchFamily="18" charset="0"/>
              </a:rPr>
              <a:t>Micheline</a:t>
            </a:r>
            <a:r>
              <a:rPr lang="fr-BE" sz="800" baseline="30000" dirty="0">
                <a:solidFill>
                  <a:schemeClr val="tx1"/>
                </a:solidFill>
                <a:latin typeface="Times New Roman" pitchFamily="18" charset="0"/>
                <a:cs typeface="Times New Roman" pitchFamily="18" charset="0"/>
              </a:rPr>
              <a:t>3</a:t>
            </a:r>
            <a:r>
              <a:rPr lang="fr-BE" sz="800" dirty="0">
                <a:solidFill>
                  <a:schemeClr val="tx1"/>
                </a:solidFill>
                <a:latin typeface="Times New Roman" pitchFamily="18" charset="0"/>
                <a:cs typeface="Times New Roman" pitchFamily="18" charset="0"/>
              </a:rPr>
              <a:t>, </a:t>
            </a:r>
            <a:r>
              <a:rPr lang="fr-BE" sz="800" dirty="0" err="1">
                <a:solidFill>
                  <a:schemeClr val="tx1"/>
                </a:solidFill>
                <a:latin typeface="Times New Roman" pitchFamily="18" charset="0"/>
                <a:cs typeface="Times New Roman" pitchFamily="18" charset="0"/>
              </a:rPr>
              <a:t>Portetelle</a:t>
            </a:r>
            <a:r>
              <a:rPr lang="fr-BE" sz="800" dirty="0">
                <a:solidFill>
                  <a:schemeClr val="tx1"/>
                </a:solidFill>
                <a:latin typeface="Times New Roman" pitchFamily="18" charset="0"/>
                <a:cs typeface="Times New Roman" pitchFamily="18" charset="0"/>
              </a:rPr>
              <a:t> Daniel</a:t>
            </a:r>
            <a:r>
              <a:rPr lang="fr-BE" sz="800" baseline="30000" dirty="0">
                <a:solidFill>
                  <a:schemeClr val="tx1"/>
                </a:solidFill>
                <a:latin typeface="Times New Roman" pitchFamily="18" charset="0"/>
                <a:cs typeface="Times New Roman" pitchFamily="18" charset="0"/>
              </a:rPr>
              <a:t>3</a:t>
            </a:r>
            <a:r>
              <a:rPr lang="fr-BE" sz="800" dirty="0">
                <a:solidFill>
                  <a:schemeClr val="tx1"/>
                </a:solidFill>
                <a:latin typeface="Times New Roman" pitchFamily="18" charset="0"/>
                <a:cs typeface="Times New Roman" pitchFamily="18" charset="0"/>
              </a:rPr>
              <a:t>, De </a:t>
            </a:r>
            <a:r>
              <a:rPr lang="fr-BE" sz="800" dirty="0" err="1">
                <a:solidFill>
                  <a:schemeClr val="tx1"/>
                </a:solidFill>
                <a:latin typeface="Times New Roman" pitchFamily="18" charset="0"/>
                <a:cs typeface="Times New Roman" pitchFamily="18" charset="0"/>
              </a:rPr>
              <a:t>Pauw</a:t>
            </a:r>
            <a:r>
              <a:rPr lang="fr-BE" sz="800" dirty="0">
                <a:solidFill>
                  <a:schemeClr val="tx1"/>
                </a:solidFill>
                <a:latin typeface="Times New Roman" pitchFamily="18" charset="0"/>
                <a:cs typeface="Times New Roman" pitchFamily="18" charset="0"/>
              </a:rPr>
              <a:t> Edwin</a:t>
            </a:r>
            <a:r>
              <a:rPr lang="fr-BE" sz="800" baseline="30000" dirty="0">
                <a:solidFill>
                  <a:schemeClr val="tx1"/>
                </a:solidFill>
                <a:latin typeface="Times New Roman" pitchFamily="18" charset="0"/>
                <a:cs typeface="Times New Roman" pitchFamily="18" charset="0"/>
              </a:rPr>
              <a:t>4</a:t>
            </a:r>
            <a:r>
              <a:rPr lang="fr-BE" sz="800" dirty="0">
                <a:solidFill>
                  <a:schemeClr val="tx1"/>
                </a:solidFill>
                <a:latin typeface="Times New Roman" pitchFamily="18" charset="0"/>
                <a:cs typeface="Times New Roman" pitchFamily="18" charset="0"/>
              </a:rPr>
              <a:t>, </a:t>
            </a:r>
            <a:r>
              <a:rPr lang="fr-BE" sz="800" dirty="0" err="1">
                <a:solidFill>
                  <a:schemeClr val="tx1"/>
                </a:solidFill>
                <a:latin typeface="Times New Roman" pitchFamily="18" charset="0"/>
                <a:cs typeface="Times New Roman" pitchFamily="18" charset="0"/>
              </a:rPr>
              <a:t>Haubruge</a:t>
            </a:r>
            <a:r>
              <a:rPr lang="fr-BE" sz="800" dirty="0">
                <a:solidFill>
                  <a:schemeClr val="tx1"/>
                </a:solidFill>
                <a:latin typeface="Times New Roman" pitchFamily="18" charset="0"/>
                <a:cs typeface="Times New Roman" pitchFamily="18" charset="0"/>
              </a:rPr>
              <a:t> Eric</a:t>
            </a:r>
            <a:r>
              <a:rPr lang="fr-BE" sz="800" baseline="30000" dirty="0">
                <a:solidFill>
                  <a:schemeClr val="tx1"/>
                </a:solidFill>
                <a:latin typeface="Times New Roman" pitchFamily="18" charset="0"/>
                <a:cs typeface="Times New Roman" pitchFamily="18" charset="0"/>
              </a:rPr>
              <a:t>2</a:t>
            </a:r>
            <a:r>
              <a:rPr lang="fr-BE" sz="800" dirty="0">
                <a:solidFill>
                  <a:schemeClr val="tx1"/>
                </a:solidFill>
                <a:latin typeface="Times New Roman" pitchFamily="18" charset="0"/>
                <a:cs typeface="Times New Roman" pitchFamily="18" charset="0"/>
              </a:rPr>
              <a:t>, Francis </a:t>
            </a:r>
            <a:r>
              <a:rPr lang="fr-BE" sz="800" dirty="0" smtClean="0">
                <a:solidFill>
                  <a:schemeClr val="tx1"/>
                </a:solidFill>
                <a:latin typeface="Times New Roman" pitchFamily="18" charset="0"/>
                <a:cs typeface="Times New Roman" pitchFamily="18" charset="0"/>
              </a:rPr>
              <a:t>Frédéric</a:t>
            </a:r>
            <a:r>
              <a:rPr lang="fr-BE" sz="800" baseline="30000" dirty="0" smtClean="0">
                <a:solidFill>
                  <a:schemeClr val="tx1"/>
                </a:solidFill>
                <a:latin typeface="Times New Roman" pitchFamily="18" charset="0"/>
                <a:cs typeface="Times New Roman" pitchFamily="18" charset="0"/>
              </a:rPr>
              <a:t>2</a:t>
            </a:r>
            <a:r>
              <a:rPr lang="fr-BE" sz="800" baseline="30000" dirty="0">
                <a:solidFill>
                  <a:schemeClr val="tx1"/>
                </a:solidFill>
                <a:latin typeface="Times New Roman" pitchFamily="18" charset="0"/>
                <a:cs typeface="Times New Roman" pitchFamily="18" charset="0"/>
              </a:rPr>
              <a:t>,</a:t>
            </a:r>
            <a:r>
              <a:rPr lang="fr-BE" sz="800" dirty="0" smtClean="0">
                <a:solidFill>
                  <a:schemeClr val="tx1"/>
                </a:solidFill>
                <a:latin typeface="Times New Roman" pitchFamily="18" charset="0"/>
                <a:cs typeface="Times New Roman" pitchFamily="18" charset="0"/>
              </a:rPr>
              <a:t> </a:t>
            </a:r>
            <a:r>
              <a:rPr lang="fr-BE" sz="800" dirty="0" err="1">
                <a:solidFill>
                  <a:schemeClr val="tx1"/>
                </a:solidFill>
                <a:latin typeface="Times New Roman" pitchFamily="18" charset="0"/>
                <a:cs typeface="Times New Roman" pitchFamily="18" charset="0"/>
              </a:rPr>
              <a:t>Thonart</a:t>
            </a:r>
            <a:r>
              <a:rPr lang="fr-BE" sz="800" dirty="0">
                <a:solidFill>
                  <a:schemeClr val="tx1"/>
                </a:solidFill>
                <a:latin typeface="Times New Roman" pitchFamily="18" charset="0"/>
                <a:cs typeface="Times New Roman" pitchFamily="18" charset="0"/>
              </a:rPr>
              <a:t> </a:t>
            </a:r>
            <a:r>
              <a:rPr lang="fr-BE" sz="800" dirty="0" smtClean="0">
                <a:solidFill>
                  <a:schemeClr val="tx1"/>
                </a:solidFill>
                <a:latin typeface="Times New Roman" pitchFamily="18" charset="0"/>
                <a:cs typeface="Times New Roman" pitchFamily="18" charset="0"/>
              </a:rPr>
              <a:t>Philippe</a:t>
            </a:r>
            <a:r>
              <a:rPr lang="fr-BE" sz="800" baseline="30000" dirty="0" smtClean="0">
                <a:solidFill>
                  <a:schemeClr val="tx1"/>
                </a:solidFill>
                <a:latin typeface="Times New Roman" pitchFamily="18" charset="0"/>
                <a:cs typeface="Times New Roman" pitchFamily="18" charset="0"/>
              </a:rPr>
              <a:t>1</a:t>
            </a:r>
            <a:r>
              <a:rPr lang="fr-BE" sz="800" dirty="0" smtClean="0">
                <a:solidFill>
                  <a:schemeClr val="tx1"/>
                </a:solidFill>
                <a:latin typeface="Times New Roman" pitchFamily="18" charset="0"/>
                <a:cs typeface="Times New Roman" pitchFamily="18" charset="0"/>
              </a:rPr>
              <a:t> and </a:t>
            </a:r>
            <a:r>
              <a:rPr lang="fr-BE" sz="800" dirty="0" err="1" smtClean="0">
                <a:solidFill>
                  <a:schemeClr val="tx1"/>
                </a:solidFill>
                <a:latin typeface="Times New Roman" pitchFamily="18" charset="0"/>
                <a:cs typeface="Times New Roman" pitchFamily="18" charset="0"/>
              </a:rPr>
              <a:t>Destain</a:t>
            </a:r>
            <a:r>
              <a:rPr lang="fr-BE" sz="800" dirty="0" smtClean="0">
                <a:solidFill>
                  <a:schemeClr val="tx1"/>
                </a:solidFill>
                <a:latin typeface="Times New Roman" pitchFamily="18" charset="0"/>
                <a:cs typeface="Times New Roman" pitchFamily="18" charset="0"/>
              </a:rPr>
              <a:t> Jacqueline</a:t>
            </a:r>
            <a:r>
              <a:rPr lang="fr-BE" sz="800" baseline="30000" dirty="0" smtClean="0">
                <a:solidFill>
                  <a:schemeClr val="tx1"/>
                </a:solidFill>
                <a:latin typeface="Times New Roman" pitchFamily="18" charset="0"/>
                <a:cs typeface="Times New Roman" pitchFamily="18" charset="0"/>
              </a:rPr>
              <a:t>1</a:t>
            </a:r>
          </a:p>
          <a:p>
            <a:pPr algn="ctr"/>
            <a:r>
              <a:rPr lang="fr-BE" sz="800" dirty="0" smtClean="0">
                <a:solidFill>
                  <a:schemeClr val="tx1"/>
                </a:solidFill>
                <a:latin typeface="Times New Roman" pitchFamily="18" charset="0"/>
                <a:cs typeface="Times New Roman" pitchFamily="18" charset="0"/>
              </a:rPr>
              <a:t>1 - </a:t>
            </a:r>
            <a:r>
              <a:rPr lang="en-US" sz="800" dirty="0">
                <a:solidFill>
                  <a:schemeClr val="tx1"/>
                </a:solidFill>
                <a:latin typeface="Times New Roman" pitchFamily="18" charset="0"/>
                <a:cs typeface="Times New Roman" pitchFamily="18" charset="0"/>
              </a:rPr>
              <a:t>Bio-Industries unit – University of Liege </a:t>
            </a:r>
            <a:r>
              <a:rPr lang="en-US" sz="800" dirty="0" err="1">
                <a:solidFill>
                  <a:schemeClr val="tx1"/>
                </a:solidFill>
                <a:latin typeface="Times New Roman" pitchFamily="18" charset="0"/>
                <a:cs typeface="Times New Roman" pitchFamily="18" charset="0"/>
              </a:rPr>
              <a:t>Gembloux</a:t>
            </a:r>
            <a:r>
              <a:rPr lang="en-US" sz="800" dirty="0">
                <a:solidFill>
                  <a:schemeClr val="tx1"/>
                </a:solidFill>
                <a:latin typeface="Times New Roman" pitchFamily="18" charset="0"/>
                <a:cs typeface="Times New Roman" pitchFamily="18" charset="0"/>
              </a:rPr>
              <a:t> Agro-Bio </a:t>
            </a:r>
            <a:r>
              <a:rPr lang="en-US" sz="800" dirty="0" smtClean="0">
                <a:solidFill>
                  <a:schemeClr val="tx1"/>
                </a:solidFill>
                <a:latin typeface="Times New Roman" pitchFamily="18" charset="0"/>
                <a:cs typeface="Times New Roman" pitchFamily="18" charset="0"/>
              </a:rPr>
              <a:t>Tech</a:t>
            </a:r>
          </a:p>
          <a:p>
            <a:pPr algn="ctr"/>
            <a:r>
              <a:rPr lang="en-US" sz="800" dirty="0" smtClean="0">
                <a:solidFill>
                  <a:schemeClr val="tx1"/>
                </a:solidFill>
                <a:latin typeface="Times New Roman" pitchFamily="18" charset="0"/>
                <a:cs typeface="Times New Roman" pitchFamily="18" charset="0"/>
              </a:rPr>
              <a:t>2 - Functional and </a:t>
            </a:r>
            <a:r>
              <a:rPr lang="en-US" sz="800" dirty="0">
                <a:solidFill>
                  <a:schemeClr val="tx1"/>
                </a:solidFill>
                <a:latin typeface="Times New Roman" pitchFamily="18" charset="0"/>
                <a:cs typeface="Times New Roman" pitchFamily="18" charset="0"/>
              </a:rPr>
              <a:t>evolutionary entomology unit </a:t>
            </a:r>
            <a:r>
              <a:rPr lang="en-US" sz="800" dirty="0" smtClean="0">
                <a:solidFill>
                  <a:schemeClr val="tx1"/>
                </a:solidFill>
                <a:latin typeface="Times New Roman" pitchFamily="18" charset="0"/>
                <a:cs typeface="Times New Roman" pitchFamily="18" charset="0"/>
              </a:rPr>
              <a:t>– </a:t>
            </a:r>
            <a:r>
              <a:rPr lang="en-US" sz="800" dirty="0">
                <a:solidFill>
                  <a:schemeClr val="tx1"/>
                </a:solidFill>
                <a:latin typeface="Times New Roman" pitchFamily="18" charset="0"/>
                <a:cs typeface="Times New Roman" pitchFamily="18" charset="0"/>
              </a:rPr>
              <a:t>University of Liege </a:t>
            </a:r>
            <a:r>
              <a:rPr lang="en-US" sz="800" dirty="0" err="1">
                <a:solidFill>
                  <a:schemeClr val="tx1"/>
                </a:solidFill>
                <a:latin typeface="Times New Roman" pitchFamily="18" charset="0"/>
                <a:cs typeface="Times New Roman" pitchFamily="18" charset="0"/>
              </a:rPr>
              <a:t>Gembloux</a:t>
            </a:r>
            <a:r>
              <a:rPr lang="en-US" sz="800" dirty="0">
                <a:solidFill>
                  <a:schemeClr val="tx1"/>
                </a:solidFill>
                <a:latin typeface="Times New Roman" pitchFamily="18" charset="0"/>
                <a:cs typeface="Times New Roman" pitchFamily="18" charset="0"/>
              </a:rPr>
              <a:t> Agro-Bio </a:t>
            </a:r>
            <a:r>
              <a:rPr lang="en-US" sz="800" dirty="0" smtClean="0">
                <a:solidFill>
                  <a:schemeClr val="tx1"/>
                </a:solidFill>
                <a:latin typeface="Times New Roman" pitchFamily="18" charset="0"/>
                <a:cs typeface="Times New Roman" pitchFamily="18" charset="0"/>
              </a:rPr>
              <a:t>Tech</a:t>
            </a:r>
          </a:p>
          <a:p>
            <a:pPr algn="ctr"/>
            <a:r>
              <a:rPr lang="en-US" sz="800" dirty="0" smtClean="0">
                <a:solidFill>
                  <a:schemeClr val="tx1"/>
                </a:solidFill>
                <a:latin typeface="Times New Roman" pitchFamily="18" charset="0"/>
                <a:cs typeface="Times New Roman" pitchFamily="18" charset="0"/>
              </a:rPr>
              <a:t>3 - Animal and microbial biology unit – University of Liege </a:t>
            </a:r>
            <a:r>
              <a:rPr lang="en-US" sz="800" dirty="0" err="1" smtClean="0">
                <a:solidFill>
                  <a:schemeClr val="tx1"/>
                </a:solidFill>
                <a:latin typeface="Times New Roman" pitchFamily="18" charset="0"/>
                <a:cs typeface="Times New Roman" pitchFamily="18" charset="0"/>
              </a:rPr>
              <a:t>Gembloux</a:t>
            </a:r>
            <a:r>
              <a:rPr lang="en-US" sz="800" dirty="0" smtClean="0">
                <a:solidFill>
                  <a:schemeClr val="tx1"/>
                </a:solidFill>
                <a:latin typeface="Times New Roman" pitchFamily="18" charset="0"/>
                <a:cs typeface="Times New Roman" pitchFamily="18" charset="0"/>
              </a:rPr>
              <a:t> Agro-Bio Tech</a:t>
            </a:r>
          </a:p>
          <a:p>
            <a:pPr algn="ctr"/>
            <a:r>
              <a:rPr lang="en-US" sz="800" dirty="0" smtClean="0">
                <a:solidFill>
                  <a:schemeClr val="tx1"/>
                </a:solidFill>
                <a:latin typeface="Times New Roman" pitchFamily="18" charset="0"/>
                <a:cs typeface="Times New Roman" pitchFamily="18" charset="0"/>
              </a:rPr>
              <a:t>4 - Mass spectrometry laboratory – University of Liege</a:t>
            </a:r>
          </a:p>
          <a:p>
            <a:pPr algn="ctr"/>
            <a:r>
              <a:rPr lang="en-US" sz="800" dirty="0" smtClean="0">
                <a:solidFill>
                  <a:schemeClr val="tx1"/>
                </a:solidFill>
                <a:latin typeface="Times New Roman" pitchFamily="18" charset="0"/>
                <a:cs typeface="Times New Roman" pitchFamily="18" charset="0"/>
              </a:rPr>
              <a:t> </a:t>
            </a:r>
            <a:endParaRPr lang="fr-BE" sz="800" dirty="0">
              <a:solidFill>
                <a:schemeClr val="tx1"/>
              </a:solidFill>
              <a:latin typeface="Times New Roman" pitchFamily="18" charset="0"/>
              <a:cs typeface="Times New Roman" pitchFamily="18" charset="0"/>
            </a:endParaRPr>
          </a:p>
          <a:p>
            <a:pPr algn="just"/>
            <a:endParaRPr lang="fr-FR" sz="800" dirty="0">
              <a:solidFill>
                <a:schemeClr val="tx1"/>
              </a:solidFill>
              <a:latin typeface="Times New Roman" pitchFamily="18" charset="0"/>
              <a:cs typeface="Times New Roman" pitchFamily="18" charset="0"/>
            </a:endParaRPr>
          </a:p>
        </p:txBody>
      </p:sp>
      <p:sp>
        <p:nvSpPr>
          <p:cNvPr id="213" name="Rectangle 212"/>
          <p:cNvSpPr/>
          <p:nvPr/>
        </p:nvSpPr>
        <p:spPr>
          <a:xfrm>
            <a:off x="3500438" y="3500430"/>
            <a:ext cx="3143272" cy="357190"/>
          </a:xfrm>
          <a:prstGeom prst="rect">
            <a:avLst/>
          </a:prstGeom>
          <a:solidFill>
            <a:srgbClr val="FFE9A3"/>
          </a:solidFill>
          <a:ln>
            <a:solidFill>
              <a:srgbClr val="5E221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fr-BE" sz="1000" b="1" dirty="0" err="1" smtClean="0">
                <a:solidFill>
                  <a:schemeClr val="tx1"/>
                </a:solidFill>
                <a:latin typeface="Times New Roman" pitchFamily="18" charset="0"/>
                <a:cs typeface="Times New Roman" pitchFamily="18" charset="0"/>
              </a:rPr>
              <a:t>Artificial</a:t>
            </a:r>
            <a:r>
              <a:rPr lang="fr-BE" sz="1000" b="1" dirty="0" smtClean="0">
                <a:solidFill>
                  <a:schemeClr val="tx1"/>
                </a:solidFill>
                <a:latin typeface="Times New Roman" pitchFamily="18" charset="0"/>
                <a:cs typeface="Times New Roman" pitchFamily="18" charset="0"/>
              </a:rPr>
              <a:t> </a:t>
            </a:r>
            <a:r>
              <a:rPr lang="fr-BE" sz="1000" b="1" dirty="0" err="1" smtClean="0">
                <a:solidFill>
                  <a:schemeClr val="tx1"/>
                </a:solidFill>
                <a:latin typeface="Times New Roman" pitchFamily="18" charset="0"/>
                <a:cs typeface="Times New Roman" pitchFamily="18" charset="0"/>
              </a:rPr>
              <a:t>diets</a:t>
            </a:r>
            <a:r>
              <a:rPr lang="fr-BE" sz="1000" b="1" dirty="0" smtClean="0">
                <a:solidFill>
                  <a:schemeClr val="tx1"/>
                </a:solidFill>
                <a:latin typeface="Times New Roman" pitchFamily="18" charset="0"/>
                <a:cs typeface="Times New Roman" pitchFamily="18" charset="0"/>
              </a:rPr>
              <a:t> </a:t>
            </a:r>
            <a:r>
              <a:rPr lang="fr-BE" sz="1000" b="1" dirty="0" err="1" smtClean="0">
                <a:solidFill>
                  <a:schemeClr val="tx1"/>
                </a:solidFill>
                <a:latin typeface="Times New Roman" pitchFamily="18" charset="0"/>
                <a:cs typeface="Times New Roman" pitchFamily="18" charset="0"/>
              </a:rPr>
              <a:t>allow</a:t>
            </a:r>
            <a:r>
              <a:rPr lang="fr-BE" sz="1000" b="1" dirty="0" smtClean="0">
                <a:solidFill>
                  <a:schemeClr val="tx1"/>
                </a:solidFill>
                <a:latin typeface="Times New Roman" pitchFamily="18" charset="0"/>
                <a:cs typeface="Times New Roman" pitchFamily="18" charset="0"/>
              </a:rPr>
              <a:t> to select </a:t>
            </a:r>
            <a:r>
              <a:rPr lang="fr-BE" sz="1000" b="1" dirty="0" err="1" smtClean="0">
                <a:solidFill>
                  <a:schemeClr val="tx1"/>
                </a:solidFill>
                <a:latin typeface="Times New Roman" pitchFamily="18" charset="0"/>
                <a:cs typeface="Times New Roman" pitchFamily="18" charset="0"/>
              </a:rPr>
              <a:t>interesting</a:t>
            </a:r>
            <a:r>
              <a:rPr lang="fr-BE" sz="1000" b="1" dirty="0" smtClean="0">
                <a:solidFill>
                  <a:schemeClr val="tx1"/>
                </a:solidFill>
                <a:latin typeface="Times New Roman" pitchFamily="18" charset="0"/>
                <a:cs typeface="Times New Roman" pitchFamily="18" charset="0"/>
              </a:rPr>
              <a:t> enzyme-</a:t>
            </a:r>
            <a:r>
              <a:rPr lang="fr-BE" sz="1000" b="1" dirty="0" err="1" smtClean="0">
                <a:solidFill>
                  <a:schemeClr val="tx1"/>
                </a:solidFill>
                <a:latin typeface="Times New Roman" pitchFamily="18" charset="0"/>
                <a:cs typeface="Times New Roman" pitchFamily="18" charset="0"/>
              </a:rPr>
              <a:t>producing</a:t>
            </a:r>
            <a:r>
              <a:rPr lang="fr-BE" sz="1000" b="1" dirty="0" smtClean="0">
                <a:solidFill>
                  <a:schemeClr val="tx1"/>
                </a:solidFill>
                <a:latin typeface="Times New Roman" pitchFamily="18" charset="0"/>
                <a:cs typeface="Times New Roman" pitchFamily="18" charset="0"/>
              </a:rPr>
              <a:t> </a:t>
            </a:r>
            <a:r>
              <a:rPr lang="fr-BE" sz="1000" b="1" dirty="0" err="1" smtClean="0">
                <a:solidFill>
                  <a:schemeClr val="tx1"/>
                </a:solidFill>
                <a:latin typeface="Times New Roman" pitchFamily="18" charset="0"/>
                <a:cs typeface="Times New Roman" pitchFamily="18" charset="0"/>
              </a:rPr>
              <a:t>microorganisms</a:t>
            </a:r>
            <a:r>
              <a:rPr lang="fr-BE" sz="1000" b="1" dirty="0" smtClean="0">
                <a:solidFill>
                  <a:schemeClr val="tx1"/>
                </a:solidFill>
                <a:latin typeface="Times New Roman" pitchFamily="18" charset="0"/>
                <a:cs typeface="Times New Roman" pitchFamily="18" charset="0"/>
              </a:rPr>
              <a:t> </a:t>
            </a:r>
          </a:p>
        </p:txBody>
      </p:sp>
      <p:sp>
        <p:nvSpPr>
          <p:cNvPr id="292" name="Trapèze 291"/>
          <p:cNvSpPr/>
          <p:nvPr/>
        </p:nvSpPr>
        <p:spPr>
          <a:xfrm rot="10800000">
            <a:off x="3500438" y="6215074"/>
            <a:ext cx="428628" cy="71438"/>
          </a:xfrm>
          <a:prstGeom prst="trapezoid">
            <a:avLst/>
          </a:prstGeom>
          <a:solidFill>
            <a:srgbClr val="E7975B"/>
          </a:solidFill>
          <a:ln w="6350">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smtClean="0">
              <a:solidFill>
                <a:schemeClr val="tx1"/>
              </a:solidFill>
              <a:latin typeface="Times New Roman" pitchFamily="18" charset="0"/>
              <a:cs typeface="Times New Roman" pitchFamily="18" charset="0"/>
            </a:endParaRPr>
          </a:p>
        </p:txBody>
      </p:sp>
      <p:sp>
        <p:nvSpPr>
          <p:cNvPr id="293" name="Trapèze 292"/>
          <p:cNvSpPr/>
          <p:nvPr/>
        </p:nvSpPr>
        <p:spPr>
          <a:xfrm rot="10800000">
            <a:off x="4000504" y="6215074"/>
            <a:ext cx="428628" cy="71438"/>
          </a:xfrm>
          <a:prstGeom prst="trapezoid">
            <a:avLst/>
          </a:prstGeom>
          <a:solidFill>
            <a:srgbClr val="A75619"/>
          </a:solidFill>
          <a:ln w="6350">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smtClean="0">
              <a:solidFill>
                <a:schemeClr val="tx1"/>
              </a:solidFill>
              <a:latin typeface="Times New Roman" pitchFamily="18" charset="0"/>
              <a:cs typeface="Times New Roman" pitchFamily="18" charset="0"/>
            </a:endParaRPr>
          </a:p>
        </p:txBody>
      </p:sp>
      <p:sp>
        <p:nvSpPr>
          <p:cNvPr id="294" name="Trapèze 293"/>
          <p:cNvSpPr/>
          <p:nvPr/>
        </p:nvSpPr>
        <p:spPr>
          <a:xfrm rot="10800000">
            <a:off x="4572008" y="6215074"/>
            <a:ext cx="428628" cy="71438"/>
          </a:xfrm>
          <a:prstGeom prst="trapezoid">
            <a:avLst/>
          </a:prstGeom>
          <a:noFill/>
          <a:ln w="6350">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smtClean="0">
              <a:solidFill>
                <a:schemeClr val="tx1"/>
              </a:solidFill>
              <a:latin typeface="Times New Roman" pitchFamily="18" charset="0"/>
              <a:cs typeface="Times New Roman" pitchFamily="18" charset="0"/>
            </a:endParaRPr>
          </a:p>
        </p:txBody>
      </p:sp>
      <p:cxnSp>
        <p:nvCxnSpPr>
          <p:cNvPr id="295" name="Connecteur droit 294"/>
          <p:cNvCxnSpPr/>
          <p:nvPr/>
        </p:nvCxnSpPr>
        <p:spPr>
          <a:xfrm rot="5400000">
            <a:off x="3464719" y="6179355"/>
            <a:ext cx="72232" cy="794"/>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6" name="Connecteur droit 295"/>
          <p:cNvCxnSpPr/>
          <p:nvPr/>
        </p:nvCxnSpPr>
        <p:spPr>
          <a:xfrm rot="5400000">
            <a:off x="3893347" y="6179355"/>
            <a:ext cx="72232" cy="794"/>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1" name="Connecteur droit 300"/>
          <p:cNvCxnSpPr/>
          <p:nvPr/>
        </p:nvCxnSpPr>
        <p:spPr>
          <a:xfrm rot="5400000">
            <a:off x="3500041" y="6001157"/>
            <a:ext cx="143670" cy="142876"/>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4" name="Connecteur droit 303"/>
          <p:cNvCxnSpPr/>
          <p:nvPr/>
        </p:nvCxnSpPr>
        <p:spPr>
          <a:xfrm rot="16200000" flipH="1">
            <a:off x="3785793" y="6001157"/>
            <a:ext cx="143670" cy="142876"/>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8" name="Connecteur droit 307"/>
          <p:cNvCxnSpPr/>
          <p:nvPr/>
        </p:nvCxnSpPr>
        <p:spPr>
          <a:xfrm rot="5400000">
            <a:off x="3715149" y="5928925"/>
            <a:ext cx="14367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177" name="Organigramme : Délai 176"/>
          <p:cNvSpPr/>
          <p:nvPr/>
        </p:nvSpPr>
        <p:spPr>
          <a:xfrm rot="5400000">
            <a:off x="3643314" y="5857884"/>
            <a:ext cx="142876" cy="142876"/>
          </a:xfrm>
          <a:prstGeom prst="flowChartDelay">
            <a:avLst/>
          </a:prstGeom>
          <a:ln w="6350">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smtClean="0">
              <a:solidFill>
                <a:schemeClr val="tx1"/>
              </a:solidFill>
              <a:latin typeface="Times New Roman" pitchFamily="18" charset="0"/>
              <a:cs typeface="Times New Roman" pitchFamily="18" charset="0"/>
            </a:endParaRPr>
          </a:p>
        </p:txBody>
      </p:sp>
      <p:sp>
        <p:nvSpPr>
          <p:cNvPr id="359" name="Trapèze 358"/>
          <p:cNvSpPr/>
          <p:nvPr/>
        </p:nvSpPr>
        <p:spPr>
          <a:xfrm rot="10800000">
            <a:off x="5143512" y="6215074"/>
            <a:ext cx="428628" cy="71438"/>
          </a:xfrm>
          <a:prstGeom prst="trapezoid">
            <a:avLst/>
          </a:prstGeom>
          <a:solidFill>
            <a:srgbClr val="FFFF00"/>
          </a:solidFill>
          <a:ln w="6350">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smtClean="0">
              <a:solidFill>
                <a:schemeClr val="tx1"/>
              </a:solidFill>
              <a:latin typeface="Times New Roman" pitchFamily="18" charset="0"/>
              <a:cs typeface="Times New Roman" pitchFamily="18" charset="0"/>
            </a:endParaRPr>
          </a:p>
        </p:txBody>
      </p:sp>
      <p:sp>
        <p:nvSpPr>
          <p:cNvPr id="360" name="Trapèze 359"/>
          <p:cNvSpPr/>
          <p:nvPr/>
        </p:nvSpPr>
        <p:spPr>
          <a:xfrm rot="10800000">
            <a:off x="5715016" y="6215074"/>
            <a:ext cx="428628" cy="71438"/>
          </a:xfrm>
          <a:prstGeom prst="trapezoid">
            <a:avLst/>
          </a:prstGeom>
          <a:solidFill>
            <a:schemeClr val="bg1">
              <a:lumMod val="95000"/>
            </a:schemeClr>
          </a:solidFill>
          <a:ln w="6350">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smtClean="0">
              <a:solidFill>
                <a:schemeClr val="tx1"/>
              </a:solidFill>
              <a:latin typeface="Times New Roman" pitchFamily="18" charset="0"/>
              <a:cs typeface="Times New Roman" pitchFamily="18" charset="0"/>
            </a:endParaRPr>
          </a:p>
        </p:txBody>
      </p:sp>
      <p:sp>
        <p:nvSpPr>
          <p:cNvPr id="361" name="Trapèze 360"/>
          <p:cNvSpPr/>
          <p:nvPr/>
        </p:nvSpPr>
        <p:spPr>
          <a:xfrm rot="10800000">
            <a:off x="6215082" y="6215074"/>
            <a:ext cx="428628" cy="71438"/>
          </a:xfrm>
          <a:prstGeom prst="trapezoid">
            <a:avLst/>
          </a:prstGeom>
          <a:solidFill>
            <a:srgbClr val="FFC000"/>
          </a:solidFill>
          <a:ln w="6350">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smtClean="0">
              <a:solidFill>
                <a:schemeClr val="tx1"/>
              </a:solidFill>
              <a:latin typeface="Times New Roman" pitchFamily="18" charset="0"/>
              <a:cs typeface="Times New Roman" pitchFamily="18" charset="0"/>
            </a:endParaRPr>
          </a:p>
        </p:txBody>
      </p:sp>
      <p:sp>
        <p:nvSpPr>
          <p:cNvPr id="460" name="Rectangle 459"/>
          <p:cNvSpPr/>
          <p:nvPr/>
        </p:nvSpPr>
        <p:spPr>
          <a:xfrm>
            <a:off x="3645024" y="6732240"/>
            <a:ext cx="720080" cy="214314"/>
          </a:xfrm>
          <a:prstGeom prst="rect">
            <a:avLst/>
          </a:prstGeom>
          <a:solidFill>
            <a:schemeClr val="accent1">
              <a:lumMod val="20000"/>
              <a:lumOff val="80000"/>
            </a:schemeClr>
          </a:solidFill>
          <a:ln w="9525">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461" name="Rectangle 460"/>
          <p:cNvSpPr/>
          <p:nvPr/>
        </p:nvSpPr>
        <p:spPr>
          <a:xfrm>
            <a:off x="4365104" y="6732240"/>
            <a:ext cx="576064" cy="214314"/>
          </a:xfrm>
          <a:prstGeom prst="rect">
            <a:avLst/>
          </a:prstGeom>
          <a:solidFill>
            <a:schemeClr val="accent1">
              <a:lumMod val="20000"/>
              <a:lumOff val="80000"/>
            </a:schemeClr>
          </a:solidFill>
          <a:ln w="9525">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462" name="Rectangle 461"/>
          <p:cNvSpPr/>
          <p:nvPr/>
        </p:nvSpPr>
        <p:spPr>
          <a:xfrm>
            <a:off x="4941168" y="6732240"/>
            <a:ext cx="571504" cy="214314"/>
          </a:xfrm>
          <a:prstGeom prst="rect">
            <a:avLst/>
          </a:prstGeom>
          <a:solidFill>
            <a:schemeClr val="accent1">
              <a:lumMod val="20000"/>
              <a:lumOff val="80000"/>
            </a:schemeClr>
          </a:solidFill>
          <a:ln w="9525">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463" name="Rectangle 462"/>
          <p:cNvSpPr/>
          <p:nvPr/>
        </p:nvSpPr>
        <p:spPr>
          <a:xfrm>
            <a:off x="5517232" y="6732240"/>
            <a:ext cx="576064" cy="214314"/>
          </a:xfrm>
          <a:prstGeom prst="rect">
            <a:avLst/>
          </a:prstGeom>
          <a:solidFill>
            <a:schemeClr val="accent1">
              <a:lumMod val="20000"/>
              <a:lumOff val="80000"/>
            </a:schemeClr>
          </a:solidFill>
          <a:ln w="9525">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464" name="Rectangle 463"/>
          <p:cNvSpPr/>
          <p:nvPr/>
        </p:nvSpPr>
        <p:spPr>
          <a:xfrm>
            <a:off x="6093296" y="6732240"/>
            <a:ext cx="576064" cy="214314"/>
          </a:xfrm>
          <a:prstGeom prst="rect">
            <a:avLst/>
          </a:prstGeom>
          <a:solidFill>
            <a:schemeClr val="accent1">
              <a:lumMod val="20000"/>
              <a:lumOff val="80000"/>
            </a:schemeClr>
          </a:solidFill>
          <a:ln w="9525">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465" name="Rectangle 464"/>
          <p:cNvSpPr/>
          <p:nvPr/>
        </p:nvSpPr>
        <p:spPr>
          <a:xfrm>
            <a:off x="3645024" y="6948264"/>
            <a:ext cx="720080" cy="214314"/>
          </a:xfrm>
          <a:prstGeom prst="rect">
            <a:avLst/>
          </a:prstGeom>
          <a:ln w="9525">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466" name="Rectangle 465"/>
          <p:cNvSpPr/>
          <p:nvPr/>
        </p:nvSpPr>
        <p:spPr>
          <a:xfrm>
            <a:off x="3645024" y="7812360"/>
            <a:ext cx="720080" cy="216024"/>
          </a:xfrm>
          <a:prstGeom prst="rect">
            <a:avLst/>
          </a:prstGeom>
          <a:ln w="9525">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467" name="Rectangle 466"/>
          <p:cNvSpPr/>
          <p:nvPr/>
        </p:nvSpPr>
        <p:spPr>
          <a:xfrm>
            <a:off x="3645024" y="7164288"/>
            <a:ext cx="720080" cy="216024"/>
          </a:xfrm>
          <a:prstGeom prst="rect">
            <a:avLst/>
          </a:prstGeom>
          <a:ln w="9525">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468" name="Rectangle 467"/>
          <p:cNvSpPr/>
          <p:nvPr/>
        </p:nvSpPr>
        <p:spPr>
          <a:xfrm>
            <a:off x="3645024" y="8028384"/>
            <a:ext cx="720080" cy="214314"/>
          </a:xfrm>
          <a:prstGeom prst="rect">
            <a:avLst/>
          </a:prstGeom>
          <a:ln w="9525">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469" name="Rectangle 468"/>
          <p:cNvSpPr/>
          <p:nvPr/>
        </p:nvSpPr>
        <p:spPr>
          <a:xfrm>
            <a:off x="3645024" y="6732240"/>
            <a:ext cx="714380" cy="214314"/>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sz="700" b="1" i="1" dirty="0" err="1" smtClean="0">
                <a:solidFill>
                  <a:schemeClr val="accent1">
                    <a:lumMod val="50000"/>
                  </a:schemeClr>
                </a:solidFill>
                <a:latin typeface="Times New Roman" pitchFamily="18" charset="0"/>
                <a:cs typeface="Times New Roman" pitchFamily="18" charset="0"/>
              </a:rPr>
              <a:t>Strain</a:t>
            </a:r>
            <a:endParaRPr lang="fr-BE" sz="700" b="1" i="1" dirty="0" smtClean="0">
              <a:solidFill>
                <a:schemeClr val="accent1">
                  <a:lumMod val="50000"/>
                </a:schemeClr>
              </a:solidFill>
              <a:latin typeface="Times New Roman" pitchFamily="18" charset="0"/>
              <a:cs typeface="Times New Roman" pitchFamily="18" charset="0"/>
            </a:endParaRPr>
          </a:p>
        </p:txBody>
      </p:sp>
      <p:sp>
        <p:nvSpPr>
          <p:cNvPr id="472" name="Rectangle 471"/>
          <p:cNvSpPr/>
          <p:nvPr/>
        </p:nvSpPr>
        <p:spPr>
          <a:xfrm>
            <a:off x="3573016" y="8028384"/>
            <a:ext cx="1008112" cy="214314"/>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r>
              <a:rPr lang="fr-BE" sz="600" b="1" i="1" dirty="0" err="1" smtClean="0">
                <a:solidFill>
                  <a:schemeClr val="tx1"/>
                </a:solidFill>
                <a:latin typeface="Times New Roman" pitchFamily="18" charset="0"/>
                <a:cs typeface="Times New Roman" pitchFamily="18" charset="0"/>
              </a:rPr>
              <a:t>Poterioochromonas</a:t>
            </a:r>
            <a:endParaRPr lang="fr-BE" sz="600" b="1" dirty="0" smtClean="0">
              <a:solidFill>
                <a:schemeClr val="tx1"/>
              </a:solidFill>
              <a:latin typeface="Times New Roman" pitchFamily="18" charset="0"/>
              <a:cs typeface="Times New Roman" pitchFamily="18" charset="0"/>
            </a:endParaRPr>
          </a:p>
          <a:p>
            <a:r>
              <a:rPr lang="fr-BE" sz="600" b="1" dirty="0" err="1" smtClean="0">
                <a:solidFill>
                  <a:schemeClr val="tx1"/>
                </a:solidFill>
                <a:latin typeface="Times New Roman" pitchFamily="18" charset="0"/>
                <a:cs typeface="Times New Roman" pitchFamily="18" charset="0"/>
              </a:rPr>
              <a:t>sp</a:t>
            </a:r>
            <a:r>
              <a:rPr lang="fr-BE" sz="600" b="1" dirty="0" smtClean="0">
                <a:solidFill>
                  <a:schemeClr val="tx1"/>
                </a:solidFill>
                <a:latin typeface="Times New Roman" pitchFamily="18" charset="0"/>
                <a:cs typeface="Times New Roman" pitchFamily="18" charset="0"/>
              </a:rPr>
              <a:t>. </a:t>
            </a:r>
            <a:r>
              <a:rPr lang="fr-BE" sz="600" b="1" dirty="0" err="1" smtClean="0">
                <a:solidFill>
                  <a:schemeClr val="tx1"/>
                </a:solidFill>
                <a:latin typeface="Times New Roman" pitchFamily="18" charset="0"/>
                <a:cs typeface="Times New Roman" pitchFamily="18" charset="0"/>
              </a:rPr>
              <a:t>strain</a:t>
            </a:r>
            <a:r>
              <a:rPr lang="fr-BE" sz="600" b="1" dirty="0" smtClean="0">
                <a:solidFill>
                  <a:schemeClr val="tx1"/>
                </a:solidFill>
                <a:latin typeface="Times New Roman" pitchFamily="18" charset="0"/>
                <a:cs typeface="Times New Roman" pitchFamily="18" charset="0"/>
              </a:rPr>
              <a:t> </a:t>
            </a:r>
            <a:r>
              <a:rPr lang="fr-BE" sz="600" b="1" dirty="0" err="1" smtClean="0">
                <a:solidFill>
                  <a:schemeClr val="tx1"/>
                </a:solidFill>
                <a:latin typeface="Times New Roman" pitchFamily="18" charset="0"/>
                <a:cs typeface="Times New Roman" pitchFamily="18" charset="0"/>
              </a:rPr>
              <a:t>CTGx</a:t>
            </a:r>
            <a:endParaRPr lang="fr-BE" sz="600" b="1" dirty="0" smtClean="0">
              <a:solidFill>
                <a:schemeClr val="tx1"/>
              </a:solidFill>
              <a:latin typeface="Times New Roman" pitchFamily="18" charset="0"/>
              <a:cs typeface="Times New Roman" pitchFamily="18" charset="0"/>
            </a:endParaRPr>
          </a:p>
        </p:txBody>
      </p:sp>
      <p:sp>
        <p:nvSpPr>
          <p:cNvPr id="474" name="Rectangle 473"/>
          <p:cNvSpPr/>
          <p:nvPr/>
        </p:nvSpPr>
        <p:spPr>
          <a:xfrm>
            <a:off x="4221088" y="6732240"/>
            <a:ext cx="857256" cy="214314"/>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el-GR" sz="700" b="1" i="1" dirty="0" smtClean="0">
                <a:solidFill>
                  <a:schemeClr val="accent1">
                    <a:lumMod val="50000"/>
                  </a:schemeClr>
                </a:solidFill>
                <a:latin typeface="Times New Roman" pitchFamily="18" charset="0"/>
                <a:cs typeface="Times New Roman" pitchFamily="18" charset="0"/>
              </a:rPr>
              <a:t>β</a:t>
            </a:r>
            <a:r>
              <a:rPr lang="fr-BE" sz="700" b="1" i="1" dirty="0" smtClean="0">
                <a:solidFill>
                  <a:schemeClr val="accent1">
                    <a:lumMod val="50000"/>
                  </a:schemeClr>
                </a:solidFill>
                <a:latin typeface="Times New Roman" pitchFamily="18" charset="0"/>
                <a:cs typeface="Times New Roman" pitchFamily="18" charset="0"/>
              </a:rPr>
              <a:t>-</a:t>
            </a:r>
            <a:r>
              <a:rPr lang="fr-BE" sz="700" b="1" i="1" dirty="0" err="1" smtClean="0">
                <a:solidFill>
                  <a:schemeClr val="accent1">
                    <a:lumMod val="50000"/>
                  </a:schemeClr>
                </a:solidFill>
                <a:latin typeface="Times New Roman" pitchFamily="18" charset="0"/>
                <a:cs typeface="Times New Roman" pitchFamily="18" charset="0"/>
              </a:rPr>
              <a:t>glucosidase</a:t>
            </a:r>
            <a:endParaRPr lang="fr-BE" sz="700" b="1" i="1" dirty="0" smtClean="0">
              <a:solidFill>
                <a:schemeClr val="accent1">
                  <a:lumMod val="50000"/>
                </a:schemeClr>
              </a:solidFill>
              <a:latin typeface="Times New Roman" pitchFamily="18" charset="0"/>
              <a:cs typeface="Times New Roman" pitchFamily="18" charset="0"/>
            </a:endParaRPr>
          </a:p>
          <a:p>
            <a:pPr algn="ctr"/>
            <a:r>
              <a:rPr lang="fr-BE" sz="700" b="1" i="1" dirty="0" err="1" smtClean="0">
                <a:solidFill>
                  <a:schemeClr val="accent1">
                    <a:lumMod val="50000"/>
                  </a:schemeClr>
                </a:solidFill>
                <a:latin typeface="Times New Roman" pitchFamily="18" charset="0"/>
                <a:cs typeface="Times New Roman" pitchFamily="18" charset="0"/>
              </a:rPr>
              <a:t>activity</a:t>
            </a:r>
            <a:endParaRPr lang="fr-BE" sz="700" b="1" dirty="0" smtClean="0">
              <a:solidFill>
                <a:schemeClr val="accent1">
                  <a:lumMod val="50000"/>
                </a:schemeClr>
              </a:solidFill>
              <a:latin typeface="Times New Roman" pitchFamily="18" charset="0"/>
              <a:cs typeface="Times New Roman" pitchFamily="18" charset="0"/>
            </a:endParaRPr>
          </a:p>
        </p:txBody>
      </p:sp>
      <p:sp>
        <p:nvSpPr>
          <p:cNvPr id="475" name="Rectangle 474"/>
          <p:cNvSpPr/>
          <p:nvPr/>
        </p:nvSpPr>
        <p:spPr>
          <a:xfrm>
            <a:off x="4797152" y="6732240"/>
            <a:ext cx="857256" cy="214314"/>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sz="700" b="1" i="1" dirty="0" smtClean="0">
                <a:solidFill>
                  <a:schemeClr val="accent1">
                    <a:lumMod val="50000"/>
                  </a:schemeClr>
                </a:solidFill>
                <a:latin typeface="Times New Roman" pitchFamily="18" charset="0"/>
                <a:cs typeface="Times New Roman" pitchFamily="18" charset="0"/>
              </a:rPr>
              <a:t>Cellulase</a:t>
            </a:r>
          </a:p>
          <a:p>
            <a:pPr algn="ctr"/>
            <a:r>
              <a:rPr lang="fr-BE" sz="700" b="1" i="1" dirty="0" err="1" smtClean="0">
                <a:solidFill>
                  <a:schemeClr val="accent1">
                    <a:lumMod val="50000"/>
                  </a:schemeClr>
                </a:solidFill>
                <a:latin typeface="Times New Roman" pitchFamily="18" charset="0"/>
                <a:cs typeface="Times New Roman" pitchFamily="18" charset="0"/>
              </a:rPr>
              <a:t>activity</a:t>
            </a:r>
            <a:endParaRPr lang="fr-BE" sz="700" b="1" i="1" dirty="0" smtClean="0">
              <a:solidFill>
                <a:schemeClr val="accent1">
                  <a:lumMod val="50000"/>
                </a:schemeClr>
              </a:solidFill>
              <a:latin typeface="Times New Roman" pitchFamily="18" charset="0"/>
              <a:cs typeface="Times New Roman" pitchFamily="18" charset="0"/>
            </a:endParaRPr>
          </a:p>
        </p:txBody>
      </p:sp>
      <p:sp>
        <p:nvSpPr>
          <p:cNvPr id="476" name="Rectangle 475"/>
          <p:cNvSpPr/>
          <p:nvPr/>
        </p:nvSpPr>
        <p:spPr>
          <a:xfrm>
            <a:off x="5373216" y="6732240"/>
            <a:ext cx="857256" cy="214314"/>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sz="700" b="1" i="1" dirty="0" err="1" smtClean="0">
                <a:solidFill>
                  <a:schemeClr val="accent1">
                    <a:lumMod val="50000"/>
                  </a:schemeClr>
                </a:solidFill>
                <a:latin typeface="Times New Roman" pitchFamily="18" charset="0"/>
                <a:cs typeface="Times New Roman" pitchFamily="18" charset="0"/>
              </a:rPr>
              <a:t>Xylanase</a:t>
            </a:r>
            <a:r>
              <a:rPr lang="fr-BE" sz="700" b="1" i="1" dirty="0" smtClean="0">
                <a:solidFill>
                  <a:schemeClr val="tx1"/>
                </a:solidFill>
                <a:latin typeface="Times New Roman" pitchFamily="18" charset="0"/>
                <a:cs typeface="Times New Roman" pitchFamily="18" charset="0"/>
              </a:rPr>
              <a:t> </a:t>
            </a:r>
          </a:p>
          <a:p>
            <a:pPr algn="ctr"/>
            <a:r>
              <a:rPr lang="fr-BE" sz="700" b="1" i="1" dirty="0" err="1" smtClean="0">
                <a:solidFill>
                  <a:schemeClr val="accent1">
                    <a:lumMod val="50000"/>
                  </a:schemeClr>
                </a:solidFill>
                <a:latin typeface="Times New Roman" pitchFamily="18" charset="0"/>
                <a:cs typeface="Times New Roman" pitchFamily="18" charset="0"/>
              </a:rPr>
              <a:t>activity</a:t>
            </a:r>
            <a:endParaRPr lang="fr-BE" sz="700" b="1" i="1" dirty="0" smtClean="0">
              <a:solidFill>
                <a:schemeClr val="accent1">
                  <a:lumMod val="50000"/>
                </a:schemeClr>
              </a:solidFill>
              <a:latin typeface="Times New Roman" pitchFamily="18" charset="0"/>
              <a:cs typeface="Times New Roman" pitchFamily="18" charset="0"/>
            </a:endParaRPr>
          </a:p>
        </p:txBody>
      </p:sp>
      <p:sp>
        <p:nvSpPr>
          <p:cNvPr id="477" name="Rectangle 476"/>
          <p:cNvSpPr/>
          <p:nvPr/>
        </p:nvSpPr>
        <p:spPr>
          <a:xfrm>
            <a:off x="5949280" y="6732240"/>
            <a:ext cx="857256" cy="214314"/>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sz="700" b="1" i="1" dirty="0" smtClean="0">
                <a:solidFill>
                  <a:schemeClr val="accent1">
                    <a:lumMod val="50000"/>
                  </a:schemeClr>
                </a:solidFill>
                <a:latin typeface="Times New Roman" pitchFamily="18" charset="0"/>
                <a:cs typeface="Times New Roman" pitchFamily="18" charset="0"/>
              </a:rPr>
              <a:t>Amylase</a:t>
            </a:r>
          </a:p>
          <a:p>
            <a:pPr algn="ctr"/>
            <a:r>
              <a:rPr lang="fr-BE" sz="700" b="1" i="1" dirty="0" err="1" smtClean="0">
                <a:solidFill>
                  <a:schemeClr val="accent1">
                    <a:lumMod val="50000"/>
                  </a:schemeClr>
                </a:solidFill>
                <a:latin typeface="Times New Roman" pitchFamily="18" charset="0"/>
                <a:cs typeface="Times New Roman" pitchFamily="18" charset="0"/>
              </a:rPr>
              <a:t>activity</a:t>
            </a:r>
            <a:endParaRPr lang="fr-BE" sz="700" b="1" i="1" dirty="0" smtClean="0">
              <a:solidFill>
                <a:schemeClr val="accent1">
                  <a:lumMod val="50000"/>
                </a:schemeClr>
              </a:solidFill>
              <a:latin typeface="Times New Roman" pitchFamily="18" charset="0"/>
              <a:cs typeface="Times New Roman" pitchFamily="18" charset="0"/>
            </a:endParaRPr>
          </a:p>
        </p:txBody>
      </p:sp>
      <p:sp>
        <p:nvSpPr>
          <p:cNvPr id="478" name="Rectangle 477"/>
          <p:cNvSpPr/>
          <p:nvPr/>
        </p:nvSpPr>
        <p:spPr>
          <a:xfrm>
            <a:off x="4365104" y="6948264"/>
            <a:ext cx="576064" cy="214314"/>
          </a:xfrm>
          <a:prstGeom prst="rect">
            <a:avLst/>
          </a:prstGeom>
          <a:ln w="9525">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479" name="Rectangle 478"/>
          <p:cNvSpPr/>
          <p:nvPr/>
        </p:nvSpPr>
        <p:spPr>
          <a:xfrm>
            <a:off x="4365104" y="7164288"/>
            <a:ext cx="576064" cy="216024"/>
          </a:xfrm>
          <a:prstGeom prst="rect">
            <a:avLst/>
          </a:prstGeom>
          <a:ln w="9525">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480" name="Rectangle 479"/>
          <p:cNvSpPr/>
          <p:nvPr/>
        </p:nvSpPr>
        <p:spPr>
          <a:xfrm>
            <a:off x="6093296" y="7596336"/>
            <a:ext cx="576064" cy="214314"/>
          </a:xfrm>
          <a:prstGeom prst="rect">
            <a:avLst/>
          </a:prstGeom>
          <a:ln w="9525">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481" name="Rectangle 480"/>
          <p:cNvSpPr/>
          <p:nvPr/>
        </p:nvSpPr>
        <p:spPr>
          <a:xfrm>
            <a:off x="5517232" y="7596336"/>
            <a:ext cx="576064" cy="214314"/>
          </a:xfrm>
          <a:prstGeom prst="rect">
            <a:avLst/>
          </a:prstGeom>
          <a:ln w="9525">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482" name="Rectangle 481"/>
          <p:cNvSpPr/>
          <p:nvPr/>
        </p:nvSpPr>
        <p:spPr>
          <a:xfrm>
            <a:off x="4941168" y="6948264"/>
            <a:ext cx="571504" cy="214314"/>
          </a:xfrm>
          <a:prstGeom prst="rect">
            <a:avLst/>
          </a:prstGeom>
          <a:ln w="9525">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483" name="Rectangle 482"/>
          <p:cNvSpPr/>
          <p:nvPr/>
        </p:nvSpPr>
        <p:spPr>
          <a:xfrm>
            <a:off x="6093296" y="7380312"/>
            <a:ext cx="576064" cy="214314"/>
          </a:xfrm>
          <a:prstGeom prst="rect">
            <a:avLst/>
          </a:prstGeom>
          <a:ln w="9525">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484" name="Rectangle 483"/>
          <p:cNvSpPr/>
          <p:nvPr/>
        </p:nvSpPr>
        <p:spPr>
          <a:xfrm>
            <a:off x="5517232" y="7380312"/>
            <a:ext cx="576064" cy="214314"/>
          </a:xfrm>
          <a:prstGeom prst="rect">
            <a:avLst/>
          </a:prstGeom>
          <a:ln w="9525">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485" name="Rectangle 484"/>
          <p:cNvSpPr/>
          <p:nvPr/>
        </p:nvSpPr>
        <p:spPr>
          <a:xfrm>
            <a:off x="4365104" y="7380312"/>
            <a:ext cx="576064" cy="214314"/>
          </a:xfrm>
          <a:prstGeom prst="rect">
            <a:avLst/>
          </a:prstGeom>
          <a:ln w="9525">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486" name="Rectangle 485"/>
          <p:cNvSpPr/>
          <p:nvPr/>
        </p:nvSpPr>
        <p:spPr>
          <a:xfrm>
            <a:off x="4365104" y="7596336"/>
            <a:ext cx="576064" cy="214314"/>
          </a:xfrm>
          <a:prstGeom prst="rect">
            <a:avLst/>
          </a:prstGeom>
          <a:ln w="9525">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487" name="Rectangle 486"/>
          <p:cNvSpPr/>
          <p:nvPr/>
        </p:nvSpPr>
        <p:spPr>
          <a:xfrm>
            <a:off x="4941168" y="7164288"/>
            <a:ext cx="571504" cy="216024"/>
          </a:xfrm>
          <a:prstGeom prst="rect">
            <a:avLst/>
          </a:prstGeom>
          <a:ln w="9525">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488" name="Rectangle 487"/>
          <p:cNvSpPr/>
          <p:nvPr/>
        </p:nvSpPr>
        <p:spPr>
          <a:xfrm>
            <a:off x="4365104" y="7812360"/>
            <a:ext cx="576064" cy="216024"/>
          </a:xfrm>
          <a:prstGeom prst="rect">
            <a:avLst/>
          </a:prstGeom>
          <a:ln w="9525">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489" name="Rectangle 488"/>
          <p:cNvSpPr/>
          <p:nvPr/>
        </p:nvSpPr>
        <p:spPr>
          <a:xfrm>
            <a:off x="5517232" y="8028384"/>
            <a:ext cx="576064" cy="216024"/>
          </a:xfrm>
          <a:prstGeom prst="rect">
            <a:avLst/>
          </a:prstGeom>
          <a:ln w="9525">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490" name="Rectangle 489"/>
          <p:cNvSpPr/>
          <p:nvPr/>
        </p:nvSpPr>
        <p:spPr>
          <a:xfrm>
            <a:off x="6093296" y="7812360"/>
            <a:ext cx="576064" cy="216024"/>
          </a:xfrm>
          <a:prstGeom prst="rect">
            <a:avLst/>
          </a:prstGeom>
          <a:ln w="9525">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491" name="Rectangle 490"/>
          <p:cNvSpPr/>
          <p:nvPr/>
        </p:nvSpPr>
        <p:spPr>
          <a:xfrm>
            <a:off x="4365104" y="8028384"/>
            <a:ext cx="576064" cy="214314"/>
          </a:xfrm>
          <a:prstGeom prst="rect">
            <a:avLst/>
          </a:prstGeom>
          <a:ln w="9525">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492" name="Rectangle 491"/>
          <p:cNvSpPr/>
          <p:nvPr/>
        </p:nvSpPr>
        <p:spPr>
          <a:xfrm>
            <a:off x="5517232" y="7812360"/>
            <a:ext cx="576064" cy="216024"/>
          </a:xfrm>
          <a:prstGeom prst="rect">
            <a:avLst/>
          </a:prstGeom>
          <a:ln w="9525">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493" name="Rectangle 492"/>
          <p:cNvSpPr/>
          <p:nvPr/>
        </p:nvSpPr>
        <p:spPr>
          <a:xfrm>
            <a:off x="6093296" y="8028384"/>
            <a:ext cx="576064" cy="216024"/>
          </a:xfrm>
          <a:prstGeom prst="rect">
            <a:avLst/>
          </a:prstGeom>
          <a:ln w="9525">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496" name="Rectangle 495"/>
          <p:cNvSpPr/>
          <p:nvPr/>
        </p:nvSpPr>
        <p:spPr>
          <a:xfrm>
            <a:off x="5445224" y="8028384"/>
            <a:ext cx="714380" cy="214314"/>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sz="600" b="1" i="1" dirty="0" smtClean="0">
                <a:solidFill>
                  <a:srgbClr val="FF0000"/>
                </a:solidFill>
                <a:latin typeface="Times New Roman" pitchFamily="18" charset="0"/>
                <a:cs typeface="Times New Roman" pitchFamily="18" charset="0"/>
              </a:rPr>
              <a:t>Not </a:t>
            </a:r>
            <a:r>
              <a:rPr lang="fr-BE" sz="600" b="1" i="1" dirty="0" err="1" smtClean="0">
                <a:solidFill>
                  <a:srgbClr val="FF0000"/>
                </a:solidFill>
                <a:latin typeface="Times New Roman" pitchFamily="18" charset="0"/>
                <a:cs typeface="Times New Roman" pitchFamily="18" charset="0"/>
              </a:rPr>
              <a:t>detected</a:t>
            </a:r>
            <a:endParaRPr lang="fr-BE" sz="600" b="1" dirty="0" smtClean="0">
              <a:solidFill>
                <a:srgbClr val="FF0000"/>
              </a:solidFill>
              <a:latin typeface="Times New Roman" pitchFamily="18" charset="0"/>
              <a:cs typeface="Times New Roman" pitchFamily="18" charset="0"/>
            </a:endParaRPr>
          </a:p>
        </p:txBody>
      </p:sp>
      <p:sp>
        <p:nvSpPr>
          <p:cNvPr id="509" name="Rectangle 508"/>
          <p:cNvSpPr/>
          <p:nvPr/>
        </p:nvSpPr>
        <p:spPr>
          <a:xfrm>
            <a:off x="6021288" y="8028384"/>
            <a:ext cx="714380" cy="214314"/>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sz="600" b="1" i="1" dirty="0" smtClean="0">
                <a:solidFill>
                  <a:srgbClr val="00B050"/>
                </a:solidFill>
                <a:latin typeface="Times New Roman" pitchFamily="18" charset="0"/>
                <a:cs typeface="Times New Roman" pitchFamily="18" charset="0"/>
              </a:rPr>
              <a:t>Positive test</a:t>
            </a:r>
            <a:endParaRPr lang="fr-BE" sz="600" b="1" dirty="0" smtClean="0">
              <a:solidFill>
                <a:srgbClr val="00B050"/>
              </a:solidFill>
              <a:latin typeface="Times New Roman" pitchFamily="18" charset="0"/>
              <a:cs typeface="Times New Roman" pitchFamily="18" charset="0"/>
            </a:endParaRPr>
          </a:p>
        </p:txBody>
      </p:sp>
      <p:sp>
        <p:nvSpPr>
          <p:cNvPr id="512" name="Rectangle 511"/>
          <p:cNvSpPr/>
          <p:nvPr/>
        </p:nvSpPr>
        <p:spPr>
          <a:xfrm>
            <a:off x="4005064" y="8316416"/>
            <a:ext cx="3023196" cy="216024"/>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sz="600" b="1" i="1" u="sng" dirty="0" smtClean="0">
                <a:solidFill>
                  <a:schemeClr val="accent1">
                    <a:lumMod val="50000"/>
                  </a:schemeClr>
                </a:solidFill>
                <a:latin typeface="Times New Roman" pitchFamily="18" charset="0"/>
                <a:cs typeface="Times New Roman" pitchFamily="18" charset="0"/>
              </a:rPr>
              <a:t>In conclusion, the termite </a:t>
            </a:r>
            <a:r>
              <a:rPr lang="fr-BE" sz="600" b="1" i="1" u="sng" dirty="0" err="1" smtClean="0">
                <a:solidFill>
                  <a:schemeClr val="accent1">
                    <a:lumMod val="50000"/>
                  </a:schemeClr>
                </a:solidFill>
                <a:latin typeface="Times New Roman" pitchFamily="18" charset="0"/>
                <a:cs typeface="Times New Roman" pitchFamily="18" charset="0"/>
              </a:rPr>
              <a:t>Reticulitermes</a:t>
            </a:r>
            <a:r>
              <a:rPr lang="fr-BE" sz="600" b="1" i="1" u="sng" dirty="0" smtClean="0">
                <a:solidFill>
                  <a:schemeClr val="accent1">
                    <a:lumMod val="50000"/>
                  </a:schemeClr>
                </a:solidFill>
                <a:latin typeface="Times New Roman" pitchFamily="18" charset="0"/>
                <a:cs typeface="Times New Roman" pitchFamily="18" charset="0"/>
              </a:rPr>
              <a:t> </a:t>
            </a:r>
            <a:r>
              <a:rPr lang="fr-BE" sz="600" b="1" i="1" u="sng" dirty="0" err="1" smtClean="0">
                <a:solidFill>
                  <a:schemeClr val="accent1">
                    <a:lumMod val="50000"/>
                  </a:schemeClr>
                </a:solidFill>
                <a:latin typeface="Times New Roman" pitchFamily="18" charset="0"/>
                <a:cs typeface="Times New Roman" pitchFamily="18" charset="0"/>
              </a:rPr>
              <a:t>santonensis</a:t>
            </a:r>
            <a:r>
              <a:rPr lang="fr-BE" sz="600" b="1" i="1" u="sng" dirty="0" smtClean="0">
                <a:solidFill>
                  <a:schemeClr val="accent1">
                    <a:lumMod val="50000"/>
                  </a:schemeClr>
                </a:solidFill>
                <a:latin typeface="Times New Roman" pitchFamily="18" charset="0"/>
                <a:cs typeface="Times New Roman" pitchFamily="18" charset="0"/>
              </a:rPr>
              <a:t> </a:t>
            </a:r>
            <a:r>
              <a:rPr lang="fr-BE" sz="600" b="1" i="1" u="sng" dirty="0" err="1" smtClean="0">
                <a:solidFill>
                  <a:schemeClr val="accent1">
                    <a:lumMod val="50000"/>
                  </a:schemeClr>
                </a:solidFill>
                <a:latin typeface="Times New Roman" pitchFamily="18" charset="0"/>
                <a:cs typeface="Times New Roman" pitchFamily="18" charset="0"/>
              </a:rPr>
              <a:t>contains</a:t>
            </a:r>
            <a:r>
              <a:rPr lang="fr-BE" sz="600" b="1" i="1" u="sng" dirty="0" smtClean="0">
                <a:solidFill>
                  <a:schemeClr val="accent1">
                    <a:lumMod val="50000"/>
                  </a:schemeClr>
                </a:solidFill>
                <a:latin typeface="Times New Roman" pitchFamily="18" charset="0"/>
                <a:cs typeface="Times New Roman" pitchFamily="18" charset="0"/>
              </a:rPr>
              <a:t> </a:t>
            </a:r>
            <a:r>
              <a:rPr lang="fr-BE" sz="600" b="1" i="1" u="sng" dirty="0" err="1" smtClean="0">
                <a:solidFill>
                  <a:schemeClr val="accent1">
                    <a:lumMod val="50000"/>
                  </a:schemeClr>
                </a:solidFill>
                <a:latin typeface="Times New Roman" pitchFamily="18" charset="0"/>
                <a:cs typeface="Times New Roman" pitchFamily="18" charset="0"/>
              </a:rPr>
              <a:t>many</a:t>
            </a:r>
            <a:r>
              <a:rPr lang="fr-BE" sz="600" b="1" i="1" u="sng" dirty="0" smtClean="0">
                <a:solidFill>
                  <a:schemeClr val="accent1">
                    <a:lumMod val="50000"/>
                  </a:schemeClr>
                </a:solidFill>
                <a:latin typeface="Times New Roman" pitchFamily="18" charset="0"/>
                <a:cs typeface="Times New Roman" pitchFamily="18" charset="0"/>
              </a:rPr>
              <a:t> </a:t>
            </a:r>
          </a:p>
          <a:p>
            <a:pPr algn="ctr"/>
            <a:r>
              <a:rPr lang="fr-BE" sz="600" b="1" i="1" u="sng" dirty="0" err="1" smtClean="0">
                <a:solidFill>
                  <a:schemeClr val="accent1">
                    <a:lumMod val="50000"/>
                  </a:schemeClr>
                </a:solidFill>
                <a:latin typeface="Times New Roman" pitchFamily="18" charset="0"/>
                <a:cs typeface="Times New Roman" pitchFamily="18" charset="0"/>
              </a:rPr>
              <a:t>interesting</a:t>
            </a:r>
            <a:r>
              <a:rPr lang="fr-BE" sz="600" b="1" i="1" u="sng" dirty="0" smtClean="0">
                <a:solidFill>
                  <a:schemeClr val="accent1">
                    <a:lumMod val="50000"/>
                  </a:schemeClr>
                </a:solidFill>
                <a:latin typeface="Times New Roman" pitchFamily="18" charset="0"/>
                <a:cs typeface="Times New Roman" pitchFamily="18" charset="0"/>
              </a:rPr>
              <a:t> </a:t>
            </a:r>
            <a:r>
              <a:rPr lang="fr-BE" sz="600" b="1" i="1" u="sng" dirty="0" err="1" smtClean="0">
                <a:solidFill>
                  <a:schemeClr val="accent1">
                    <a:lumMod val="50000"/>
                  </a:schemeClr>
                </a:solidFill>
                <a:latin typeface="Times New Roman" pitchFamily="18" charset="0"/>
                <a:cs typeface="Times New Roman" pitchFamily="18" charset="0"/>
              </a:rPr>
              <a:t>strains</a:t>
            </a:r>
            <a:r>
              <a:rPr lang="fr-BE" sz="600" b="1" i="1" u="sng" dirty="0" smtClean="0">
                <a:solidFill>
                  <a:schemeClr val="accent1">
                    <a:lumMod val="50000"/>
                  </a:schemeClr>
                </a:solidFill>
                <a:latin typeface="Times New Roman" pitchFamily="18" charset="0"/>
                <a:cs typeface="Times New Roman" pitchFamily="18" charset="0"/>
              </a:rPr>
              <a:t> </a:t>
            </a:r>
            <a:r>
              <a:rPr lang="fr-BE" sz="600" b="1" i="1" u="sng" dirty="0" err="1" smtClean="0">
                <a:solidFill>
                  <a:schemeClr val="accent1">
                    <a:lumMod val="50000"/>
                  </a:schemeClr>
                </a:solidFill>
                <a:latin typeface="Times New Roman" pitchFamily="18" charset="0"/>
                <a:cs typeface="Times New Roman" pitchFamily="18" charset="0"/>
              </a:rPr>
              <a:t>that</a:t>
            </a:r>
            <a:r>
              <a:rPr lang="fr-BE" sz="600" b="1" i="1" u="sng" dirty="0" smtClean="0">
                <a:solidFill>
                  <a:schemeClr val="accent1">
                    <a:lumMod val="50000"/>
                  </a:schemeClr>
                </a:solidFill>
                <a:latin typeface="Times New Roman" pitchFamily="18" charset="0"/>
                <a:cs typeface="Times New Roman" pitchFamily="18" charset="0"/>
              </a:rPr>
              <a:t> </a:t>
            </a:r>
            <a:r>
              <a:rPr lang="fr-BE" sz="600" b="1" i="1" u="sng" dirty="0" err="1" smtClean="0">
                <a:solidFill>
                  <a:schemeClr val="accent1">
                    <a:lumMod val="50000"/>
                  </a:schemeClr>
                </a:solidFill>
                <a:latin typeface="Times New Roman" pitchFamily="18" charset="0"/>
                <a:cs typeface="Times New Roman" pitchFamily="18" charset="0"/>
              </a:rPr>
              <a:t>can</a:t>
            </a:r>
            <a:r>
              <a:rPr lang="fr-BE" sz="600" b="1" i="1" u="sng" dirty="0" smtClean="0">
                <a:solidFill>
                  <a:schemeClr val="accent1">
                    <a:lumMod val="50000"/>
                  </a:schemeClr>
                </a:solidFill>
                <a:latin typeface="Times New Roman" pitchFamily="18" charset="0"/>
                <a:cs typeface="Times New Roman" pitchFamily="18" charset="0"/>
              </a:rPr>
              <a:t> </a:t>
            </a:r>
            <a:r>
              <a:rPr lang="fr-BE" sz="600" b="1" i="1" u="sng" dirty="0" err="1" smtClean="0">
                <a:solidFill>
                  <a:schemeClr val="accent1">
                    <a:lumMod val="50000"/>
                  </a:schemeClr>
                </a:solidFill>
                <a:latin typeface="Times New Roman" pitchFamily="18" charset="0"/>
                <a:cs typeface="Times New Roman" pitchFamily="18" charset="0"/>
              </a:rPr>
              <a:t>hydrolyze</a:t>
            </a:r>
            <a:r>
              <a:rPr lang="fr-BE" sz="600" b="1" i="1" u="sng" dirty="0" smtClean="0">
                <a:solidFill>
                  <a:schemeClr val="accent1">
                    <a:lumMod val="50000"/>
                  </a:schemeClr>
                </a:solidFill>
                <a:latin typeface="Times New Roman" pitchFamily="18" charset="0"/>
                <a:cs typeface="Times New Roman" pitchFamily="18" charset="0"/>
              </a:rPr>
              <a:t> the components of </a:t>
            </a:r>
            <a:r>
              <a:rPr lang="fr-BE" sz="600" b="1" i="1" u="sng" dirty="0" err="1" smtClean="0">
                <a:solidFill>
                  <a:schemeClr val="accent1">
                    <a:lumMod val="50000"/>
                  </a:schemeClr>
                </a:solidFill>
                <a:latin typeface="Times New Roman" pitchFamily="18" charset="0"/>
                <a:cs typeface="Times New Roman" pitchFamily="18" charset="0"/>
              </a:rPr>
              <a:t>vegetable</a:t>
            </a:r>
            <a:r>
              <a:rPr lang="fr-BE" sz="600" b="1" i="1" u="sng" dirty="0" smtClean="0">
                <a:solidFill>
                  <a:schemeClr val="accent1">
                    <a:lumMod val="50000"/>
                  </a:schemeClr>
                </a:solidFill>
                <a:latin typeface="Times New Roman" pitchFamily="18" charset="0"/>
                <a:cs typeface="Times New Roman" pitchFamily="18" charset="0"/>
              </a:rPr>
              <a:t> </a:t>
            </a:r>
          </a:p>
          <a:p>
            <a:pPr algn="ctr"/>
            <a:r>
              <a:rPr lang="fr-BE" sz="600" b="1" i="1" u="sng" dirty="0" err="1" smtClean="0">
                <a:solidFill>
                  <a:schemeClr val="accent1">
                    <a:lumMod val="50000"/>
                  </a:schemeClr>
                </a:solidFill>
                <a:latin typeface="Times New Roman" pitchFamily="18" charset="0"/>
                <a:cs typeface="Times New Roman" pitchFamily="18" charset="0"/>
              </a:rPr>
              <a:t>materials</a:t>
            </a:r>
            <a:r>
              <a:rPr lang="fr-BE" sz="600" b="1" i="1" u="sng" dirty="0" smtClean="0">
                <a:solidFill>
                  <a:schemeClr val="accent1">
                    <a:lumMod val="50000"/>
                  </a:schemeClr>
                </a:solidFill>
                <a:latin typeface="Times New Roman" pitchFamily="18" charset="0"/>
                <a:cs typeface="Times New Roman" pitchFamily="18" charset="0"/>
              </a:rPr>
              <a:t> and </a:t>
            </a:r>
            <a:r>
              <a:rPr lang="fr-BE" sz="600" b="1" i="1" u="sng" dirty="0" err="1" smtClean="0">
                <a:solidFill>
                  <a:schemeClr val="accent1">
                    <a:lumMod val="50000"/>
                  </a:schemeClr>
                </a:solidFill>
                <a:latin typeface="Times New Roman" pitchFamily="18" charset="0"/>
                <a:cs typeface="Times New Roman" pitchFamily="18" charset="0"/>
              </a:rPr>
              <a:t>be</a:t>
            </a:r>
            <a:r>
              <a:rPr lang="fr-BE" sz="600" b="1" i="1" u="sng" dirty="0" smtClean="0">
                <a:solidFill>
                  <a:schemeClr val="accent1">
                    <a:lumMod val="50000"/>
                  </a:schemeClr>
                </a:solidFill>
                <a:latin typeface="Times New Roman" pitchFamily="18" charset="0"/>
                <a:cs typeface="Times New Roman" pitchFamily="18" charset="0"/>
              </a:rPr>
              <a:t> </a:t>
            </a:r>
            <a:r>
              <a:rPr lang="fr-BE" sz="600" b="1" i="1" u="sng" dirty="0" err="1" smtClean="0">
                <a:solidFill>
                  <a:schemeClr val="accent1">
                    <a:lumMod val="50000"/>
                  </a:schemeClr>
                </a:solidFill>
                <a:latin typeface="Times New Roman" pitchFamily="18" charset="0"/>
                <a:cs typeface="Times New Roman" pitchFamily="18" charset="0"/>
              </a:rPr>
              <a:t>used</a:t>
            </a:r>
            <a:r>
              <a:rPr lang="fr-BE" sz="600" b="1" i="1" u="sng" dirty="0" smtClean="0">
                <a:solidFill>
                  <a:schemeClr val="accent1">
                    <a:lumMod val="50000"/>
                  </a:schemeClr>
                </a:solidFill>
                <a:latin typeface="Times New Roman" pitchFamily="18" charset="0"/>
                <a:cs typeface="Times New Roman" pitchFamily="18" charset="0"/>
              </a:rPr>
              <a:t> in the </a:t>
            </a:r>
            <a:r>
              <a:rPr lang="fr-BE" sz="600" b="1" i="1" u="sng" dirty="0" err="1" smtClean="0">
                <a:solidFill>
                  <a:schemeClr val="accent1">
                    <a:lumMod val="50000"/>
                  </a:schemeClr>
                </a:solidFill>
                <a:latin typeface="Times New Roman" pitchFamily="18" charset="0"/>
                <a:cs typeface="Times New Roman" pitchFamily="18" charset="0"/>
              </a:rPr>
              <a:t>field</a:t>
            </a:r>
            <a:r>
              <a:rPr lang="fr-BE" sz="600" b="1" i="1" u="sng" dirty="0" smtClean="0">
                <a:solidFill>
                  <a:schemeClr val="accent1">
                    <a:lumMod val="50000"/>
                  </a:schemeClr>
                </a:solidFill>
                <a:latin typeface="Times New Roman" pitchFamily="18" charset="0"/>
                <a:cs typeface="Times New Roman" pitchFamily="18" charset="0"/>
              </a:rPr>
              <a:t> of green </a:t>
            </a:r>
            <a:r>
              <a:rPr lang="fr-BE" sz="600" b="1" i="1" u="sng" dirty="0" err="1" smtClean="0">
                <a:solidFill>
                  <a:schemeClr val="accent1">
                    <a:lumMod val="50000"/>
                  </a:schemeClr>
                </a:solidFill>
                <a:latin typeface="Times New Roman" pitchFamily="18" charset="0"/>
                <a:cs typeface="Times New Roman" pitchFamily="18" charset="0"/>
              </a:rPr>
              <a:t>chemistry</a:t>
            </a:r>
            <a:r>
              <a:rPr lang="fr-BE" sz="600" b="1" i="1" u="sng" dirty="0" smtClean="0">
                <a:solidFill>
                  <a:schemeClr val="accent1">
                    <a:lumMod val="50000"/>
                  </a:schemeClr>
                </a:solidFill>
                <a:latin typeface="Times New Roman" pitchFamily="18" charset="0"/>
                <a:cs typeface="Times New Roman" pitchFamily="18" charset="0"/>
              </a:rPr>
              <a:t>.</a:t>
            </a:r>
          </a:p>
        </p:txBody>
      </p:sp>
      <p:sp>
        <p:nvSpPr>
          <p:cNvPr id="513" name="Rectangle 512"/>
          <p:cNvSpPr/>
          <p:nvPr/>
        </p:nvSpPr>
        <p:spPr>
          <a:xfrm>
            <a:off x="3429000" y="6072198"/>
            <a:ext cx="571504" cy="142876"/>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sz="600" i="1" dirty="0" smtClean="0">
                <a:solidFill>
                  <a:schemeClr val="tx1"/>
                </a:solidFill>
                <a:latin typeface="Times New Roman" pitchFamily="18" charset="0"/>
                <a:cs typeface="Times New Roman" pitchFamily="18" charset="0"/>
              </a:rPr>
              <a:t>Medium 1</a:t>
            </a:r>
            <a:endParaRPr lang="fr-FR" sz="600" i="1" dirty="0" smtClean="0">
              <a:solidFill>
                <a:schemeClr val="tx1"/>
              </a:solidFill>
              <a:latin typeface="Times New Roman" pitchFamily="18" charset="0"/>
              <a:cs typeface="Times New Roman" pitchFamily="18" charset="0"/>
            </a:endParaRPr>
          </a:p>
        </p:txBody>
      </p:sp>
      <p:pic>
        <p:nvPicPr>
          <p:cNvPr id="353" name="Picture 2" descr="Most termites"/>
          <p:cNvPicPr>
            <a:picLocks noChangeAspect="1" noChangeArrowheads="1"/>
          </p:cNvPicPr>
          <p:nvPr/>
        </p:nvPicPr>
        <p:blipFill>
          <a:blip r:embed="rId5" cstate="print"/>
          <a:srcRect/>
          <a:stretch>
            <a:fillRect/>
          </a:stretch>
        </p:blipFill>
        <p:spPr bwMode="auto">
          <a:xfrm>
            <a:off x="928670" y="4071934"/>
            <a:ext cx="785818" cy="464756"/>
          </a:xfrm>
          <a:prstGeom prst="rect">
            <a:avLst/>
          </a:prstGeom>
          <a:noFill/>
        </p:spPr>
      </p:pic>
      <p:cxnSp>
        <p:nvCxnSpPr>
          <p:cNvPr id="376" name="Connecteur droit 375"/>
          <p:cNvCxnSpPr/>
          <p:nvPr/>
        </p:nvCxnSpPr>
        <p:spPr>
          <a:xfrm rot="5400000" flipH="1" flipV="1">
            <a:off x="857232" y="4357686"/>
            <a:ext cx="285752" cy="285752"/>
          </a:xfrm>
          <a:prstGeom prst="line">
            <a:avLst/>
          </a:prstGeom>
          <a:ln>
            <a:solidFill>
              <a:schemeClr val="accent1">
                <a:lumMod val="75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380" name="Connecteur droit 379"/>
          <p:cNvCxnSpPr/>
          <p:nvPr/>
        </p:nvCxnSpPr>
        <p:spPr>
          <a:xfrm rot="5400000" flipH="1" flipV="1">
            <a:off x="964389" y="4464843"/>
            <a:ext cx="285752" cy="71438"/>
          </a:xfrm>
          <a:prstGeom prst="line">
            <a:avLst/>
          </a:prstGeom>
          <a:ln>
            <a:solidFill>
              <a:schemeClr val="accent1">
                <a:lumMod val="75000"/>
              </a:schemeClr>
            </a:solidFill>
            <a:prstDash val="sysDash"/>
          </a:ln>
        </p:spPr>
        <p:style>
          <a:lnRef idx="1">
            <a:schemeClr val="accent1"/>
          </a:lnRef>
          <a:fillRef idx="0">
            <a:schemeClr val="accent1"/>
          </a:fillRef>
          <a:effectRef idx="0">
            <a:schemeClr val="accent1"/>
          </a:effectRef>
          <a:fontRef idx="minor">
            <a:schemeClr val="tx1"/>
          </a:fontRef>
        </p:style>
      </p:cxnSp>
      <p:sp>
        <p:nvSpPr>
          <p:cNvPr id="430" name="Rectangle 429"/>
          <p:cNvSpPr/>
          <p:nvPr/>
        </p:nvSpPr>
        <p:spPr>
          <a:xfrm>
            <a:off x="142852" y="4214810"/>
            <a:ext cx="857256" cy="142876"/>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sz="800" i="1" dirty="0" err="1" smtClean="0">
                <a:solidFill>
                  <a:schemeClr val="tx1"/>
                </a:solidFill>
                <a:latin typeface="Times New Roman" pitchFamily="18" charset="0"/>
                <a:cs typeface="Times New Roman" pitchFamily="18" charset="0"/>
              </a:rPr>
              <a:t>Reticulitermes</a:t>
            </a:r>
            <a:r>
              <a:rPr lang="fr-BE" sz="800" i="1" dirty="0" smtClean="0">
                <a:solidFill>
                  <a:schemeClr val="tx1"/>
                </a:solidFill>
                <a:latin typeface="Times New Roman" pitchFamily="18" charset="0"/>
                <a:cs typeface="Times New Roman" pitchFamily="18" charset="0"/>
              </a:rPr>
              <a:t> </a:t>
            </a:r>
            <a:r>
              <a:rPr lang="fr-BE" sz="800" i="1" dirty="0" err="1" smtClean="0">
                <a:solidFill>
                  <a:schemeClr val="tx1"/>
                </a:solidFill>
                <a:latin typeface="Times New Roman" pitchFamily="18" charset="0"/>
                <a:cs typeface="Times New Roman" pitchFamily="18" charset="0"/>
              </a:rPr>
              <a:t>santonensis</a:t>
            </a:r>
            <a:r>
              <a:rPr lang="fr-BE" sz="800" i="1" dirty="0" smtClean="0">
                <a:solidFill>
                  <a:schemeClr val="tx1"/>
                </a:solidFill>
                <a:latin typeface="Times New Roman" pitchFamily="18" charset="0"/>
                <a:cs typeface="Times New Roman" pitchFamily="18" charset="0"/>
              </a:rPr>
              <a:t> (</a:t>
            </a:r>
            <a:r>
              <a:rPr lang="fr-BE" sz="800" i="1" dirty="0" err="1" smtClean="0">
                <a:solidFill>
                  <a:schemeClr val="tx1"/>
                </a:solidFill>
                <a:latin typeface="Times New Roman" pitchFamily="18" charset="0"/>
                <a:cs typeface="Times New Roman" pitchFamily="18" charset="0"/>
              </a:rPr>
              <a:t>lower</a:t>
            </a:r>
            <a:r>
              <a:rPr lang="fr-BE" sz="800" i="1" dirty="0" smtClean="0">
                <a:solidFill>
                  <a:schemeClr val="tx1"/>
                </a:solidFill>
                <a:latin typeface="Times New Roman" pitchFamily="18" charset="0"/>
                <a:cs typeface="Times New Roman" pitchFamily="18" charset="0"/>
              </a:rPr>
              <a:t> termite)</a:t>
            </a:r>
            <a:endParaRPr lang="fr-FR" sz="800" i="1" dirty="0" smtClean="0">
              <a:solidFill>
                <a:schemeClr val="tx1"/>
              </a:solidFill>
              <a:latin typeface="Times New Roman" pitchFamily="18" charset="0"/>
              <a:cs typeface="Times New Roman" pitchFamily="18" charset="0"/>
            </a:endParaRPr>
          </a:p>
        </p:txBody>
      </p:sp>
      <p:sp>
        <p:nvSpPr>
          <p:cNvPr id="520" name="Rectangle 519"/>
          <p:cNvSpPr/>
          <p:nvPr/>
        </p:nvSpPr>
        <p:spPr>
          <a:xfrm>
            <a:off x="214290" y="4643438"/>
            <a:ext cx="428628" cy="1500198"/>
          </a:xfrm>
          <a:prstGeom prst="rect">
            <a:avLst/>
          </a:prstGeom>
          <a:solidFill>
            <a:schemeClr val="accent5">
              <a:lumMod val="20000"/>
              <a:lumOff val="8000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521" name="Rectangle 520"/>
          <p:cNvSpPr/>
          <p:nvPr/>
        </p:nvSpPr>
        <p:spPr>
          <a:xfrm rot="5400000">
            <a:off x="1571612" y="3286116"/>
            <a:ext cx="357190" cy="3071834"/>
          </a:xfrm>
          <a:prstGeom prst="rect">
            <a:avLst/>
          </a:prstGeom>
          <a:solidFill>
            <a:schemeClr val="accent5">
              <a:lumMod val="20000"/>
              <a:lumOff val="8000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522" name="Rectangle 521"/>
          <p:cNvSpPr/>
          <p:nvPr/>
        </p:nvSpPr>
        <p:spPr>
          <a:xfrm>
            <a:off x="2857496" y="4714876"/>
            <a:ext cx="428628" cy="1428760"/>
          </a:xfrm>
          <a:prstGeom prst="rect">
            <a:avLst/>
          </a:prstGeom>
          <a:solidFill>
            <a:schemeClr val="accent5">
              <a:lumMod val="20000"/>
              <a:lumOff val="8000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523" name="Rectangle 522"/>
          <p:cNvSpPr/>
          <p:nvPr/>
        </p:nvSpPr>
        <p:spPr>
          <a:xfrm>
            <a:off x="571480" y="4714876"/>
            <a:ext cx="2357454" cy="142876"/>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sz="800" i="1" dirty="0" err="1" smtClean="0">
                <a:solidFill>
                  <a:schemeClr val="tx1"/>
                </a:solidFill>
                <a:latin typeface="Times New Roman" pitchFamily="18" charset="0"/>
                <a:cs typeface="Times New Roman" pitchFamily="18" charset="0"/>
              </a:rPr>
              <a:t>Microoxic</a:t>
            </a:r>
            <a:r>
              <a:rPr lang="fr-BE" sz="800" i="1" dirty="0" smtClean="0">
                <a:solidFill>
                  <a:schemeClr val="tx1"/>
                </a:solidFill>
                <a:latin typeface="Times New Roman" pitchFamily="18" charset="0"/>
                <a:cs typeface="Times New Roman" pitchFamily="18" charset="0"/>
              </a:rPr>
              <a:t>  zone</a:t>
            </a:r>
            <a:endParaRPr lang="fr-FR" sz="800" i="1" dirty="0" smtClean="0">
              <a:solidFill>
                <a:schemeClr val="tx1"/>
              </a:solidFill>
              <a:latin typeface="Times New Roman" pitchFamily="18" charset="0"/>
              <a:cs typeface="Times New Roman" pitchFamily="18" charset="0"/>
            </a:endParaRPr>
          </a:p>
        </p:txBody>
      </p:sp>
      <p:sp>
        <p:nvSpPr>
          <p:cNvPr id="524" name="Rectangle 523"/>
          <p:cNvSpPr/>
          <p:nvPr/>
        </p:nvSpPr>
        <p:spPr>
          <a:xfrm>
            <a:off x="1285860" y="5000628"/>
            <a:ext cx="928694" cy="142876"/>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sz="800" i="1" dirty="0" err="1" smtClean="0">
                <a:solidFill>
                  <a:schemeClr val="tx1"/>
                </a:solidFill>
                <a:latin typeface="Times New Roman" pitchFamily="18" charset="0"/>
                <a:cs typeface="Times New Roman" pitchFamily="18" charset="0"/>
              </a:rPr>
              <a:t>Anoxic</a:t>
            </a:r>
            <a:r>
              <a:rPr lang="fr-BE" sz="800" i="1" dirty="0" smtClean="0">
                <a:solidFill>
                  <a:schemeClr val="tx1"/>
                </a:solidFill>
                <a:latin typeface="Times New Roman" pitchFamily="18" charset="0"/>
                <a:cs typeface="Times New Roman" pitchFamily="18" charset="0"/>
              </a:rPr>
              <a:t>  zone</a:t>
            </a:r>
            <a:endParaRPr lang="fr-FR" sz="800" i="1" dirty="0" smtClean="0">
              <a:solidFill>
                <a:schemeClr val="tx1"/>
              </a:solidFill>
              <a:latin typeface="Times New Roman" pitchFamily="18" charset="0"/>
              <a:cs typeface="Times New Roman" pitchFamily="18" charset="0"/>
            </a:endParaRPr>
          </a:p>
        </p:txBody>
      </p:sp>
      <p:pic>
        <p:nvPicPr>
          <p:cNvPr id="2052" name="Picture 4" descr="bois-chauffage"/>
          <p:cNvPicPr>
            <a:picLocks noChangeAspect="1" noChangeArrowheads="1"/>
          </p:cNvPicPr>
          <p:nvPr/>
        </p:nvPicPr>
        <p:blipFill>
          <a:blip r:embed="rId6" cstate="print"/>
          <a:srcRect/>
          <a:stretch>
            <a:fillRect/>
          </a:stretch>
        </p:blipFill>
        <p:spPr bwMode="auto">
          <a:xfrm>
            <a:off x="2000240" y="3946917"/>
            <a:ext cx="857256" cy="642944"/>
          </a:xfrm>
          <a:prstGeom prst="rect">
            <a:avLst/>
          </a:prstGeom>
          <a:noFill/>
        </p:spPr>
      </p:pic>
      <p:sp>
        <p:nvSpPr>
          <p:cNvPr id="527" name="Flèche droite 526"/>
          <p:cNvSpPr/>
          <p:nvPr/>
        </p:nvSpPr>
        <p:spPr>
          <a:xfrm rot="10800000">
            <a:off x="1714488" y="4214810"/>
            <a:ext cx="214314" cy="142876"/>
          </a:xfrm>
          <a:prstGeom prst="rightArrow">
            <a:avLst/>
          </a:prstGeom>
          <a:solidFill>
            <a:schemeClr val="accent6">
              <a:lumMod val="60000"/>
              <a:lumOff val="40000"/>
            </a:schemeClr>
          </a:solidFill>
          <a:ln>
            <a:solidFill>
              <a:schemeClr val="accent6">
                <a:lumMod val="50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528" name="Rectangle 527"/>
          <p:cNvSpPr/>
          <p:nvPr/>
        </p:nvSpPr>
        <p:spPr>
          <a:xfrm>
            <a:off x="2714620" y="4214810"/>
            <a:ext cx="714380" cy="142876"/>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sz="800" i="1" dirty="0" smtClean="0">
                <a:solidFill>
                  <a:schemeClr val="tx1"/>
                </a:solidFill>
                <a:latin typeface="Times New Roman" pitchFamily="18" charset="0"/>
                <a:cs typeface="Times New Roman" pitchFamily="18" charset="0"/>
              </a:rPr>
              <a:t>Wood</a:t>
            </a:r>
            <a:endParaRPr lang="fr-FR" sz="800" i="1" dirty="0" smtClean="0">
              <a:solidFill>
                <a:schemeClr val="tx1"/>
              </a:solidFill>
              <a:latin typeface="Times New Roman" pitchFamily="18" charset="0"/>
              <a:cs typeface="Times New Roman" pitchFamily="18" charset="0"/>
            </a:endParaRPr>
          </a:p>
        </p:txBody>
      </p:sp>
      <p:cxnSp>
        <p:nvCxnSpPr>
          <p:cNvPr id="434" name="Connecteur droit 433"/>
          <p:cNvCxnSpPr/>
          <p:nvPr/>
        </p:nvCxnSpPr>
        <p:spPr>
          <a:xfrm rot="5400000">
            <a:off x="-535015" y="5392743"/>
            <a:ext cx="1500198" cy="1588"/>
          </a:xfrm>
          <a:prstGeom prst="line">
            <a:avLst/>
          </a:prstGeom>
          <a:ln>
            <a:solidFill>
              <a:schemeClr val="accent1">
                <a:lumMod val="75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425" name="Connecteur droit 424"/>
          <p:cNvCxnSpPr/>
          <p:nvPr/>
        </p:nvCxnSpPr>
        <p:spPr>
          <a:xfrm rot="10800000">
            <a:off x="1071546" y="4643438"/>
            <a:ext cx="2214578" cy="1588"/>
          </a:xfrm>
          <a:prstGeom prst="line">
            <a:avLst/>
          </a:prstGeom>
          <a:ln>
            <a:solidFill>
              <a:schemeClr val="accent1">
                <a:lumMod val="75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427" name="Connecteur droit 426"/>
          <p:cNvCxnSpPr/>
          <p:nvPr/>
        </p:nvCxnSpPr>
        <p:spPr>
          <a:xfrm rot="10800000">
            <a:off x="214290" y="4643438"/>
            <a:ext cx="642942" cy="1588"/>
          </a:xfrm>
          <a:prstGeom prst="line">
            <a:avLst/>
          </a:prstGeom>
          <a:ln>
            <a:solidFill>
              <a:schemeClr val="accent1">
                <a:lumMod val="75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433" name="Connecteur droit 432"/>
          <p:cNvCxnSpPr/>
          <p:nvPr/>
        </p:nvCxnSpPr>
        <p:spPr>
          <a:xfrm rot="5400000" flipH="1" flipV="1">
            <a:off x="2536819" y="5392743"/>
            <a:ext cx="1500198" cy="1588"/>
          </a:xfrm>
          <a:prstGeom prst="line">
            <a:avLst/>
          </a:prstGeom>
          <a:ln>
            <a:solidFill>
              <a:schemeClr val="accent1">
                <a:lumMod val="75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446" name="Connecteur droit 445"/>
          <p:cNvCxnSpPr/>
          <p:nvPr/>
        </p:nvCxnSpPr>
        <p:spPr>
          <a:xfrm rot="5400000">
            <a:off x="72208" y="5571338"/>
            <a:ext cx="1143008" cy="1588"/>
          </a:xfrm>
          <a:prstGeom prst="line">
            <a:avLst/>
          </a:prstGeom>
          <a:ln>
            <a:solidFill>
              <a:schemeClr val="accent1">
                <a:lumMod val="75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449" name="Connecteur droit 448"/>
          <p:cNvCxnSpPr/>
          <p:nvPr/>
        </p:nvCxnSpPr>
        <p:spPr>
          <a:xfrm rot="5400000">
            <a:off x="2286786" y="5571338"/>
            <a:ext cx="1143008" cy="1588"/>
          </a:xfrm>
          <a:prstGeom prst="line">
            <a:avLst/>
          </a:prstGeom>
          <a:ln>
            <a:solidFill>
              <a:schemeClr val="accent1">
                <a:lumMod val="75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454" name="Connecteur droit 453"/>
          <p:cNvCxnSpPr/>
          <p:nvPr/>
        </p:nvCxnSpPr>
        <p:spPr>
          <a:xfrm>
            <a:off x="642918" y="5000628"/>
            <a:ext cx="2214578" cy="1588"/>
          </a:xfrm>
          <a:prstGeom prst="line">
            <a:avLst/>
          </a:prstGeom>
          <a:ln>
            <a:solidFill>
              <a:schemeClr val="accent1">
                <a:lumMod val="75000"/>
              </a:schemeClr>
            </a:solidFill>
            <a:prstDash val="sysDash"/>
          </a:ln>
        </p:spPr>
        <p:style>
          <a:lnRef idx="1">
            <a:schemeClr val="accent1"/>
          </a:lnRef>
          <a:fillRef idx="0">
            <a:schemeClr val="accent1"/>
          </a:fillRef>
          <a:effectRef idx="0">
            <a:schemeClr val="accent1"/>
          </a:effectRef>
          <a:fontRef idx="minor">
            <a:schemeClr val="tx1"/>
          </a:fontRef>
        </p:style>
      </p:cxnSp>
      <p:sp>
        <p:nvSpPr>
          <p:cNvPr id="534" name="Rectangle à coins arrondis 533"/>
          <p:cNvSpPr/>
          <p:nvPr/>
        </p:nvSpPr>
        <p:spPr>
          <a:xfrm>
            <a:off x="357166" y="4643438"/>
            <a:ext cx="142876" cy="71438"/>
          </a:xfrm>
          <a:prstGeom prst="roundRect">
            <a:avLst>
              <a:gd name="adj" fmla="val 50000"/>
            </a:avLst>
          </a:prstGeom>
          <a:solidFill>
            <a:schemeClr val="accent6">
              <a:lumMod val="60000"/>
              <a:lumOff val="40000"/>
            </a:schemeClr>
          </a:solidFill>
          <a:ln>
            <a:solidFill>
              <a:schemeClr val="accent6">
                <a:lumMod val="50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535" name="Rectangle à coins arrondis 534"/>
          <p:cNvSpPr/>
          <p:nvPr/>
        </p:nvSpPr>
        <p:spPr>
          <a:xfrm>
            <a:off x="1142984" y="4643438"/>
            <a:ext cx="214314" cy="71438"/>
          </a:xfrm>
          <a:prstGeom prst="roundRect">
            <a:avLst>
              <a:gd name="adj" fmla="val 50000"/>
            </a:avLst>
          </a:prstGeom>
          <a:solidFill>
            <a:schemeClr val="accent6">
              <a:lumMod val="60000"/>
              <a:lumOff val="40000"/>
            </a:schemeClr>
          </a:solidFill>
          <a:ln>
            <a:solidFill>
              <a:schemeClr val="accent6">
                <a:lumMod val="50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536" name="Rectangle à coins arrondis 535"/>
          <p:cNvSpPr/>
          <p:nvPr/>
        </p:nvSpPr>
        <p:spPr>
          <a:xfrm rot="5400000">
            <a:off x="142852" y="5214942"/>
            <a:ext cx="214314" cy="71438"/>
          </a:xfrm>
          <a:prstGeom prst="roundRect">
            <a:avLst>
              <a:gd name="adj" fmla="val 50000"/>
            </a:avLst>
          </a:prstGeom>
          <a:solidFill>
            <a:schemeClr val="accent6">
              <a:lumMod val="60000"/>
              <a:lumOff val="40000"/>
            </a:schemeClr>
          </a:solidFill>
          <a:ln>
            <a:solidFill>
              <a:schemeClr val="accent6">
                <a:lumMod val="50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537" name="Rectangle à coins arrondis 536"/>
          <p:cNvSpPr/>
          <p:nvPr/>
        </p:nvSpPr>
        <p:spPr>
          <a:xfrm rot="5400000">
            <a:off x="142852" y="5000628"/>
            <a:ext cx="214314" cy="71438"/>
          </a:xfrm>
          <a:prstGeom prst="roundRect">
            <a:avLst>
              <a:gd name="adj" fmla="val 50000"/>
            </a:avLst>
          </a:prstGeom>
          <a:solidFill>
            <a:schemeClr val="accent6">
              <a:lumMod val="60000"/>
              <a:lumOff val="40000"/>
            </a:schemeClr>
          </a:solidFill>
          <a:ln>
            <a:solidFill>
              <a:schemeClr val="accent6">
                <a:lumMod val="50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538" name="Rectangle à coins arrondis 537"/>
          <p:cNvSpPr/>
          <p:nvPr/>
        </p:nvSpPr>
        <p:spPr>
          <a:xfrm>
            <a:off x="1571612" y="4643438"/>
            <a:ext cx="214314" cy="71438"/>
          </a:xfrm>
          <a:prstGeom prst="roundRect">
            <a:avLst>
              <a:gd name="adj" fmla="val 50000"/>
            </a:avLst>
          </a:prstGeom>
          <a:solidFill>
            <a:schemeClr val="accent6">
              <a:lumMod val="60000"/>
              <a:lumOff val="40000"/>
            </a:schemeClr>
          </a:solidFill>
          <a:ln>
            <a:solidFill>
              <a:schemeClr val="accent6">
                <a:lumMod val="50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539" name="Rectangle à coins arrondis 538"/>
          <p:cNvSpPr/>
          <p:nvPr/>
        </p:nvSpPr>
        <p:spPr>
          <a:xfrm>
            <a:off x="1785926" y="4643438"/>
            <a:ext cx="214314" cy="71438"/>
          </a:xfrm>
          <a:prstGeom prst="roundRect">
            <a:avLst>
              <a:gd name="adj" fmla="val 50000"/>
            </a:avLst>
          </a:prstGeom>
          <a:solidFill>
            <a:schemeClr val="accent6">
              <a:lumMod val="60000"/>
              <a:lumOff val="40000"/>
            </a:schemeClr>
          </a:solidFill>
          <a:ln>
            <a:solidFill>
              <a:schemeClr val="accent6">
                <a:lumMod val="50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540" name="Rectangle à coins arrondis 539"/>
          <p:cNvSpPr/>
          <p:nvPr/>
        </p:nvSpPr>
        <p:spPr>
          <a:xfrm>
            <a:off x="2285992" y="4643438"/>
            <a:ext cx="142876" cy="71438"/>
          </a:xfrm>
          <a:prstGeom prst="roundRect">
            <a:avLst>
              <a:gd name="adj" fmla="val 50000"/>
            </a:avLst>
          </a:prstGeom>
          <a:solidFill>
            <a:schemeClr val="accent6">
              <a:lumMod val="60000"/>
              <a:lumOff val="40000"/>
            </a:schemeClr>
          </a:solidFill>
          <a:ln>
            <a:solidFill>
              <a:schemeClr val="accent6">
                <a:lumMod val="50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541" name="Rectangle à coins arrondis 540"/>
          <p:cNvSpPr/>
          <p:nvPr/>
        </p:nvSpPr>
        <p:spPr>
          <a:xfrm>
            <a:off x="2571744" y="4643438"/>
            <a:ext cx="214314" cy="71438"/>
          </a:xfrm>
          <a:prstGeom prst="roundRect">
            <a:avLst>
              <a:gd name="adj" fmla="val 50000"/>
            </a:avLst>
          </a:prstGeom>
          <a:solidFill>
            <a:schemeClr val="accent6">
              <a:lumMod val="60000"/>
              <a:lumOff val="40000"/>
            </a:schemeClr>
          </a:solidFill>
          <a:ln>
            <a:solidFill>
              <a:schemeClr val="accent6">
                <a:lumMod val="50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543" name="Rectangle à coins arrondis 542"/>
          <p:cNvSpPr/>
          <p:nvPr/>
        </p:nvSpPr>
        <p:spPr>
          <a:xfrm rot="5400000">
            <a:off x="3143248" y="5715008"/>
            <a:ext cx="214314" cy="71438"/>
          </a:xfrm>
          <a:prstGeom prst="roundRect">
            <a:avLst>
              <a:gd name="adj" fmla="val 50000"/>
            </a:avLst>
          </a:prstGeom>
          <a:solidFill>
            <a:schemeClr val="accent6">
              <a:lumMod val="60000"/>
              <a:lumOff val="40000"/>
            </a:schemeClr>
          </a:solidFill>
          <a:ln>
            <a:solidFill>
              <a:schemeClr val="accent6">
                <a:lumMod val="50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544" name="Ellipse 543"/>
          <p:cNvSpPr/>
          <p:nvPr/>
        </p:nvSpPr>
        <p:spPr>
          <a:xfrm rot="2337805">
            <a:off x="878317" y="5623623"/>
            <a:ext cx="214314" cy="142876"/>
          </a:xfrm>
          <a:prstGeom prst="ellipse">
            <a:avLst/>
          </a:prstGeom>
          <a:solidFill>
            <a:schemeClr val="accent6">
              <a:lumMod val="20000"/>
              <a:lumOff val="80000"/>
            </a:schemeClr>
          </a:solidFill>
          <a:ln>
            <a:solidFill>
              <a:schemeClr val="accent6">
                <a:lumMod val="75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545" name="Rectangle à coins arrondis 544"/>
          <p:cNvSpPr/>
          <p:nvPr/>
        </p:nvSpPr>
        <p:spPr>
          <a:xfrm rot="5400000">
            <a:off x="3143248" y="4714876"/>
            <a:ext cx="214314" cy="71438"/>
          </a:xfrm>
          <a:prstGeom prst="roundRect">
            <a:avLst>
              <a:gd name="adj" fmla="val 50000"/>
            </a:avLst>
          </a:prstGeom>
          <a:solidFill>
            <a:schemeClr val="accent6">
              <a:lumMod val="60000"/>
              <a:lumOff val="40000"/>
            </a:schemeClr>
          </a:solidFill>
          <a:ln>
            <a:solidFill>
              <a:schemeClr val="accent6">
                <a:lumMod val="50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546" name="Ellipse 545"/>
          <p:cNvSpPr/>
          <p:nvPr/>
        </p:nvSpPr>
        <p:spPr>
          <a:xfrm rot="6761441">
            <a:off x="750075" y="5179223"/>
            <a:ext cx="214314" cy="142876"/>
          </a:xfrm>
          <a:prstGeom prst="ellipse">
            <a:avLst/>
          </a:prstGeom>
          <a:solidFill>
            <a:schemeClr val="accent6">
              <a:lumMod val="20000"/>
              <a:lumOff val="80000"/>
            </a:schemeClr>
          </a:solidFill>
          <a:ln>
            <a:solidFill>
              <a:schemeClr val="accent6">
                <a:lumMod val="75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547" name="Ellipse 546"/>
          <p:cNvSpPr/>
          <p:nvPr/>
        </p:nvSpPr>
        <p:spPr>
          <a:xfrm rot="20361510">
            <a:off x="2428868" y="5429256"/>
            <a:ext cx="214314" cy="142876"/>
          </a:xfrm>
          <a:prstGeom prst="ellipse">
            <a:avLst/>
          </a:prstGeom>
          <a:solidFill>
            <a:schemeClr val="accent6">
              <a:lumMod val="20000"/>
              <a:lumOff val="80000"/>
            </a:schemeClr>
          </a:solidFill>
          <a:ln>
            <a:solidFill>
              <a:schemeClr val="accent6">
                <a:lumMod val="75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548" name="Ellipse 547"/>
          <p:cNvSpPr/>
          <p:nvPr/>
        </p:nvSpPr>
        <p:spPr>
          <a:xfrm rot="19926024">
            <a:off x="1592583" y="5256780"/>
            <a:ext cx="214314" cy="142876"/>
          </a:xfrm>
          <a:prstGeom prst="ellipse">
            <a:avLst/>
          </a:prstGeom>
          <a:solidFill>
            <a:schemeClr val="accent6">
              <a:lumMod val="20000"/>
              <a:lumOff val="80000"/>
            </a:schemeClr>
          </a:solidFill>
          <a:ln>
            <a:solidFill>
              <a:schemeClr val="accent6">
                <a:lumMod val="75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549" name="Rectangle à coins arrondis 548"/>
          <p:cNvSpPr/>
          <p:nvPr/>
        </p:nvSpPr>
        <p:spPr>
          <a:xfrm rot="6054025">
            <a:off x="357166" y="4929190"/>
            <a:ext cx="214314" cy="71438"/>
          </a:xfrm>
          <a:prstGeom prst="roundRect">
            <a:avLst>
              <a:gd name="adj" fmla="val 50000"/>
            </a:avLst>
          </a:prstGeom>
          <a:solidFill>
            <a:schemeClr val="accent6">
              <a:lumMod val="60000"/>
              <a:lumOff val="40000"/>
            </a:schemeClr>
          </a:solidFill>
          <a:ln>
            <a:solidFill>
              <a:schemeClr val="accent6">
                <a:lumMod val="50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550" name="Rectangle à coins arrondis 549"/>
          <p:cNvSpPr/>
          <p:nvPr/>
        </p:nvSpPr>
        <p:spPr>
          <a:xfrm rot="11811625">
            <a:off x="791548" y="4744420"/>
            <a:ext cx="214314" cy="71438"/>
          </a:xfrm>
          <a:prstGeom prst="roundRect">
            <a:avLst>
              <a:gd name="adj" fmla="val 50000"/>
            </a:avLst>
          </a:prstGeom>
          <a:solidFill>
            <a:schemeClr val="accent6">
              <a:lumMod val="60000"/>
              <a:lumOff val="40000"/>
            </a:schemeClr>
          </a:solidFill>
          <a:ln>
            <a:solidFill>
              <a:schemeClr val="accent6">
                <a:lumMod val="50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551" name="Rectangle à coins arrondis 550"/>
          <p:cNvSpPr/>
          <p:nvPr/>
        </p:nvSpPr>
        <p:spPr>
          <a:xfrm rot="767679">
            <a:off x="2719870" y="4809158"/>
            <a:ext cx="214314" cy="71438"/>
          </a:xfrm>
          <a:prstGeom prst="roundRect">
            <a:avLst>
              <a:gd name="adj" fmla="val 50000"/>
            </a:avLst>
          </a:prstGeom>
          <a:solidFill>
            <a:schemeClr val="accent6">
              <a:lumMod val="60000"/>
              <a:lumOff val="40000"/>
            </a:schemeClr>
          </a:solidFill>
          <a:ln>
            <a:solidFill>
              <a:schemeClr val="accent6">
                <a:lumMod val="50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552" name="Ellipse 551"/>
          <p:cNvSpPr/>
          <p:nvPr/>
        </p:nvSpPr>
        <p:spPr>
          <a:xfrm>
            <a:off x="1142984" y="5286380"/>
            <a:ext cx="214314" cy="214314"/>
          </a:xfrm>
          <a:prstGeom prst="ellipse">
            <a:avLst/>
          </a:prstGeom>
          <a:solidFill>
            <a:schemeClr val="accent3">
              <a:lumMod val="20000"/>
              <a:lumOff val="80000"/>
            </a:schemeClr>
          </a:solidFill>
          <a:ln>
            <a:solidFill>
              <a:schemeClr val="accent3">
                <a:lumMod val="50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553" name="Ellipse 552"/>
          <p:cNvSpPr/>
          <p:nvPr/>
        </p:nvSpPr>
        <p:spPr>
          <a:xfrm>
            <a:off x="2285992" y="5072066"/>
            <a:ext cx="214314" cy="214314"/>
          </a:xfrm>
          <a:prstGeom prst="ellipse">
            <a:avLst/>
          </a:prstGeom>
          <a:solidFill>
            <a:schemeClr val="accent3">
              <a:lumMod val="20000"/>
              <a:lumOff val="80000"/>
            </a:schemeClr>
          </a:solidFill>
          <a:ln>
            <a:solidFill>
              <a:schemeClr val="accent3">
                <a:lumMod val="50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554" name="Ellipse 553"/>
          <p:cNvSpPr/>
          <p:nvPr/>
        </p:nvSpPr>
        <p:spPr>
          <a:xfrm>
            <a:off x="2357430" y="5786446"/>
            <a:ext cx="214314" cy="214314"/>
          </a:xfrm>
          <a:prstGeom prst="ellipse">
            <a:avLst/>
          </a:prstGeom>
          <a:solidFill>
            <a:schemeClr val="accent3">
              <a:lumMod val="20000"/>
              <a:lumOff val="80000"/>
            </a:schemeClr>
          </a:solidFill>
          <a:ln>
            <a:solidFill>
              <a:schemeClr val="accent3">
                <a:lumMod val="50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555" name="Ellipse 554"/>
          <p:cNvSpPr/>
          <p:nvPr/>
        </p:nvSpPr>
        <p:spPr>
          <a:xfrm>
            <a:off x="2000240" y="5357818"/>
            <a:ext cx="285752" cy="285752"/>
          </a:xfrm>
          <a:prstGeom prst="ellipse">
            <a:avLst/>
          </a:prstGeom>
          <a:blipFill>
            <a:blip r:embed="rId2" cstate="print"/>
            <a:tile tx="0" ty="0" sx="100000" sy="100000" flip="none" algn="tl"/>
          </a:blipFill>
          <a:ln>
            <a:no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557" name="Ellipse 556"/>
          <p:cNvSpPr/>
          <p:nvPr/>
        </p:nvSpPr>
        <p:spPr>
          <a:xfrm rot="3758968">
            <a:off x="2434394" y="4771437"/>
            <a:ext cx="214314" cy="142876"/>
          </a:xfrm>
          <a:prstGeom prst="ellipse">
            <a:avLst/>
          </a:prstGeom>
          <a:solidFill>
            <a:schemeClr val="accent6">
              <a:lumMod val="20000"/>
              <a:lumOff val="80000"/>
            </a:schemeClr>
          </a:solidFill>
          <a:ln>
            <a:solidFill>
              <a:schemeClr val="accent6">
                <a:lumMod val="75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559" name="Rectangle à coins arrondis 558"/>
          <p:cNvSpPr/>
          <p:nvPr/>
        </p:nvSpPr>
        <p:spPr>
          <a:xfrm>
            <a:off x="214290" y="5500694"/>
            <a:ext cx="357190" cy="500066"/>
          </a:xfrm>
          <a:prstGeom prst="roundRect">
            <a:avLst>
              <a:gd name="adj" fmla="val 30000"/>
            </a:avLst>
          </a:prstGeom>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561" name="Rectangle à coins arrondis 560"/>
          <p:cNvSpPr/>
          <p:nvPr/>
        </p:nvSpPr>
        <p:spPr>
          <a:xfrm>
            <a:off x="2928934" y="4929190"/>
            <a:ext cx="357190" cy="500066"/>
          </a:xfrm>
          <a:prstGeom prst="roundRect">
            <a:avLst>
              <a:gd name="adj" fmla="val 30000"/>
            </a:avLst>
          </a:prstGeom>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562" name="Rectangle à coins arrondis 561"/>
          <p:cNvSpPr/>
          <p:nvPr/>
        </p:nvSpPr>
        <p:spPr>
          <a:xfrm rot="1567341">
            <a:off x="1306267" y="5553789"/>
            <a:ext cx="357190" cy="500066"/>
          </a:xfrm>
          <a:prstGeom prst="roundRect">
            <a:avLst>
              <a:gd name="adj" fmla="val 30000"/>
            </a:avLst>
          </a:prstGeom>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563" name="Rectangle à coins arrondis 562"/>
          <p:cNvSpPr/>
          <p:nvPr/>
        </p:nvSpPr>
        <p:spPr>
          <a:xfrm>
            <a:off x="357166" y="5500694"/>
            <a:ext cx="142876" cy="71438"/>
          </a:xfrm>
          <a:prstGeom prst="roundRect">
            <a:avLst>
              <a:gd name="adj" fmla="val 50000"/>
            </a:avLst>
          </a:prstGeom>
          <a:solidFill>
            <a:schemeClr val="accent6">
              <a:lumMod val="60000"/>
              <a:lumOff val="40000"/>
            </a:schemeClr>
          </a:solidFill>
          <a:ln>
            <a:solidFill>
              <a:schemeClr val="accent6">
                <a:lumMod val="50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564" name="Rectangle à coins arrondis 563"/>
          <p:cNvSpPr/>
          <p:nvPr/>
        </p:nvSpPr>
        <p:spPr>
          <a:xfrm rot="5400000">
            <a:off x="178571" y="5607851"/>
            <a:ext cx="142876" cy="71438"/>
          </a:xfrm>
          <a:prstGeom prst="roundRect">
            <a:avLst>
              <a:gd name="adj" fmla="val 50000"/>
            </a:avLst>
          </a:prstGeom>
          <a:solidFill>
            <a:schemeClr val="accent6">
              <a:lumMod val="60000"/>
              <a:lumOff val="40000"/>
            </a:schemeClr>
          </a:solidFill>
          <a:ln>
            <a:solidFill>
              <a:schemeClr val="accent6">
                <a:lumMod val="50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565" name="Rectangle à coins arrondis 564"/>
          <p:cNvSpPr/>
          <p:nvPr/>
        </p:nvSpPr>
        <p:spPr>
          <a:xfrm rot="5400000">
            <a:off x="178571" y="5750727"/>
            <a:ext cx="142876" cy="71438"/>
          </a:xfrm>
          <a:prstGeom prst="roundRect">
            <a:avLst>
              <a:gd name="adj" fmla="val 50000"/>
            </a:avLst>
          </a:prstGeom>
          <a:solidFill>
            <a:schemeClr val="accent6">
              <a:lumMod val="60000"/>
              <a:lumOff val="40000"/>
            </a:schemeClr>
          </a:solidFill>
          <a:ln>
            <a:solidFill>
              <a:schemeClr val="accent6">
                <a:lumMod val="50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566" name="Rectangle à coins arrondis 565"/>
          <p:cNvSpPr/>
          <p:nvPr/>
        </p:nvSpPr>
        <p:spPr>
          <a:xfrm rot="5400000">
            <a:off x="464323" y="5750727"/>
            <a:ext cx="142876" cy="71438"/>
          </a:xfrm>
          <a:prstGeom prst="roundRect">
            <a:avLst>
              <a:gd name="adj" fmla="val 50000"/>
            </a:avLst>
          </a:prstGeom>
          <a:solidFill>
            <a:schemeClr val="accent6">
              <a:lumMod val="60000"/>
              <a:lumOff val="40000"/>
            </a:schemeClr>
          </a:solidFill>
          <a:ln>
            <a:solidFill>
              <a:schemeClr val="accent6">
                <a:lumMod val="50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567" name="Rectangle à coins arrondis 566"/>
          <p:cNvSpPr/>
          <p:nvPr/>
        </p:nvSpPr>
        <p:spPr>
          <a:xfrm rot="1543826">
            <a:off x="1508598" y="5599604"/>
            <a:ext cx="142876" cy="71438"/>
          </a:xfrm>
          <a:prstGeom prst="roundRect">
            <a:avLst>
              <a:gd name="adj" fmla="val 50000"/>
            </a:avLst>
          </a:prstGeom>
          <a:solidFill>
            <a:schemeClr val="accent6">
              <a:lumMod val="60000"/>
              <a:lumOff val="40000"/>
            </a:schemeClr>
          </a:solidFill>
          <a:ln>
            <a:solidFill>
              <a:schemeClr val="accent6">
                <a:lumMod val="50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568" name="Rectangle à coins arrondis 567"/>
          <p:cNvSpPr/>
          <p:nvPr/>
        </p:nvSpPr>
        <p:spPr>
          <a:xfrm rot="17873303">
            <a:off x="1493723" y="5902015"/>
            <a:ext cx="142876" cy="71438"/>
          </a:xfrm>
          <a:prstGeom prst="roundRect">
            <a:avLst>
              <a:gd name="adj" fmla="val 50000"/>
            </a:avLst>
          </a:prstGeom>
          <a:solidFill>
            <a:schemeClr val="accent6">
              <a:lumMod val="60000"/>
              <a:lumOff val="40000"/>
            </a:schemeClr>
          </a:solidFill>
          <a:ln>
            <a:solidFill>
              <a:schemeClr val="accent6">
                <a:lumMod val="50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569" name="Rectangle à coins arrondis 568"/>
          <p:cNvSpPr/>
          <p:nvPr/>
        </p:nvSpPr>
        <p:spPr>
          <a:xfrm rot="17840277">
            <a:off x="1278959" y="5759151"/>
            <a:ext cx="142876" cy="71438"/>
          </a:xfrm>
          <a:prstGeom prst="roundRect">
            <a:avLst>
              <a:gd name="adj" fmla="val 50000"/>
            </a:avLst>
          </a:prstGeom>
          <a:solidFill>
            <a:schemeClr val="accent6">
              <a:lumMod val="60000"/>
              <a:lumOff val="40000"/>
            </a:schemeClr>
          </a:solidFill>
          <a:ln>
            <a:solidFill>
              <a:schemeClr val="accent6">
                <a:lumMod val="50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571" name="Ellipse 570"/>
          <p:cNvSpPr/>
          <p:nvPr/>
        </p:nvSpPr>
        <p:spPr>
          <a:xfrm>
            <a:off x="1714488" y="6072198"/>
            <a:ext cx="276228" cy="285752"/>
          </a:xfrm>
          <a:prstGeom prst="ellipse">
            <a:avLst/>
          </a:prstGeom>
          <a:blipFill>
            <a:blip r:embed="rId2" cstate="print"/>
            <a:tile tx="0" ty="0" sx="100000" sy="100000" flip="none" algn="tl"/>
          </a:blipFill>
          <a:ln>
            <a:no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572" name="Ellipse 571"/>
          <p:cNvSpPr/>
          <p:nvPr/>
        </p:nvSpPr>
        <p:spPr>
          <a:xfrm>
            <a:off x="1071546" y="5000628"/>
            <a:ext cx="214314" cy="214314"/>
          </a:xfrm>
          <a:prstGeom prst="ellipse">
            <a:avLst/>
          </a:prstGeom>
          <a:blipFill>
            <a:blip r:embed="rId2" cstate="print"/>
            <a:tile tx="0" ty="0" sx="100000" sy="100000" flip="none" algn="tl"/>
          </a:blipFill>
          <a:ln>
            <a:no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577" name="Rectangle à coins arrondis 576"/>
          <p:cNvSpPr/>
          <p:nvPr/>
        </p:nvSpPr>
        <p:spPr>
          <a:xfrm rot="726050">
            <a:off x="2571744" y="5072066"/>
            <a:ext cx="214314" cy="71438"/>
          </a:xfrm>
          <a:prstGeom prst="roundRect">
            <a:avLst>
              <a:gd name="adj" fmla="val 50000"/>
            </a:avLst>
          </a:prstGeom>
          <a:solidFill>
            <a:schemeClr val="accent6">
              <a:lumMod val="60000"/>
              <a:lumOff val="40000"/>
            </a:schemeClr>
          </a:solidFill>
          <a:ln>
            <a:solidFill>
              <a:schemeClr val="accent6">
                <a:lumMod val="50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578" name="Rectangle à coins arrondis 577"/>
          <p:cNvSpPr/>
          <p:nvPr/>
        </p:nvSpPr>
        <p:spPr>
          <a:xfrm rot="20789274">
            <a:off x="1357298" y="5214942"/>
            <a:ext cx="142876" cy="71438"/>
          </a:xfrm>
          <a:prstGeom prst="roundRect">
            <a:avLst>
              <a:gd name="adj" fmla="val 50000"/>
            </a:avLst>
          </a:prstGeom>
          <a:solidFill>
            <a:schemeClr val="accent6">
              <a:lumMod val="60000"/>
              <a:lumOff val="40000"/>
            </a:schemeClr>
          </a:solidFill>
          <a:ln>
            <a:solidFill>
              <a:schemeClr val="accent6">
                <a:lumMod val="50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579" name="Rectangle à coins arrondis 578"/>
          <p:cNvSpPr/>
          <p:nvPr/>
        </p:nvSpPr>
        <p:spPr>
          <a:xfrm rot="734431">
            <a:off x="2577694" y="5657904"/>
            <a:ext cx="142876" cy="71438"/>
          </a:xfrm>
          <a:prstGeom prst="roundRect">
            <a:avLst>
              <a:gd name="adj" fmla="val 50000"/>
            </a:avLst>
          </a:prstGeom>
          <a:solidFill>
            <a:schemeClr val="accent6">
              <a:lumMod val="60000"/>
              <a:lumOff val="40000"/>
            </a:schemeClr>
          </a:solidFill>
          <a:ln>
            <a:solidFill>
              <a:schemeClr val="accent6">
                <a:lumMod val="50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cxnSp>
        <p:nvCxnSpPr>
          <p:cNvPr id="583" name="Connecteur droit 582"/>
          <p:cNvCxnSpPr/>
          <p:nvPr/>
        </p:nvCxnSpPr>
        <p:spPr>
          <a:xfrm rot="5400000">
            <a:off x="286522" y="6142842"/>
            <a:ext cx="428628" cy="1588"/>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584" name="Connecteur droit 583"/>
          <p:cNvCxnSpPr/>
          <p:nvPr/>
        </p:nvCxnSpPr>
        <p:spPr>
          <a:xfrm>
            <a:off x="500042" y="6357950"/>
            <a:ext cx="141288" cy="1588"/>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586" name="Rectangle 585"/>
          <p:cNvSpPr/>
          <p:nvPr/>
        </p:nvSpPr>
        <p:spPr>
          <a:xfrm>
            <a:off x="571480" y="6286512"/>
            <a:ext cx="785818" cy="142876"/>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sz="800" b="1" i="1" dirty="0" err="1" smtClean="0">
                <a:solidFill>
                  <a:schemeClr val="tx1"/>
                </a:solidFill>
                <a:latin typeface="Times New Roman" pitchFamily="18" charset="0"/>
                <a:cs typeface="Times New Roman" pitchFamily="18" charset="0"/>
              </a:rPr>
              <a:t>Bound</a:t>
            </a:r>
            <a:r>
              <a:rPr lang="fr-BE" sz="800" b="1" i="1" dirty="0" smtClean="0">
                <a:solidFill>
                  <a:schemeClr val="tx1"/>
                </a:solidFill>
                <a:latin typeface="Times New Roman" pitchFamily="18" charset="0"/>
                <a:cs typeface="Times New Roman" pitchFamily="18" charset="0"/>
              </a:rPr>
              <a:t> </a:t>
            </a:r>
            <a:r>
              <a:rPr lang="fr-BE" sz="800" b="1" i="1" dirty="0" err="1" smtClean="0">
                <a:solidFill>
                  <a:schemeClr val="tx1"/>
                </a:solidFill>
                <a:latin typeface="Times New Roman" pitchFamily="18" charset="0"/>
                <a:cs typeface="Times New Roman" pitchFamily="18" charset="0"/>
              </a:rPr>
              <a:t>protist</a:t>
            </a:r>
            <a:endParaRPr lang="fr-FR" sz="800" b="1" i="1" dirty="0" smtClean="0">
              <a:solidFill>
                <a:schemeClr val="tx1"/>
              </a:solidFill>
              <a:latin typeface="Times New Roman" pitchFamily="18" charset="0"/>
              <a:cs typeface="Times New Roman" pitchFamily="18" charset="0"/>
            </a:endParaRPr>
          </a:p>
        </p:txBody>
      </p:sp>
      <p:cxnSp>
        <p:nvCxnSpPr>
          <p:cNvPr id="587" name="Connecteur droit 586"/>
          <p:cNvCxnSpPr/>
          <p:nvPr/>
        </p:nvCxnSpPr>
        <p:spPr>
          <a:xfrm rot="5400000">
            <a:off x="715150" y="5857090"/>
            <a:ext cx="142876" cy="1588"/>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591" name="Connecteur droit 590"/>
          <p:cNvCxnSpPr/>
          <p:nvPr/>
        </p:nvCxnSpPr>
        <p:spPr>
          <a:xfrm>
            <a:off x="571480" y="5786446"/>
            <a:ext cx="214314" cy="1588"/>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593" name="Connecteur droit 592"/>
          <p:cNvCxnSpPr/>
          <p:nvPr/>
        </p:nvCxnSpPr>
        <p:spPr>
          <a:xfrm rot="5400000">
            <a:off x="1322373" y="6249999"/>
            <a:ext cx="357190" cy="1588"/>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595" name="Connecteur droit 594"/>
          <p:cNvCxnSpPr/>
          <p:nvPr/>
        </p:nvCxnSpPr>
        <p:spPr>
          <a:xfrm>
            <a:off x="1500174" y="6429388"/>
            <a:ext cx="141288" cy="1588"/>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596" name="Rectangle 595"/>
          <p:cNvSpPr/>
          <p:nvPr/>
        </p:nvSpPr>
        <p:spPr>
          <a:xfrm>
            <a:off x="1571612" y="6357950"/>
            <a:ext cx="785818" cy="142876"/>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sz="800" b="1" i="1" dirty="0" smtClean="0">
                <a:solidFill>
                  <a:schemeClr val="tx1"/>
                </a:solidFill>
                <a:latin typeface="Times New Roman" pitchFamily="18" charset="0"/>
                <a:cs typeface="Times New Roman" pitchFamily="18" charset="0"/>
              </a:rPr>
              <a:t>Free </a:t>
            </a:r>
            <a:r>
              <a:rPr lang="fr-BE" sz="800" b="1" i="1" dirty="0" err="1" smtClean="0">
                <a:solidFill>
                  <a:schemeClr val="tx1"/>
                </a:solidFill>
                <a:latin typeface="Times New Roman" pitchFamily="18" charset="0"/>
                <a:cs typeface="Times New Roman" pitchFamily="18" charset="0"/>
              </a:rPr>
              <a:t>protist</a:t>
            </a:r>
            <a:endParaRPr lang="fr-FR" sz="800" b="1" i="1" dirty="0" smtClean="0">
              <a:solidFill>
                <a:schemeClr val="tx1"/>
              </a:solidFill>
              <a:latin typeface="Times New Roman" pitchFamily="18" charset="0"/>
              <a:cs typeface="Times New Roman" pitchFamily="18" charset="0"/>
            </a:endParaRPr>
          </a:p>
        </p:txBody>
      </p:sp>
      <p:sp>
        <p:nvSpPr>
          <p:cNvPr id="598" name="Rectangle 597"/>
          <p:cNvSpPr/>
          <p:nvPr/>
        </p:nvSpPr>
        <p:spPr>
          <a:xfrm>
            <a:off x="642918" y="6000760"/>
            <a:ext cx="785818" cy="142876"/>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r>
              <a:rPr lang="fr-BE" sz="800" b="1" i="1" dirty="0" err="1" smtClean="0">
                <a:solidFill>
                  <a:schemeClr val="tx1"/>
                </a:solidFill>
                <a:latin typeface="Times New Roman" pitchFamily="18" charset="0"/>
                <a:cs typeface="Times New Roman" pitchFamily="18" charset="0"/>
              </a:rPr>
              <a:t>Endogenous</a:t>
            </a:r>
            <a:r>
              <a:rPr lang="fr-BE" sz="800" b="1" i="1" dirty="0" smtClean="0">
                <a:solidFill>
                  <a:schemeClr val="tx1"/>
                </a:solidFill>
                <a:latin typeface="Times New Roman" pitchFamily="18" charset="0"/>
                <a:cs typeface="Times New Roman" pitchFamily="18" charset="0"/>
              </a:rPr>
              <a:t> </a:t>
            </a:r>
            <a:r>
              <a:rPr lang="fr-BE" sz="800" b="1" i="1" dirty="0" err="1" smtClean="0">
                <a:solidFill>
                  <a:schemeClr val="tx1"/>
                </a:solidFill>
                <a:latin typeface="Times New Roman" pitchFamily="18" charset="0"/>
                <a:cs typeface="Times New Roman" pitchFamily="18" charset="0"/>
              </a:rPr>
              <a:t>bacterium</a:t>
            </a:r>
            <a:endParaRPr lang="fr-FR" sz="800" b="1" i="1" dirty="0" smtClean="0">
              <a:solidFill>
                <a:schemeClr val="tx1"/>
              </a:solidFill>
              <a:latin typeface="Times New Roman" pitchFamily="18" charset="0"/>
              <a:cs typeface="Times New Roman" pitchFamily="18" charset="0"/>
            </a:endParaRPr>
          </a:p>
        </p:txBody>
      </p:sp>
      <p:cxnSp>
        <p:nvCxnSpPr>
          <p:cNvPr id="601" name="Connecteur droit 600"/>
          <p:cNvCxnSpPr/>
          <p:nvPr/>
        </p:nvCxnSpPr>
        <p:spPr>
          <a:xfrm rot="5400000">
            <a:off x="2821777" y="6036479"/>
            <a:ext cx="500066" cy="1588"/>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603" name="Connecteur droit 602"/>
          <p:cNvCxnSpPr/>
          <p:nvPr/>
        </p:nvCxnSpPr>
        <p:spPr>
          <a:xfrm>
            <a:off x="3071810" y="5786446"/>
            <a:ext cx="142876" cy="1588"/>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05" name="Rectangle 604"/>
          <p:cNvSpPr/>
          <p:nvPr/>
        </p:nvSpPr>
        <p:spPr>
          <a:xfrm>
            <a:off x="2643182" y="6286512"/>
            <a:ext cx="785818" cy="142876"/>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r>
              <a:rPr lang="fr-BE" sz="800" b="1" i="1" dirty="0" err="1" smtClean="0">
                <a:solidFill>
                  <a:schemeClr val="tx1"/>
                </a:solidFill>
                <a:latin typeface="Times New Roman" pitchFamily="18" charset="0"/>
                <a:cs typeface="Times New Roman" pitchFamily="18" charset="0"/>
              </a:rPr>
              <a:t>Bound</a:t>
            </a:r>
            <a:r>
              <a:rPr lang="fr-BE" sz="800" b="1" i="1" dirty="0" smtClean="0">
                <a:solidFill>
                  <a:schemeClr val="tx1"/>
                </a:solidFill>
                <a:latin typeface="Times New Roman" pitchFamily="18" charset="0"/>
                <a:cs typeface="Times New Roman" pitchFamily="18" charset="0"/>
              </a:rPr>
              <a:t> </a:t>
            </a:r>
            <a:r>
              <a:rPr lang="fr-BE" sz="800" b="1" i="1" dirty="0" err="1" smtClean="0">
                <a:solidFill>
                  <a:schemeClr val="tx1"/>
                </a:solidFill>
                <a:latin typeface="Times New Roman" pitchFamily="18" charset="0"/>
                <a:cs typeface="Times New Roman" pitchFamily="18" charset="0"/>
              </a:rPr>
              <a:t>bacterium</a:t>
            </a:r>
            <a:endParaRPr lang="fr-FR" sz="800" b="1" i="1" dirty="0" smtClean="0">
              <a:solidFill>
                <a:schemeClr val="tx1"/>
              </a:solidFill>
              <a:latin typeface="Times New Roman" pitchFamily="18" charset="0"/>
              <a:cs typeface="Times New Roman" pitchFamily="18" charset="0"/>
            </a:endParaRPr>
          </a:p>
        </p:txBody>
      </p:sp>
      <p:cxnSp>
        <p:nvCxnSpPr>
          <p:cNvPr id="606" name="Connecteur droit 605"/>
          <p:cNvCxnSpPr/>
          <p:nvPr/>
        </p:nvCxnSpPr>
        <p:spPr>
          <a:xfrm rot="5400000">
            <a:off x="786588" y="5357024"/>
            <a:ext cx="142876" cy="1588"/>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07" name="Rectangle 606"/>
          <p:cNvSpPr/>
          <p:nvPr/>
        </p:nvSpPr>
        <p:spPr>
          <a:xfrm>
            <a:off x="642918" y="5429256"/>
            <a:ext cx="428628" cy="142876"/>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r>
              <a:rPr lang="fr-BE" sz="800" b="1" i="1" dirty="0" err="1" smtClean="0">
                <a:solidFill>
                  <a:schemeClr val="tx1"/>
                </a:solidFill>
                <a:latin typeface="Times New Roman" pitchFamily="18" charset="0"/>
                <a:cs typeface="Times New Roman" pitchFamily="18" charset="0"/>
              </a:rPr>
              <a:t>Yeast</a:t>
            </a:r>
            <a:endParaRPr lang="fr-FR" sz="800" b="1" i="1" dirty="0" smtClean="0">
              <a:solidFill>
                <a:schemeClr val="tx1"/>
              </a:solidFill>
              <a:latin typeface="Times New Roman" pitchFamily="18" charset="0"/>
              <a:cs typeface="Times New Roman" pitchFamily="18" charset="0"/>
            </a:endParaRPr>
          </a:p>
        </p:txBody>
      </p:sp>
      <p:sp>
        <p:nvSpPr>
          <p:cNvPr id="608" name="Rectangle 607"/>
          <p:cNvSpPr/>
          <p:nvPr/>
        </p:nvSpPr>
        <p:spPr>
          <a:xfrm>
            <a:off x="1785926" y="5143504"/>
            <a:ext cx="428628" cy="142876"/>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r>
              <a:rPr lang="fr-BE" sz="800" b="1" i="1" dirty="0" smtClean="0">
                <a:solidFill>
                  <a:schemeClr val="tx1"/>
                </a:solidFill>
                <a:latin typeface="Times New Roman" pitchFamily="18" charset="0"/>
                <a:cs typeface="Times New Roman" pitchFamily="18" charset="0"/>
              </a:rPr>
              <a:t>Mold</a:t>
            </a:r>
            <a:endParaRPr lang="fr-FR" sz="800" b="1" i="1" dirty="0" smtClean="0">
              <a:solidFill>
                <a:schemeClr val="tx1"/>
              </a:solidFill>
              <a:latin typeface="Times New Roman" pitchFamily="18" charset="0"/>
              <a:cs typeface="Times New Roman" pitchFamily="18" charset="0"/>
            </a:endParaRPr>
          </a:p>
        </p:txBody>
      </p:sp>
      <p:cxnSp>
        <p:nvCxnSpPr>
          <p:cNvPr id="609" name="Connecteur droit 608"/>
          <p:cNvCxnSpPr/>
          <p:nvPr/>
        </p:nvCxnSpPr>
        <p:spPr>
          <a:xfrm>
            <a:off x="2143116" y="5214942"/>
            <a:ext cx="214314" cy="1588"/>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611" name="Connecteur droit 610"/>
          <p:cNvCxnSpPr/>
          <p:nvPr/>
        </p:nvCxnSpPr>
        <p:spPr>
          <a:xfrm rot="5400000">
            <a:off x="2465381" y="5892809"/>
            <a:ext cx="357190" cy="1588"/>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613" name="Connecteur droit 612"/>
          <p:cNvCxnSpPr/>
          <p:nvPr/>
        </p:nvCxnSpPr>
        <p:spPr>
          <a:xfrm>
            <a:off x="2428868" y="6072198"/>
            <a:ext cx="214314" cy="1588"/>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14" name="Rectangle 613"/>
          <p:cNvSpPr/>
          <p:nvPr/>
        </p:nvSpPr>
        <p:spPr>
          <a:xfrm>
            <a:off x="2071678" y="6072198"/>
            <a:ext cx="785818" cy="142876"/>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r>
              <a:rPr lang="fr-BE" sz="800" b="1" i="1" dirty="0" smtClean="0">
                <a:solidFill>
                  <a:schemeClr val="tx1"/>
                </a:solidFill>
                <a:latin typeface="Times New Roman" pitchFamily="18" charset="0"/>
                <a:cs typeface="Times New Roman" pitchFamily="18" charset="0"/>
              </a:rPr>
              <a:t>Free </a:t>
            </a:r>
            <a:r>
              <a:rPr lang="fr-BE" sz="800" b="1" i="1" dirty="0" err="1" smtClean="0">
                <a:solidFill>
                  <a:schemeClr val="tx1"/>
                </a:solidFill>
                <a:latin typeface="Times New Roman" pitchFamily="18" charset="0"/>
                <a:cs typeface="Times New Roman" pitchFamily="18" charset="0"/>
              </a:rPr>
              <a:t>bacterium</a:t>
            </a:r>
            <a:endParaRPr lang="fr-FR" sz="800" b="1" i="1" dirty="0" smtClean="0">
              <a:solidFill>
                <a:schemeClr val="tx1"/>
              </a:solidFill>
              <a:latin typeface="Times New Roman" pitchFamily="18" charset="0"/>
              <a:cs typeface="Times New Roman" pitchFamily="18" charset="0"/>
            </a:endParaRPr>
          </a:p>
        </p:txBody>
      </p:sp>
      <p:sp>
        <p:nvSpPr>
          <p:cNvPr id="615" name="Rectangle 614"/>
          <p:cNvSpPr/>
          <p:nvPr/>
        </p:nvSpPr>
        <p:spPr>
          <a:xfrm>
            <a:off x="1714488" y="5786446"/>
            <a:ext cx="785818" cy="142876"/>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r>
              <a:rPr lang="fr-BE" sz="800" b="1" i="1" dirty="0" smtClean="0">
                <a:solidFill>
                  <a:schemeClr val="tx1"/>
                </a:solidFill>
                <a:latin typeface="Times New Roman" pitchFamily="18" charset="0"/>
                <a:cs typeface="Times New Roman" pitchFamily="18" charset="0"/>
              </a:rPr>
              <a:t>Wood </a:t>
            </a:r>
            <a:r>
              <a:rPr lang="fr-BE" sz="800" b="1" i="1" dirty="0" err="1" smtClean="0">
                <a:solidFill>
                  <a:schemeClr val="tx1"/>
                </a:solidFill>
                <a:latin typeface="Times New Roman" pitchFamily="18" charset="0"/>
                <a:cs typeface="Times New Roman" pitchFamily="18" charset="0"/>
              </a:rPr>
              <a:t>particles</a:t>
            </a:r>
            <a:endParaRPr lang="fr-FR" sz="800" b="1" i="1" dirty="0" smtClean="0">
              <a:solidFill>
                <a:schemeClr val="tx1"/>
              </a:solidFill>
              <a:latin typeface="Times New Roman" pitchFamily="18" charset="0"/>
              <a:cs typeface="Times New Roman" pitchFamily="18" charset="0"/>
            </a:endParaRPr>
          </a:p>
        </p:txBody>
      </p:sp>
      <p:cxnSp>
        <p:nvCxnSpPr>
          <p:cNvPr id="616" name="Connecteur droit 615"/>
          <p:cNvCxnSpPr/>
          <p:nvPr/>
        </p:nvCxnSpPr>
        <p:spPr>
          <a:xfrm rot="5400000">
            <a:off x="1821645" y="5607851"/>
            <a:ext cx="214314" cy="1588"/>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618" name="Connecteur droit 617"/>
          <p:cNvCxnSpPr/>
          <p:nvPr/>
        </p:nvCxnSpPr>
        <p:spPr>
          <a:xfrm>
            <a:off x="1928802" y="5500694"/>
            <a:ext cx="214314" cy="1588"/>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620" name="Connecteur droit 619"/>
          <p:cNvCxnSpPr/>
          <p:nvPr/>
        </p:nvCxnSpPr>
        <p:spPr>
          <a:xfrm rot="5400000">
            <a:off x="1822439" y="6107123"/>
            <a:ext cx="214314" cy="1588"/>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22" name="Rectangle 621"/>
          <p:cNvSpPr/>
          <p:nvPr/>
        </p:nvSpPr>
        <p:spPr>
          <a:xfrm>
            <a:off x="142852" y="6643702"/>
            <a:ext cx="3214711" cy="2357454"/>
          </a:xfrm>
          <a:prstGeom prst="rect">
            <a:avLst/>
          </a:prstGeom>
          <a:ln>
            <a:solidFill>
              <a:srgbClr val="5E2212"/>
            </a:solidFill>
          </a:ln>
        </p:spPr>
        <p:style>
          <a:lnRef idx="2">
            <a:schemeClr val="accent3"/>
          </a:lnRef>
          <a:fillRef idx="1">
            <a:schemeClr val="lt1"/>
          </a:fillRef>
          <a:effectRef idx="0">
            <a:schemeClr val="accent3"/>
          </a:effectRef>
          <a:fontRef idx="minor">
            <a:schemeClr val="dk1"/>
          </a:fontRef>
        </p:style>
        <p:txBody>
          <a:bodyPr anchor="ctr"/>
          <a:lstStyle/>
          <a:p>
            <a:pPr algn="just" fontAlgn="auto">
              <a:spcBef>
                <a:spcPts val="0"/>
              </a:spcBef>
              <a:spcAft>
                <a:spcPts val="0"/>
              </a:spcAft>
              <a:defRPr/>
            </a:pPr>
            <a:endParaRPr lang="fr-BE" sz="800">
              <a:latin typeface="Times New Roman" pitchFamily="18" charset="0"/>
              <a:cs typeface="Times New Roman" pitchFamily="18" charset="0"/>
            </a:endParaRPr>
          </a:p>
          <a:p>
            <a:pPr algn="just" fontAlgn="auto">
              <a:spcBef>
                <a:spcPts val="0"/>
              </a:spcBef>
              <a:spcAft>
                <a:spcPts val="0"/>
              </a:spcAft>
              <a:defRPr/>
            </a:pPr>
            <a:endParaRPr lang="fr-BE" sz="800">
              <a:latin typeface="Times New Roman" pitchFamily="18" charset="0"/>
              <a:cs typeface="Times New Roman" pitchFamily="18" charset="0"/>
            </a:endParaRPr>
          </a:p>
          <a:p>
            <a:pPr algn="just" fontAlgn="auto">
              <a:spcBef>
                <a:spcPts val="0"/>
              </a:spcBef>
              <a:spcAft>
                <a:spcPts val="0"/>
              </a:spcAft>
              <a:defRPr/>
            </a:pPr>
            <a:endParaRPr lang="fr-BE" sz="800">
              <a:latin typeface="Times New Roman" pitchFamily="18" charset="0"/>
              <a:cs typeface="Times New Roman" pitchFamily="18" charset="0"/>
            </a:endParaRPr>
          </a:p>
          <a:p>
            <a:pPr algn="just" fontAlgn="auto">
              <a:spcBef>
                <a:spcPts val="0"/>
              </a:spcBef>
              <a:spcAft>
                <a:spcPts val="0"/>
              </a:spcAft>
              <a:defRPr/>
            </a:pPr>
            <a:endParaRPr lang="fr-BE" sz="800">
              <a:latin typeface="Times New Roman" pitchFamily="18" charset="0"/>
              <a:cs typeface="Times New Roman" pitchFamily="18" charset="0"/>
            </a:endParaRPr>
          </a:p>
          <a:p>
            <a:pPr algn="just" fontAlgn="auto">
              <a:spcBef>
                <a:spcPts val="0"/>
              </a:spcBef>
              <a:spcAft>
                <a:spcPts val="0"/>
              </a:spcAft>
              <a:defRPr/>
            </a:pPr>
            <a:endParaRPr lang="fr-BE" sz="800">
              <a:latin typeface="Times New Roman" pitchFamily="18" charset="0"/>
              <a:cs typeface="Times New Roman" pitchFamily="18" charset="0"/>
            </a:endParaRPr>
          </a:p>
          <a:p>
            <a:pPr algn="just" fontAlgn="auto">
              <a:spcBef>
                <a:spcPts val="0"/>
              </a:spcBef>
              <a:spcAft>
                <a:spcPts val="0"/>
              </a:spcAft>
              <a:defRPr/>
            </a:pPr>
            <a:endParaRPr lang="fr-BE" sz="800">
              <a:latin typeface="Times New Roman" pitchFamily="18" charset="0"/>
              <a:cs typeface="Times New Roman" pitchFamily="18" charset="0"/>
            </a:endParaRPr>
          </a:p>
          <a:p>
            <a:pPr algn="just" fontAlgn="auto">
              <a:spcBef>
                <a:spcPts val="0"/>
              </a:spcBef>
              <a:spcAft>
                <a:spcPts val="0"/>
              </a:spcAft>
              <a:defRPr/>
            </a:pPr>
            <a:endParaRPr lang="fr-BE" sz="800">
              <a:latin typeface="Times New Roman" pitchFamily="18" charset="0"/>
              <a:cs typeface="Times New Roman" pitchFamily="18" charset="0"/>
            </a:endParaRPr>
          </a:p>
          <a:p>
            <a:pPr algn="just" fontAlgn="auto">
              <a:spcBef>
                <a:spcPts val="0"/>
              </a:spcBef>
              <a:spcAft>
                <a:spcPts val="0"/>
              </a:spcAft>
              <a:defRPr/>
            </a:pPr>
            <a:endParaRPr lang="fr-BE" sz="800">
              <a:latin typeface="Times New Roman" pitchFamily="18" charset="0"/>
              <a:cs typeface="Times New Roman" pitchFamily="18" charset="0"/>
            </a:endParaRPr>
          </a:p>
          <a:p>
            <a:pPr algn="just" fontAlgn="auto">
              <a:spcBef>
                <a:spcPts val="0"/>
              </a:spcBef>
              <a:spcAft>
                <a:spcPts val="0"/>
              </a:spcAft>
              <a:defRPr/>
            </a:pPr>
            <a:endParaRPr lang="fr-BE" sz="800">
              <a:latin typeface="Times New Roman" pitchFamily="18" charset="0"/>
              <a:cs typeface="Times New Roman" pitchFamily="18" charset="0"/>
            </a:endParaRPr>
          </a:p>
          <a:p>
            <a:pPr algn="just" fontAlgn="auto">
              <a:spcBef>
                <a:spcPts val="0"/>
              </a:spcBef>
              <a:spcAft>
                <a:spcPts val="0"/>
              </a:spcAft>
              <a:defRPr/>
            </a:pPr>
            <a:endParaRPr lang="fr-BE" sz="800">
              <a:latin typeface="Times New Roman" pitchFamily="18" charset="0"/>
              <a:cs typeface="Times New Roman" pitchFamily="18" charset="0"/>
            </a:endParaRPr>
          </a:p>
          <a:p>
            <a:pPr algn="just" fontAlgn="auto">
              <a:spcBef>
                <a:spcPts val="0"/>
              </a:spcBef>
              <a:spcAft>
                <a:spcPts val="0"/>
              </a:spcAft>
              <a:defRPr/>
            </a:pPr>
            <a:endParaRPr lang="fr-BE" sz="800">
              <a:latin typeface="Times New Roman" pitchFamily="18" charset="0"/>
              <a:cs typeface="Times New Roman" pitchFamily="18" charset="0"/>
            </a:endParaRPr>
          </a:p>
          <a:p>
            <a:pPr algn="just" fontAlgn="auto">
              <a:spcBef>
                <a:spcPts val="0"/>
              </a:spcBef>
              <a:spcAft>
                <a:spcPts val="0"/>
              </a:spcAft>
              <a:defRPr/>
            </a:pPr>
            <a:endParaRPr lang="fr-BE" sz="800">
              <a:latin typeface="Times New Roman" pitchFamily="18" charset="0"/>
              <a:cs typeface="Times New Roman" pitchFamily="18" charset="0"/>
            </a:endParaRPr>
          </a:p>
          <a:p>
            <a:pPr algn="just" fontAlgn="auto">
              <a:spcBef>
                <a:spcPts val="0"/>
              </a:spcBef>
              <a:spcAft>
                <a:spcPts val="0"/>
              </a:spcAft>
              <a:defRPr/>
            </a:pPr>
            <a:endParaRPr lang="fr-BE" sz="800">
              <a:latin typeface="Times New Roman" pitchFamily="18" charset="0"/>
              <a:cs typeface="Times New Roman" pitchFamily="18" charset="0"/>
            </a:endParaRPr>
          </a:p>
          <a:p>
            <a:pPr algn="just" fontAlgn="auto">
              <a:spcBef>
                <a:spcPts val="0"/>
              </a:spcBef>
              <a:spcAft>
                <a:spcPts val="0"/>
              </a:spcAft>
              <a:defRPr/>
            </a:pPr>
            <a:endParaRPr lang="fr-BE" sz="800">
              <a:latin typeface="Times New Roman" pitchFamily="18" charset="0"/>
              <a:cs typeface="Times New Roman" pitchFamily="18" charset="0"/>
            </a:endParaRPr>
          </a:p>
          <a:p>
            <a:pPr algn="just" fontAlgn="auto">
              <a:spcBef>
                <a:spcPts val="0"/>
              </a:spcBef>
              <a:spcAft>
                <a:spcPts val="0"/>
              </a:spcAft>
              <a:defRPr/>
            </a:pPr>
            <a:endParaRPr lang="fr-BE" sz="800">
              <a:latin typeface="Times New Roman" pitchFamily="18" charset="0"/>
              <a:cs typeface="Times New Roman" pitchFamily="18" charset="0"/>
            </a:endParaRPr>
          </a:p>
          <a:p>
            <a:pPr algn="just" fontAlgn="auto">
              <a:spcBef>
                <a:spcPts val="0"/>
              </a:spcBef>
              <a:spcAft>
                <a:spcPts val="0"/>
              </a:spcAft>
              <a:defRPr/>
            </a:pPr>
            <a:endParaRPr lang="fr-BE" sz="800">
              <a:latin typeface="Times New Roman" pitchFamily="18" charset="0"/>
              <a:cs typeface="Times New Roman" pitchFamily="18" charset="0"/>
            </a:endParaRPr>
          </a:p>
          <a:p>
            <a:pPr algn="just" fontAlgn="auto">
              <a:spcBef>
                <a:spcPts val="0"/>
              </a:spcBef>
              <a:spcAft>
                <a:spcPts val="0"/>
              </a:spcAft>
              <a:defRPr/>
            </a:pPr>
            <a:endParaRPr lang="fr-BE" sz="800">
              <a:latin typeface="Times New Roman" pitchFamily="18" charset="0"/>
              <a:cs typeface="Times New Roman" pitchFamily="18" charset="0"/>
            </a:endParaRPr>
          </a:p>
        </p:txBody>
      </p:sp>
      <p:sp>
        <p:nvSpPr>
          <p:cNvPr id="623" name="Rectangle 622"/>
          <p:cNvSpPr/>
          <p:nvPr/>
        </p:nvSpPr>
        <p:spPr>
          <a:xfrm>
            <a:off x="214290" y="6715140"/>
            <a:ext cx="3071834" cy="357190"/>
          </a:xfrm>
          <a:prstGeom prst="rect">
            <a:avLst/>
          </a:prstGeom>
          <a:solidFill>
            <a:srgbClr val="FFE9A3"/>
          </a:solidFill>
          <a:ln>
            <a:solidFill>
              <a:srgbClr val="5E221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fr-BE" sz="1000" b="1" dirty="0" smtClean="0">
                <a:solidFill>
                  <a:schemeClr val="tx1"/>
                </a:solidFill>
                <a:latin typeface="Times New Roman" pitchFamily="18" charset="0"/>
                <a:cs typeface="Times New Roman" pitchFamily="18" charset="0"/>
              </a:rPr>
              <a:t>The </a:t>
            </a:r>
            <a:r>
              <a:rPr lang="fr-BE" sz="1000" b="1" dirty="0" err="1" smtClean="0">
                <a:solidFill>
                  <a:schemeClr val="tx1"/>
                </a:solidFill>
                <a:latin typeface="Times New Roman" pitchFamily="18" charset="0"/>
                <a:cs typeface="Times New Roman" pitchFamily="18" charset="0"/>
              </a:rPr>
              <a:t>gut</a:t>
            </a:r>
            <a:r>
              <a:rPr lang="fr-BE" sz="1000" b="1" dirty="0" smtClean="0">
                <a:solidFill>
                  <a:schemeClr val="tx1"/>
                </a:solidFill>
                <a:latin typeface="Times New Roman" pitchFamily="18" charset="0"/>
                <a:cs typeface="Times New Roman" pitchFamily="18" charset="0"/>
              </a:rPr>
              <a:t> consortium </a:t>
            </a:r>
            <a:r>
              <a:rPr lang="fr-BE" sz="1000" b="1" dirty="0" err="1" smtClean="0">
                <a:solidFill>
                  <a:schemeClr val="tx1"/>
                </a:solidFill>
                <a:latin typeface="Times New Roman" pitchFamily="18" charset="0"/>
                <a:cs typeface="Times New Roman" pitchFamily="18" charset="0"/>
              </a:rPr>
              <a:t>is</a:t>
            </a:r>
            <a:r>
              <a:rPr lang="fr-BE" sz="1000" b="1" dirty="0" smtClean="0">
                <a:solidFill>
                  <a:schemeClr val="tx1"/>
                </a:solidFill>
                <a:latin typeface="Times New Roman" pitchFamily="18" charset="0"/>
                <a:cs typeface="Times New Roman" pitchFamily="18" charset="0"/>
              </a:rPr>
              <a:t> able to break the </a:t>
            </a:r>
            <a:r>
              <a:rPr lang="fr-BE" sz="1000" b="1" dirty="0" err="1" smtClean="0">
                <a:solidFill>
                  <a:schemeClr val="tx1"/>
                </a:solidFill>
                <a:latin typeface="Times New Roman" pitchFamily="18" charset="0"/>
                <a:cs typeface="Times New Roman" pitchFamily="18" charset="0"/>
              </a:rPr>
              <a:t>vegetable</a:t>
            </a:r>
            <a:r>
              <a:rPr lang="fr-BE" sz="1000" b="1" dirty="0" smtClean="0">
                <a:solidFill>
                  <a:schemeClr val="tx1"/>
                </a:solidFill>
                <a:latin typeface="Times New Roman" pitchFamily="18" charset="0"/>
                <a:cs typeface="Times New Roman" pitchFamily="18" charset="0"/>
              </a:rPr>
              <a:t> components</a:t>
            </a:r>
            <a:endParaRPr lang="fr-BE" sz="1000" b="1" dirty="0">
              <a:solidFill>
                <a:schemeClr val="tx1"/>
              </a:solidFill>
              <a:latin typeface="Times New Roman" pitchFamily="18" charset="0"/>
              <a:cs typeface="Times New Roman" pitchFamily="18" charset="0"/>
            </a:endParaRPr>
          </a:p>
        </p:txBody>
      </p:sp>
      <p:sp>
        <p:nvSpPr>
          <p:cNvPr id="625" name="Rectangle 624"/>
          <p:cNvSpPr/>
          <p:nvPr/>
        </p:nvSpPr>
        <p:spPr>
          <a:xfrm>
            <a:off x="714356" y="7215206"/>
            <a:ext cx="285752" cy="142876"/>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sz="800" b="1" i="1" dirty="0" smtClean="0">
                <a:solidFill>
                  <a:schemeClr val="tx1"/>
                </a:solidFill>
                <a:latin typeface="Times New Roman" pitchFamily="18" charset="0"/>
                <a:cs typeface="Times New Roman" pitchFamily="18" charset="0"/>
              </a:rPr>
              <a:t>=</a:t>
            </a:r>
            <a:endParaRPr lang="fr-FR" sz="800" b="1" i="1" dirty="0" smtClean="0">
              <a:solidFill>
                <a:schemeClr val="tx1"/>
              </a:solidFill>
              <a:latin typeface="Times New Roman" pitchFamily="18" charset="0"/>
              <a:cs typeface="Times New Roman" pitchFamily="18" charset="0"/>
            </a:endParaRPr>
          </a:p>
        </p:txBody>
      </p:sp>
      <p:sp>
        <p:nvSpPr>
          <p:cNvPr id="626" name="Rectangle 625"/>
          <p:cNvSpPr/>
          <p:nvPr/>
        </p:nvSpPr>
        <p:spPr>
          <a:xfrm>
            <a:off x="285728" y="7215206"/>
            <a:ext cx="428628" cy="142876"/>
          </a:xfrm>
          <a:prstGeom prst="rect">
            <a:avLst/>
          </a:prstGeom>
          <a:blipFill>
            <a:blip r:embed="rId7" cstate="print">
              <a:lum bright="33000"/>
            </a:blip>
            <a:tile tx="0" ty="0" sx="100000" sy="100000" flip="none" algn="tl"/>
          </a:blipFill>
          <a:ln>
            <a:solidFill>
              <a:srgbClr val="A23A1E"/>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sz="800" b="1" i="1" dirty="0" smtClean="0">
                <a:solidFill>
                  <a:schemeClr val="tx1"/>
                </a:solidFill>
                <a:latin typeface="Times New Roman" pitchFamily="18" charset="0"/>
                <a:cs typeface="Times New Roman" pitchFamily="18" charset="0"/>
              </a:rPr>
              <a:t>Wood</a:t>
            </a:r>
            <a:endParaRPr lang="fr-FR" sz="800" b="1" i="1" dirty="0" smtClean="0">
              <a:solidFill>
                <a:schemeClr val="tx1"/>
              </a:solidFill>
              <a:latin typeface="Times New Roman" pitchFamily="18" charset="0"/>
              <a:cs typeface="Times New Roman" pitchFamily="18" charset="0"/>
            </a:endParaRPr>
          </a:p>
        </p:txBody>
      </p:sp>
      <p:pic>
        <p:nvPicPr>
          <p:cNvPr id="2058" name="Picture 10" descr="http://upload.wikimedia.org/wikipedia/commons/thumb/1/1f/Cellulose_Haworth.svg/220px-Cellulose_Haworth.svg.png"/>
          <p:cNvPicPr>
            <a:picLocks noChangeAspect="1" noChangeArrowheads="1"/>
          </p:cNvPicPr>
          <p:nvPr/>
        </p:nvPicPr>
        <p:blipFill>
          <a:blip r:embed="rId8" cstate="print"/>
          <a:srcRect/>
          <a:stretch>
            <a:fillRect/>
          </a:stretch>
        </p:blipFill>
        <p:spPr bwMode="auto">
          <a:xfrm>
            <a:off x="428604" y="7643834"/>
            <a:ext cx="585702" cy="428628"/>
          </a:xfrm>
          <a:prstGeom prst="rect">
            <a:avLst/>
          </a:prstGeom>
          <a:noFill/>
        </p:spPr>
      </p:pic>
      <p:pic>
        <p:nvPicPr>
          <p:cNvPr id="2062" name="Picture 14" descr="File:Structure de la Lignine.jpg"/>
          <p:cNvPicPr>
            <a:picLocks noChangeAspect="1" noChangeArrowheads="1"/>
          </p:cNvPicPr>
          <p:nvPr/>
        </p:nvPicPr>
        <p:blipFill>
          <a:blip r:embed="rId9" cstate="print"/>
          <a:srcRect/>
          <a:stretch>
            <a:fillRect/>
          </a:stretch>
        </p:blipFill>
        <p:spPr bwMode="auto">
          <a:xfrm>
            <a:off x="1071546" y="7429520"/>
            <a:ext cx="1143008" cy="857256"/>
          </a:xfrm>
          <a:prstGeom prst="rect">
            <a:avLst/>
          </a:prstGeom>
          <a:noFill/>
        </p:spPr>
      </p:pic>
      <p:pic>
        <p:nvPicPr>
          <p:cNvPr id="2064" name="Picture 16" descr="File:Xylan.svg"/>
          <p:cNvPicPr>
            <a:picLocks noChangeAspect="1" noChangeArrowheads="1"/>
          </p:cNvPicPr>
          <p:nvPr/>
        </p:nvPicPr>
        <p:blipFill>
          <a:blip r:embed="rId10" cstate="print"/>
          <a:srcRect/>
          <a:stretch>
            <a:fillRect/>
          </a:stretch>
        </p:blipFill>
        <p:spPr bwMode="auto">
          <a:xfrm>
            <a:off x="2143116" y="7572396"/>
            <a:ext cx="1143008" cy="523572"/>
          </a:xfrm>
          <a:prstGeom prst="rect">
            <a:avLst/>
          </a:prstGeom>
          <a:noFill/>
        </p:spPr>
      </p:pic>
      <p:cxnSp>
        <p:nvCxnSpPr>
          <p:cNvPr id="627" name="Connecteur droit 626"/>
          <p:cNvCxnSpPr/>
          <p:nvPr/>
        </p:nvCxnSpPr>
        <p:spPr>
          <a:xfrm rot="5400000">
            <a:off x="857232" y="7358082"/>
            <a:ext cx="214314" cy="214314"/>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629" name="Connecteur droit 628"/>
          <p:cNvCxnSpPr/>
          <p:nvPr/>
        </p:nvCxnSpPr>
        <p:spPr>
          <a:xfrm rot="5400000">
            <a:off x="1750206" y="7393802"/>
            <a:ext cx="214316" cy="142876"/>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631" name="Connecteur droit 630"/>
          <p:cNvCxnSpPr>
            <a:endCxn id="2064" idx="0"/>
          </p:cNvCxnSpPr>
          <p:nvPr/>
        </p:nvCxnSpPr>
        <p:spPr>
          <a:xfrm rot="16200000" flipH="1">
            <a:off x="2571744" y="7429520"/>
            <a:ext cx="214314" cy="71438"/>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34" name="Rectangle 633"/>
          <p:cNvSpPr/>
          <p:nvPr/>
        </p:nvSpPr>
        <p:spPr>
          <a:xfrm>
            <a:off x="1000108" y="7215206"/>
            <a:ext cx="642942" cy="142876"/>
          </a:xfrm>
          <a:prstGeom prst="rect">
            <a:avLst/>
          </a:prstGeom>
          <a:solidFill>
            <a:schemeClr val="accent1">
              <a:lumMod val="40000"/>
              <a:lumOff val="60000"/>
            </a:schemeClr>
          </a:solidFill>
          <a:ln>
            <a:solidFill>
              <a:schemeClr val="accent1">
                <a:lumMod val="50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defRPr/>
            </a:pPr>
            <a:r>
              <a:rPr lang="fr-BE" sz="800" b="1" i="1" dirty="0" smtClean="0">
                <a:solidFill>
                  <a:schemeClr val="tx1"/>
                </a:solidFill>
                <a:latin typeface="Times New Roman" pitchFamily="18" charset="0"/>
                <a:cs typeface="Times New Roman" pitchFamily="18" charset="0"/>
              </a:rPr>
              <a:t>Cellulose</a:t>
            </a:r>
            <a:endParaRPr lang="fr-FR" sz="800" b="1" i="1" dirty="0" smtClean="0">
              <a:solidFill>
                <a:schemeClr val="tx1"/>
              </a:solidFill>
              <a:latin typeface="Times New Roman" pitchFamily="18" charset="0"/>
              <a:cs typeface="Times New Roman" pitchFamily="18" charset="0"/>
            </a:endParaRPr>
          </a:p>
        </p:txBody>
      </p:sp>
      <p:sp>
        <p:nvSpPr>
          <p:cNvPr id="635" name="Rectangle 634"/>
          <p:cNvSpPr/>
          <p:nvPr/>
        </p:nvSpPr>
        <p:spPr>
          <a:xfrm>
            <a:off x="1785926" y="7215206"/>
            <a:ext cx="500066" cy="142876"/>
          </a:xfrm>
          <a:prstGeom prst="rect">
            <a:avLst/>
          </a:prstGeom>
          <a:solidFill>
            <a:schemeClr val="accent1">
              <a:lumMod val="40000"/>
              <a:lumOff val="60000"/>
            </a:schemeClr>
          </a:solidFill>
          <a:ln>
            <a:solidFill>
              <a:schemeClr val="accent1">
                <a:lumMod val="50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defRPr/>
            </a:pPr>
            <a:r>
              <a:rPr lang="fr-BE" sz="800" b="1" i="1" dirty="0" err="1" smtClean="0">
                <a:solidFill>
                  <a:schemeClr val="tx1"/>
                </a:solidFill>
                <a:latin typeface="Times New Roman" pitchFamily="18" charset="0"/>
                <a:cs typeface="Times New Roman" pitchFamily="18" charset="0"/>
              </a:rPr>
              <a:t>Lignin</a:t>
            </a:r>
            <a:endParaRPr lang="fr-FR" sz="800" b="1" i="1" dirty="0" smtClean="0">
              <a:solidFill>
                <a:schemeClr val="tx1"/>
              </a:solidFill>
              <a:latin typeface="Times New Roman" pitchFamily="18" charset="0"/>
              <a:cs typeface="Times New Roman" pitchFamily="18" charset="0"/>
            </a:endParaRPr>
          </a:p>
        </p:txBody>
      </p:sp>
      <p:sp>
        <p:nvSpPr>
          <p:cNvPr id="636" name="Rectangle 635"/>
          <p:cNvSpPr/>
          <p:nvPr/>
        </p:nvSpPr>
        <p:spPr>
          <a:xfrm>
            <a:off x="2428868" y="7215206"/>
            <a:ext cx="857256" cy="142876"/>
          </a:xfrm>
          <a:prstGeom prst="rect">
            <a:avLst/>
          </a:prstGeom>
          <a:solidFill>
            <a:schemeClr val="accent1">
              <a:lumMod val="40000"/>
              <a:lumOff val="60000"/>
            </a:schemeClr>
          </a:solidFill>
          <a:ln>
            <a:solidFill>
              <a:schemeClr val="accent1">
                <a:lumMod val="50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defRPr/>
            </a:pPr>
            <a:r>
              <a:rPr lang="fr-BE" sz="800" b="1" i="1" dirty="0" err="1" smtClean="0">
                <a:solidFill>
                  <a:schemeClr val="tx1"/>
                </a:solidFill>
                <a:latin typeface="Times New Roman" pitchFamily="18" charset="0"/>
                <a:cs typeface="Times New Roman" pitchFamily="18" charset="0"/>
              </a:rPr>
              <a:t>Hemicelluloses</a:t>
            </a:r>
            <a:endParaRPr lang="fr-FR" sz="800" b="1" i="1" dirty="0" smtClean="0">
              <a:solidFill>
                <a:schemeClr val="tx1"/>
              </a:solidFill>
              <a:latin typeface="Times New Roman" pitchFamily="18" charset="0"/>
              <a:cs typeface="Times New Roman" pitchFamily="18" charset="0"/>
            </a:endParaRPr>
          </a:p>
        </p:txBody>
      </p:sp>
      <p:sp>
        <p:nvSpPr>
          <p:cNvPr id="641" name="Rectangle 640"/>
          <p:cNvSpPr/>
          <p:nvPr/>
        </p:nvSpPr>
        <p:spPr>
          <a:xfrm>
            <a:off x="1571612" y="7215206"/>
            <a:ext cx="285752" cy="142876"/>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sz="800" b="1" i="1" dirty="0" smtClean="0">
                <a:solidFill>
                  <a:schemeClr val="tx1"/>
                </a:solidFill>
                <a:latin typeface="Times New Roman" pitchFamily="18" charset="0"/>
                <a:cs typeface="Times New Roman" pitchFamily="18" charset="0"/>
              </a:rPr>
              <a:t>+</a:t>
            </a:r>
            <a:endParaRPr lang="fr-FR" sz="800" b="1" i="1" dirty="0" smtClean="0">
              <a:solidFill>
                <a:schemeClr val="tx1"/>
              </a:solidFill>
              <a:latin typeface="Times New Roman" pitchFamily="18" charset="0"/>
              <a:cs typeface="Times New Roman" pitchFamily="18" charset="0"/>
            </a:endParaRPr>
          </a:p>
        </p:txBody>
      </p:sp>
      <p:sp>
        <p:nvSpPr>
          <p:cNvPr id="642" name="Rectangle 641"/>
          <p:cNvSpPr/>
          <p:nvPr/>
        </p:nvSpPr>
        <p:spPr>
          <a:xfrm>
            <a:off x="2214554" y="7215206"/>
            <a:ext cx="285752" cy="142876"/>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sz="800" b="1" i="1" dirty="0" smtClean="0">
                <a:solidFill>
                  <a:schemeClr val="tx1"/>
                </a:solidFill>
                <a:latin typeface="Times New Roman" pitchFamily="18" charset="0"/>
                <a:cs typeface="Times New Roman" pitchFamily="18" charset="0"/>
              </a:rPr>
              <a:t>+</a:t>
            </a:r>
            <a:endParaRPr lang="fr-FR" sz="800" b="1" i="1" dirty="0" smtClean="0">
              <a:solidFill>
                <a:schemeClr val="tx1"/>
              </a:solidFill>
              <a:latin typeface="Times New Roman" pitchFamily="18" charset="0"/>
              <a:cs typeface="Times New Roman" pitchFamily="18" charset="0"/>
            </a:endParaRPr>
          </a:p>
        </p:txBody>
      </p:sp>
      <p:cxnSp>
        <p:nvCxnSpPr>
          <p:cNvPr id="654" name="Connecteur droit avec flèche 653"/>
          <p:cNvCxnSpPr/>
          <p:nvPr/>
        </p:nvCxnSpPr>
        <p:spPr>
          <a:xfrm rot="5400000">
            <a:off x="679431" y="8464577"/>
            <a:ext cx="357190" cy="1588"/>
          </a:xfrm>
          <a:prstGeom prst="straightConnector1">
            <a:avLst/>
          </a:prstGeom>
          <a:ln>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657" name="Connecteur droit avec flèche 656"/>
          <p:cNvCxnSpPr/>
          <p:nvPr/>
        </p:nvCxnSpPr>
        <p:spPr>
          <a:xfrm rot="5400000">
            <a:off x="1608125" y="8464577"/>
            <a:ext cx="357190" cy="1588"/>
          </a:xfrm>
          <a:prstGeom prst="straightConnector1">
            <a:avLst/>
          </a:prstGeom>
          <a:ln>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658" name="Connecteur droit avec flèche 657"/>
          <p:cNvCxnSpPr/>
          <p:nvPr/>
        </p:nvCxnSpPr>
        <p:spPr>
          <a:xfrm rot="5400000">
            <a:off x="2536819" y="8464577"/>
            <a:ext cx="357190" cy="1588"/>
          </a:xfrm>
          <a:prstGeom prst="straightConnector1">
            <a:avLst/>
          </a:prstGeom>
          <a:ln>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646" name="Rectangle 645"/>
          <p:cNvSpPr/>
          <p:nvPr/>
        </p:nvSpPr>
        <p:spPr>
          <a:xfrm>
            <a:off x="214290" y="8358214"/>
            <a:ext cx="3071834" cy="142876"/>
          </a:xfrm>
          <a:prstGeom prst="rect">
            <a:avLst/>
          </a:prstGeom>
          <a:solidFill>
            <a:schemeClr val="accent3">
              <a:lumMod val="40000"/>
              <a:lumOff val="60000"/>
            </a:schemeClr>
          </a:solidFill>
          <a:ln>
            <a:solidFill>
              <a:schemeClr val="accent3">
                <a:lumMod val="75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ctr">
              <a:defRPr/>
            </a:pPr>
            <a:r>
              <a:rPr lang="fr-BE" sz="800" b="1" i="1" dirty="0" err="1" smtClean="0">
                <a:solidFill>
                  <a:schemeClr val="tx1"/>
                </a:solidFill>
                <a:latin typeface="Times New Roman" pitchFamily="18" charset="0"/>
                <a:cs typeface="Times New Roman" pitchFamily="18" charset="0"/>
              </a:rPr>
              <a:t>Microbial</a:t>
            </a:r>
            <a:r>
              <a:rPr lang="fr-BE" sz="800" b="1" i="1" dirty="0" smtClean="0">
                <a:solidFill>
                  <a:schemeClr val="tx1"/>
                </a:solidFill>
                <a:latin typeface="Times New Roman" pitchFamily="18" charset="0"/>
                <a:cs typeface="Times New Roman" pitchFamily="18" charset="0"/>
              </a:rPr>
              <a:t> consortium</a:t>
            </a:r>
            <a:endParaRPr lang="fr-FR" sz="800" b="1" i="1" dirty="0" smtClean="0">
              <a:solidFill>
                <a:schemeClr val="tx1"/>
              </a:solidFill>
              <a:latin typeface="Times New Roman" pitchFamily="18" charset="0"/>
              <a:cs typeface="Times New Roman" pitchFamily="18" charset="0"/>
            </a:endParaRPr>
          </a:p>
        </p:txBody>
      </p:sp>
      <p:sp>
        <p:nvSpPr>
          <p:cNvPr id="668" name="Rectangle 667"/>
          <p:cNvSpPr/>
          <p:nvPr/>
        </p:nvSpPr>
        <p:spPr>
          <a:xfrm>
            <a:off x="357166" y="8715404"/>
            <a:ext cx="1071570" cy="142876"/>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r>
              <a:rPr lang="fr-BE" sz="700" i="1" dirty="0" smtClean="0">
                <a:solidFill>
                  <a:schemeClr val="tx1"/>
                </a:solidFill>
                <a:latin typeface="Times New Roman" pitchFamily="18" charset="0"/>
                <a:cs typeface="Times New Roman" pitchFamily="18" charset="0"/>
              </a:rPr>
              <a:t>-</a:t>
            </a:r>
            <a:r>
              <a:rPr lang="fr-BE" sz="800" i="1" dirty="0" smtClean="0">
                <a:solidFill>
                  <a:schemeClr val="tx1"/>
                </a:solidFill>
                <a:latin typeface="Times New Roman" pitchFamily="18" charset="0"/>
                <a:cs typeface="Times New Roman" pitchFamily="18" charset="0"/>
              </a:rPr>
              <a:t> </a:t>
            </a:r>
            <a:r>
              <a:rPr lang="fr-BE" sz="700" i="1" dirty="0" smtClean="0">
                <a:solidFill>
                  <a:schemeClr val="tx1"/>
                </a:solidFill>
                <a:latin typeface="Times New Roman" pitchFamily="18" charset="0"/>
                <a:cs typeface="Times New Roman" pitchFamily="18" charset="0"/>
              </a:rPr>
              <a:t>Glucose</a:t>
            </a:r>
          </a:p>
          <a:p>
            <a:r>
              <a:rPr lang="fr-BE" sz="700" i="1" dirty="0" smtClean="0">
                <a:solidFill>
                  <a:schemeClr val="tx1"/>
                </a:solidFill>
                <a:latin typeface="Times New Roman" pitchFamily="18" charset="0"/>
                <a:cs typeface="Times New Roman" pitchFamily="18" charset="0"/>
              </a:rPr>
              <a:t>- </a:t>
            </a:r>
            <a:r>
              <a:rPr lang="fr-BE" sz="700" i="1" dirty="0" err="1" smtClean="0">
                <a:solidFill>
                  <a:schemeClr val="tx1"/>
                </a:solidFill>
                <a:latin typeface="Times New Roman" pitchFamily="18" charset="0"/>
                <a:cs typeface="Times New Roman" pitchFamily="18" charset="0"/>
              </a:rPr>
              <a:t>Cellobiose</a:t>
            </a:r>
            <a:endParaRPr lang="fr-BE" sz="700" i="1" dirty="0" smtClean="0">
              <a:solidFill>
                <a:schemeClr val="tx1"/>
              </a:solidFill>
              <a:latin typeface="Times New Roman" pitchFamily="18" charset="0"/>
              <a:cs typeface="Times New Roman" pitchFamily="18" charset="0"/>
            </a:endParaRPr>
          </a:p>
          <a:p>
            <a:r>
              <a:rPr lang="fr-BE" sz="700" i="1" dirty="0" smtClean="0">
                <a:solidFill>
                  <a:schemeClr val="tx1"/>
                </a:solidFill>
                <a:latin typeface="Times New Roman" pitchFamily="18" charset="0"/>
                <a:cs typeface="Times New Roman" pitchFamily="18" charset="0"/>
              </a:rPr>
              <a:t>- Glucose </a:t>
            </a:r>
            <a:r>
              <a:rPr lang="fr-BE" sz="700" i="1" dirty="0" err="1" smtClean="0">
                <a:solidFill>
                  <a:schemeClr val="tx1"/>
                </a:solidFill>
                <a:latin typeface="Times New Roman" pitchFamily="18" charset="0"/>
                <a:cs typeface="Times New Roman" pitchFamily="18" charset="0"/>
              </a:rPr>
              <a:t>oligomers</a:t>
            </a:r>
            <a:endParaRPr lang="fr-FR" sz="700" i="1" dirty="0" smtClean="0">
              <a:solidFill>
                <a:schemeClr val="tx1"/>
              </a:solidFill>
              <a:latin typeface="Times New Roman" pitchFamily="18" charset="0"/>
              <a:cs typeface="Times New Roman" pitchFamily="18" charset="0"/>
            </a:endParaRPr>
          </a:p>
        </p:txBody>
      </p:sp>
      <p:sp>
        <p:nvSpPr>
          <p:cNvPr id="669" name="Rectangle 668"/>
          <p:cNvSpPr/>
          <p:nvPr/>
        </p:nvSpPr>
        <p:spPr>
          <a:xfrm>
            <a:off x="1285860" y="8715404"/>
            <a:ext cx="1071570" cy="142876"/>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r>
              <a:rPr lang="fr-BE" sz="700" i="1" dirty="0" err="1" smtClean="0">
                <a:solidFill>
                  <a:schemeClr val="tx1"/>
                </a:solidFill>
                <a:latin typeface="Times New Roman" pitchFamily="18" charset="0"/>
                <a:cs typeface="Times New Roman" pitchFamily="18" charset="0"/>
              </a:rPr>
              <a:t>- Lignin fragments</a:t>
            </a:r>
            <a:endParaRPr lang="fr-FR" sz="700" i="1" dirty="0" err="1" smtClean="0">
              <a:solidFill>
                <a:schemeClr val="tx1"/>
              </a:solidFill>
              <a:latin typeface="Times New Roman" pitchFamily="18" charset="0"/>
              <a:cs typeface="Times New Roman" pitchFamily="18" charset="0"/>
            </a:endParaRPr>
          </a:p>
        </p:txBody>
      </p:sp>
      <p:sp>
        <p:nvSpPr>
          <p:cNvPr id="671" name="Rectangle 670"/>
          <p:cNvSpPr/>
          <p:nvPr/>
        </p:nvSpPr>
        <p:spPr>
          <a:xfrm>
            <a:off x="2214554" y="8715404"/>
            <a:ext cx="1071570" cy="142876"/>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r>
              <a:rPr lang="fr-BE" sz="700" i="1" dirty="0" smtClean="0">
                <a:solidFill>
                  <a:schemeClr val="tx1"/>
                </a:solidFill>
                <a:latin typeface="Times New Roman" pitchFamily="18" charset="0"/>
                <a:cs typeface="Times New Roman" pitchFamily="18" charset="0"/>
              </a:rPr>
              <a:t>- Xylose</a:t>
            </a:r>
          </a:p>
          <a:p>
            <a:r>
              <a:rPr lang="fr-BE" sz="700" i="1" dirty="0" smtClean="0">
                <a:solidFill>
                  <a:schemeClr val="tx1"/>
                </a:solidFill>
                <a:latin typeface="Times New Roman" pitchFamily="18" charset="0"/>
                <a:cs typeface="Times New Roman" pitchFamily="18" charset="0"/>
              </a:rPr>
              <a:t>- Glucose</a:t>
            </a:r>
          </a:p>
          <a:p>
            <a:r>
              <a:rPr lang="fr-BE" sz="700" i="1" dirty="0" smtClean="0">
                <a:solidFill>
                  <a:schemeClr val="tx1"/>
                </a:solidFill>
                <a:latin typeface="Times New Roman" pitchFamily="18" charset="0"/>
                <a:cs typeface="Times New Roman" pitchFamily="18" charset="0"/>
              </a:rPr>
              <a:t>- Mannose, etc.</a:t>
            </a:r>
            <a:endParaRPr lang="fr-FR" sz="700" i="1" dirty="0" smtClean="0">
              <a:solidFill>
                <a:schemeClr val="tx1"/>
              </a:solidFill>
              <a:latin typeface="Times New Roman" pitchFamily="18" charset="0"/>
              <a:cs typeface="Times New Roman" pitchFamily="18" charset="0"/>
            </a:endParaRPr>
          </a:p>
        </p:txBody>
      </p:sp>
      <p:pic>
        <p:nvPicPr>
          <p:cNvPr id="675" name="Picture 4" descr="http://i.istockimg.com/file_thumbview_approve/3895847/2/stock-photo-3895847-terminte.jpg"/>
          <p:cNvPicPr>
            <a:picLocks noChangeAspect="1" noChangeArrowheads="1"/>
          </p:cNvPicPr>
          <p:nvPr/>
        </p:nvPicPr>
        <p:blipFill>
          <a:blip r:embed="rId11" cstate="print"/>
          <a:srcRect l="41096" t="55905" r="5614" b="9884"/>
          <a:stretch>
            <a:fillRect/>
          </a:stretch>
        </p:blipFill>
        <p:spPr bwMode="auto">
          <a:xfrm>
            <a:off x="4643446" y="5429256"/>
            <a:ext cx="741857" cy="357190"/>
          </a:xfrm>
          <a:prstGeom prst="rect">
            <a:avLst/>
          </a:prstGeom>
          <a:noFill/>
        </p:spPr>
      </p:pic>
      <p:sp>
        <p:nvSpPr>
          <p:cNvPr id="676" name="Rectangle 675"/>
          <p:cNvSpPr/>
          <p:nvPr/>
        </p:nvSpPr>
        <p:spPr>
          <a:xfrm>
            <a:off x="3500438" y="3929058"/>
            <a:ext cx="428628" cy="571504"/>
          </a:xfrm>
          <a:prstGeom prst="rect">
            <a:avLst/>
          </a:prstGeom>
          <a:solidFill>
            <a:srgbClr val="FFE9A3"/>
          </a:solidFill>
          <a:ln>
            <a:solidFill>
              <a:srgbClr val="5E2212"/>
            </a:solidFill>
          </a:ln>
        </p:spPr>
        <p:style>
          <a:lnRef idx="2">
            <a:schemeClr val="accent3"/>
          </a:lnRef>
          <a:fillRef idx="1">
            <a:schemeClr val="lt1"/>
          </a:fillRef>
          <a:effectRef idx="0">
            <a:schemeClr val="accent3"/>
          </a:effectRef>
          <a:fontRef idx="minor">
            <a:schemeClr val="dk1"/>
          </a:fontRef>
        </p:style>
        <p:txBody>
          <a:bodyPr anchor="ctr"/>
          <a:lstStyle/>
          <a:p>
            <a:pPr algn="just" fontAlgn="auto">
              <a:spcBef>
                <a:spcPts val="0"/>
              </a:spcBef>
              <a:spcAft>
                <a:spcPts val="0"/>
              </a:spcAft>
              <a:defRPr/>
            </a:pPr>
            <a:endParaRPr lang="fr-FR" sz="800" dirty="0" smtClean="0">
              <a:latin typeface="Times New Roman" pitchFamily="18" charset="0"/>
              <a:cs typeface="Times New Roman" pitchFamily="18" charset="0"/>
            </a:endParaRPr>
          </a:p>
        </p:txBody>
      </p:sp>
      <p:sp>
        <p:nvSpPr>
          <p:cNvPr id="678" name="Rectangle 677"/>
          <p:cNvSpPr/>
          <p:nvPr/>
        </p:nvSpPr>
        <p:spPr>
          <a:xfrm>
            <a:off x="3357562" y="4000496"/>
            <a:ext cx="714380" cy="428628"/>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sz="800" b="1" i="1" u="sng" dirty="0" err="1" smtClean="0">
                <a:solidFill>
                  <a:schemeClr val="tx1"/>
                </a:solidFill>
                <a:latin typeface="Times New Roman" pitchFamily="18" charset="0"/>
                <a:cs typeface="Times New Roman" pitchFamily="18" charset="0"/>
              </a:rPr>
              <a:t>Diet</a:t>
            </a:r>
            <a:r>
              <a:rPr lang="fr-BE" sz="800" b="1" i="1" u="sng" dirty="0" smtClean="0">
                <a:solidFill>
                  <a:schemeClr val="tx1"/>
                </a:solidFill>
                <a:latin typeface="Times New Roman" pitchFamily="18" charset="0"/>
                <a:cs typeface="Times New Roman" pitchFamily="18" charset="0"/>
              </a:rPr>
              <a:t> 1</a:t>
            </a:r>
          </a:p>
          <a:p>
            <a:pPr algn="ctr"/>
            <a:endParaRPr lang="fr-BE" sz="800" b="1" i="1" u="sng" dirty="0" smtClean="0">
              <a:solidFill>
                <a:schemeClr val="tx1"/>
              </a:solidFill>
              <a:latin typeface="Times New Roman" pitchFamily="18" charset="0"/>
              <a:cs typeface="Times New Roman" pitchFamily="18" charset="0"/>
            </a:endParaRPr>
          </a:p>
          <a:p>
            <a:pPr algn="ctr"/>
            <a:endParaRPr lang="fr-BE" sz="800" i="1" dirty="0" smtClean="0">
              <a:solidFill>
                <a:schemeClr val="tx1"/>
              </a:solidFill>
              <a:latin typeface="Times New Roman" pitchFamily="18" charset="0"/>
              <a:cs typeface="Times New Roman" pitchFamily="18" charset="0"/>
            </a:endParaRPr>
          </a:p>
          <a:p>
            <a:pPr algn="ctr"/>
            <a:endParaRPr lang="fr-BE" sz="800" i="1" dirty="0" smtClean="0">
              <a:solidFill>
                <a:schemeClr val="tx1"/>
              </a:solidFill>
              <a:latin typeface="Times New Roman" pitchFamily="18" charset="0"/>
              <a:cs typeface="Times New Roman" pitchFamily="18" charset="0"/>
            </a:endParaRPr>
          </a:p>
        </p:txBody>
      </p:sp>
      <p:sp>
        <p:nvSpPr>
          <p:cNvPr id="679" name="Rectangle 678"/>
          <p:cNvSpPr/>
          <p:nvPr/>
        </p:nvSpPr>
        <p:spPr>
          <a:xfrm>
            <a:off x="3357562" y="4071934"/>
            <a:ext cx="714380" cy="428628"/>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sz="800" i="1" dirty="0" smtClean="0">
                <a:solidFill>
                  <a:schemeClr val="tx1"/>
                </a:solidFill>
                <a:latin typeface="Times New Roman" pitchFamily="18" charset="0"/>
                <a:cs typeface="Times New Roman" pitchFamily="18" charset="0"/>
              </a:rPr>
              <a:t>Wood</a:t>
            </a:r>
          </a:p>
          <a:p>
            <a:pPr algn="ctr"/>
            <a:r>
              <a:rPr lang="fr-BE" sz="800" i="1" dirty="0" smtClean="0">
                <a:solidFill>
                  <a:schemeClr val="tx1"/>
                </a:solidFill>
                <a:latin typeface="Times New Roman" pitchFamily="18" charset="0"/>
                <a:cs typeface="Times New Roman" pitchFamily="18" charset="0"/>
              </a:rPr>
              <a:t>(</a:t>
            </a:r>
            <a:r>
              <a:rPr lang="fr-BE" sz="800" i="1" dirty="0" err="1" smtClean="0">
                <a:solidFill>
                  <a:schemeClr val="tx1"/>
                </a:solidFill>
                <a:latin typeface="Times New Roman" pitchFamily="18" charset="0"/>
                <a:cs typeface="Times New Roman" pitchFamily="18" charset="0"/>
              </a:rPr>
              <a:t>usual</a:t>
            </a:r>
            <a:r>
              <a:rPr lang="fr-BE" sz="800" i="1" dirty="0" smtClean="0">
                <a:solidFill>
                  <a:schemeClr val="tx1"/>
                </a:solidFill>
                <a:latin typeface="Times New Roman" pitchFamily="18" charset="0"/>
                <a:cs typeface="Times New Roman" pitchFamily="18" charset="0"/>
              </a:rPr>
              <a:t> </a:t>
            </a:r>
          </a:p>
          <a:p>
            <a:pPr algn="ctr"/>
            <a:r>
              <a:rPr lang="fr-BE" sz="800" i="1" dirty="0" err="1" smtClean="0">
                <a:solidFill>
                  <a:schemeClr val="tx1"/>
                </a:solidFill>
                <a:latin typeface="Times New Roman" pitchFamily="18" charset="0"/>
                <a:cs typeface="Times New Roman" pitchFamily="18" charset="0"/>
              </a:rPr>
              <a:t>diet</a:t>
            </a:r>
            <a:r>
              <a:rPr lang="fr-BE" sz="800" i="1" dirty="0" smtClean="0">
                <a:solidFill>
                  <a:schemeClr val="tx1"/>
                </a:solidFill>
                <a:latin typeface="Times New Roman" pitchFamily="18" charset="0"/>
                <a:cs typeface="Times New Roman" pitchFamily="18" charset="0"/>
              </a:rPr>
              <a:t>)</a:t>
            </a:r>
          </a:p>
        </p:txBody>
      </p:sp>
      <p:sp>
        <p:nvSpPr>
          <p:cNvPr id="680" name="Rectangle 679"/>
          <p:cNvSpPr/>
          <p:nvPr/>
        </p:nvSpPr>
        <p:spPr>
          <a:xfrm>
            <a:off x="4000504" y="3929058"/>
            <a:ext cx="500066" cy="571504"/>
          </a:xfrm>
          <a:prstGeom prst="rect">
            <a:avLst/>
          </a:prstGeom>
          <a:solidFill>
            <a:schemeClr val="accent3">
              <a:lumMod val="40000"/>
              <a:lumOff val="60000"/>
            </a:schemeClr>
          </a:solidFill>
          <a:ln>
            <a:solidFill>
              <a:schemeClr val="accent3">
                <a:lumMod val="75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ctr">
              <a:defRPr/>
            </a:pPr>
            <a:endParaRPr lang="fr-FR" sz="800" b="1" i="1" dirty="0" err="1" smtClean="0">
              <a:solidFill>
                <a:schemeClr val="tx1"/>
              </a:solidFill>
              <a:latin typeface="Times New Roman" pitchFamily="18" charset="0"/>
              <a:cs typeface="Times New Roman" pitchFamily="18" charset="0"/>
            </a:endParaRPr>
          </a:p>
        </p:txBody>
      </p:sp>
      <p:sp>
        <p:nvSpPr>
          <p:cNvPr id="681" name="Rectangle 680"/>
          <p:cNvSpPr/>
          <p:nvPr/>
        </p:nvSpPr>
        <p:spPr>
          <a:xfrm>
            <a:off x="3929066" y="4000496"/>
            <a:ext cx="642942" cy="428628"/>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sz="800" b="1" i="1" u="sng" dirty="0" err="1" smtClean="0">
                <a:solidFill>
                  <a:schemeClr val="tx1"/>
                </a:solidFill>
                <a:latin typeface="Times New Roman" pitchFamily="18" charset="0"/>
                <a:cs typeface="Times New Roman" pitchFamily="18" charset="0"/>
              </a:rPr>
              <a:t>Diet</a:t>
            </a:r>
            <a:r>
              <a:rPr lang="fr-BE" sz="800" b="1" i="1" u="sng" dirty="0" smtClean="0">
                <a:solidFill>
                  <a:schemeClr val="tx1"/>
                </a:solidFill>
                <a:latin typeface="Times New Roman" pitchFamily="18" charset="0"/>
                <a:cs typeface="Times New Roman" pitchFamily="18" charset="0"/>
              </a:rPr>
              <a:t> 2</a:t>
            </a:r>
          </a:p>
          <a:p>
            <a:pPr algn="ctr"/>
            <a:endParaRPr lang="fr-BE" sz="800" b="1" i="1" u="sng" dirty="0" smtClean="0">
              <a:solidFill>
                <a:schemeClr val="tx1"/>
              </a:solidFill>
              <a:latin typeface="Times New Roman" pitchFamily="18" charset="0"/>
              <a:cs typeface="Times New Roman" pitchFamily="18" charset="0"/>
            </a:endParaRPr>
          </a:p>
          <a:p>
            <a:pPr algn="ctr"/>
            <a:endParaRPr lang="fr-BE" sz="800" i="1" dirty="0" smtClean="0">
              <a:solidFill>
                <a:schemeClr val="tx1"/>
              </a:solidFill>
              <a:latin typeface="Times New Roman" pitchFamily="18" charset="0"/>
              <a:cs typeface="Times New Roman" pitchFamily="18" charset="0"/>
            </a:endParaRPr>
          </a:p>
          <a:p>
            <a:pPr algn="ctr"/>
            <a:endParaRPr lang="fr-BE" sz="800" i="1" dirty="0" smtClean="0">
              <a:solidFill>
                <a:schemeClr val="tx1"/>
              </a:solidFill>
              <a:latin typeface="Times New Roman" pitchFamily="18" charset="0"/>
              <a:cs typeface="Times New Roman" pitchFamily="18" charset="0"/>
            </a:endParaRPr>
          </a:p>
        </p:txBody>
      </p:sp>
      <p:sp>
        <p:nvSpPr>
          <p:cNvPr id="682" name="Rectangle 681"/>
          <p:cNvSpPr/>
          <p:nvPr/>
        </p:nvSpPr>
        <p:spPr>
          <a:xfrm>
            <a:off x="3929066" y="4071934"/>
            <a:ext cx="642942" cy="428628"/>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sz="800" i="1" dirty="0" err="1" smtClean="0">
                <a:solidFill>
                  <a:schemeClr val="tx1"/>
                </a:solidFill>
                <a:latin typeface="Times New Roman" pitchFamily="18" charset="0"/>
                <a:cs typeface="Times New Roman" pitchFamily="18" charset="0"/>
              </a:rPr>
              <a:t>Xylan</a:t>
            </a:r>
            <a:endParaRPr lang="fr-BE" sz="800" i="1" dirty="0" smtClean="0">
              <a:solidFill>
                <a:schemeClr val="tx1"/>
              </a:solidFill>
              <a:latin typeface="Times New Roman" pitchFamily="18" charset="0"/>
              <a:cs typeface="Times New Roman" pitchFamily="18" charset="0"/>
            </a:endParaRPr>
          </a:p>
        </p:txBody>
      </p:sp>
      <p:sp>
        <p:nvSpPr>
          <p:cNvPr id="683" name="Rectangle 682"/>
          <p:cNvSpPr/>
          <p:nvPr/>
        </p:nvSpPr>
        <p:spPr>
          <a:xfrm>
            <a:off x="4572008" y="3929058"/>
            <a:ext cx="428628" cy="571504"/>
          </a:xfrm>
          <a:prstGeom prst="rect">
            <a:avLst/>
          </a:prstGeom>
          <a:solidFill>
            <a:schemeClr val="accent3">
              <a:lumMod val="40000"/>
              <a:lumOff val="60000"/>
            </a:schemeClr>
          </a:solidFill>
          <a:ln>
            <a:solidFill>
              <a:schemeClr val="accent3">
                <a:lumMod val="75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ctr">
              <a:defRPr/>
            </a:pPr>
            <a:endParaRPr lang="fr-FR" sz="800" b="1" i="1" dirty="0" err="1" smtClean="0">
              <a:solidFill>
                <a:schemeClr val="tx1"/>
              </a:solidFill>
              <a:latin typeface="Times New Roman" pitchFamily="18" charset="0"/>
              <a:cs typeface="Times New Roman" pitchFamily="18" charset="0"/>
            </a:endParaRPr>
          </a:p>
        </p:txBody>
      </p:sp>
      <p:sp>
        <p:nvSpPr>
          <p:cNvPr id="684" name="Rectangle 683"/>
          <p:cNvSpPr/>
          <p:nvPr/>
        </p:nvSpPr>
        <p:spPr>
          <a:xfrm>
            <a:off x="4500570" y="4000496"/>
            <a:ext cx="571504" cy="428628"/>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sz="800" b="1" i="1" u="sng" dirty="0" err="1" smtClean="0">
                <a:solidFill>
                  <a:schemeClr val="tx1"/>
                </a:solidFill>
                <a:latin typeface="Times New Roman" pitchFamily="18" charset="0"/>
                <a:cs typeface="Times New Roman" pitchFamily="18" charset="0"/>
              </a:rPr>
              <a:t>Diet</a:t>
            </a:r>
            <a:r>
              <a:rPr lang="fr-BE" sz="800" b="1" i="1" u="sng" dirty="0" smtClean="0">
                <a:solidFill>
                  <a:schemeClr val="tx1"/>
                </a:solidFill>
                <a:latin typeface="Times New Roman" pitchFamily="18" charset="0"/>
                <a:cs typeface="Times New Roman" pitchFamily="18" charset="0"/>
              </a:rPr>
              <a:t> 3</a:t>
            </a:r>
          </a:p>
          <a:p>
            <a:pPr algn="ctr"/>
            <a:endParaRPr lang="fr-BE" sz="800" b="1" i="1" u="sng" dirty="0" smtClean="0">
              <a:solidFill>
                <a:schemeClr val="tx1"/>
              </a:solidFill>
              <a:latin typeface="Times New Roman" pitchFamily="18" charset="0"/>
              <a:cs typeface="Times New Roman" pitchFamily="18" charset="0"/>
            </a:endParaRPr>
          </a:p>
          <a:p>
            <a:pPr algn="ctr"/>
            <a:endParaRPr lang="fr-BE" sz="800" i="1" dirty="0" smtClean="0">
              <a:solidFill>
                <a:schemeClr val="tx1"/>
              </a:solidFill>
              <a:latin typeface="Times New Roman" pitchFamily="18" charset="0"/>
              <a:cs typeface="Times New Roman" pitchFamily="18" charset="0"/>
            </a:endParaRPr>
          </a:p>
          <a:p>
            <a:pPr algn="ctr"/>
            <a:endParaRPr lang="fr-BE" sz="800" i="1" dirty="0" smtClean="0">
              <a:solidFill>
                <a:schemeClr val="tx1"/>
              </a:solidFill>
              <a:latin typeface="Times New Roman" pitchFamily="18" charset="0"/>
              <a:cs typeface="Times New Roman" pitchFamily="18" charset="0"/>
            </a:endParaRPr>
          </a:p>
        </p:txBody>
      </p:sp>
      <p:sp>
        <p:nvSpPr>
          <p:cNvPr id="685" name="Rectangle 684"/>
          <p:cNvSpPr/>
          <p:nvPr/>
        </p:nvSpPr>
        <p:spPr>
          <a:xfrm>
            <a:off x="4429132" y="4071934"/>
            <a:ext cx="714380" cy="428628"/>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sz="800" i="1" dirty="0" smtClean="0">
                <a:solidFill>
                  <a:schemeClr val="tx1"/>
                </a:solidFill>
                <a:latin typeface="Times New Roman" pitchFamily="18" charset="0"/>
                <a:cs typeface="Times New Roman" pitchFamily="18" charset="0"/>
              </a:rPr>
              <a:t>Cristal-</a:t>
            </a:r>
          </a:p>
          <a:p>
            <a:pPr algn="ctr"/>
            <a:r>
              <a:rPr lang="fr-BE" sz="800" i="1" dirty="0" smtClean="0">
                <a:solidFill>
                  <a:schemeClr val="tx1"/>
                </a:solidFill>
                <a:latin typeface="Times New Roman" pitchFamily="18" charset="0"/>
                <a:cs typeface="Times New Roman" pitchFamily="18" charset="0"/>
              </a:rPr>
              <a:t>Line</a:t>
            </a:r>
          </a:p>
          <a:p>
            <a:pPr algn="ctr"/>
            <a:r>
              <a:rPr lang="fr-BE" sz="800" i="1" dirty="0" smtClean="0">
                <a:solidFill>
                  <a:schemeClr val="tx1"/>
                </a:solidFill>
                <a:latin typeface="Times New Roman" pitchFamily="18" charset="0"/>
                <a:cs typeface="Times New Roman" pitchFamily="18" charset="0"/>
              </a:rPr>
              <a:t>cellulose</a:t>
            </a:r>
          </a:p>
        </p:txBody>
      </p:sp>
      <p:sp>
        <p:nvSpPr>
          <p:cNvPr id="686" name="Rectangle 685"/>
          <p:cNvSpPr/>
          <p:nvPr/>
        </p:nvSpPr>
        <p:spPr>
          <a:xfrm>
            <a:off x="5072074" y="3929058"/>
            <a:ext cx="500066" cy="571504"/>
          </a:xfrm>
          <a:prstGeom prst="rect">
            <a:avLst/>
          </a:prstGeom>
          <a:solidFill>
            <a:schemeClr val="accent3">
              <a:lumMod val="40000"/>
              <a:lumOff val="60000"/>
            </a:schemeClr>
          </a:solidFill>
          <a:ln>
            <a:solidFill>
              <a:schemeClr val="accent3">
                <a:lumMod val="75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ctr">
              <a:defRPr/>
            </a:pPr>
            <a:endParaRPr lang="fr-FR" sz="800" b="1" i="1" dirty="0" err="1" smtClean="0">
              <a:solidFill>
                <a:schemeClr val="tx1"/>
              </a:solidFill>
              <a:latin typeface="Times New Roman" pitchFamily="18" charset="0"/>
              <a:cs typeface="Times New Roman" pitchFamily="18" charset="0"/>
            </a:endParaRPr>
          </a:p>
        </p:txBody>
      </p:sp>
      <p:sp>
        <p:nvSpPr>
          <p:cNvPr id="687" name="Rectangle 686"/>
          <p:cNvSpPr/>
          <p:nvPr/>
        </p:nvSpPr>
        <p:spPr>
          <a:xfrm>
            <a:off x="4929198" y="4071934"/>
            <a:ext cx="785818" cy="428628"/>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sz="800" i="1" dirty="0" err="1" smtClean="0">
                <a:solidFill>
                  <a:schemeClr val="tx1"/>
                </a:solidFill>
                <a:latin typeface="Times New Roman" pitchFamily="18" charset="0"/>
                <a:cs typeface="Times New Roman" pitchFamily="18" charset="0"/>
              </a:rPr>
              <a:t>Lignin</a:t>
            </a:r>
            <a:r>
              <a:rPr lang="fr-BE" sz="800" i="1" dirty="0" smtClean="0">
                <a:solidFill>
                  <a:schemeClr val="tx1"/>
                </a:solidFill>
                <a:latin typeface="Times New Roman" pitchFamily="18" charset="0"/>
                <a:cs typeface="Times New Roman" pitchFamily="18" charset="0"/>
              </a:rPr>
              <a:t> +</a:t>
            </a:r>
          </a:p>
          <a:p>
            <a:pPr algn="ctr"/>
            <a:r>
              <a:rPr lang="fr-BE" sz="800" i="1" dirty="0" smtClean="0">
                <a:solidFill>
                  <a:schemeClr val="tx1"/>
                </a:solidFill>
                <a:latin typeface="Times New Roman" pitchFamily="18" charset="0"/>
                <a:cs typeface="Times New Roman" pitchFamily="18" charset="0"/>
              </a:rPr>
              <a:t>cristalline</a:t>
            </a:r>
          </a:p>
          <a:p>
            <a:pPr algn="ctr"/>
            <a:r>
              <a:rPr lang="fr-BE" sz="800" i="1" dirty="0" smtClean="0">
                <a:solidFill>
                  <a:schemeClr val="tx1"/>
                </a:solidFill>
                <a:latin typeface="Times New Roman" pitchFamily="18" charset="0"/>
                <a:cs typeface="Times New Roman" pitchFamily="18" charset="0"/>
              </a:rPr>
              <a:t>cellulose</a:t>
            </a:r>
          </a:p>
        </p:txBody>
      </p:sp>
      <p:sp>
        <p:nvSpPr>
          <p:cNvPr id="688" name="Rectangle 687"/>
          <p:cNvSpPr/>
          <p:nvPr/>
        </p:nvSpPr>
        <p:spPr>
          <a:xfrm>
            <a:off x="5000636" y="4000496"/>
            <a:ext cx="642942" cy="428628"/>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sz="800" b="1" i="1" u="sng" dirty="0" err="1" smtClean="0">
                <a:solidFill>
                  <a:schemeClr val="tx1"/>
                </a:solidFill>
                <a:latin typeface="Times New Roman" pitchFamily="18" charset="0"/>
                <a:cs typeface="Times New Roman" pitchFamily="18" charset="0"/>
              </a:rPr>
              <a:t>Diet</a:t>
            </a:r>
            <a:r>
              <a:rPr lang="fr-BE" sz="800" b="1" i="1" u="sng" dirty="0" smtClean="0">
                <a:solidFill>
                  <a:schemeClr val="tx1"/>
                </a:solidFill>
                <a:latin typeface="Times New Roman" pitchFamily="18" charset="0"/>
                <a:cs typeface="Times New Roman" pitchFamily="18" charset="0"/>
              </a:rPr>
              <a:t> 4</a:t>
            </a:r>
          </a:p>
          <a:p>
            <a:pPr algn="ctr"/>
            <a:endParaRPr lang="fr-BE" sz="800" b="1" i="1" u="sng" dirty="0" smtClean="0">
              <a:solidFill>
                <a:schemeClr val="tx1"/>
              </a:solidFill>
              <a:latin typeface="Times New Roman" pitchFamily="18" charset="0"/>
              <a:cs typeface="Times New Roman" pitchFamily="18" charset="0"/>
            </a:endParaRPr>
          </a:p>
          <a:p>
            <a:pPr algn="ctr"/>
            <a:endParaRPr lang="fr-BE" sz="800" i="1" dirty="0" smtClean="0">
              <a:solidFill>
                <a:schemeClr val="tx1"/>
              </a:solidFill>
              <a:latin typeface="Times New Roman" pitchFamily="18" charset="0"/>
              <a:cs typeface="Times New Roman" pitchFamily="18" charset="0"/>
            </a:endParaRPr>
          </a:p>
          <a:p>
            <a:pPr algn="ctr"/>
            <a:endParaRPr lang="fr-BE" sz="800" i="1" dirty="0" smtClean="0">
              <a:solidFill>
                <a:schemeClr val="tx1"/>
              </a:solidFill>
              <a:latin typeface="Times New Roman" pitchFamily="18" charset="0"/>
              <a:cs typeface="Times New Roman" pitchFamily="18" charset="0"/>
            </a:endParaRPr>
          </a:p>
        </p:txBody>
      </p:sp>
      <p:sp>
        <p:nvSpPr>
          <p:cNvPr id="689" name="Rectangle 688"/>
          <p:cNvSpPr/>
          <p:nvPr/>
        </p:nvSpPr>
        <p:spPr>
          <a:xfrm>
            <a:off x="5643578" y="3929058"/>
            <a:ext cx="428628" cy="571504"/>
          </a:xfrm>
          <a:prstGeom prst="rect">
            <a:avLst/>
          </a:prstGeom>
          <a:solidFill>
            <a:schemeClr val="accent3">
              <a:lumMod val="40000"/>
              <a:lumOff val="60000"/>
            </a:schemeClr>
          </a:solidFill>
          <a:ln>
            <a:solidFill>
              <a:schemeClr val="accent3">
                <a:lumMod val="75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ctr">
              <a:defRPr/>
            </a:pPr>
            <a:endParaRPr lang="fr-FR" sz="800" b="1" i="1" dirty="0" err="1" smtClean="0">
              <a:solidFill>
                <a:schemeClr val="tx1"/>
              </a:solidFill>
              <a:latin typeface="Times New Roman" pitchFamily="18" charset="0"/>
              <a:cs typeface="Times New Roman" pitchFamily="18" charset="0"/>
            </a:endParaRPr>
          </a:p>
        </p:txBody>
      </p:sp>
      <p:sp>
        <p:nvSpPr>
          <p:cNvPr id="690" name="Rectangle 689"/>
          <p:cNvSpPr/>
          <p:nvPr/>
        </p:nvSpPr>
        <p:spPr>
          <a:xfrm>
            <a:off x="5572140" y="4000496"/>
            <a:ext cx="571504" cy="428628"/>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sz="800" b="1" i="1" u="sng" dirty="0" err="1" smtClean="0">
                <a:solidFill>
                  <a:schemeClr val="tx1"/>
                </a:solidFill>
                <a:latin typeface="Times New Roman" pitchFamily="18" charset="0"/>
                <a:cs typeface="Times New Roman" pitchFamily="18" charset="0"/>
              </a:rPr>
              <a:t>Diet</a:t>
            </a:r>
            <a:r>
              <a:rPr lang="fr-BE" sz="800" b="1" i="1" u="sng" dirty="0" smtClean="0">
                <a:solidFill>
                  <a:schemeClr val="tx1"/>
                </a:solidFill>
                <a:latin typeface="Times New Roman" pitchFamily="18" charset="0"/>
                <a:cs typeface="Times New Roman" pitchFamily="18" charset="0"/>
              </a:rPr>
              <a:t> 5</a:t>
            </a:r>
          </a:p>
          <a:p>
            <a:pPr algn="ctr"/>
            <a:endParaRPr lang="fr-BE" sz="800" b="1" i="1" u="sng" dirty="0" smtClean="0">
              <a:solidFill>
                <a:schemeClr val="tx1"/>
              </a:solidFill>
              <a:latin typeface="Times New Roman" pitchFamily="18" charset="0"/>
              <a:cs typeface="Times New Roman" pitchFamily="18" charset="0"/>
            </a:endParaRPr>
          </a:p>
          <a:p>
            <a:pPr algn="ctr"/>
            <a:endParaRPr lang="fr-BE" sz="800" i="1" dirty="0" smtClean="0">
              <a:solidFill>
                <a:schemeClr val="tx1"/>
              </a:solidFill>
              <a:latin typeface="Times New Roman" pitchFamily="18" charset="0"/>
              <a:cs typeface="Times New Roman" pitchFamily="18" charset="0"/>
            </a:endParaRPr>
          </a:p>
          <a:p>
            <a:pPr algn="ctr"/>
            <a:endParaRPr lang="fr-BE" sz="800" i="1" dirty="0" smtClean="0">
              <a:solidFill>
                <a:schemeClr val="tx1"/>
              </a:solidFill>
              <a:latin typeface="Times New Roman" pitchFamily="18" charset="0"/>
              <a:cs typeface="Times New Roman" pitchFamily="18" charset="0"/>
            </a:endParaRPr>
          </a:p>
        </p:txBody>
      </p:sp>
      <p:sp>
        <p:nvSpPr>
          <p:cNvPr id="691" name="Rectangle 690"/>
          <p:cNvSpPr/>
          <p:nvPr/>
        </p:nvSpPr>
        <p:spPr>
          <a:xfrm>
            <a:off x="5500702" y="4071934"/>
            <a:ext cx="714380" cy="428628"/>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el-GR" sz="800" i="1" dirty="0" smtClean="0">
                <a:solidFill>
                  <a:schemeClr val="tx1"/>
                </a:solidFill>
                <a:latin typeface="Times New Roman" pitchFamily="18" charset="0"/>
                <a:cs typeface="Times New Roman" pitchFamily="18" charset="0"/>
              </a:rPr>
              <a:t>α</a:t>
            </a:r>
            <a:r>
              <a:rPr lang="fr-BE" sz="800" i="1" dirty="0" smtClean="0">
                <a:solidFill>
                  <a:schemeClr val="tx1"/>
                </a:solidFill>
                <a:latin typeface="Times New Roman" pitchFamily="18" charset="0"/>
                <a:cs typeface="Times New Roman" pitchFamily="18" charset="0"/>
              </a:rPr>
              <a:t>-</a:t>
            </a:r>
          </a:p>
          <a:p>
            <a:pPr algn="ctr"/>
            <a:r>
              <a:rPr lang="fr-BE" sz="800" i="1" dirty="0" smtClean="0">
                <a:solidFill>
                  <a:schemeClr val="tx1"/>
                </a:solidFill>
                <a:latin typeface="Times New Roman" pitchFamily="18" charset="0"/>
                <a:cs typeface="Times New Roman" pitchFamily="18" charset="0"/>
              </a:rPr>
              <a:t>cellulose</a:t>
            </a:r>
          </a:p>
        </p:txBody>
      </p:sp>
      <p:sp>
        <p:nvSpPr>
          <p:cNvPr id="692" name="Rectangle 691"/>
          <p:cNvSpPr/>
          <p:nvPr/>
        </p:nvSpPr>
        <p:spPr>
          <a:xfrm>
            <a:off x="6143644" y="3929058"/>
            <a:ext cx="500066" cy="571504"/>
          </a:xfrm>
          <a:prstGeom prst="rect">
            <a:avLst/>
          </a:prstGeom>
          <a:solidFill>
            <a:schemeClr val="accent3">
              <a:lumMod val="40000"/>
              <a:lumOff val="60000"/>
            </a:schemeClr>
          </a:solidFill>
          <a:ln>
            <a:solidFill>
              <a:schemeClr val="accent3">
                <a:lumMod val="75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ctr">
              <a:defRPr/>
            </a:pPr>
            <a:endParaRPr lang="fr-FR" sz="800" b="1" i="1" dirty="0" err="1" smtClean="0">
              <a:solidFill>
                <a:schemeClr val="tx1"/>
              </a:solidFill>
              <a:latin typeface="Times New Roman" pitchFamily="18" charset="0"/>
              <a:cs typeface="Times New Roman" pitchFamily="18" charset="0"/>
            </a:endParaRPr>
          </a:p>
        </p:txBody>
      </p:sp>
      <p:sp>
        <p:nvSpPr>
          <p:cNvPr id="693" name="Rectangle 692"/>
          <p:cNvSpPr/>
          <p:nvPr/>
        </p:nvSpPr>
        <p:spPr>
          <a:xfrm>
            <a:off x="6072206" y="4000496"/>
            <a:ext cx="642942" cy="428628"/>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sz="800" b="1" i="1" u="sng" dirty="0" err="1" smtClean="0">
                <a:solidFill>
                  <a:schemeClr val="tx1"/>
                </a:solidFill>
                <a:latin typeface="Times New Roman" pitchFamily="18" charset="0"/>
                <a:cs typeface="Times New Roman" pitchFamily="18" charset="0"/>
              </a:rPr>
              <a:t>Diet</a:t>
            </a:r>
            <a:r>
              <a:rPr lang="fr-BE" sz="800" b="1" i="1" u="sng" dirty="0" smtClean="0">
                <a:solidFill>
                  <a:schemeClr val="tx1"/>
                </a:solidFill>
                <a:latin typeface="Times New Roman" pitchFamily="18" charset="0"/>
                <a:cs typeface="Times New Roman" pitchFamily="18" charset="0"/>
              </a:rPr>
              <a:t> 6</a:t>
            </a:r>
          </a:p>
          <a:p>
            <a:pPr algn="ctr"/>
            <a:endParaRPr lang="fr-BE" sz="800" b="1" i="1" u="sng" dirty="0" smtClean="0">
              <a:solidFill>
                <a:schemeClr val="tx1"/>
              </a:solidFill>
              <a:latin typeface="Times New Roman" pitchFamily="18" charset="0"/>
              <a:cs typeface="Times New Roman" pitchFamily="18" charset="0"/>
            </a:endParaRPr>
          </a:p>
          <a:p>
            <a:pPr algn="ctr"/>
            <a:endParaRPr lang="fr-BE" sz="800" i="1" dirty="0" smtClean="0">
              <a:solidFill>
                <a:schemeClr val="tx1"/>
              </a:solidFill>
              <a:latin typeface="Times New Roman" pitchFamily="18" charset="0"/>
              <a:cs typeface="Times New Roman" pitchFamily="18" charset="0"/>
            </a:endParaRPr>
          </a:p>
          <a:p>
            <a:pPr algn="ctr"/>
            <a:endParaRPr lang="fr-BE" sz="800" i="1" dirty="0" smtClean="0">
              <a:solidFill>
                <a:schemeClr val="tx1"/>
              </a:solidFill>
              <a:latin typeface="Times New Roman" pitchFamily="18" charset="0"/>
              <a:cs typeface="Times New Roman" pitchFamily="18" charset="0"/>
            </a:endParaRPr>
          </a:p>
        </p:txBody>
      </p:sp>
      <p:sp>
        <p:nvSpPr>
          <p:cNvPr id="695" name="Rectangle 694"/>
          <p:cNvSpPr/>
          <p:nvPr/>
        </p:nvSpPr>
        <p:spPr>
          <a:xfrm>
            <a:off x="6000768" y="4071934"/>
            <a:ext cx="785818" cy="428628"/>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sz="800" i="1" dirty="0" err="1" smtClean="0">
                <a:solidFill>
                  <a:schemeClr val="tx1"/>
                </a:solidFill>
                <a:latin typeface="Times New Roman" pitchFamily="18" charset="0"/>
                <a:cs typeface="Times New Roman" pitchFamily="18" charset="0"/>
              </a:rPr>
              <a:t>Lignin</a:t>
            </a:r>
            <a:r>
              <a:rPr lang="fr-BE" sz="800" i="1" dirty="0" smtClean="0">
                <a:solidFill>
                  <a:schemeClr val="tx1"/>
                </a:solidFill>
                <a:latin typeface="Times New Roman" pitchFamily="18" charset="0"/>
                <a:cs typeface="Times New Roman" pitchFamily="18" charset="0"/>
              </a:rPr>
              <a:t> +</a:t>
            </a:r>
          </a:p>
          <a:p>
            <a:pPr algn="ctr"/>
            <a:r>
              <a:rPr lang="el-GR" sz="800" i="1" dirty="0" smtClean="0">
                <a:solidFill>
                  <a:schemeClr val="tx1"/>
                </a:solidFill>
                <a:latin typeface="Times New Roman" pitchFamily="18" charset="0"/>
                <a:cs typeface="Times New Roman" pitchFamily="18" charset="0"/>
              </a:rPr>
              <a:t>α</a:t>
            </a:r>
            <a:r>
              <a:rPr lang="fr-BE" sz="800" i="1" dirty="0" smtClean="0">
                <a:solidFill>
                  <a:schemeClr val="tx1"/>
                </a:solidFill>
                <a:latin typeface="Times New Roman" pitchFamily="18" charset="0"/>
                <a:cs typeface="Times New Roman" pitchFamily="18" charset="0"/>
              </a:rPr>
              <a:t>-</a:t>
            </a:r>
          </a:p>
          <a:p>
            <a:pPr algn="ctr"/>
            <a:r>
              <a:rPr lang="fr-BE" sz="800" i="1" dirty="0" smtClean="0">
                <a:solidFill>
                  <a:schemeClr val="tx1"/>
                </a:solidFill>
                <a:latin typeface="Times New Roman" pitchFamily="18" charset="0"/>
                <a:cs typeface="Times New Roman" pitchFamily="18" charset="0"/>
              </a:rPr>
              <a:t>cellulose</a:t>
            </a:r>
          </a:p>
        </p:txBody>
      </p:sp>
      <p:cxnSp>
        <p:nvCxnSpPr>
          <p:cNvPr id="707" name="Connecteur droit avec flèche 706"/>
          <p:cNvCxnSpPr/>
          <p:nvPr/>
        </p:nvCxnSpPr>
        <p:spPr>
          <a:xfrm rot="5400000">
            <a:off x="3501232" y="4714082"/>
            <a:ext cx="428628" cy="1588"/>
          </a:xfrm>
          <a:prstGeom prst="straightConnector1">
            <a:avLst/>
          </a:prstGeom>
          <a:ln>
            <a:solidFill>
              <a:srgbClr val="5E2212"/>
            </a:solidFill>
            <a:tailEnd type="arrow"/>
          </a:ln>
        </p:spPr>
        <p:style>
          <a:lnRef idx="1">
            <a:schemeClr val="accent1"/>
          </a:lnRef>
          <a:fillRef idx="0">
            <a:schemeClr val="accent1"/>
          </a:fillRef>
          <a:effectRef idx="0">
            <a:schemeClr val="accent1"/>
          </a:effectRef>
          <a:fontRef idx="minor">
            <a:schemeClr val="tx1"/>
          </a:fontRef>
        </p:style>
      </p:cxnSp>
      <p:cxnSp>
        <p:nvCxnSpPr>
          <p:cNvPr id="710" name="Connecteur droit 709"/>
          <p:cNvCxnSpPr/>
          <p:nvPr/>
        </p:nvCxnSpPr>
        <p:spPr>
          <a:xfrm rot="5400000">
            <a:off x="4251331" y="4535487"/>
            <a:ext cx="71438" cy="1588"/>
          </a:xfrm>
          <a:prstGeom prst="line">
            <a:avLst/>
          </a:prstGeom>
          <a:ln>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712" name="Connecteur droit 711"/>
          <p:cNvCxnSpPr/>
          <p:nvPr/>
        </p:nvCxnSpPr>
        <p:spPr>
          <a:xfrm rot="5400000">
            <a:off x="4751397" y="4535487"/>
            <a:ext cx="71438" cy="1588"/>
          </a:xfrm>
          <a:prstGeom prst="line">
            <a:avLst/>
          </a:prstGeom>
          <a:ln>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713" name="Connecteur droit 712"/>
          <p:cNvCxnSpPr/>
          <p:nvPr/>
        </p:nvCxnSpPr>
        <p:spPr>
          <a:xfrm rot="5400000">
            <a:off x="5251463" y="4535487"/>
            <a:ext cx="71438" cy="1588"/>
          </a:xfrm>
          <a:prstGeom prst="line">
            <a:avLst/>
          </a:prstGeom>
          <a:ln>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714" name="Connecteur droit 713"/>
          <p:cNvCxnSpPr/>
          <p:nvPr/>
        </p:nvCxnSpPr>
        <p:spPr>
          <a:xfrm rot="5400000">
            <a:off x="6323033" y="4535487"/>
            <a:ext cx="71438" cy="1588"/>
          </a:xfrm>
          <a:prstGeom prst="line">
            <a:avLst/>
          </a:prstGeom>
          <a:ln>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715" name="Connecteur droit 714"/>
          <p:cNvCxnSpPr/>
          <p:nvPr/>
        </p:nvCxnSpPr>
        <p:spPr>
          <a:xfrm rot="5400000">
            <a:off x="5822967" y="4535487"/>
            <a:ext cx="71438" cy="1588"/>
          </a:xfrm>
          <a:prstGeom prst="line">
            <a:avLst/>
          </a:prstGeom>
          <a:ln>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716" name="Connecteur droit 715"/>
          <p:cNvCxnSpPr/>
          <p:nvPr/>
        </p:nvCxnSpPr>
        <p:spPr>
          <a:xfrm rot="10800000">
            <a:off x="4286256" y="4572000"/>
            <a:ext cx="2071702" cy="1588"/>
          </a:xfrm>
          <a:prstGeom prst="line">
            <a:avLst/>
          </a:prstGeom>
          <a:ln>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719" name="Connecteur droit 718"/>
          <p:cNvCxnSpPr/>
          <p:nvPr/>
        </p:nvCxnSpPr>
        <p:spPr>
          <a:xfrm rot="5400000">
            <a:off x="5322901" y="4606925"/>
            <a:ext cx="71438" cy="1588"/>
          </a:xfrm>
          <a:prstGeom prst="line">
            <a:avLst/>
          </a:prstGeom>
          <a:ln>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252" name="Rectangle 251"/>
          <p:cNvSpPr/>
          <p:nvPr/>
        </p:nvSpPr>
        <p:spPr>
          <a:xfrm>
            <a:off x="4714884" y="5357818"/>
            <a:ext cx="612574" cy="142876"/>
          </a:xfrm>
          <a:prstGeom prst="rect">
            <a:avLst/>
          </a:prstGeom>
          <a:ln>
            <a:noFill/>
          </a:ln>
        </p:spPr>
        <p:style>
          <a:lnRef idx="2">
            <a:schemeClr val="accent3"/>
          </a:lnRef>
          <a:fillRef idx="1">
            <a:schemeClr val="lt1"/>
          </a:fillRef>
          <a:effectRef idx="0">
            <a:schemeClr val="accent3"/>
          </a:effectRef>
          <a:fontRef idx="minor">
            <a:schemeClr val="dk1"/>
          </a:fontRef>
        </p:style>
        <p:txBody>
          <a:bodyPr rtlCol="0" anchor="ctr"/>
          <a:lstStyle/>
          <a:p>
            <a:pPr algn="just"/>
            <a:r>
              <a:rPr lang="fr-BE" sz="800" i="1" dirty="0" smtClean="0">
                <a:solidFill>
                  <a:schemeClr val="tx1"/>
                </a:solidFill>
                <a:latin typeface="Times New Roman" pitchFamily="18" charset="0"/>
                <a:cs typeface="Times New Roman" pitchFamily="18" charset="0"/>
              </a:rPr>
              <a:t>Dissection</a:t>
            </a:r>
            <a:endParaRPr lang="fr-FR" sz="800" i="1" dirty="0" smtClean="0">
              <a:solidFill>
                <a:schemeClr val="tx1"/>
              </a:solidFill>
              <a:latin typeface="Times New Roman" pitchFamily="18" charset="0"/>
              <a:cs typeface="Times New Roman" pitchFamily="18" charset="0"/>
            </a:endParaRPr>
          </a:p>
        </p:txBody>
      </p:sp>
      <p:sp>
        <p:nvSpPr>
          <p:cNvPr id="720" name="Rectangle 719"/>
          <p:cNvSpPr/>
          <p:nvPr/>
        </p:nvSpPr>
        <p:spPr>
          <a:xfrm>
            <a:off x="3500438" y="4929190"/>
            <a:ext cx="428628" cy="285752"/>
          </a:xfrm>
          <a:prstGeom prst="rect">
            <a:avLst/>
          </a:prstGeom>
          <a:solidFill>
            <a:srgbClr val="FFE9A3"/>
          </a:solidFill>
          <a:ln>
            <a:solidFill>
              <a:srgbClr val="5E2212"/>
            </a:solidFill>
          </a:ln>
        </p:spPr>
        <p:style>
          <a:lnRef idx="2">
            <a:schemeClr val="accent3"/>
          </a:lnRef>
          <a:fillRef idx="1">
            <a:schemeClr val="lt1"/>
          </a:fillRef>
          <a:effectRef idx="0">
            <a:schemeClr val="accent3"/>
          </a:effectRef>
          <a:fontRef idx="minor">
            <a:schemeClr val="dk1"/>
          </a:fontRef>
        </p:style>
        <p:txBody>
          <a:bodyPr anchor="ctr"/>
          <a:lstStyle/>
          <a:p>
            <a:pPr algn="just" fontAlgn="auto">
              <a:spcBef>
                <a:spcPts val="0"/>
              </a:spcBef>
              <a:spcAft>
                <a:spcPts val="0"/>
              </a:spcAft>
              <a:defRPr/>
            </a:pPr>
            <a:endParaRPr lang="fr-FR" sz="800" dirty="0" smtClean="0">
              <a:latin typeface="Times New Roman" pitchFamily="18" charset="0"/>
              <a:cs typeface="Times New Roman" pitchFamily="18" charset="0"/>
            </a:endParaRPr>
          </a:p>
        </p:txBody>
      </p:sp>
      <p:sp>
        <p:nvSpPr>
          <p:cNvPr id="722" name="Rectangle 721"/>
          <p:cNvSpPr/>
          <p:nvPr/>
        </p:nvSpPr>
        <p:spPr>
          <a:xfrm>
            <a:off x="3357562" y="5000628"/>
            <a:ext cx="714380" cy="214314"/>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sz="600" b="1" i="1" u="sng" dirty="0" smtClean="0">
                <a:solidFill>
                  <a:schemeClr val="tx1"/>
                </a:solidFill>
                <a:latin typeface="Times New Roman" pitchFamily="18" charset="0"/>
                <a:cs typeface="Times New Roman" pitchFamily="18" charset="0"/>
              </a:rPr>
              <a:t>Consortium</a:t>
            </a:r>
          </a:p>
          <a:p>
            <a:pPr algn="ctr"/>
            <a:r>
              <a:rPr lang="fr-BE" sz="600" b="1" i="1" u="sng" dirty="0" smtClean="0">
                <a:solidFill>
                  <a:schemeClr val="tx1"/>
                </a:solidFill>
                <a:latin typeface="Times New Roman" pitchFamily="18" charset="0"/>
                <a:cs typeface="Times New Roman" pitchFamily="18" charset="0"/>
              </a:rPr>
              <a:t>A</a:t>
            </a:r>
          </a:p>
          <a:p>
            <a:pPr algn="ctr"/>
            <a:endParaRPr lang="fr-BE" sz="600" i="1" dirty="0" smtClean="0">
              <a:solidFill>
                <a:schemeClr val="tx1"/>
              </a:solidFill>
              <a:latin typeface="Times New Roman" pitchFamily="18" charset="0"/>
              <a:cs typeface="Times New Roman" pitchFamily="18" charset="0"/>
            </a:endParaRPr>
          </a:p>
        </p:txBody>
      </p:sp>
      <p:sp>
        <p:nvSpPr>
          <p:cNvPr id="723" name="Rectangle 722"/>
          <p:cNvSpPr/>
          <p:nvPr/>
        </p:nvSpPr>
        <p:spPr>
          <a:xfrm>
            <a:off x="4000504" y="4929190"/>
            <a:ext cx="500066" cy="285752"/>
          </a:xfrm>
          <a:prstGeom prst="rect">
            <a:avLst/>
          </a:prstGeom>
          <a:solidFill>
            <a:schemeClr val="accent3">
              <a:lumMod val="40000"/>
              <a:lumOff val="60000"/>
            </a:schemeClr>
          </a:solidFill>
          <a:ln>
            <a:solidFill>
              <a:schemeClr val="accent3">
                <a:lumMod val="75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ctr">
              <a:defRPr/>
            </a:pPr>
            <a:endParaRPr lang="fr-FR" sz="800" b="1" i="1" dirty="0" err="1" smtClean="0">
              <a:solidFill>
                <a:schemeClr val="tx1"/>
              </a:solidFill>
              <a:latin typeface="Times New Roman" pitchFamily="18" charset="0"/>
              <a:cs typeface="Times New Roman" pitchFamily="18" charset="0"/>
            </a:endParaRPr>
          </a:p>
        </p:txBody>
      </p:sp>
      <p:sp>
        <p:nvSpPr>
          <p:cNvPr id="724" name="Rectangle 723"/>
          <p:cNvSpPr/>
          <p:nvPr/>
        </p:nvSpPr>
        <p:spPr>
          <a:xfrm>
            <a:off x="3929066" y="5000628"/>
            <a:ext cx="642942" cy="214314"/>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sz="600" b="1" i="1" u="sng" dirty="0" smtClean="0">
                <a:solidFill>
                  <a:schemeClr val="tx1"/>
                </a:solidFill>
                <a:latin typeface="Times New Roman" pitchFamily="18" charset="0"/>
                <a:cs typeface="Times New Roman" pitchFamily="18" charset="0"/>
              </a:rPr>
              <a:t>Consortium</a:t>
            </a:r>
          </a:p>
          <a:p>
            <a:pPr algn="ctr"/>
            <a:r>
              <a:rPr lang="fr-BE" sz="600" b="1" i="1" u="sng" dirty="0" smtClean="0">
                <a:solidFill>
                  <a:schemeClr val="tx1"/>
                </a:solidFill>
                <a:latin typeface="Times New Roman" pitchFamily="18" charset="0"/>
                <a:cs typeface="Times New Roman" pitchFamily="18" charset="0"/>
              </a:rPr>
              <a:t>B</a:t>
            </a:r>
          </a:p>
          <a:p>
            <a:pPr algn="ctr"/>
            <a:endParaRPr lang="fr-BE" sz="600" i="1" dirty="0" smtClean="0">
              <a:solidFill>
                <a:schemeClr val="tx1"/>
              </a:solidFill>
              <a:latin typeface="Times New Roman" pitchFamily="18" charset="0"/>
              <a:cs typeface="Times New Roman" pitchFamily="18" charset="0"/>
            </a:endParaRPr>
          </a:p>
        </p:txBody>
      </p:sp>
      <p:sp>
        <p:nvSpPr>
          <p:cNvPr id="725" name="Rectangle 724"/>
          <p:cNvSpPr/>
          <p:nvPr/>
        </p:nvSpPr>
        <p:spPr>
          <a:xfrm>
            <a:off x="4572008" y="4929190"/>
            <a:ext cx="428628" cy="285752"/>
          </a:xfrm>
          <a:prstGeom prst="rect">
            <a:avLst/>
          </a:prstGeom>
          <a:solidFill>
            <a:schemeClr val="accent3">
              <a:lumMod val="40000"/>
              <a:lumOff val="60000"/>
            </a:schemeClr>
          </a:solidFill>
          <a:ln>
            <a:solidFill>
              <a:schemeClr val="accent3">
                <a:lumMod val="75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ctr">
              <a:defRPr/>
            </a:pPr>
            <a:endParaRPr lang="fr-FR" sz="800" b="1" i="1" dirty="0" err="1" smtClean="0">
              <a:solidFill>
                <a:schemeClr val="tx1"/>
              </a:solidFill>
              <a:latin typeface="Times New Roman" pitchFamily="18" charset="0"/>
              <a:cs typeface="Times New Roman" pitchFamily="18" charset="0"/>
            </a:endParaRPr>
          </a:p>
        </p:txBody>
      </p:sp>
      <p:sp>
        <p:nvSpPr>
          <p:cNvPr id="726" name="Rectangle 725"/>
          <p:cNvSpPr/>
          <p:nvPr/>
        </p:nvSpPr>
        <p:spPr>
          <a:xfrm>
            <a:off x="5072074" y="4929190"/>
            <a:ext cx="500066" cy="285752"/>
          </a:xfrm>
          <a:prstGeom prst="rect">
            <a:avLst/>
          </a:prstGeom>
          <a:solidFill>
            <a:schemeClr val="accent3">
              <a:lumMod val="40000"/>
              <a:lumOff val="60000"/>
            </a:schemeClr>
          </a:solidFill>
          <a:ln>
            <a:solidFill>
              <a:schemeClr val="accent3">
                <a:lumMod val="75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ctr">
              <a:defRPr/>
            </a:pPr>
            <a:endParaRPr lang="fr-FR" sz="800" b="1" i="1" dirty="0" err="1" smtClean="0">
              <a:solidFill>
                <a:schemeClr val="tx1"/>
              </a:solidFill>
              <a:latin typeface="Times New Roman" pitchFamily="18" charset="0"/>
              <a:cs typeface="Times New Roman" pitchFamily="18" charset="0"/>
            </a:endParaRPr>
          </a:p>
        </p:txBody>
      </p:sp>
      <p:sp>
        <p:nvSpPr>
          <p:cNvPr id="727" name="Rectangle 726"/>
          <p:cNvSpPr/>
          <p:nvPr/>
        </p:nvSpPr>
        <p:spPr>
          <a:xfrm>
            <a:off x="5643578" y="4929190"/>
            <a:ext cx="428628" cy="285752"/>
          </a:xfrm>
          <a:prstGeom prst="rect">
            <a:avLst/>
          </a:prstGeom>
          <a:solidFill>
            <a:schemeClr val="accent3">
              <a:lumMod val="40000"/>
              <a:lumOff val="60000"/>
            </a:schemeClr>
          </a:solidFill>
          <a:ln>
            <a:solidFill>
              <a:schemeClr val="accent3">
                <a:lumMod val="75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ctr">
              <a:defRPr/>
            </a:pPr>
            <a:endParaRPr lang="fr-FR" sz="800" b="1" i="1" dirty="0" err="1" smtClean="0">
              <a:solidFill>
                <a:schemeClr val="tx1"/>
              </a:solidFill>
              <a:latin typeface="Times New Roman" pitchFamily="18" charset="0"/>
              <a:cs typeface="Times New Roman" pitchFamily="18" charset="0"/>
            </a:endParaRPr>
          </a:p>
        </p:txBody>
      </p:sp>
      <p:sp>
        <p:nvSpPr>
          <p:cNvPr id="728" name="Rectangle 727"/>
          <p:cNvSpPr/>
          <p:nvPr/>
        </p:nvSpPr>
        <p:spPr>
          <a:xfrm>
            <a:off x="6143644" y="4929190"/>
            <a:ext cx="500066" cy="285752"/>
          </a:xfrm>
          <a:prstGeom prst="rect">
            <a:avLst/>
          </a:prstGeom>
          <a:solidFill>
            <a:schemeClr val="accent3">
              <a:lumMod val="40000"/>
              <a:lumOff val="60000"/>
            </a:schemeClr>
          </a:solidFill>
          <a:ln>
            <a:solidFill>
              <a:schemeClr val="accent3">
                <a:lumMod val="75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ctr">
              <a:defRPr/>
            </a:pPr>
            <a:endParaRPr lang="fr-FR" sz="800" b="1" i="1" dirty="0" err="1" smtClean="0">
              <a:solidFill>
                <a:schemeClr val="tx1"/>
              </a:solidFill>
              <a:latin typeface="Times New Roman" pitchFamily="18" charset="0"/>
              <a:cs typeface="Times New Roman" pitchFamily="18" charset="0"/>
            </a:endParaRPr>
          </a:p>
        </p:txBody>
      </p:sp>
      <p:sp>
        <p:nvSpPr>
          <p:cNvPr id="729" name="Rectangle 728"/>
          <p:cNvSpPr/>
          <p:nvPr/>
        </p:nvSpPr>
        <p:spPr>
          <a:xfrm>
            <a:off x="5000636" y="5000628"/>
            <a:ext cx="642942" cy="214314"/>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sz="600" b="1" i="1" u="sng" dirty="0" smtClean="0">
                <a:solidFill>
                  <a:schemeClr val="tx1"/>
                </a:solidFill>
                <a:latin typeface="Times New Roman" pitchFamily="18" charset="0"/>
                <a:cs typeface="Times New Roman" pitchFamily="18" charset="0"/>
              </a:rPr>
              <a:t>Consortium</a:t>
            </a:r>
          </a:p>
          <a:p>
            <a:pPr algn="ctr"/>
            <a:r>
              <a:rPr lang="fr-BE" sz="600" b="1" i="1" u="sng" dirty="0" smtClean="0">
                <a:solidFill>
                  <a:schemeClr val="tx1"/>
                </a:solidFill>
                <a:latin typeface="Times New Roman" pitchFamily="18" charset="0"/>
                <a:cs typeface="Times New Roman" pitchFamily="18" charset="0"/>
              </a:rPr>
              <a:t>D</a:t>
            </a:r>
          </a:p>
          <a:p>
            <a:pPr algn="ctr"/>
            <a:endParaRPr lang="fr-BE" sz="600" i="1" dirty="0" smtClean="0">
              <a:solidFill>
                <a:schemeClr val="tx1"/>
              </a:solidFill>
              <a:latin typeface="Times New Roman" pitchFamily="18" charset="0"/>
              <a:cs typeface="Times New Roman" pitchFamily="18" charset="0"/>
            </a:endParaRPr>
          </a:p>
        </p:txBody>
      </p:sp>
      <p:sp>
        <p:nvSpPr>
          <p:cNvPr id="730" name="Rectangle 729"/>
          <p:cNvSpPr/>
          <p:nvPr/>
        </p:nvSpPr>
        <p:spPr>
          <a:xfrm>
            <a:off x="5572140" y="5000628"/>
            <a:ext cx="571504" cy="214314"/>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sz="600" b="1" i="1" u="sng" dirty="0" smtClean="0">
                <a:solidFill>
                  <a:schemeClr val="tx1"/>
                </a:solidFill>
                <a:latin typeface="Times New Roman" pitchFamily="18" charset="0"/>
                <a:cs typeface="Times New Roman" pitchFamily="18" charset="0"/>
              </a:rPr>
              <a:t>Consortium</a:t>
            </a:r>
          </a:p>
          <a:p>
            <a:pPr algn="ctr"/>
            <a:r>
              <a:rPr lang="fr-BE" sz="600" b="1" i="1" u="sng" dirty="0" smtClean="0">
                <a:solidFill>
                  <a:schemeClr val="tx1"/>
                </a:solidFill>
                <a:latin typeface="Times New Roman" pitchFamily="18" charset="0"/>
                <a:cs typeface="Times New Roman" pitchFamily="18" charset="0"/>
              </a:rPr>
              <a:t>E</a:t>
            </a:r>
          </a:p>
          <a:p>
            <a:pPr algn="ctr"/>
            <a:endParaRPr lang="fr-BE" sz="600" i="1" dirty="0" smtClean="0">
              <a:solidFill>
                <a:schemeClr val="tx1"/>
              </a:solidFill>
              <a:latin typeface="Times New Roman" pitchFamily="18" charset="0"/>
              <a:cs typeface="Times New Roman" pitchFamily="18" charset="0"/>
            </a:endParaRPr>
          </a:p>
        </p:txBody>
      </p:sp>
      <p:sp>
        <p:nvSpPr>
          <p:cNvPr id="731" name="Rectangle 730"/>
          <p:cNvSpPr/>
          <p:nvPr/>
        </p:nvSpPr>
        <p:spPr>
          <a:xfrm>
            <a:off x="6072206" y="5000628"/>
            <a:ext cx="642942" cy="214314"/>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sz="600" b="1" i="1" u="sng" dirty="0" smtClean="0">
                <a:solidFill>
                  <a:schemeClr val="tx1"/>
                </a:solidFill>
                <a:latin typeface="Times New Roman" pitchFamily="18" charset="0"/>
                <a:cs typeface="Times New Roman" pitchFamily="18" charset="0"/>
              </a:rPr>
              <a:t>Consortium</a:t>
            </a:r>
          </a:p>
          <a:p>
            <a:pPr algn="ctr"/>
            <a:r>
              <a:rPr lang="fr-BE" sz="600" b="1" i="1" u="sng" dirty="0" smtClean="0">
                <a:solidFill>
                  <a:schemeClr val="tx1"/>
                </a:solidFill>
                <a:latin typeface="Times New Roman" pitchFamily="18" charset="0"/>
                <a:cs typeface="Times New Roman" pitchFamily="18" charset="0"/>
              </a:rPr>
              <a:t>F</a:t>
            </a:r>
          </a:p>
          <a:p>
            <a:pPr algn="ctr"/>
            <a:endParaRPr lang="fr-BE" sz="600" i="1" dirty="0" smtClean="0">
              <a:solidFill>
                <a:schemeClr val="tx1"/>
              </a:solidFill>
              <a:latin typeface="Times New Roman" pitchFamily="18" charset="0"/>
              <a:cs typeface="Times New Roman" pitchFamily="18" charset="0"/>
            </a:endParaRPr>
          </a:p>
        </p:txBody>
      </p:sp>
      <p:sp>
        <p:nvSpPr>
          <p:cNvPr id="732" name="Rectangle 731"/>
          <p:cNvSpPr/>
          <p:nvPr/>
        </p:nvSpPr>
        <p:spPr>
          <a:xfrm>
            <a:off x="4500570" y="5000628"/>
            <a:ext cx="571504" cy="214314"/>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sz="600" b="1" i="1" u="sng" dirty="0" smtClean="0">
                <a:solidFill>
                  <a:schemeClr val="tx1"/>
                </a:solidFill>
                <a:latin typeface="Times New Roman" pitchFamily="18" charset="0"/>
                <a:cs typeface="Times New Roman" pitchFamily="18" charset="0"/>
              </a:rPr>
              <a:t>Consortium</a:t>
            </a:r>
          </a:p>
          <a:p>
            <a:pPr algn="ctr"/>
            <a:r>
              <a:rPr lang="fr-BE" sz="600" b="1" i="1" u="sng" dirty="0" smtClean="0">
                <a:solidFill>
                  <a:schemeClr val="tx1"/>
                </a:solidFill>
                <a:latin typeface="Times New Roman" pitchFamily="18" charset="0"/>
                <a:cs typeface="Times New Roman" pitchFamily="18" charset="0"/>
              </a:rPr>
              <a:t>C</a:t>
            </a:r>
          </a:p>
          <a:p>
            <a:pPr algn="ctr"/>
            <a:endParaRPr lang="fr-BE" sz="600" i="1" dirty="0" smtClean="0">
              <a:solidFill>
                <a:schemeClr val="tx1"/>
              </a:solidFill>
              <a:latin typeface="Times New Roman" pitchFamily="18" charset="0"/>
              <a:cs typeface="Times New Roman" pitchFamily="18" charset="0"/>
            </a:endParaRPr>
          </a:p>
        </p:txBody>
      </p:sp>
      <p:cxnSp>
        <p:nvCxnSpPr>
          <p:cNvPr id="733" name="Connecteur droit 732"/>
          <p:cNvCxnSpPr/>
          <p:nvPr/>
        </p:nvCxnSpPr>
        <p:spPr>
          <a:xfrm rot="10800000">
            <a:off x="4286256" y="4857752"/>
            <a:ext cx="2071702" cy="1588"/>
          </a:xfrm>
          <a:prstGeom prst="line">
            <a:avLst/>
          </a:prstGeom>
          <a:ln>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734" name="Connecteur droit 733"/>
          <p:cNvCxnSpPr/>
          <p:nvPr/>
        </p:nvCxnSpPr>
        <p:spPr>
          <a:xfrm rot="5400000">
            <a:off x="5322901" y="4821239"/>
            <a:ext cx="71438" cy="1588"/>
          </a:xfrm>
          <a:prstGeom prst="line">
            <a:avLst/>
          </a:prstGeom>
          <a:ln>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706" name="Rectangle 705"/>
          <p:cNvSpPr/>
          <p:nvPr/>
        </p:nvSpPr>
        <p:spPr>
          <a:xfrm>
            <a:off x="4929198" y="4643438"/>
            <a:ext cx="857256" cy="142876"/>
          </a:xfrm>
          <a:prstGeom prst="rect">
            <a:avLst/>
          </a:prstGeom>
          <a:blipFill>
            <a:blip r:embed="rId7" cstate="print">
              <a:lum bright="33000"/>
            </a:blip>
            <a:tile tx="0" ty="0" sx="100000" sy="100000" flip="none" algn="tl"/>
          </a:blipFill>
          <a:ln>
            <a:solidFill>
              <a:srgbClr val="5E2212"/>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sz="800" b="1" i="1" dirty="0" smtClean="0">
                <a:solidFill>
                  <a:schemeClr val="tx1"/>
                </a:solidFill>
                <a:latin typeface="Times New Roman" pitchFamily="18" charset="0"/>
                <a:cs typeface="Times New Roman" pitchFamily="18" charset="0"/>
              </a:rPr>
              <a:t>Termite</a:t>
            </a:r>
            <a:endParaRPr lang="fr-FR" sz="800" b="1" i="1" dirty="0" smtClean="0">
              <a:solidFill>
                <a:schemeClr val="tx1"/>
              </a:solidFill>
              <a:latin typeface="Times New Roman" pitchFamily="18" charset="0"/>
              <a:cs typeface="Times New Roman" pitchFamily="18" charset="0"/>
            </a:endParaRPr>
          </a:p>
        </p:txBody>
      </p:sp>
      <p:cxnSp>
        <p:nvCxnSpPr>
          <p:cNvPr id="735" name="Connecteur droit 734"/>
          <p:cNvCxnSpPr/>
          <p:nvPr/>
        </p:nvCxnSpPr>
        <p:spPr>
          <a:xfrm rot="5400000">
            <a:off x="5251463" y="4892677"/>
            <a:ext cx="71438" cy="1588"/>
          </a:xfrm>
          <a:prstGeom prst="line">
            <a:avLst/>
          </a:prstGeom>
          <a:ln>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736" name="Connecteur droit 735"/>
          <p:cNvCxnSpPr/>
          <p:nvPr/>
        </p:nvCxnSpPr>
        <p:spPr>
          <a:xfrm rot="5400000">
            <a:off x="5822967" y="4892677"/>
            <a:ext cx="71438" cy="1588"/>
          </a:xfrm>
          <a:prstGeom prst="line">
            <a:avLst/>
          </a:prstGeom>
          <a:ln>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737" name="Connecteur droit 736"/>
          <p:cNvCxnSpPr/>
          <p:nvPr/>
        </p:nvCxnSpPr>
        <p:spPr>
          <a:xfrm rot="5400000">
            <a:off x="6323033" y="4892677"/>
            <a:ext cx="71438" cy="1588"/>
          </a:xfrm>
          <a:prstGeom prst="line">
            <a:avLst/>
          </a:prstGeom>
          <a:ln>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738" name="Connecteur droit 737"/>
          <p:cNvCxnSpPr/>
          <p:nvPr/>
        </p:nvCxnSpPr>
        <p:spPr>
          <a:xfrm rot="5400000">
            <a:off x="4751397" y="4892677"/>
            <a:ext cx="71438" cy="1588"/>
          </a:xfrm>
          <a:prstGeom prst="line">
            <a:avLst/>
          </a:prstGeom>
          <a:ln>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739" name="Connecteur droit 738"/>
          <p:cNvCxnSpPr/>
          <p:nvPr/>
        </p:nvCxnSpPr>
        <p:spPr>
          <a:xfrm rot="5400000">
            <a:off x="4251331" y="4892677"/>
            <a:ext cx="71438" cy="1588"/>
          </a:xfrm>
          <a:prstGeom prst="line">
            <a:avLst/>
          </a:prstGeom>
          <a:ln>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740" name="Connecteur droit avec flèche 739"/>
          <p:cNvCxnSpPr/>
          <p:nvPr/>
        </p:nvCxnSpPr>
        <p:spPr>
          <a:xfrm>
            <a:off x="3714752" y="5214942"/>
            <a:ext cx="857256" cy="357190"/>
          </a:xfrm>
          <a:prstGeom prst="straightConnector1">
            <a:avLst/>
          </a:prstGeom>
          <a:ln>
            <a:solidFill>
              <a:srgbClr val="5E2212"/>
            </a:solidFill>
            <a:tailEnd type="arrow"/>
          </a:ln>
        </p:spPr>
        <p:style>
          <a:lnRef idx="1">
            <a:schemeClr val="accent1"/>
          </a:lnRef>
          <a:fillRef idx="0">
            <a:schemeClr val="accent1"/>
          </a:fillRef>
          <a:effectRef idx="0">
            <a:schemeClr val="accent1"/>
          </a:effectRef>
          <a:fontRef idx="minor">
            <a:schemeClr val="tx1"/>
          </a:fontRef>
        </p:style>
      </p:cxnSp>
      <p:cxnSp>
        <p:nvCxnSpPr>
          <p:cNvPr id="752" name="Connecteur droit avec flèche 751"/>
          <p:cNvCxnSpPr/>
          <p:nvPr/>
        </p:nvCxnSpPr>
        <p:spPr>
          <a:xfrm>
            <a:off x="4287845" y="5214941"/>
            <a:ext cx="355603" cy="285755"/>
          </a:xfrm>
          <a:prstGeom prst="straightConnector1">
            <a:avLst/>
          </a:prstGeom>
          <a:ln>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755" name="Connecteur droit avec flèche 754"/>
          <p:cNvCxnSpPr/>
          <p:nvPr/>
        </p:nvCxnSpPr>
        <p:spPr>
          <a:xfrm rot="5400000">
            <a:off x="5179231" y="5250661"/>
            <a:ext cx="142876" cy="71438"/>
          </a:xfrm>
          <a:prstGeom prst="straightConnector1">
            <a:avLst/>
          </a:prstGeom>
          <a:ln>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756" name="Connecteur droit avec flèche 755"/>
          <p:cNvCxnSpPr/>
          <p:nvPr/>
        </p:nvCxnSpPr>
        <p:spPr>
          <a:xfrm rot="16200000" flipH="1">
            <a:off x="4750603" y="5250661"/>
            <a:ext cx="142876" cy="71438"/>
          </a:xfrm>
          <a:prstGeom prst="straightConnector1">
            <a:avLst/>
          </a:prstGeom>
          <a:ln>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757" name="Connecteur droit avec flèche 756"/>
          <p:cNvCxnSpPr/>
          <p:nvPr/>
        </p:nvCxnSpPr>
        <p:spPr>
          <a:xfrm rot="10800000" flipV="1">
            <a:off x="5357826" y="5214942"/>
            <a:ext cx="500066" cy="285752"/>
          </a:xfrm>
          <a:prstGeom prst="straightConnector1">
            <a:avLst/>
          </a:prstGeom>
          <a:ln>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758" name="Connecteur droit avec flèche 757"/>
          <p:cNvCxnSpPr/>
          <p:nvPr/>
        </p:nvCxnSpPr>
        <p:spPr>
          <a:xfrm rot="10800000" flipV="1">
            <a:off x="5429264" y="5214942"/>
            <a:ext cx="928694" cy="357190"/>
          </a:xfrm>
          <a:prstGeom prst="straightConnector1">
            <a:avLst/>
          </a:prstGeom>
          <a:ln>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765" name="Connecteur droit avec flèche 764"/>
          <p:cNvCxnSpPr/>
          <p:nvPr/>
        </p:nvCxnSpPr>
        <p:spPr>
          <a:xfrm rot="10800000" flipV="1">
            <a:off x="3714752" y="5643570"/>
            <a:ext cx="857256" cy="142876"/>
          </a:xfrm>
          <a:prstGeom prst="straightConnector1">
            <a:avLst/>
          </a:prstGeom>
          <a:ln>
            <a:solidFill>
              <a:srgbClr val="5E2212"/>
            </a:solidFill>
            <a:tailEnd type="arrow"/>
          </a:ln>
        </p:spPr>
        <p:style>
          <a:lnRef idx="1">
            <a:schemeClr val="accent1"/>
          </a:lnRef>
          <a:fillRef idx="0">
            <a:schemeClr val="accent1"/>
          </a:fillRef>
          <a:effectRef idx="0">
            <a:schemeClr val="accent1"/>
          </a:effectRef>
          <a:fontRef idx="minor">
            <a:schemeClr val="tx1"/>
          </a:fontRef>
        </p:style>
      </p:cxnSp>
      <p:sp>
        <p:nvSpPr>
          <p:cNvPr id="767" name="Organigramme : Délai 766"/>
          <p:cNvSpPr/>
          <p:nvPr/>
        </p:nvSpPr>
        <p:spPr>
          <a:xfrm rot="5400000">
            <a:off x="4143380" y="5857884"/>
            <a:ext cx="142876" cy="142876"/>
          </a:xfrm>
          <a:prstGeom prst="flowChartDelay">
            <a:avLst/>
          </a:prstGeom>
          <a:ln w="6350">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smtClean="0">
              <a:solidFill>
                <a:schemeClr val="tx1"/>
              </a:solidFill>
              <a:latin typeface="Times New Roman" pitchFamily="18" charset="0"/>
              <a:cs typeface="Times New Roman" pitchFamily="18" charset="0"/>
            </a:endParaRPr>
          </a:p>
        </p:txBody>
      </p:sp>
      <p:sp>
        <p:nvSpPr>
          <p:cNvPr id="768" name="Organigramme : Délai 767"/>
          <p:cNvSpPr/>
          <p:nvPr/>
        </p:nvSpPr>
        <p:spPr>
          <a:xfrm rot="5400000">
            <a:off x="4714884" y="5857884"/>
            <a:ext cx="142876" cy="142876"/>
          </a:xfrm>
          <a:prstGeom prst="flowChartDelay">
            <a:avLst/>
          </a:prstGeom>
          <a:ln w="6350">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smtClean="0">
              <a:solidFill>
                <a:schemeClr val="tx1"/>
              </a:solidFill>
              <a:latin typeface="Times New Roman" pitchFamily="18" charset="0"/>
              <a:cs typeface="Times New Roman" pitchFamily="18" charset="0"/>
            </a:endParaRPr>
          </a:p>
        </p:txBody>
      </p:sp>
      <p:sp>
        <p:nvSpPr>
          <p:cNvPr id="769" name="Organigramme : Délai 768"/>
          <p:cNvSpPr/>
          <p:nvPr/>
        </p:nvSpPr>
        <p:spPr>
          <a:xfrm rot="5400000">
            <a:off x="5286388" y="5857884"/>
            <a:ext cx="142876" cy="142876"/>
          </a:xfrm>
          <a:prstGeom prst="flowChartDelay">
            <a:avLst/>
          </a:prstGeom>
          <a:ln w="6350">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smtClean="0">
              <a:solidFill>
                <a:schemeClr val="tx1"/>
              </a:solidFill>
              <a:latin typeface="Times New Roman" pitchFamily="18" charset="0"/>
              <a:cs typeface="Times New Roman" pitchFamily="18" charset="0"/>
            </a:endParaRPr>
          </a:p>
        </p:txBody>
      </p:sp>
      <p:sp>
        <p:nvSpPr>
          <p:cNvPr id="770" name="Organigramme : Délai 769"/>
          <p:cNvSpPr/>
          <p:nvPr/>
        </p:nvSpPr>
        <p:spPr>
          <a:xfrm rot="5400000">
            <a:off x="5857892" y="5857884"/>
            <a:ext cx="142876" cy="142876"/>
          </a:xfrm>
          <a:prstGeom prst="flowChartDelay">
            <a:avLst/>
          </a:prstGeom>
          <a:ln w="6350">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smtClean="0">
              <a:solidFill>
                <a:schemeClr val="tx1"/>
              </a:solidFill>
              <a:latin typeface="Times New Roman" pitchFamily="18" charset="0"/>
              <a:cs typeface="Times New Roman" pitchFamily="18" charset="0"/>
            </a:endParaRPr>
          </a:p>
        </p:txBody>
      </p:sp>
      <p:sp>
        <p:nvSpPr>
          <p:cNvPr id="771" name="Organigramme : Délai 770"/>
          <p:cNvSpPr/>
          <p:nvPr/>
        </p:nvSpPr>
        <p:spPr>
          <a:xfrm rot="5400000">
            <a:off x="6357958" y="5857884"/>
            <a:ext cx="142876" cy="142876"/>
          </a:xfrm>
          <a:prstGeom prst="flowChartDelay">
            <a:avLst/>
          </a:prstGeom>
          <a:ln w="6350">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smtClean="0">
              <a:solidFill>
                <a:schemeClr val="tx1"/>
              </a:solidFill>
              <a:latin typeface="Times New Roman" pitchFamily="18" charset="0"/>
              <a:cs typeface="Times New Roman" pitchFamily="18" charset="0"/>
            </a:endParaRPr>
          </a:p>
        </p:txBody>
      </p:sp>
      <p:cxnSp>
        <p:nvCxnSpPr>
          <p:cNvPr id="772" name="Connecteur droit 771"/>
          <p:cNvCxnSpPr/>
          <p:nvPr/>
        </p:nvCxnSpPr>
        <p:spPr>
          <a:xfrm rot="5400000">
            <a:off x="3572273" y="5928925"/>
            <a:ext cx="14367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3" name="Connecteur droit 772"/>
          <p:cNvCxnSpPr/>
          <p:nvPr/>
        </p:nvCxnSpPr>
        <p:spPr>
          <a:xfrm rot="5400000">
            <a:off x="4072339" y="5928925"/>
            <a:ext cx="14367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4" name="Connecteur droit 773"/>
          <p:cNvCxnSpPr/>
          <p:nvPr/>
        </p:nvCxnSpPr>
        <p:spPr>
          <a:xfrm rot="5400000">
            <a:off x="4215215" y="5928925"/>
            <a:ext cx="14367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5" name="Connecteur droit 774"/>
          <p:cNvCxnSpPr/>
          <p:nvPr/>
        </p:nvCxnSpPr>
        <p:spPr>
          <a:xfrm rot="5400000">
            <a:off x="4643843" y="5928925"/>
            <a:ext cx="14367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6" name="Connecteur droit 775"/>
          <p:cNvCxnSpPr/>
          <p:nvPr/>
        </p:nvCxnSpPr>
        <p:spPr>
          <a:xfrm rot="5400000">
            <a:off x="4786719" y="5928925"/>
            <a:ext cx="14367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7" name="Connecteur droit 776"/>
          <p:cNvCxnSpPr/>
          <p:nvPr/>
        </p:nvCxnSpPr>
        <p:spPr>
          <a:xfrm rot="5400000">
            <a:off x="5215347" y="5928925"/>
            <a:ext cx="14367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8" name="Connecteur droit 777"/>
          <p:cNvCxnSpPr/>
          <p:nvPr/>
        </p:nvCxnSpPr>
        <p:spPr>
          <a:xfrm rot="5400000">
            <a:off x="5358223" y="5928925"/>
            <a:ext cx="14367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9" name="Connecteur droit 778"/>
          <p:cNvCxnSpPr/>
          <p:nvPr/>
        </p:nvCxnSpPr>
        <p:spPr>
          <a:xfrm rot="5400000">
            <a:off x="5786851" y="5928925"/>
            <a:ext cx="14367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0" name="Connecteur droit 779"/>
          <p:cNvCxnSpPr/>
          <p:nvPr/>
        </p:nvCxnSpPr>
        <p:spPr>
          <a:xfrm rot="5400000">
            <a:off x="5929727" y="5928925"/>
            <a:ext cx="14367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1" name="Connecteur droit 780"/>
          <p:cNvCxnSpPr/>
          <p:nvPr/>
        </p:nvCxnSpPr>
        <p:spPr>
          <a:xfrm rot="5400000">
            <a:off x="6286917" y="5928925"/>
            <a:ext cx="14367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2" name="Connecteur droit 781"/>
          <p:cNvCxnSpPr/>
          <p:nvPr/>
        </p:nvCxnSpPr>
        <p:spPr>
          <a:xfrm rot="5400000">
            <a:off x="6429793" y="5928925"/>
            <a:ext cx="14367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3" name="Connecteur droit 782"/>
          <p:cNvCxnSpPr/>
          <p:nvPr/>
        </p:nvCxnSpPr>
        <p:spPr>
          <a:xfrm rot="5400000">
            <a:off x="4000107" y="6001157"/>
            <a:ext cx="143670" cy="142876"/>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4" name="Connecteur droit 783"/>
          <p:cNvCxnSpPr/>
          <p:nvPr/>
        </p:nvCxnSpPr>
        <p:spPr>
          <a:xfrm rot="5400000">
            <a:off x="4571611" y="6001157"/>
            <a:ext cx="143670" cy="142876"/>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5" name="Connecteur droit 784"/>
          <p:cNvCxnSpPr/>
          <p:nvPr/>
        </p:nvCxnSpPr>
        <p:spPr>
          <a:xfrm rot="5400000">
            <a:off x="5143115" y="6001157"/>
            <a:ext cx="143670" cy="142876"/>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6" name="Connecteur droit 785"/>
          <p:cNvCxnSpPr/>
          <p:nvPr/>
        </p:nvCxnSpPr>
        <p:spPr>
          <a:xfrm rot="5400000">
            <a:off x="5714619" y="6001157"/>
            <a:ext cx="143670" cy="142876"/>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7" name="Connecteur droit 786"/>
          <p:cNvCxnSpPr/>
          <p:nvPr/>
        </p:nvCxnSpPr>
        <p:spPr>
          <a:xfrm rot="5400000">
            <a:off x="6214685" y="6001157"/>
            <a:ext cx="143670" cy="142876"/>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8" name="Connecteur droit 787"/>
          <p:cNvCxnSpPr/>
          <p:nvPr/>
        </p:nvCxnSpPr>
        <p:spPr>
          <a:xfrm rot="16200000" flipH="1">
            <a:off x="4285859" y="6001157"/>
            <a:ext cx="143670" cy="142876"/>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9" name="Connecteur droit 788"/>
          <p:cNvCxnSpPr/>
          <p:nvPr/>
        </p:nvCxnSpPr>
        <p:spPr>
          <a:xfrm rot="16200000" flipH="1">
            <a:off x="4857363" y="6001157"/>
            <a:ext cx="143670" cy="142876"/>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0" name="Connecteur droit 789"/>
          <p:cNvCxnSpPr/>
          <p:nvPr/>
        </p:nvCxnSpPr>
        <p:spPr>
          <a:xfrm rot="16200000" flipH="1">
            <a:off x="5428867" y="6001157"/>
            <a:ext cx="143670" cy="142876"/>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1" name="Connecteur droit 790"/>
          <p:cNvCxnSpPr/>
          <p:nvPr/>
        </p:nvCxnSpPr>
        <p:spPr>
          <a:xfrm rot="16200000" flipH="1">
            <a:off x="6000371" y="6001157"/>
            <a:ext cx="143670" cy="142876"/>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2" name="Connecteur droit 791"/>
          <p:cNvCxnSpPr/>
          <p:nvPr/>
        </p:nvCxnSpPr>
        <p:spPr>
          <a:xfrm rot="16200000" flipH="1">
            <a:off x="6500437" y="6001157"/>
            <a:ext cx="143670" cy="142876"/>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3" name="Connecteur droit 792"/>
          <p:cNvCxnSpPr/>
          <p:nvPr/>
        </p:nvCxnSpPr>
        <p:spPr>
          <a:xfrm rot="5400000">
            <a:off x="3964785" y="6179355"/>
            <a:ext cx="72232" cy="794"/>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4" name="Connecteur droit 793"/>
          <p:cNvCxnSpPr/>
          <p:nvPr/>
        </p:nvCxnSpPr>
        <p:spPr>
          <a:xfrm rot="5400000">
            <a:off x="4393413" y="6179355"/>
            <a:ext cx="72232" cy="794"/>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5" name="Connecteur droit 794"/>
          <p:cNvCxnSpPr/>
          <p:nvPr/>
        </p:nvCxnSpPr>
        <p:spPr>
          <a:xfrm rot="5400000">
            <a:off x="4964917" y="6179355"/>
            <a:ext cx="72232" cy="794"/>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6" name="Connecteur droit 795"/>
          <p:cNvCxnSpPr/>
          <p:nvPr/>
        </p:nvCxnSpPr>
        <p:spPr>
          <a:xfrm rot="5400000">
            <a:off x="5107793" y="6179355"/>
            <a:ext cx="72232" cy="794"/>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7" name="Connecteur droit 796"/>
          <p:cNvCxnSpPr/>
          <p:nvPr/>
        </p:nvCxnSpPr>
        <p:spPr>
          <a:xfrm rot="5400000">
            <a:off x="4536289" y="6179355"/>
            <a:ext cx="72232" cy="794"/>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8" name="Connecteur droit 797"/>
          <p:cNvCxnSpPr/>
          <p:nvPr/>
        </p:nvCxnSpPr>
        <p:spPr>
          <a:xfrm rot="5400000">
            <a:off x="5536421" y="6179355"/>
            <a:ext cx="72232" cy="794"/>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9" name="Connecteur droit 798"/>
          <p:cNvCxnSpPr/>
          <p:nvPr/>
        </p:nvCxnSpPr>
        <p:spPr>
          <a:xfrm rot="5400000">
            <a:off x="5679297" y="6179355"/>
            <a:ext cx="72232" cy="794"/>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0" name="Connecteur droit 799"/>
          <p:cNvCxnSpPr/>
          <p:nvPr/>
        </p:nvCxnSpPr>
        <p:spPr>
          <a:xfrm rot="5400000">
            <a:off x="6107925" y="6179355"/>
            <a:ext cx="72232" cy="794"/>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1" name="Connecteur droit 800"/>
          <p:cNvCxnSpPr/>
          <p:nvPr/>
        </p:nvCxnSpPr>
        <p:spPr>
          <a:xfrm rot="5400000">
            <a:off x="6179363" y="6179355"/>
            <a:ext cx="72232" cy="794"/>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2" name="Connecteur droit 801"/>
          <p:cNvCxnSpPr/>
          <p:nvPr/>
        </p:nvCxnSpPr>
        <p:spPr>
          <a:xfrm rot="5400000">
            <a:off x="6607991" y="6179355"/>
            <a:ext cx="72232" cy="794"/>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5" name="Connecteur droit avec flèche 284"/>
          <p:cNvCxnSpPr/>
          <p:nvPr/>
        </p:nvCxnSpPr>
        <p:spPr>
          <a:xfrm flipH="1">
            <a:off x="4221088" y="5652120"/>
            <a:ext cx="432048" cy="144016"/>
          </a:xfrm>
          <a:prstGeom prst="straightConnector1">
            <a:avLst/>
          </a:prstGeom>
          <a:ln>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89" name="Connecteur droit avec flèche 288"/>
          <p:cNvCxnSpPr/>
          <p:nvPr/>
        </p:nvCxnSpPr>
        <p:spPr>
          <a:xfrm flipH="1">
            <a:off x="4797152" y="5652120"/>
            <a:ext cx="10830" cy="144016"/>
          </a:xfrm>
          <a:prstGeom prst="straightConnector1">
            <a:avLst/>
          </a:prstGeom>
          <a:ln>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97" name="Connecteur droit avec flèche 296"/>
          <p:cNvCxnSpPr/>
          <p:nvPr/>
        </p:nvCxnSpPr>
        <p:spPr>
          <a:xfrm>
            <a:off x="5301208" y="5652120"/>
            <a:ext cx="72008" cy="144016"/>
          </a:xfrm>
          <a:prstGeom prst="straightConnector1">
            <a:avLst/>
          </a:prstGeom>
          <a:ln>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99" name="Connecteur droit avec flèche 298"/>
          <p:cNvCxnSpPr/>
          <p:nvPr/>
        </p:nvCxnSpPr>
        <p:spPr>
          <a:xfrm>
            <a:off x="5373216" y="5652120"/>
            <a:ext cx="576064" cy="144016"/>
          </a:xfrm>
          <a:prstGeom prst="straightConnector1">
            <a:avLst/>
          </a:prstGeom>
          <a:ln>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03" name="Connecteur droit avec flèche 302"/>
          <p:cNvCxnSpPr/>
          <p:nvPr/>
        </p:nvCxnSpPr>
        <p:spPr>
          <a:xfrm>
            <a:off x="5517232" y="5652120"/>
            <a:ext cx="936104" cy="144016"/>
          </a:xfrm>
          <a:prstGeom prst="straightConnector1">
            <a:avLst/>
          </a:prstGeom>
          <a:ln>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306" name="Rectangle 305"/>
          <p:cNvSpPr/>
          <p:nvPr/>
        </p:nvSpPr>
        <p:spPr>
          <a:xfrm>
            <a:off x="3933056" y="6084168"/>
            <a:ext cx="571504" cy="142876"/>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sz="600" i="1" dirty="0" smtClean="0">
                <a:solidFill>
                  <a:schemeClr val="tx1"/>
                </a:solidFill>
                <a:latin typeface="Times New Roman" pitchFamily="18" charset="0"/>
                <a:cs typeface="Times New Roman" pitchFamily="18" charset="0"/>
              </a:rPr>
              <a:t>Medium 2</a:t>
            </a:r>
            <a:endParaRPr lang="fr-FR" sz="600" i="1" dirty="0" smtClean="0">
              <a:solidFill>
                <a:schemeClr val="tx1"/>
              </a:solidFill>
              <a:latin typeface="Times New Roman" pitchFamily="18" charset="0"/>
              <a:cs typeface="Times New Roman" pitchFamily="18" charset="0"/>
            </a:endParaRPr>
          </a:p>
        </p:txBody>
      </p:sp>
      <p:sp>
        <p:nvSpPr>
          <p:cNvPr id="307" name="Rectangle 306"/>
          <p:cNvSpPr/>
          <p:nvPr/>
        </p:nvSpPr>
        <p:spPr>
          <a:xfrm>
            <a:off x="4509120" y="6084168"/>
            <a:ext cx="571504" cy="142876"/>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sz="600" i="1" dirty="0" smtClean="0">
                <a:solidFill>
                  <a:schemeClr val="tx1"/>
                </a:solidFill>
                <a:latin typeface="Times New Roman" pitchFamily="18" charset="0"/>
                <a:cs typeface="Times New Roman" pitchFamily="18" charset="0"/>
              </a:rPr>
              <a:t>Medium 3</a:t>
            </a:r>
            <a:endParaRPr lang="fr-FR" sz="600" i="1" dirty="0" smtClean="0">
              <a:solidFill>
                <a:schemeClr val="tx1"/>
              </a:solidFill>
              <a:latin typeface="Times New Roman" pitchFamily="18" charset="0"/>
              <a:cs typeface="Times New Roman" pitchFamily="18" charset="0"/>
            </a:endParaRPr>
          </a:p>
        </p:txBody>
      </p:sp>
      <p:sp>
        <p:nvSpPr>
          <p:cNvPr id="309" name="Rectangle 308"/>
          <p:cNvSpPr/>
          <p:nvPr/>
        </p:nvSpPr>
        <p:spPr>
          <a:xfrm>
            <a:off x="4725144" y="6084168"/>
            <a:ext cx="1296144" cy="142876"/>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sz="600" i="1" dirty="0" smtClean="0">
                <a:solidFill>
                  <a:schemeClr val="tx1"/>
                </a:solidFill>
                <a:latin typeface="Times New Roman" pitchFamily="18" charset="0"/>
                <a:cs typeface="Times New Roman" pitchFamily="18" charset="0"/>
              </a:rPr>
              <a:t>Medium 4</a:t>
            </a:r>
            <a:endParaRPr lang="fr-FR" sz="600" i="1" dirty="0" smtClean="0">
              <a:solidFill>
                <a:schemeClr val="tx1"/>
              </a:solidFill>
              <a:latin typeface="Times New Roman" pitchFamily="18" charset="0"/>
              <a:cs typeface="Times New Roman" pitchFamily="18" charset="0"/>
            </a:endParaRPr>
          </a:p>
        </p:txBody>
      </p:sp>
      <p:sp>
        <p:nvSpPr>
          <p:cNvPr id="310" name="Rectangle 309"/>
          <p:cNvSpPr/>
          <p:nvPr/>
        </p:nvSpPr>
        <p:spPr>
          <a:xfrm>
            <a:off x="5229200" y="6084168"/>
            <a:ext cx="1440160" cy="142876"/>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sz="600" i="1" dirty="0" smtClean="0">
                <a:solidFill>
                  <a:schemeClr val="tx1"/>
                </a:solidFill>
                <a:latin typeface="Times New Roman" pitchFamily="18" charset="0"/>
                <a:cs typeface="Times New Roman" pitchFamily="18" charset="0"/>
              </a:rPr>
              <a:t>Medium 5</a:t>
            </a:r>
            <a:endParaRPr lang="fr-FR" sz="600" i="1" dirty="0" smtClean="0">
              <a:solidFill>
                <a:schemeClr val="tx1"/>
              </a:solidFill>
              <a:latin typeface="Times New Roman" pitchFamily="18" charset="0"/>
              <a:cs typeface="Times New Roman" pitchFamily="18" charset="0"/>
            </a:endParaRPr>
          </a:p>
        </p:txBody>
      </p:sp>
      <p:sp>
        <p:nvSpPr>
          <p:cNvPr id="311" name="Rectangle 310"/>
          <p:cNvSpPr/>
          <p:nvPr/>
        </p:nvSpPr>
        <p:spPr>
          <a:xfrm>
            <a:off x="5949280" y="6084168"/>
            <a:ext cx="1008112" cy="142876"/>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sz="600" i="1" dirty="0" smtClean="0">
                <a:solidFill>
                  <a:schemeClr val="tx1"/>
                </a:solidFill>
                <a:latin typeface="Times New Roman" pitchFamily="18" charset="0"/>
                <a:cs typeface="Times New Roman" pitchFamily="18" charset="0"/>
              </a:rPr>
              <a:t>Medium 6</a:t>
            </a:r>
            <a:endParaRPr lang="fr-FR" sz="600" i="1" dirty="0" smtClean="0">
              <a:solidFill>
                <a:schemeClr val="tx1"/>
              </a:solidFill>
              <a:latin typeface="Times New Roman" pitchFamily="18" charset="0"/>
              <a:cs typeface="Times New Roman" pitchFamily="18" charset="0"/>
            </a:endParaRPr>
          </a:p>
        </p:txBody>
      </p:sp>
      <p:cxnSp>
        <p:nvCxnSpPr>
          <p:cNvPr id="312" name="Connecteur droit 311"/>
          <p:cNvCxnSpPr/>
          <p:nvPr/>
        </p:nvCxnSpPr>
        <p:spPr>
          <a:xfrm flipV="1">
            <a:off x="3717032" y="6300192"/>
            <a:ext cx="0" cy="72008"/>
          </a:xfrm>
          <a:prstGeom prst="line">
            <a:avLst/>
          </a:prstGeom>
          <a:ln>
            <a:solidFill>
              <a:srgbClr val="5E2212"/>
            </a:solidFill>
          </a:ln>
        </p:spPr>
        <p:style>
          <a:lnRef idx="1">
            <a:schemeClr val="accent1"/>
          </a:lnRef>
          <a:fillRef idx="0">
            <a:schemeClr val="accent1"/>
          </a:fillRef>
          <a:effectRef idx="0">
            <a:schemeClr val="accent1"/>
          </a:effectRef>
          <a:fontRef idx="minor">
            <a:schemeClr val="tx1"/>
          </a:fontRef>
        </p:style>
      </p:cxnSp>
      <p:cxnSp>
        <p:nvCxnSpPr>
          <p:cNvPr id="314" name="Connecteur droit 313"/>
          <p:cNvCxnSpPr/>
          <p:nvPr/>
        </p:nvCxnSpPr>
        <p:spPr>
          <a:xfrm flipV="1">
            <a:off x="3501008" y="6372200"/>
            <a:ext cx="0" cy="1800200"/>
          </a:xfrm>
          <a:prstGeom prst="line">
            <a:avLst/>
          </a:prstGeom>
          <a:ln>
            <a:solidFill>
              <a:srgbClr val="5E2212"/>
            </a:solidFill>
          </a:ln>
        </p:spPr>
        <p:style>
          <a:lnRef idx="1">
            <a:schemeClr val="accent1"/>
          </a:lnRef>
          <a:fillRef idx="0">
            <a:schemeClr val="accent1"/>
          </a:fillRef>
          <a:effectRef idx="0">
            <a:schemeClr val="accent1"/>
          </a:effectRef>
          <a:fontRef idx="minor">
            <a:schemeClr val="tx1"/>
          </a:fontRef>
        </p:style>
      </p:cxnSp>
      <p:cxnSp>
        <p:nvCxnSpPr>
          <p:cNvPr id="316" name="Connecteur droit 315"/>
          <p:cNvCxnSpPr/>
          <p:nvPr/>
        </p:nvCxnSpPr>
        <p:spPr>
          <a:xfrm>
            <a:off x="3501008" y="6372200"/>
            <a:ext cx="216024" cy="0"/>
          </a:xfrm>
          <a:prstGeom prst="line">
            <a:avLst/>
          </a:prstGeom>
          <a:ln>
            <a:solidFill>
              <a:srgbClr val="5E2212"/>
            </a:solidFill>
          </a:ln>
        </p:spPr>
        <p:style>
          <a:lnRef idx="1">
            <a:schemeClr val="accent1"/>
          </a:lnRef>
          <a:fillRef idx="0">
            <a:schemeClr val="accent1"/>
          </a:fillRef>
          <a:effectRef idx="0">
            <a:schemeClr val="accent1"/>
          </a:effectRef>
          <a:fontRef idx="minor">
            <a:schemeClr val="tx1"/>
          </a:fontRef>
        </p:style>
      </p:cxnSp>
      <p:cxnSp>
        <p:nvCxnSpPr>
          <p:cNvPr id="319" name="Connecteur droit 318"/>
          <p:cNvCxnSpPr/>
          <p:nvPr/>
        </p:nvCxnSpPr>
        <p:spPr>
          <a:xfrm flipH="1">
            <a:off x="3573016" y="6444208"/>
            <a:ext cx="1800200" cy="0"/>
          </a:xfrm>
          <a:prstGeom prst="line">
            <a:avLst/>
          </a:prstGeom>
          <a:ln>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321" name="Connecteur droit 320"/>
          <p:cNvCxnSpPr/>
          <p:nvPr/>
        </p:nvCxnSpPr>
        <p:spPr>
          <a:xfrm>
            <a:off x="5373216" y="6300192"/>
            <a:ext cx="0" cy="144016"/>
          </a:xfrm>
          <a:prstGeom prst="line">
            <a:avLst/>
          </a:prstGeom>
          <a:ln>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324" name="Rectangle 323"/>
          <p:cNvSpPr/>
          <p:nvPr/>
        </p:nvSpPr>
        <p:spPr>
          <a:xfrm>
            <a:off x="3645024" y="6516216"/>
            <a:ext cx="2808312" cy="142876"/>
          </a:xfrm>
          <a:prstGeom prst="rect">
            <a:avLst/>
          </a:prstGeom>
          <a:solidFill>
            <a:schemeClr val="accent1">
              <a:lumMod val="40000"/>
              <a:lumOff val="60000"/>
            </a:schemeClr>
          </a:solidFill>
          <a:ln>
            <a:solidFill>
              <a:schemeClr val="accent1">
                <a:lumMod val="50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defRPr/>
            </a:pPr>
            <a:r>
              <a:rPr lang="fr-BE" sz="800" b="1" i="1" dirty="0" err="1" smtClean="0">
                <a:solidFill>
                  <a:schemeClr val="tx1"/>
                </a:solidFill>
                <a:latin typeface="Times New Roman" pitchFamily="18" charset="0"/>
                <a:cs typeface="Times New Roman" pitchFamily="18" charset="0"/>
              </a:rPr>
              <a:t>Enzymatic</a:t>
            </a:r>
            <a:r>
              <a:rPr lang="fr-BE" sz="800" b="1" i="1" dirty="0" smtClean="0">
                <a:solidFill>
                  <a:schemeClr val="tx1"/>
                </a:solidFill>
                <a:latin typeface="Times New Roman" pitchFamily="18" charset="0"/>
                <a:cs typeface="Times New Roman" pitchFamily="18" charset="0"/>
              </a:rPr>
              <a:t> </a:t>
            </a:r>
            <a:r>
              <a:rPr lang="fr-BE" sz="800" b="1" i="1" dirty="0" err="1" smtClean="0">
                <a:solidFill>
                  <a:schemeClr val="tx1"/>
                </a:solidFill>
                <a:latin typeface="Times New Roman" pitchFamily="18" charset="0"/>
                <a:cs typeface="Times New Roman" pitchFamily="18" charset="0"/>
              </a:rPr>
              <a:t>assays</a:t>
            </a:r>
            <a:r>
              <a:rPr lang="fr-BE" sz="800" b="1" i="1" dirty="0" smtClean="0">
                <a:solidFill>
                  <a:schemeClr val="tx1"/>
                </a:solidFill>
                <a:latin typeface="Times New Roman" pitchFamily="18" charset="0"/>
                <a:cs typeface="Times New Roman" pitchFamily="18" charset="0"/>
              </a:rPr>
              <a:t> on </a:t>
            </a:r>
            <a:r>
              <a:rPr lang="fr-BE" sz="800" b="1" i="1" dirty="0" err="1" smtClean="0">
                <a:solidFill>
                  <a:schemeClr val="tx1"/>
                </a:solidFill>
                <a:latin typeface="Times New Roman" pitchFamily="18" charset="0"/>
                <a:cs typeface="Times New Roman" pitchFamily="18" charset="0"/>
              </a:rPr>
              <a:t>Petri</a:t>
            </a:r>
            <a:r>
              <a:rPr lang="fr-BE" sz="800" b="1" i="1" dirty="0" smtClean="0">
                <a:solidFill>
                  <a:schemeClr val="tx1"/>
                </a:solidFill>
                <a:latin typeface="Times New Roman" pitchFamily="18" charset="0"/>
                <a:cs typeface="Times New Roman" pitchFamily="18" charset="0"/>
              </a:rPr>
              <a:t> </a:t>
            </a:r>
            <a:r>
              <a:rPr lang="fr-BE" sz="800" b="1" i="1" dirty="0" err="1" smtClean="0">
                <a:solidFill>
                  <a:schemeClr val="tx1"/>
                </a:solidFill>
                <a:latin typeface="Times New Roman" pitchFamily="18" charset="0"/>
                <a:cs typeface="Times New Roman" pitchFamily="18" charset="0"/>
              </a:rPr>
              <a:t>dishes</a:t>
            </a:r>
            <a:endParaRPr lang="fr-FR" sz="800" b="1" i="1" dirty="0" smtClean="0">
              <a:solidFill>
                <a:schemeClr val="tx1"/>
              </a:solidFill>
              <a:latin typeface="Times New Roman" pitchFamily="18" charset="0"/>
              <a:cs typeface="Times New Roman" pitchFamily="18" charset="0"/>
            </a:endParaRPr>
          </a:p>
        </p:txBody>
      </p:sp>
      <p:cxnSp>
        <p:nvCxnSpPr>
          <p:cNvPr id="325" name="Connecteur droit 324"/>
          <p:cNvCxnSpPr/>
          <p:nvPr/>
        </p:nvCxnSpPr>
        <p:spPr>
          <a:xfrm flipV="1">
            <a:off x="3573016" y="6444208"/>
            <a:ext cx="0" cy="1296144"/>
          </a:xfrm>
          <a:prstGeom prst="line">
            <a:avLst/>
          </a:prstGeom>
          <a:ln>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327" name="Rectangle 326"/>
          <p:cNvSpPr/>
          <p:nvPr/>
        </p:nvSpPr>
        <p:spPr>
          <a:xfrm>
            <a:off x="3645024" y="7380312"/>
            <a:ext cx="720080" cy="214314"/>
          </a:xfrm>
          <a:prstGeom prst="rect">
            <a:avLst/>
          </a:prstGeom>
          <a:ln w="9525">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328" name="Rectangle 327"/>
          <p:cNvSpPr/>
          <p:nvPr/>
        </p:nvSpPr>
        <p:spPr>
          <a:xfrm>
            <a:off x="3645024" y="7596336"/>
            <a:ext cx="720080" cy="214314"/>
          </a:xfrm>
          <a:prstGeom prst="rect">
            <a:avLst/>
          </a:prstGeom>
          <a:ln w="9525">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329" name="Rectangle 328"/>
          <p:cNvSpPr/>
          <p:nvPr/>
        </p:nvSpPr>
        <p:spPr>
          <a:xfrm>
            <a:off x="4941168" y="7380312"/>
            <a:ext cx="576064" cy="214314"/>
          </a:xfrm>
          <a:prstGeom prst="rect">
            <a:avLst/>
          </a:prstGeom>
          <a:ln w="9525">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330" name="Rectangle 329"/>
          <p:cNvSpPr/>
          <p:nvPr/>
        </p:nvSpPr>
        <p:spPr>
          <a:xfrm>
            <a:off x="4941168" y="7596336"/>
            <a:ext cx="576064" cy="216024"/>
          </a:xfrm>
          <a:prstGeom prst="rect">
            <a:avLst/>
          </a:prstGeom>
          <a:ln w="9525">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331" name="Rectangle 330"/>
          <p:cNvSpPr/>
          <p:nvPr/>
        </p:nvSpPr>
        <p:spPr>
          <a:xfrm>
            <a:off x="4941168" y="7812360"/>
            <a:ext cx="576064" cy="216024"/>
          </a:xfrm>
          <a:prstGeom prst="rect">
            <a:avLst/>
          </a:prstGeom>
          <a:ln w="9525">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332" name="Rectangle 331"/>
          <p:cNvSpPr/>
          <p:nvPr/>
        </p:nvSpPr>
        <p:spPr>
          <a:xfrm>
            <a:off x="4941168" y="8028384"/>
            <a:ext cx="576064" cy="214314"/>
          </a:xfrm>
          <a:prstGeom prst="rect">
            <a:avLst/>
          </a:prstGeom>
          <a:ln w="9525">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333" name="Rectangle 332"/>
          <p:cNvSpPr/>
          <p:nvPr/>
        </p:nvSpPr>
        <p:spPr>
          <a:xfrm>
            <a:off x="5517232" y="6948264"/>
            <a:ext cx="576064" cy="214314"/>
          </a:xfrm>
          <a:prstGeom prst="rect">
            <a:avLst/>
          </a:prstGeom>
          <a:ln w="9525">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334" name="Rectangle 333"/>
          <p:cNvSpPr/>
          <p:nvPr/>
        </p:nvSpPr>
        <p:spPr>
          <a:xfrm>
            <a:off x="6093296" y="6948264"/>
            <a:ext cx="576064" cy="214314"/>
          </a:xfrm>
          <a:prstGeom prst="rect">
            <a:avLst/>
          </a:prstGeom>
          <a:ln w="9525">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335" name="Rectangle 334"/>
          <p:cNvSpPr/>
          <p:nvPr/>
        </p:nvSpPr>
        <p:spPr>
          <a:xfrm>
            <a:off x="6093296" y="7164288"/>
            <a:ext cx="576064" cy="216024"/>
          </a:xfrm>
          <a:prstGeom prst="rect">
            <a:avLst/>
          </a:prstGeom>
          <a:ln w="9525">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sp>
        <p:nvSpPr>
          <p:cNvPr id="336" name="Rectangle 335"/>
          <p:cNvSpPr/>
          <p:nvPr/>
        </p:nvSpPr>
        <p:spPr>
          <a:xfrm>
            <a:off x="5517232" y="7164288"/>
            <a:ext cx="576064" cy="216024"/>
          </a:xfrm>
          <a:prstGeom prst="rect">
            <a:avLst/>
          </a:prstGeom>
          <a:ln w="9525">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just"/>
            <a:endParaRPr lang="fr-FR" sz="800" dirty="0" smtClean="0">
              <a:solidFill>
                <a:schemeClr val="tx1"/>
              </a:solidFill>
              <a:latin typeface="Times New Roman" pitchFamily="18" charset="0"/>
              <a:cs typeface="Times New Roman" pitchFamily="18" charset="0"/>
            </a:endParaRPr>
          </a:p>
        </p:txBody>
      </p:sp>
      <p:cxnSp>
        <p:nvCxnSpPr>
          <p:cNvPr id="338" name="Connecteur droit 337"/>
          <p:cNvCxnSpPr/>
          <p:nvPr/>
        </p:nvCxnSpPr>
        <p:spPr>
          <a:xfrm>
            <a:off x="3501008" y="8172400"/>
            <a:ext cx="144016" cy="0"/>
          </a:xfrm>
          <a:prstGeom prst="line">
            <a:avLst/>
          </a:prstGeom>
          <a:ln>
            <a:solidFill>
              <a:srgbClr val="5E2212"/>
            </a:solidFill>
          </a:ln>
        </p:spPr>
        <p:style>
          <a:lnRef idx="1">
            <a:schemeClr val="accent1"/>
          </a:lnRef>
          <a:fillRef idx="0">
            <a:schemeClr val="accent1"/>
          </a:fillRef>
          <a:effectRef idx="0">
            <a:schemeClr val="accent1"/>
          </a:effectRef>
          <a:fontRef idx="minor">
            <a:schemeClr val="tx1"/>
          </a:fontRef>
        </p:style>
      </p:cxnSp>
      <p:cxnSp>
        <p:nvCxnSpPr>
          <p:cNvPr id="340" name="Connecteur droit 339"/>
          <p:cNvCxnSpPr/>
          <p:nvPr/>
        </p:nvCxnSpPr>
        <p:spPr>
          <a:xfrm>
            <a:off x="3501008" y="7956376"/>
            <a:ext cx="144016" cy="0"/>
          </a:xfrm>
          <a:prstGeom prst="line">
            <a:avLst/>
          </a:prstGeom>
          <a:ln>
            <a:solidFill>
              <a:srgbClr val="5E2212"/>
            </a:solidFill>
          </a:ln>
        </p:spPr>
        <p:style>
          <a:lnRef idx="1">
            <a:schemeClr val="accent1"/>
          </a:lnRef>
          <a:fillRef idx="0">
            <a:schemeClr val="accent1"/>
          </a:fillRef>
          <a:effectRef idx="0">
            <a:schemeClr val="accent1"/>
          </a:effectRef>
          <a:fontRef idx="minor">
            <a:schemeClr val="tx1"/>
          </a:fontRef>
        </p:style>
      </p:cxnSp>
      <p:cxnSp>
        <p:nvCxnSpPr>
          <p:cNvPr id="341" name="Connecteur droit 340"/>
          <p:cNvCxnSpPr/>
          <p:nvPr/>
        </p:nvCxnSpPr>
        <p:spPr>
          <a:xfrm flipH="1">
            <a:off x="3573016" y="7740352"/>
            <a:ext cx="72008" cy="0"/>
          </a:xfrm>
          <a:prstGeom prst="line">
            <a:avLst/>
          </a:prstGeom>
          <a:ln>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343" name="Connecteur droit 342"/>
          <p:cNvCxnSpPr/>
          <p:nvPr/>
        </p:nvCxnSpPr>
        <p:spPr>
          <a:xfrm flipH="1">
            <a:off x="3573016" y="7092280"/>
            <a:ext cx="72008" cy="0"/>
          </a:xfrm>
          <a:prstGeom prst="line">
            <a:avLst/>
          </a:prstGeom>
          <a:ln>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344" name="Connecteur droit 343"/>
          <p:cNvCxnSpPr/>
          <p:nvPr/>
        </p:nvCxnSpPr>
        <p:spPr>
          <a:xfrm flipH="1">
            <a:off x="3573016" y="7308304"/>
            <a:ext cx="72008" cy="0"/>
          </a:xfrm>
          <a:prstGeom prst="line">
            <a:avLst/>
          </a:prstGeom>
          <a:ln>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345" name="Connecteur droit 344"/>
          <p:cNvCxnSpPr/>
          <p:nvPr/>
        </p:nvCxnSpPr>
        <p:spPr>
          <a:xfrm flipH="1">
            <a:off x="3573016" y="7524328"/>
            <a:ext cx="72008" cy="0"/>
          </a:xfrm>
          <a:prstGeom prst="line">
            <a:avLst/>
          </a:prstGeom>
          <a:ln>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347" name="Rectangle 346"/>
          <p:cNvSpPr/>
          <p:nvPr/>
        </p:nvSpPr>
        <p:spPr>
          <a:xfrm>
            <a:off x="3573016" y="7812360"/>
            <a:ext cx="1008112" cy="214314"/>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r>
              <a:rPr lang="fr-BE" sz="600" b="1" i="1" dirty="0" err="1" smtClean="0">
                <a:solidFill>
                  <a:schemeClr val="tx1"/>
                </a:solidFill>
                <a:latin typeface="Times New Roman" pitchFamily="18" charset="0"/>
                <a:cs typeface="Times New Roman" pitchFamily="18" charset="0"/>
              </a:rPr>
              <a:t>Bacillus</a:t>
            </a:r>
            <a:r>
              <a:rPr lang="fr-BE" sz="600" b="1" i="1" dirty="0" smtClean="0">
                <a:solidFill>
                  <a:schemeClr val="tx1"/>
                </a:solidFill>
                <a:latin typeface="Times New Roman" pitchFamily="18" charset="0"/>
                <a:cs typeface="Times New Roman" pitchFamily="18" charset="0"/>
              </a:rPr>
              <a:t> </a:t>
            </a:r>
            <a:r>
              <a:rPr lang="fr-BE" sz="600" b="1" i="1" dirty="0" err="1" smtClean="0">
                <a:solidFill>
                  <a:schemeClr val="tx1"/>
                </a:solidFill>
                <a:latin typeface="Times New Roman" pitchFamily="18" charset="0"/>
                <a:cs typeface="Times New Roman" pitchFamily="18" charset="0"/>
              </a:rPr>
              <a:t>subtilis</a:t>
            </a:r>
            <a:endParaRPr lang="fr-BE" sz="600" b="1" dirty="0" smtClean="0">
              <a:solidFill>
                <a:schemeClr val="tx1"/>
              </a:solidFill>
              <a:latin typeface="Times New Roman" pitchFamily="18" charset="0"/>
              <a:cs typeface="Times New Roman" pitchFamily="18" charset="0"/>
            </a:endParaRPr>
          </a:p>
          <a:p>
            <a:r>
              <a:rPr lang="fr-BE" sz="600" b="1" dirty="0" err="1" smtClean="0">
                <a:solidFill>
                  <a:schemeClr val="tx1"/>
                </a:solidFill>
                <a:latin typeface="Times New Roman" pitchFamily="18" charset="0"/>
                <a:cs typeface="Times New Roman" pitchFamily="18" charset="0"/>
              </a:rPr>
              <a:t>strain</a:t>
            </a:r>
            <a:r>
              <a:rPr lang="fr-BE" sz="600" b="1" dirty="0" smtClean="0">
                <a:solidFill>
                  <a:schemeClr val="tx1"/>
                </a:solidFill>
                <a:latin typeface="Times New Roman" pitchFamily="18" charset="0"/>
                <a:cs typeface="Times New Roman" pitchFamily="18" charset="0"/>
              </a:rPr>
              <a:t> </a:t>
            </a:r>
            <a:r>
              <a:rPr lang="fr-BE" sz="600" b="1" dirty="0" err="1" smtClean="0">
                <a:solidFill>
                  <a:schemeClr val="tx1"/>
                </a:solidFill>
                <a:latin typeface="Times New Roman" pitchFamily="18" charset="0"/>
                <a:cs typeface="Times New Roman" pitchFamily="18" charset="0"/>
              </a:rPr>
              <a:t>ABGx</a:t>
            </a:r>
            <a:endParaRPr lang="fr-BE" sz="600" b="1" dirty="0" smtClean="0">
              <a:solidFill>
                <a:schemeClr val="tx1"/>
              </a:solidFill>
              <a:latin typeface="Times New Roman" pitchFamily="18" charset="0"/>
              <a:cs typeface="Times New Roman" pitchFamily="18" charset="0"/>
            </a:endParaRPr>
          </a:p>
        </p:txBody>
      </p:sp>
      <p:sp>
        <p:nvSpPr>
          <p:cNvPr id="471" name="Rectangle 470"/>
          <p:cNvSpPr/>
          <p:nvPr/>
        </p:nvSpPr>
        <p:spPr>
          <a:xfrm>
            <a:off x="3573016" y="7596336"/>
            <a:ext cx="928694" cy="214314"/>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r>
              <a:rPr lang="fr-BE" sz="600" b="1" i="1" dirty="0" err="1" smtClean="0">
                <a:solidFill>
                  <a:schemeClr val="tx1"/>
                </a:solidFill>
                <a:latin typeface="Times New Roman" pitchFamily="18" charset="0"/>
                <a:cs typeface="Times New Roman" pitchFamily="18" charset="0"/>
              </a:rPr>
              <a:t>Chryseobacterium</a:t>
            </a:r>
            <a:r>
              <a:rPr lang="fr-BE" sz="600" b="1" i="1" dirty="0" smtClean="0">
                <a:solidFill>
                  <a:schemeClr val="tx1"/>
                </a:solidFill>
                <a:latin typeface="Times New Roman" pitchFamily="18" charset="0"/>
                <a:cs typeface="Times New Roman" pitchFamily="18" charset="0"/>
              </a:rPr>
              <a:t> </a:t>
            </a:r>
            <a:r>
              <a:rPr lang="fr-BE" sz="600" b="1" dirty="0" err="1" smtClean="0">
                <a:solidFill>
                  <a:schemeClr val="tx1"/>
                </a:solidFill>
                <a:latin typeface="Times New Roman" pitchFamily="18" charset="0"/>
                <a:cs typeface="Times New Roman" pitchFamily="18" charset="0"/>
              </a:rPr>
              <a:t>sp</a:t>
            </a:r>
            <a:r>
              <a:rPr lang="fr-BE" sz="600" b="1" dirty="0" smtClean="0">
                <a:solidFill>
                  <a:schemeClr val="tx1"/>
                </a:solidFill>
                <a:latin typeface="Times New Roman" pitchFamily="18" charset="0"/>
                <a:cs typeface="Times New Roman" pitchFamily="18" charset="0"/>
              </a:rPr>
              <a:t>.</a:t>
            </a:r>
          </a:p>
          <a:p>
            <a:r>
              <a:rPr lang="fr-BE" sz="600" b="1" dirty="0" err="1" smtClean="0">
                <a:solidFill>
                  <a:schemeClr val="tx1"/>
                </a:solidFill>
                <a:latin typeface="Times New Roman" pitchFamily="18" charset="0"/>
                <a:cs typeface="Times New Roman" pitchFamily="18" charset="0"/>
              </a:rPr>
              <a:t>strain</a:t>
            </a:r>
            <a:r>
              <a:rPr lang="fr-BE" sz="600" b="1" dirty="0" smtClean="0">
                <a:solidFill>
                  <a:schemeClr val="tx1"/>
                </a:solidFill>
                <a:latin typeface="Times New Roman" pitchFamily="18" charset="0"/>
                <a:cs typeface="Times New Roman" pitchFamily="18" charset="0"/>
              </a:rPr>
              <a:t> </a:t>
            </a:r>
            <a:r>
              <a:rPr lang="fr-BE" sz="600" b="1" dirty="0" err="1" smtClean="0">
                <a:solidFill>
                  <a:schemeClr val="tx1"/>
                </a:solidFill>
                <a:latin typeface="Times New Roman" pitchFamily="18" charset="0"/>
                <a:cs typeface="Times New Roman" pitchFamily="18" charset="0"/>
              </a:rPr>
              <a:t>CTGx</a:t>
            </a:r>
            <a:endParaRPr lang="fr-BE" sz="600" b="1" dirty="0" smtClean="0">
              <a:solidFill>
                <a:schemeClr val="tx1"/>
              </a:solidFill>
              <a:latin typeface="Times New Roman" pitchFamily="18" charset="0"/>
              <a:cs typeface="Times New Roman" pitchFamily="18" charset="0"/>
            </a:endParaRPr>
          </a:p>
        </p:txBody>
      </p:sp>
      <p:sp>
        <p:nvSpPr>
          <p:cNvPr id="470" name="Rectangle 469"/>
          <p:cNvSpPr/>
          <p:nvPr/>
        </p:nvSpPr>
        <p:spPr>
          <a:xfrm>
            <a:off x="3573016" y="7380312"/>
            <a:ext cx="785818" cy="214314"/>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r>
              <a:rPr lang="fr-BE" sz="600" b="1" i="1" dirty="0" err="1" smtClean="0">
                <a:solidFill>
                  <a:schemeClr val="tx1"/>
                </a:solidFill>
                <a:latin typeface="Times New Roman" pitchFamily="18" charset="0"/>
                <a:cs typeface="Times New Roman" pitchFamily="18" charset="0"/>
              </a:rPr>
              <a:t>Bacillus</a:t>
            </a:r>
            <a:r>
              <a:rPr lang="fr-BE" sz="600" b="1" i="1" dirty="0" smtClean="0">
                <a:solidFill>
                  <a:schemeClr val="tx1"/>
                </a:solidFill>
                <a:latin typeface="Times New Roman" pitchFamily="18" charset="0"/>
                <a:cs typeface="Times New Roman" pitchFamily="18" charset="0"/>
              </a:rPr>
              <a:t> </a:t>
            </a:r>
            <a:r>
              <a:rPr lang="fr-BE" sz="600" b="1" dirty="0" err="1" smtClean="0">
                <a:solidFill>
                  <a:schemeClr val="tx1"/>
                </a:solidFill>
                <a:latin typeface="Times New Roman" pitchFamily="18" charset="0"/>
                <a:cs typeface="Times New Roman" pitchFamily="18" charset="0"/>
              </a:rPr>
              <a:t>sp</a:t>
            </a:r>
            <a:r>
              <a:rPr lang="fr-BE" sz="600" b="1" dirty="0" smtClean="0">
                <a:solidFill>
                  <a:schemeClr val="tx1"/>
                </a:solidFill>
                <a:latin typeface="Times New Roman" pitchFamily="18" charset="0"/>
                <a:cs typeface="Times New Roman" pitchFamily="18" charset="0"/>
              </a:rPr>
              <a:t>.</a:t>
            </a:r>
          </a:p>
          <a:p>
            <a:r>
              <a:rPr lang="fr-BE" sz="600" b="1" dirty="0" err="1" smtClean="0">
                <a:solidFill>
                  <a:schemeClr val="tx1"/>
                </a:solidFill>
                <a:latin typeface="Times New Roman" pitchFamily="18" charset="0"/>
                <a:cs typeface="Times New Roman" pitchFamily="18" charset="0"/>
              </a:rPr>
              <a:t>strain</a:t>
            </a:r>
            <a:r>
              <a:rPr lang="fr-BE" sz="600" b="1" dirty="0" smtClean="0">
                <a:solidFill>
                  <a:schemeClr val="tx1"/>
                </a:solidFill>
                <a:latin typeface="Times New Roman" pitchFamily="18" charset="0"/>
                <a:cs typeface="Times New Roman" pitchFamily="18" charset="0"/>
              </a:rPr>
              <a:t> </a:t>
            </a:r>
            <a:r>
              <a:rPr lang="fr-BE" sz="600" b="1" dirty="0" err="1" smtClean="0">
                <a:solidFill>
                  <a:schemeClr val="tx1"/>
                </a:solidFill>
                <a:latin typeface="Times New Roman" pitchFamily="18" charset="0"/>
                <a:cs typeface="Times New Roman" pitchFamily="18" charset="0"/>
              </a:rPr>
              <a:t>CTGx</a:t>
            </a:r>
            <a:endParaRPr lang="fr-BE" sz="600" b="1" dirty="0" smtClean="0">
              <a:solidFill>
                <a:schemeClr val="tx1"/>
              </a:solidFill>
              <a:latin typeface="Times New Roman" pitchFamily="18" charset="0"/>
              <a:cs typeface="Times New Roman" pitchFamily="18" charset="0"/>
            </a:endParaRPr>
          </a:p>
        </p:txBody>
      </p:sp>
      <p:sp>
        <p:nvSpPr>
          <p:cNvPr id="348" name="Rectangle 347"/>
          <p:cNvSpPr/>
          <p:nvPr/>
        </p:nvSpPr>
        <p:spPr>
          <a:xfrm>
            <a:off x="3573016" y="6948264"/>
            <a:ext cx="864096" cy="214314"/>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r>
              <a:rPr lang="fr-BE" sz="600" b="1" i="1" dirty="0" err="1" smtClean="0">
                <a:solidFill>
                  <a:schemeClr val="tx1"/>
                </a:solidFill>
                <a:latin typeface="Times New Roman" pitchFamily="18" charset="0"/>
                <a:cs typeface="Times New Roman" pitchFamily="18" charset="0"/>
              </a:rPr>
              <a:t>Sarocladium</a:t>
            </a:r>
            <a:r>
              <a:rPr lang="fr-BE" sz="600" b="1" i="1" dirty="0" smtClean="0">
                <a:solidFill>
                  <a:schemeClr val="tx1"/>
                </a:solidFill>
                <a:latin typeface="Times New Roman" pitchFamily="18" charset="0"/>
                <a:cs typeface="Times New Roman" pitchFamily="18" charset="0"/>
              </a:rPr>
              <a:t> </a:t>
            </a:r>
            <a:r>
              <a:rPr lang="fr-BE" sz="600" b="1" i="1" dirty="0" err="1" smtClean="0">
                <a:solidFill>
                  <a:schemeClr val="tx1"/>
                </a:solidFill>
                <a:latin typeface="Times New Roman" pitchFamily="18" charset="0"/>
                <a:cs typeface="Times New Roman" pitchFamily="18" charset="0"/>
              </a:rPr>
              <a:t>kiliense</a:t>
            </a:r>
            <a:endParaRPr lang="fr-BE" sz="600" b="1" dirty="0" smtClean="0">
              <a:solidFill>
                <a:schemeClr val="tx1"/>
              </a:solidFill>
              <a:latin typeface="Times New Roman" pitchFamily="18" charset="0"/>
              <a:cs typeface="Times New Roman" pitchFamily="18" charset="0"/>
            </a:endParaRPr>
          </a:p>
          <a:p>
            <a:r>
              <a:rPr lang="fr-BE" sz="600" b="1" dirty="0" err="1" smtClean="0">
                <a:solidFill>
                  <a:schemeClr val="tx1"/>
                </a:solidFill>
                <a:latin typeface="Times New Roman" pitchFamily="18" charset="0"/>
                <a:cs typeface="Times New Roman" pitchFamily="18" charset="0"/>
              </a:rPr>
              <a:t>strain</a:t>
            </a:r>
            <a:r>
              <a:rPr lang="fr-BE" sz="600" b="1" dirty="0" smtClean="0">
                <a:solidFill>
                  <a:schemeClr val="tx1"/>
                </a:solidFill>
                <a:latin typeface="Times New Roman" pitchFamily="18" charset="0"/>
                <a:cs typeface="Times New Roman" pitchFamily="18" charset="0"/>
              </a:rPr>
              <a:t> </a:t>
            </a:r>
            <a:r>
              <a:rPr lang="fr-BE" sz="600" b="1" dirty="0" err="1" smtClean="0">
                <a:solidFill>
                  <a:schemeClr val="tx1"/>
                </a:solidFill>
                <a:latin typeface="Times New Roman" pitchFamily="18" charset="0"/>
                <a:cs typeface="Times New Roman" pitchFamily="18" charset="0"/>
              </a:rPr>
              <a:t>CTGx</a:t>
            </a:r>
            <a:endParaRPr lang="fr-BE" sz="600" b="1" dirty="0" smtClean="0">
              <a:solidFill>
                <a:schemeClr val="tx1"/>
              </a:solidFill>
              <a:latin typeface="Times New Roman" pitchFamily="18" charset="0"/>
              <a:cs typeface="Times New Roman" pitchFamily="18" charset="0"/>
            </a:endParaRPr>
          </a:p>
        </p:txBody>
      </p:sp>
      <p:sp>
        <p:nvSpPr>
          <p:cNvPr id="349" name="Rectangle 348"/>
          <p:cNvSpPr/>
          <p:nvPr/>
        </p:nvSpPr>
        <p:spPr>
          <a:xfrm>
            <a:off x="3573016" y="7164288"/>
            <a:ext cx="864096" cy="214314"/>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r>
              <a:rPr lang="fr-BE" sz="600" b="1" i="1" dirty="0" err="1" smtClean="0">
                <a:solidFill>
                  <a:schemeClr val="tx1"/>
                </a:solidFill>
                <a:latin typeface="Times New Roman" pitchFamily="18" charset="0"/>
                <a:cs typeface="Times New Roman" pitchFamily="18" charset="0"/>
              </a:rPr>
              <a:t>Trichoderma</a:t>
            </a:r>
            <a:r>
              <a:rPr lang="fr-BE" sz="600" b="1" i="1" dirty="0" smtClean="0">
                <a:solidFill>
                  <a:schemeClr val="tx1"/>
                </a:solidFill>
                <a:latin typeface="Times New Roman" pitchFamily="18" charset="0"/>
                <a:cs typeface="Times New Roman" pitchFamily="18" charset="0"/>
              </a:rPr>
              <a:t> virens</a:t>
            </a:r>
            <a:endParaRPr lang="fr-BE" sz="600" b="1" dirty="0" smtClean="0">
              <a:solidFill>
                <a:schemeClr val="tx1"/>
              </a:solidFill>
              <a:latin typeface="Times New Roman" pitchFamily="18" charset="0"/>
              <a:cs typeface="Times New Roman" pitchFamily="18" charset="0"/>
            </a:endParaRPr>
          </a:p>
          <a:p>
            <a:r>
              <a:rPr lang="fr-BE" sz="600" b="1" dirty="0" err="1" smtClean="0">
                <a:solidFill>
                  <a:schemeClr val="tx1"/>
                </a:solidFill>
                <a:latin typeface="Times New Roman" pitchFamily="18" charset="0"/>
                <a:cs typeface="Times New Roman" pitchFamily="18" charset="0"/>
              </a:rPr>
              <a:t>strain</a:t>
            </a:r>
            <a:r>
              <a:rPr lang="fr-BE" sz="600" b="1" dirty="0" smtClean="0">
                <a:solidFill>
                  <a:schemeClr val="tx1"/>
                </a:solidFill>
                <a:latin typeface="Times New Roman" pitchFamily="18" charset="0"/>
                <a:cs typeface="Times New Roman" pitchFamily="18" charset="0"/>
              </a:rPr>
              <a:t> </a:t>
            </a:r>
            <a:r>
              <a:rPr lang="fr-BE" sz="600" b="1" dirty="0" err="1" smtClean="0">
                <a:solidFill>
                  <a:schemeClr val="tx1"/>
                </a:solidFill>
                <a:latin typeface="Times New Roman" pitchFamily="18" charset="0"/>
                <a:cs typeface="Times New Roman" pitchFamily="18" charset="0"/>
              </a:rPr>
              <a:t>CTGx</a:t>
            </a:r>
            <a:endParaRPr lang="fr-BE" sz="600" b="1" dirty="0" smtClean="0">
              <a:solidFill>
                <a:schemeClr val="tx1"/>
              </a:solidFill>
              <a:latin typeface="Times New Roman" pitchFamily="18" charset="0"/>
              <a:cs typeface="Times New Roman" pitchFamily="18" charset="0"/>
            </a:endParaRPr>
          </a:p>
        </p:txBody>
      </p:sp>
      <p:sp>
        <p:nvSpPr>
          <p:cNvPr id="350" name="Rectangle 349"/>
          <p:cNvSpPr/>
          <p:nvPr/>
        </p:nvSpPr>
        <p:spPr>
          <a:xfrm>
            <a:off x="4293096" y="8028384"/>
            <a:ext cx="714380" cy="214314"/>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sz="600" b="1" i="1" dirty="0" smtClean="0">
                <a:solidFill>
                  <a:srgbClr val="FF0000"/>
                </a:solidFill>
                <a:latin typeface="Times New Roman" pitchFamily="18" charset="0"/>
                <a:cs typeface="Times New Roman" pitchFamily="18" charset="0"/>
              </a:rPr>
              <a:t>Not </a:t>
            </a:r>
            <a:r>
              <a:rPr lang="fr-BE" sz="600" b="1" i="1" dirty="0" err="1" smtClean="0">
                <a:solidFill>
                  <a:srgbClr val="FF0000"/>
                </a:solidFill>
                <a:latin typeface="Times New Roman" pitchFamily="18" charset="0"/>
                <a:cs typeface="Times New Roman" pitchFamily="18" charset="0"/>
              </a:rPr>
              <a:t>detected</a:t>
            </a:r>
            <a:endParaRPr lang="fr-BE" sz="600" b="1" dirty="0" smtClean="0">
              <a:solidFill>
                <a:srgbClr val="FF0000"/>
              </a:solidFill>
              <a:latin typeface="Times New Roman" pitchFamily="18" charset="0"/>
              <a:cs typeface="Times New Roman" pitchFamily="18" charset="0"/>
            </a:endParaRPr>
          </a:p>
        </p:txBody>
      </p:sp>
      <p:sp>
        <p:nvSpPr>
          <p:cNvPr id="351" name="Rectangle 350"/>
          <p:cNvSpPr/>
          <p:nvPr/>
        </p:nvSpPr>
        <p:spPr>
          <a:xfrm>
            <a:off x="4869160" y="8028384"/>
            <a:ext cx="714380" cy="214314"/>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sz="600" b="1" i="1" dirty="0" smtClean="0">
                <a:solidFill>
                  <a:srgbClr val="FF0000"/>
                </a:solidFill>
                <a:latin typeface="Times New Roman" pitchFamily="18" charset="0"/>
                <a:cs typeface="Times New Roman" pitchFamily="18" charset="0"/>
              </a:rPr>
              <a:t>Not </a:t>
            </a:r>
            <a:r>
              <a:rPr lang="fr-BE" sz="600" b="1" i="1" dirty="0" err="1" smtClean="0">
                <a:solidFill>
                  <a:srgbClr val="FF0000"/>
                </a:solidFill>
                <a:latin typeface="Times New Roman" pitchFamily="18" charset="0"/>
                <a:cs typeface="Times New Roman" pitchFamily="18" charset="0"/>
              </a:rPr>
              <a:t>detected</a:t>
            </a:r>
            <a:endParaRPr lang="fr-BE" sz="600" b="1" dirty="0" smtClean="0">
              <a:solidFill>
                <a:srgbClr val="FF0000"/>
              </a:solidFill>
              <a:latin typeface="Times New Roman" pitchFamily="18" charset="0"/>
              <a:cs typeface="Times New Roman" pitchFamily="18" charset="0"/>
            </a:endParaRPr>
          </a:p>
        </p:txBody>
      </p:sp>
      <p:sp>
        <p:nvSpPr>
          <p:cNvPr id="352" name="Rectangle 351"/>
          <p:cNvSpPr/>
          <p:nvPr/>
        </p:nvSpPr>
        <p:spPr>
          <a:xfrm>
            <a:off x="4293096" y="6948264"/>
            <a:ext cx="714380" cy="214314"/>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sz="600" b="1" i="1" dirty="0" smtClean="0">
                <a:solidFill>
                  <a:srgbClr val="00B050"/>
                </a:solidFill>
                <a:latin typeface="Times New Roman" pitchFamily="18" charset="0"/>
                <a:cs typeface="Times New Roman" pitchFamily="18" charset="0"/>
              </a:rPr>
              <a:t>Positive test</a:t>
            </a:r>
            <a:endParaRPr lang="fr-BE" sz="600" b="1" dirty="0" smtClean="0">
              <a:solidFill>
                <a:srgbClr val="00B050"/>
              </a:solidFill>
              <a:latin typeface="Times New Roman" pitchFamily="18" charset="0"/>
              <a:cs typeface="Times New Roman" pitchFamily="18" charset="0"/>
            </a:endParaRPr>
          </a:p>
        </p:txBody>
      </p:sp>
      <p:sp>
        <p:nvSpPr>
          <p:cNvPr id="354" name="Rectangle 353"/>
          <p:cNvSpPr/>
          <p:nvPr/>
        </p:nvSpPr>
        <p:spPr>
          <a:xfrm>
            <a:off x="4869160" y="6948264"/>
            <a:ext cx="714380" cy="214314"/>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sz="600" b="1" i="1" dirty="0" smtClean="0">
                <a:solidFill>
                  <a:srgbClr val="00B050"/>
                </a:solidFill>
                <a:latin typeface="Times New Roman" pitchFamily="18" charset="0"/>
                <a:cs typeface="Times New Roman" pitchFamily="18" charset="0"/>
              </a:rPr>
              <a:t>Positive test</a:t>
            </a:r>
            <a:endParaRPr lang="fr-BE" sz="600" b="1" dirty="0" smtClean="0">
              <a:solidFill>
                <a:srgbClr val="00B050"/>
              </a:solidFill>
              <a:latin typeface="Times New Roman" pitchFamily="18" charset="0"/>
              <a:cs typeface="Times New Roman" pitchFamily="18" charset="0"/>
            </a:endParaRPr>
          </a:p>
        </p:txBody>
      </p:sp>
      <p:sp>
        <p:nvSpPr>
          <p:cNvPr id="355" name="Rectangle 354"/>
          <p:cNvSpPr/>
          <p:nvPr/>
        </p:nvSpPr>
        <p:spPr>
          <a:xfrm>
            <a:off x="5445224" y="6948264"/>
            <a:ext cx="714380" cy="214314"/>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sz="600" b="1" i="1" dirty="0" smtClean="0">
                <a:solidFill>
                  <a:srgbClr val="00B050"/>
                </a:solidFill>
                <a:latin typeface="Times New Roman" pitchFamily="18" charset="0"/>
                <a:cs typeface="Times New Roman" pitchFamily="18" charset="0"/>
              </a:rPr>
              <a:t>Positive test</a:t>
            </a:r>
            <a:endParaRPr lang="fr-BE" sz="600" b="1" dirty="0" smtClean="0">
              <a:solidFill>
                <a:srgbClr val="00B050"/>
              </a:solidFill>
              <a:latin typeface="Times New Roman" pitchFamily="18" charset="0"/>
              <a:cs typeface="Times New Roman" pitchFamily="18" charset="0"/>
            </a:endParaRPr>
          </a:p>
        </p:txBody>
      </p:sp>
      <p:sp>
        <p:nvSpPr>
          <p:cNvPr id="356" name="Rectangle 355"/>
          <p:cNvSpPr/>
          <p:nvPr/>
        </p:nvSpPr>
        <p:spPr>
          <a:xfrm>
            <a:off x="6021288" y="6948264"/>
            <a:ext cx="714380" cy="214314"/>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sz="600" b="1" i="1" dirty="0" smtClean="0">
                <a:solidFill>
                  <a:srgbClr val="00B050"/>
                </a:solidFill>
                <a:latin typeface="Times New Roman" pitchFamily="18" charset="0"/>
                <a:cs typeface="Times New Roman" pitchFamily="18" charset="0"/>
              </a:rPr>
              <a:t>Positive test</a:t>
            </a:r>
            <a:endParaRPr lang="fr-BE" sz="600" b="1" dirty="0" smtClean="0">
              <a:solidFill>
                <a:srgbClr val="00B050"/>
              </a:solidFill>
              <a:latin typeface="Times New Roman" pitchFamily="18" charset="0"/>
              <a:cs typeface="Times New Roman" pitchFamily="18" charset="0"/>
            </a:endParaRPr>
          </a:p>
        </p:txBody>
      </p:sp>
      <p:sp>
        <p:nvSpPr>
          <p:cNvPr id="357" name="Rectangle 356"/>
          <p:cNvSpPr/>
          <p:nvPr/>
        </p:nvSpPr>
        <p:spPr>
          <a:xfrm>
            <a:off x="4293096" y="7164288"/>
            <a:ext cx="714380" cy="214314"/>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sz="600" b="1" i="1" dirty="0" smtClean="0">
                <a:solidFill>
                  <a:srgbClr val="00B050"/>
                </a:solidFill>
                <a:latin typeface="Times New Roman" pitchFamily="18" charset="0"/>
                <a:cs typeface="Times New Roman" pitchFamily="18" charset="0"/>
              </a:rPr>
              <a:t>Positive test</a:t>
            </a:r>
            <a:endParaRPr lang="fr-BE" sz="600" b="1" dirty="0" smtClean="0">
              <a:solidFill>
                <a:srgbClr val="00B050"/>
              </a:solidFill>
              <a:latin typeface="Times New Roman" pitchFamily="18" charset="0"/>
              <a:cs typeface="Times New Roman" pitchFamily="18" charset="0"/>
            </a:endParaRPr>
          </a:p>
        </p:txBody>
      </p:sp>
      <p:sp>
        <p:nvSpPr>
          <p:cNvPr id="358" name="Rectangle 357"/>
          <p:cNvSpPr/>
          <p:nvPr/>
        </p:nvSpPr>
        <p:spPr>
          <a:xfrm>
            <a:off x="4869160" y="7164288"/>
            <a:ext cx="714380" cy="214314"/>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sz="600" b="1" i="1" dirty="0" smtClean="0">
                <a:solidFill>
                  <a:srgbClr val="00B050"/>
                </a:solidFill>
                <a:latin typeface="Times New Roman" pitchFamily="18" charset="0"/>
                <a:cs typeface="Times New Roman" pitchFamily="18" charset="0"/>
              </a:rPr>
              <a:t>Positive test</a:t>
            </a:r>
            <a:endParaRPr lang="fr-BE" sz="600" b="1" dirty="0" smtClean="0">
              <a:solidFill>
                <a:srgbClr val="00B050"/>
              </a:solidFill>
              <a:latin typeface="Times New Roman" pitchFamily="18" charset="0"/>
              <a:cs typeface="Times New Roman" pitchFamily="18" charset="0"/>
            </a:endParaRPr>
          </a:p>
        </p:txBody>
      </p:sp>
      <p:sp>
        <p:nvSpPr>
          <p:cNvPr id="362" name="Rectangle 361"/>
          <p:cNvSpPr/>
          <p:nvPr/>
        </p:nvSpPr>
        <p:spPr>
          <a:xfrm>
            <a:off x="5445224" y="7164288"/>
            <a:ext cx="714380" cy="214314"/>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sz="600" b="1" i="1" dirty="0" smtClean="0">
                <a:solidFill>
                  <a:srgbClr val="00B050"/>
                </a:solidFill>
                <a:latin typeface="Times New Roman" pitchFamily="18" charset="0"/>
                <a:cs typeface="Times New Roman" pitchFamily="18" charset="0"/>
              </a:rPr>
              <a:t>Positive test</a:t>
            </a:r>
            <a:endParaRPr lang="fr-BE" sz="600" b="1" dirty="0" smtClean="0">
              <a:solidFill>
                <a:srgbClr val="00B050"/>
              </a:solidFill>
              <a:latin typeface="Times New Roman" pitchFamily="18" charset="0"/>
              <a:cs typeface="Times New Roman" pitchFamily="18" charset="0"/>
            </a:endParaRPr>
          </a:p>
        </p:txBody>
      </p:sp>
      <p:sp>
        <p:nvSpPr>
          <p:cNvPr id="363" name="Rectangle 362"/>
          <p:cNvSpPr/>
          <p:nvPr/>
        </p:nvSpPr>
        <p:spPr>
          <a:xfrm>
            <a:off x="6021288" y="7164288"/>
            <a:ext cx="714380" cy="214314"/>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sz="600" b="1" i="1" dirty="0" smtClean="0">
                <a:solidFill>
                  <a:srgbClr val="00B050"/>
                </a:solidFill>
                <a:latin typeface="Times New Roman" pitchFamily="18" charset="0"/>
                <a:cs typeface="Times New Roman" pitchFamily="18" charset="0"/>
              </a:rPr>
              <a:t>Positive test</a:t>
            </a:r>
            <a:endParaRPr lang="fr-BE" sz="600" b="1" dirty="0" smtClean="0">
              <a:solidFill>
                <a:srgbClr val="00B050"/>
              </a:solidFill>
              <a:latin typeface="Times New Roman" pitchFamily="18" charset="0"/>
              <a:cs typeface="Times New Roman" pitchFamily="18" charset="0"/>
            </a:endParaRPr>
          </a:p>
        </p:txBody>
      </p:sp>
      <p:sp>
        <p:nvSpPr>
          <p:cNvPr id="364" name="Rectangle 363"/>
          <p:cNvSpPr/>
          <p:nvPr/>
        </p:nvSpPr>
        <p:spPr>
          <a:xfrm>
            <a:off x="4869160" y="7380312"/>
            <a:ext cx="714380" cy="214314"/>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sz="600" b="1" i="1" dirty="0" smtClean="0">
                <a:solidFill>
                  <a:srgbClr val="00B050"/>
                </a:solidFill>
                <a:latin typeface="Times New Roman" pitchFamily="18" charset="0"/>
                <a:cs typeface="Times New Roman" pitchFamily="18" charset="0"/>
              </a:rPr>
              <a:t>Positive test</a:t>
            </a:r>
            <a:endParaRPr lang="fr-BE" sz="600" b="1" dirty="0" smtClean="0">
              <a:solidFill>
                <a:srgbClr val="00B050"/>
              </a:solidFill>
              <a:latin typeface="Times New Roman" pitchFamily="18" charset="0"/>
              <a:cs typeface="Times New Roman" pitchFamily="18" charset="0"/>
            </a:endParaRPr>
          </a:p>
        </p:txBody>
      </p:sp>
      <p:sp>
        <p:nvSpPr>
          <p:cNvPr id="365" name="Rectangle 364"/>
          <p:cNvSpPr/>
          <p:nvPr/>
        </p:nvSpPr>
        <p:spPr>
          <a:xfrm>
            <a:off x="4293096" y="7380312"/>
            <a:ext cx="714380" cy="214314"/>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sz="600" b="1" i="1" dirty="0" smtClean="0">
                <a:solidFill>
                  <a:srgbClr val="FF0000"/>
                </a:solidFill>
                <a:latin typeface="Times New Roman" pitchFamily="18" charset="0"/>
                <a:cs typeface="Times New Roman" pitchFamily="18" charset="0"/>
              </a:rPr>
              <a:t>Not </a:t>
            </a:r>
            <a:r>
              <a:rPr lang="fr-BE" sz="600" b="1" i="1" dirty="0" err="1" smtClean="0">
                <a:solidFill>
                  <a:srgbClr val="FF0000"/>
                </a:solidFill>
                <a:latin typeface="Times New Roman" pitchFamily="18" charset="0"/>
                <a:cs typeface="Times New Roman" pitchFamily="18" charset="0"/>
              </a:rPr>
              <a:t>detected</a:t>
            </a:r>
            <a:endParaRPr lang="fr-BE" sz="600" b="1" dirty="0" smtClean="0">
              <a:solidFill>
                <a:srgbClr val="FF0000"/>
              </a:solidFill>
              <a:latin typeface="Times New Roman" pitchFamily="18" charset="0"/>
              <a:cs typeface="Times New Roman" pitchFamily="18" charset="0"/>
            </a:endParaRPr>
          </a:p>
        </p:txBody>
      </p:sp>
      <p:sp>
        <p:nvSpPr>
          <p:cNvPr id="366" name="Rectangle 365"/>
          <p:cNvSpPr/>
          <p:nvPr/>
        </p:nvSpPr>
        <p:spPr>
          <a:xfrm>
            <a:off x="5445224" y="7380312"/>
            <a:ext cx="714380" cy="214314"/>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sz="600" b="1" i="1" dirty="0" smtClean="0">
                <a:solidFill>
                  <a:srgbClr val="FF0000"/>
                </a:solidFill>
                <a:latin typeface="Times New Roman" pitchFamily="18" charset="0"/>
                <a:cs typeface="Times New Roman" pitchFamily="18" charset="0"/>
              </a:rPr>
              <a:t>Not </a:t>
            </a:r>
            <a:r>
              <a:rPr lang="fr-BE" sz="600" b="1" i="1" dirty="0" err="1" smtClean="0">
                <a:solidFill>
                  <a:srgbClr val="FF0000"/>
                </a:solidFill>
                <a:latin typeface="Times New Roman" pitchFamily="18" charset="0"/>
                <a:cs typeface="Times New Roman" pitchFamily="18" charset="0"/>
              </a:rPr>
              <a:t>detected</a:t>
            </a:r>
            <a:endParaRPr lang="fr-BE" sz="600" b="1" dirty="0" smtClean="0">
              <a:solidFill>
                <a:srgbClr val="FF0000"/>
              </a:solidFill>
              <a:latin typeface="Times New Roman" pitchFamily="18" charset="0"/>
              <a:cs typeface="Times New Roman" pitchFamily="18" charset="0"/>
            </a:endParaRPr>
          </a:p>
        </p:txBody>
      </p:sp>
      <p:sp>
        <p:nvSpPr>
          <p:cNvPr id="367" name="Rectangle 366"/>
          <p:cNvSpPr/>
          <p:nvPr/>
        </p:nvSpPr>
        <p:spPr>
          <a:xfrm>
            <a:off x="6021288" y="7380312"/>
            <a:ext cx="714380" cy="214314"/>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sz="600" b="1" i="1" dirty="0" smtClean="0">
                <a:solidFill>
                  <a:srgbClr val="FF0000"/>
                </a:solidFill>
                <a:latin typeface="Times New Roman" pitchFamily="18" charset="0"/>
                <a:cs typeface="Times New Roman" pitchFamily="18" charset="0"/>
              </a:rPr>
              <a:t>Not </a:t>
            </a:r>
            <a:r>
              <a:rPr lang="fr-BE" sz="600" b="1" i="1" dirty="0" err="1" smtClean="0">
                <a:solidFill>
                  <a:srgbClr val="FF0000"/>
                </a:solidFill>
                <a:latin typeface="Times New Roman" pitchFamily="18" charset="0"/>
                <a:cs typeface="Times New Roman" pitchFamily="18" charset="0"/>
              </a:rPr>
              <a:t>detected</a:t>
            </a:r>
            <a:endParaRPr lang="fr-BE" sz="600" b="1" dirty="0" smtClean="0">
              <a:solidFill>
                <a:srgbClr val="FF0000"/>
              </a:solidFill>
              <a:latin typeface="Times New Roman" pitchFamily="18" charset="0"/>
              <a:cs typeface="Times New Roman" pitchFamily="18" charset="0"/>
            </a:endParaRPr>
          </a:p>
        </p:txBody>
      </p:sp>
      <p:sp>
        <p:nvSpPr>
          <p:cNvPr id="368" name="Rectangle 367"/>
          <p:cNvSpPr/>
          <p:nvPr/>
        </p:nvSpPr>
        <p:spPr>
          <a:xfrm>
            <a:off x="5445224" y="7596336"/>
            <a:ext cx="714380" cy="214314"/>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sz="600" b="1" i="1" dirty="0" smtClean="0">
                <a:solidFill>
                  <a:srgbClr val="00B050"/>
                </a:solidFill>
                <a:latin typeface="Times New Roman" pitchFamily="18" charset="0"/>
                <a:cs typeface="Times New Roman" pitchFamily="18" charset="0"/>
              </a:rPr>
              <a:t>Positive test</a:t>
            </a:r>
            <a:endParaRPr lang="fr-BE" sz="600" b="1" dirty="0" smtClean="0">
              <a:solidFill>
                <a:srgbClr val="00B050"/>
              </a:solidFill>
              <a:latin typeface="Times New Roman" pitchFamily="18" charset="0"/>
              <a:cs typeface="Times New Roman" pitchFamily="18" charset="0"/>
            </a:endParaRPr>
          </a:p>
        </p:txBody>
      </p:sp>
      <p:sp>
        <p:nvSpPr>
          <p:cNvPr id="369" name="Rectangle 368"/>
          <p:cNvSpPr/>
          <p:nvPr/>
        </p:nvSpPr>
        <p:spPr>
          <a:xfrm>
            <a:off x="4869160" y="7596336"/>
            <a:ext cx="714380" cy="214314"/>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sz="600" b="1" i="1" dirty="0" smtClean="0">
                <a:solidFill>
                  <a:srgbClr val="00B050"/>
                </a:solidFill>
                <a:latin typeface="Times New Roman" pitchFamily="18" charset="0"/>
                <a:cs typeface="Times New Roman" pitchFamily="18" charset="0"/>
              </a:rPr>
              <a:t>Positive test</a:t>
            </a:r>
            <a:endParaRPr lang="fr-BE" sz="600" b="1" dirty="0" smtClean="0">
              <a:solidFill>
                <a:srgbClr val="00B050"/>
              </a:solidFill>
              <a:latin typeface="Times New Roman" pitchFamily="18" charset="0"/>
              <a:cs typeface="Times New Roman" pitchFamily="18" charset="0"/>
            </a:endParaRPr>
          </a:p>
        </p:txBody>
      </p:sp>
      <p:sp>
        <p:nvSpPr>
          <p:cNvPr id="370" name="Rectangle 369"/>
          <p:cNvSpPr/>
          <p:nvPr/>
        </p:nvSpPr>
        <p:spPr>
          <a:xfrm>
            <a:off x="4293096" y="7596336"/>
            <a:ext cx="714380" cy="214314"/>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sz="600" b="1" i="1" dirty="0" smtClean="0">
                <a:solidFill>
                  <a:srgbClr val="00B050"/>
                </a:solidFill>
                <a:latin typeface="Times New Roman" pitchFamily="18" charset="0"/>
                <a:cs typeface="Times New Roman" pitchFamily="18" charset="0"/>
              </a:rPr>
              <a:t>Positive test</a:t>
            </a:r>
            <a:endParaRPr lang="fr-BE" sz="600" b="1" dirty="0" smtClean="0">
              <a:solidFill>
                <a:srgbClr val="00B050"/>
              </a:solidFill>
              <a:latin typeface="Times New Roman" pitchFamily="18" charset="0"/>
              <a:cs typeface="Times New Roman" pitchFamily="18" charset="0"/>
            </a:endParaRPr>
          </a:p>
        </p:txBody>
      </p:sp>
      <p:sp>
        <p:nvSpPr>
          <p:cNvPr id="371" name="Rectangle 370"/>
          <p:cNvSpPr/>
          <p:nvPr/>
        </p:nvSpPr>
        <p:spPr>
          <a:xfrm>
            <a:off x="6021288" y="7596336"/>
            <a:ext cx="714380" cy="214314"/>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sz="600" b="1" i="1" dirty="0" smtClean="0">
                <a:solidFill>
                  <a:srgbClr val="00B050"/>
                </a:solidFill>
                <a:latin typeface="Times New Roman" pitchFamily="18" charset="0"/>
                <a:cs typeface="Times New Roman" pitchFamily="18" charset="0"/>
              </a:rPr>
              <a:t>Positive test</a:t>
            </a:r>
            <a:endParaRPr lang="fr-BE" sz="600" b="1" dirty="0" smtClean="0">
              <a:solidFill>
                <a:srgbClr val="00B050"/>
              </a:solidFill>
              <a:latin typeface="Times New Roman" pitchFamily="18" charset="0"/>
              <a:cs typeface="Times New Roman" pitchFamily="18" charset="0"/>
            </a:endParaRPr>
          </a:p>
        </p:txBody>
      </p:sp>
      <p:sp>
        <p:nvSpPr>
          <p:cNvPr id="372" name="Rectangle 371"/>
          <p:cNvSpPr/>
          <p:nvPr/>
        </p:nvSpPr>
        <p:spPr>
          <a:xfrm>
            <a:off x="5445224" y="7812360"/>
            <a:ext cx="714380" cy="214314"/>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sz="600" b="1" i="1" dirty="0" smtClean="0">
                <a:solidFill>
                  <a:srgbClr val="00B050"/>
                </a:solidFill>
                <a:latin typeface="Times New Roman" pitchFamily="18" charset="0"/>
                <a:cs typeface="Times New Roman" pitchFamily="18" charset="0"/>
              </a:rPr>
              <a:t>Positive test</a:t>
            </a:r>
            <a:endParaRPr lang="fr-BE" sz="600" b="1" dirty="0" smtClean="0">
              <a:solidFill>
                <a:srgbClr val="00B050"/>
              </a:solidFill>
              <a:latin typeface="Times New Roman" pitchFamily="18" charset="0"/>
              <a:cs typeface="Times New Roman" pitchFamily="18" charset="0"/>
            </a:endParaRPr>
          </a:p>
        </p:txBody>
      </p:sp>
      <p:sp>
        <p:nvSpPr>
          <p:cNvPr id="373" name="Rectangle 372"/>
          <p:cNvSpPr/>
          <p:nvPr/>
        </p:nvSpPr>
        <p:spPr>
          <a:xfrm>
            <a:off x="6021288" y="7812360"/>
            <a:ext cx="714380" cy="214314"/>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sz="600" b="1" i="1" dirty="0" smtClean="0">
                <a:solidFill>
                  <a:srgbClr val="00B050"/>
                </a:solidFill>
                <a:latin typeface="Times New Roman" pitchFamily="18" charset="0"/>
                <a:cs typeface="Times New Roman" pitchFamily="18" charset="0"/>
              </a:rPr>
              <a:t>Positive test</a:t>
            </a:r>
            <a:endParaRPr lang="fr-BE" sz="600" b="1" dirty="0" smtClean="0">
              <a:solidFill>
                <a:srgbClr val="00B050"/>
              </a:solidFill>
              <a:latin typeface="Times New Roman" pitchFamily="18" charset="0"/>
              <a:cs typeface="Times New Roman" pitchFamily="18" charset="0"/>
            </a:endParaRPr>
          </a:p>
        </p:txBody>
      </p:sp>
      <p:sp>
        <p:nvSpPr>
          <p:cNvPr id="374" name="Rectangle 373"/>
          <p:cNvSpPr/>
          <p:nvPr/>
        </p:nvSpPr>
        <p:spPr>
          <a:xfrm>
            <a:off x="4293096" y="7812360"/>
            <a:ext cx="714380" cy="214314"/>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sz="600" b="1" i="1" dirty="0" smtClean="0">
                <a:solidFill>
                  <a:srgbClr val="FF0000"/>
                </a:solidFill>
                <a:latin typeface="Times New Roman" pitchFamily="18" charset="0"/>
                <a:cs typeface="Times New Roman" pitchFamily="18" charset="0"/>
              </a:rPr>
              <a:t>Not </a:t>
            </a:r>
            <a:r>
              <a:rPr lang="fr-BE" sz="600" b="1" i="1" dirty="0" err="1" smtClean="0">
                <a:solidFill>
                  <a:srgbClr val="FF0000"/>
                </a:solidFill>
                <a:latin typeface="Times New Roman" pitchFamily="18" charset="0"/>
                <a:cs typeface="Times New Roman" pitchFamily="18" charset="0"/>
              </a:rPr>
              <a:t>detected</a:t>
            </a:r>
            <a:endParaRPr lang="fr-BE" sz="600" b="1" dirty="0" smtClean="0">
              <a:solidFill>
                <a:srgbClr val="FF0000"/>
              </a:solidFill>
              <a:latin typeface="Times New Roman" pitchFamily="18" charset="0"/>
              <a:cs typeface="Times New Roman" pitchFamily="18" charset="0"/>
            </a:endParaRPr>
          </a:p>
        </p:txBody>
      </p:sp>
      <p:sp>
        <p:nvSpPr>
          <p:cNvPr id="375" name="Rectangle 374"/>
          <p:cNvSpPr/>
          <p:nvPr/>
        </p:nvSpPr>
        <p:spPr>
          <a:xfrm>
            <a:off x="4869160" y="7812360"/>
            <a:ext cx="714380" cy="214314"/>
          </a:xfrm>
          <a:prstGeom prst="rect">
            <a:avLst/>
          </a:prstGeom>
          <a:solidFill>
            <a:schemeClr val="lt1">
              <a:alpha val="0"/>
            </a:schemeClr>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sz="600" b="1" i="1" dirty="0" smtClean="0">
                <a:solidFill>
                  <a:srgbClr val="FF0000"/>
                </a:solidFill>
                <a:latin typeface="Times New Roman" pitchFamily="18" charset="0"/>
                <a:cs typeface="Times New Roman" pitchFamily="18" charset="0"/>
              </a:rPr>
              <a:t>Not </a:t>
            </a:r>
            <a:r>
              <a:rPr lang="fr-BE" sz="600" b="1" i="1" dirty="0" err="1" smtClean="0">
                <a:solidFill>
                  <a:srgbClr val="FF0000"/>
                </a:solidFill>
                <a:latin typeface="Times New Roman" pitchFamily="18" charset="0"/>
                <a:cs typeface="Times New Roman" pitchFamily="18" charset="0"/>
              </a:rPr>
              <a:t>detected</a:t>
            </a:r>
            <a:endParaRPr lang="fr-BE" sz="600" b="1" dirty="0" smtClean="0">
              <a:solidFill>
                <a:srgbClr val="FF0000"/>
              </a:solidFill>
              <a:latin typeface="Times New Roman" pitchFamily="18" charset="0"/>
              <a:cs typeface="Times New Roman" pitchFamily="18" charset="0"/>
            </a:endParaRPr>
          </a:p>
        </p:txBody>
      </p:sp>
      <p:sp>
        <p:nvSpPr>
          <p:cNvPr id="377" name="Rectangle 376"/>
          <p:cNvSpPr/>
          <p:nvPr/>
        </p:nvSpPr>
        <p:spPr>
          <a:xfrm>
            <a:off x="3429000" y="8676456"/>
            <a:ext cx="3286148" cy="324700"/>
          </a:xfrm>
          <a:prstGeom prst="rect">
            <a:avLst/>
          </a:prstGeom>
          <a:solidFill>
            <a:srgbClr val="FFE9A3"/>
          </a:solidFill>
          <a:ln>
            <a:solidFill>
              <a:srgbClr val="5E221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BE" sz="1000" b="1" dirty="0" smtClean="0">
              <a:solidFill>
                <a:schemeClr val="tx1"/>
              </a:solidFill>
              <a:latin typeface="Times New Roman" pitchFamily="18" charset="0"/>
              <a:cs typeface="Times New Roman" pitchFamily="18" charset="0"/>
            </a:endParaRPr>
          </a:p>
          <a:p>
            <a:pPr fontAlgn="auto">
              <a:spcBef>
                <a:spcPts val="0"/>
              </a:spcBef>
              <a:spcAft>
                <a:spcPts val="0"/>
              </a:spcAft>
              <a:defRPr/>
            </a:pPr>
            <a:r>
              <a:rPr lang="fr-BE" sz="800" b="1" i="1" u="sng" dirty="0" err="1" smtClean="0">
                <a:solidFill>
                  <a:schemeClr val="tx1"/>
                </a:solidFill>
                <a:latin typeface="Times New Roman" pitchFamily="18" charset="0"/>
                <a:cs typeface="Times New Roman" pitchFamily="18" charset="0"/>
              </a:rPr>
              <a:t>Acknowledgements</a:t>
            </a:r>
            <a:endParaRPr lang="fr-BE" sz="800" b="1" i="1" u="sng" dirty="0" smtClean="0">
              <a:solidFill>
                <a:schemeClr val="tx1"/>
              </a:solidFill>
              <a:latin typeface="Times New Roman" pitchFamily="18" charset="0"/>
              <a:cs typeface="Times New Roman" pitchFamily="18" charset="0"/>
            </a:endParaRPr>
          </a:p>
          <a:p>
            <a:pPr fontAlgn="auto">
              <a:spcBef>
                <a:spcPts val="0"/>
              </a:spcBef>
              <a:spcAft>
                <a:spcPts val="0"/>
              </a:spcAft>
              <a:defRPr/>
            </a:pPr>
            <a:r>
              <a:rPr lang="en-US" sz="600" b="1" dirty="0" smtClean="0">
                <a:solidFill>
                  <a:schemeClr val="tx1"/>
                </a:solidFill>
                <a:latin typeface="Times New Roman" pitchFamily="18" charset="0"/>
                <a:cs typeface="Times New Roman" pitchFamily="18" charset="0"/>
              </a:rPr>
              <a:t>This work was supported by an ARC contract (Action de </a:t>
            </a:r>
            <a:r>
              <a:rPr lang="en-US" sz="600" b="1" dirty="0" err="1" smtClean="0">
                <a:solidFill>
                  <a:schemeClr val="tx1"/>
                </a:solidFill>
                <a:latin typeface="Times New Roman" pitchFamily="18" charset="0"/>
                <a:cs typeface="Times New Roman" pitchFamily="18" charset="0"/>
              </a:rPr>
              <a:t>Recherche</a:t>
            </a:r>
            <a:r>
              <a:rPr lang="en-US" sz="600" b="1" dirty="0" smtClean="0">
                <a:solidFill>
                  <a:schemeClr val="tx1"/>
                </a:solidFill>
                <a:latin typeface="Times New Roman" pitchFamily="18" charset="0"/>
                <a:cs typeface="Times New Roman" pitchFamily="18" charset="0"/>
              </a:rPr>
              <a:t> </a:t>
            </a:r>
            <a:r>
              <a:rPr lang="en-US" sz="600" b="1" dirty="0" err="1" smtClean="0">
                <a:solidFill>
                  <a:schemeClr val="tx1"/>
                </a:solidFill>
                <a:latin typeface="Times New Roman" pitchFamily="18" charset="0"/>
                <a:cs typeface="Times New Roman" pitchFamily="18" charset="0"/>
              </a:rPr>
              <a:t>Concertée</a:t>
            </a:r>
            <a:r>
              <a:rPr lang="en-US" sz="600" b="1" dirty="0" smtClean="0">
                <a:solidFill>
                  <a:schemeClr val="tx1"/>
                </a:solidFill>
                <a:latin typeface="Times New Roman" pitchFamily="18" charset="0"/>
                <a:cs typeface="Times New Roman" pitchFamily="18" charset="0"/>
              </a:rPr>
              <a:t>; agreement </a:t>
            </a:r>
            <a:r>
              <a:rPr lang="en-US" sz="600" b="1" dirty="0" err="1" smtClean="0">
                <a:solidFill>
                  <a:schemeClr val="tx1"/>
                </a:solidFill>
                <a:latin typeface="Times New Roman" pitchFamily="18" charset="0"/>
                <a:cs typeface="Times New Roman" pitchFamily="18" charset="0"/>
              </a:rPr>
              <a:t>Gembloux</a:t>
            </a:r>
            <a:r>
              <a:rPr lang="en-US" sz="600" b="1" dirty="0" smtClean="0">
                <a:solidFill>
                  <a:schemeClr val="tx1"/>
                </a:solidFill>
                <a:latin typeface="Times New Roman" pitchFamily="18" charset="0"/>
                <a:cs typeface="Times New Roman" pitchFamily="18" charset="0"/>
              </a:rPr>
              <a:t> Agro-Bio Tech no. ARC 08-13/02).</a:t>
            </a:r>
            <a:endParaRPr lang="fr-FR" sz="600" b="1" dirty="0" smtClean="0">
              <a:solidFill>
                <a:schemeClr val="tx1"/>
              </a:solidFill>
              <a:latin typeface="Times New Roman" pitchFamily="18" charset="0"/>
              <a:cs typeface="Times New Roman" pitchFamily="18" charset="0"/>
            </a:endParaRPr>
          </a:p>
          <a:p>
            <a:pPr algn="ctr" fontAlgn="auto">
              <a:spcBef>
                <a:spcPts val="0"/>
              </a:spcBef>
              <a:spcAft>
                <a:spcPts val="0"/>
              </a:spcAft>
              <a:defRPr/>
            </a:pPr>
            <a:endParaRPr lang="fr-BE" sz="1000" b="1" dirty="0">
              <a:solidFill>
                <a:schemeClr val="tx1"/>
              </a:solidFill>
              <a:latin typeface="Times New Roman" pitchFamily="18" charset="0"/>
              <a:cs typeface="Times New Roman" pitchFamily="18" charset="0"/>
            </a:endParaRPr>
          </a:p>
        </p:txBody>
      </p:sp>
      <p:sp>
        <p:nvSpPr>
          <p:cNvPr id="378" name="Flèche droite 377"/>
          <p:cNvSpPr/>
          <p:nvPr/>
        </p:nvSpPr>
        <p:spPr>
          <a:xfrm>
            <a:off x="3573016" y="8316416"/>
            <a:ext cx="720080" cy="216024"/>
          </a:xfrm>
          <a:prstGeom prst="rightArrow">
            <a:avLst/>
          </a:prstGeom>
          <a:solidFill>
            <a:schemeClr val="accent1">
              <a:lumMod val="40000"/>
              <a:lumOff val="60000"/>
            </a:schemeClr>
          </a:solidFill>
          <a:ln>
            <a:solidFill>
              <a:schemeClr val="accent1">
                <a:lumMod val="50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defRPr/>
            </a:pPr>
            <a:endParaRPr lang="fr-BE" sz="800" b="1" i="1" dirty="0" smtClean="0">
              <a:solidFill>
                <a:schemeClr val="tx1"/>
              </a:solidFill>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just">
          <a:defRPr sz="800" dirty="0" smtClean="0">
            <a:solidFill>
              <a:schemeClr val="tx1"/>
            </a:solidFill>
            <a:latin typeface="Times New Roman" pitchFamily="18" charset="0"/>
            <a:cs typeface="Times New Roman" pitchFamily="18" charset="0"/>
          </a:defRPr>
        </a:defPPr>
      </a:lstStyle>
      <a:style>
        <a:lnRef idx="2">
          <a:schemeClr val="accent3"/>
        </a:lnRef>
        <a:fillRef idx="1">
          <a:schemeClr val="lt1"/>
        </a:fillRef>
        <a:effectRef idx="0">
          <a:schemeClr val="accent3"/>
        </a:effectRef>
        <a:fontRef idx="minor">
          <a:schemeClr val="dk1"/>
        </a:fontRef>
      </a:style>
    </a:sp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2957</TotalTime>
  <Words>624</Words>
  <Application>Microsoft Office PowerPoint</Application>
  <PresentationFormat>Affichage à l'écran (4:3)</PresentationFormat>
  <Paragraphs>282</Paragraphs>
  <Slides>1</Slides>
  <Notes>0</Notes>
  <HiddenSlides>0</HiddenSlides>
  <MMClips>0</MMClips>
  <ScaleCrop>false</ScaleCrop>
  <HeadingPairs>
    <vt:vector size="4" baseType="variant">
      <vt:variant>
        <vt:lpstr>Thème</vt:lpstr>
      </vt:variant>
      <vt:variant>
        <vt:i4>1</vt:i4>
      </vt:variant>
      <vt:variant>
        <vt:lpstr>Titres des diapositives</vt:lpstr>
      </vt:variant>
      <vt:variant>
        <vt:i4>1</vt:i4>
      </vt:variant>
    </vt:vector>
  </HeadingPairs>
  <TitlesOfParts>
    <vt:vector size="2" baseType="lpstr">
      <vt:lpstr>Thème Office</vt:lpstr>
      <vt:lpstr>Diapositive 1</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Tarayre</dc:creator>
  <cp:lastModifiedBy>Tarayre</cp:lastModifiedBy>
  <cp:revision>336</cp:revision>
  <cp:lastPrinted>2013-05-23T13:15:46Z</cp:lastPrinted>
  <dcterms:created xsi:type="dcterms:W3CDTF">2010-08-13T09:07:16Z</dcterms:created>
  <dcterms:modified xsi:type="dcterms:W3CDTF">2013-05-28T09:18:41Z</dcterms:modified>
</cp:coreProperties>
</file>