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952DAD-497C-8F47-A6C4-E624467420FF}" type="datetimeFigureOut">
              <a:rPr lang="fr-FR" smtClean="0"/>
              <a:t>25/03/12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3DE608-92B8-5747-BD9B-1D453058B3B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/>
              <a:t>démocratie telle qu'elle fonctionne aujourd'hui est -elle à la hauteur des  prises de décisions urgentes et nécessaires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Verjans Université de Liège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42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livre: </a:t>
            </a:r>
            <a:r>
              <a:rPr lang="fr-FR" i="1" dirty="0" smtClean="0"/>
              <a:t>Vers une démocratie écologique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Dominique Bourg et Kerry </a:t>
            </a:r>
            <a:r>
              <a:rPr lang="fr-FR" dirty="0" err="1" smtClean="0"/>
              <a:t>Witheside</a:t>
            </a:r>
            <a:r>
              <a:rPr lang="fr-FR" dirty="0" smtClean="0"/>
              <a:t>, Seuil, La république des idées, 2010</a:t>
            </a:r>
          </a:p>
          <a:p>
            <a:endParaRPr lang="fr-FR" dirty="0"/>
          </a:p>
          <a:p>
            <a:r>
              <a:rPr lang="fr-FR" dirty="0" smtClean="0"/>
              <a:t>Le citoyen, le savant et le politique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Urgence et attentisme</a:t>
            </a:r>
          </a:p>
          <a:p>
            <a:r>
              <a:rPr lang="fr-FR" dirty="0" smtClean="0"/>
              <a:t>« 60% des services fournis par les écosystèmes, à défaut desquels la vie ne serait pas possible […] sont dégradés ou surexploités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50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visions de la représentation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No taxation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representation</a:t>
            </a:r>
            <a:r>
              <a:rPr lang="fr-FR" dirty="0" smtClean="0"/>
              <a:t> »: Adam Smith et l’intér</a:t>
            </a:r>
            <a:r>
              <a:rPr lang="fr-FR" dirty="0" smtClean="0"/>
              <a:t>êt individuel</a:t>
            </a:r>
          </a:p>
          <a:p>
            <a:endParaRPr lang="fr-FR" dirty="0"/>
          </a:p>
          <a:p>
            <a:r>
              <a:rPr lang="fr-FR" dirty="0" smtClean="0"/>
              <a:t>« Intér</a:t>
            </a:r>
            <a:r>
              <a:rPr lang="fr-FR" dirty="0" smtClean="0"/>
              <a:t>êt général »: Jean-Jacques Rousseau et le civisme du souverain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0784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système électoral peut-il prévoir?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514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Idées pour dépasser le système représentatif…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Sénat: 	-</a:t>
            </a:r>
            <a:r>
              <a:rPr lang="fr-FR" dirty="0" err="1" smtClean="0"/>
              <a:t>clérocratie</a:t>
            </a:r>
            <a:r>
              <a:rPr lang="fr-FR" dirty="0" smtClean="0"/>
              <a:t> et attachés parlementaires experts et </a:t>
            </a:r>
          </a:p>
          <a:p>
            <a:r>
              <a:rPr lang="fr-FR" dirty="0"/>
              <a:t>	</a:t>
            </a:r>
            <a:r>
              <a:rPr lang="fr-FR" dirty="0" smtClean="0"/>
              <a:t>	- conférences de citoyens (p.94)</a:t>
            </a:r>
          </a:p>
          <a:p>
            <a:endParaRPr lang="fr-FR" dirty="0"/>
          </a:p>
          <a:p>
            <a:r>
              <a:rPr lang="fr-FR" dirty="0" smtClean="0"/>
              <a:t>ONGE (CESE)</a:t>
            </a:r>
          </a:p>
          <a:p>
            <a:endParaRPr lang="fr-FR" dirty="0"/>
          </a:p>
          <a:p>
            <a:r>
              <a:rPr lang="fr-FR" dirty="0" err="1" smtClean="0"/>
              <a:t>Bioconstitution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International?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43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733424"/>
            <a:ext cx="7520940" cy="548640"/>
          </a:xfrm>
        </p:spPr>
        <p:txBody>
          <a:bodyPr/>
          <a:lstStyle/>
          <a:p>
            <a:r>
              <a:rPr lang="fr-FR" dirty="0" smtClean="0"/>
              <a:t>Qui va mettre en place un système qui </a:t>
            </a:r>
            <a:r>
              <a:rPr lang="fr-FR" dirty="0" smtClean="0"/>
              <a:t>ôte aux représentants du peuple leur pouvoir de décider? Pas eux, en tout cas…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2136772"/>
            <a:ext cx="7520940" cy="3579849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Etudier les logiques d’élargissement des droits de vote…</a:t>
            </a:r>
          </a:p>
          <a:p>
            <a:endParaRPr lang="fr-FR" dirty="0"/>
          </a:p>
          <a:p>
            <a:r>
              <a:rPr lang="fr-FR" dirty="0"/>
              <a:t>Luttes pour l’élargissement du suffrage impose aux électeurs l’acceptation d’intérêts non légalement représentés!! (oubli de Bourg et </a:t>
            </a:r>
            <a:r>
              <a:rPr lang="fr-FR" dirty="0" err="1"/>
              <a:t>Whiteside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86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Autolimitation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Limites politiques au fonctionnement du marché</a:t>
            </a:r>
          </a:p>
          <a:p>
            <a:endParaRPr lang="fr-FR" dirty="0"/>
          </a:p>
          <a:p>
            <a:r>
              <a:rPr lang="fr-FR" dirty="0" smtClean="0"/>
              <a:t>Comment installer des limites internationales avec tant de « passagers clandestins »?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95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de contr</a:t>
            </a:r>
            <a:r>
              <a:rPr lang="fr-FR" dirty="0" smtClean="0"/>
              <a:t>ôle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 l’Agence internationale de l’Energie atomique</a:t>
            </a:r>
          </a:p>
          <a:p>
            <a:r>
              <a:rPr lang="fr-FR" dirty="0" smtClean="0"/>
              <a:t>Comme le FMI</a:t>
            </a:r>
          </a:p>
          <a:p>
            <a:r>
              <a:rPr lang="fr-FR" dirty="0" smtClean="0"/>
              <a:t>Comme la Banque mondiale</a:t>
            </a:r>
          </a:p>
          <a:p>
            <a:r>
              <a:rPr lang="fr-FR" dirty="0" smtClean="0"/>
              <a:t>Comme le PNUD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Etablir un cadastre des effet de chaque Etat sur la globalité </a:t>
            </a:r>
            <a:r>
              <a:rPr lang="fr-FR" smtClean="0"/>
              <a:t>des autres…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3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48</TotalTime>
  <Words>179</Words>
  <Application>Microsoft Macintosh PowerPoint</Application>
  <PresentationFormat>Présentation à l'écran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Angles</vt:lpstr>
      <vt:lpstr>La démocratie telle qu'elle fonctionne aujourd'hui est -elle à la hauteur des  prises de décisions urgentes et nécessaires ?</vt:lpstr>
      <vt:lpstr>Un livre: Vers une démocratie écologique</vt:lpstr>
      <vt:lpstr>2 visions de la représentation</vt:lpstr>
      <vt:lpstr>Un système électoral peut-il prévoir?</vt:lpstr>
      <vt:lpstr>Idées pour dépasser le système représentatif…</vt:lpstr>
      <vt:lpstr>Qui va mettre en place un système qui ôte aux représentants du peuple leur pouvoir de décider? Pas eux, en tout cas…</vt:lpstr>
      <vt:lpstr>Autolimitation </vt:lpstr>
      <vt:lpstr>Mesures de contrôle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démocratie telle qu'elle fonctionne aujourd'hui est -elle à la hauteur des  prises de décisions urgentes et nécessaires ?</dc:title>
  <dc:creator>Pierre Verjans</dc:creator>
  <cp:lastModifiedBy>Pierre Verjans</cp:lastModifiedBy>
  <cp:revision>5</cp:revision>
  <dcterms:created xsi:type="dcterms:W3CDTF">2012-03-25T19:23:49Z</dcterms:created>
  <dcterms:modified xsi:type="dcterms:W3CDTF">2012-03-25T20:12:15Z</dcterms:modified>
</cp:coreProperties>
</file>