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57" r:id="rId4"/>
    <p:sldId id="258" r:id="rId5"/>
    <p:sldId id="263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17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645977-D917-8745-86D1-D4D6AF185D2D}" type="doc">
      <dgm:prSet loTypeId="urn:microsoft.com/office/officeart/2005/8/layout/cycle7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88FC72E-47CE-984E-AD49-CEB1998899FB}">
      <dgm:prSet phldrT="[Texte]"/>
      <dgm:spPr/>
      <dgm:t>
        <a:bodyPr/>
        <a:lstStyle/>
        <a:p>
          <a:r>
            <a:rPr lang="fr-FR" dirty="0" smtClean="0"/>
            <a:t>Rituels</a:t>
          </a:r>
          <a:endParaRPr lang="fr-FR" dirty="0"/>
        </a:p>
      </dgm:t>
    </dgm:pt>
    <dgm:pt modelId="{A3AE9230-CFE0-3A4B-831C-8A591AFEDA35}" type="parTrans" cxnId="{2FF1F75B-43A5-D544-A4E3-0CB2748B2F1A}">
      <dgm:prSet/>
      <dgm:spPr/>
      <dgm:t>
        <a:bodyPr/>
        <a:lstStyle/>
        <a:p>
          <a:endParaRPr lang="fr-FR"/>
        </a:p>
      </dgm:t>
    </dgm:pt>
    <dgm:pt modelId="{89A8E86F-F041-6044-83A5-76E89466C9F6}" type="sibTrans" cxnId="{2FF1F75B-43A5-D544-A4E3-0CB2748B2F1A}">
      <dgm:prSet/>
      <dgm:spPr/>
      <dgm:t>
        <a:bodyPr/>
        <a:lstStyle/>
        <a:p>
          <a:endParaRPr lang="fr-FR"/>
        </a:p>
      </dgm:t>
    </dgm:pt>
    <dgm:pt modelId="{BF882060-1515-F846-834C-05A4B25EFC3F}">
      <dgm:prSet phldrT="[Texte]"/>
      <dgm:spPr/>
      <dgm:t>
        <a:bodyPr/>
        <a:lstStyle/>
        <a:p>
          <a:r>
            <a:rPr lang="fr-FR" dirty="0" smtClean="0"/>
            <a:t>Interdits</a:t>
          </a:r>
          <a:endParaRPr lang="fr-FR" dirty="0"/>
        </a:p>
      </dgm:t>
    </dgm:pt>
    <dgm:pt modelId="{5140B78F-54AF-A04E-932B-C12378FDC3BA}" type="parTrans" cxnId="{9F7A9AC5-55D6-C443-866C-0012C340187F}">
      <dgm:prSet/>
      <dgm:spPr/>
      <dgm:t>
        <a:bodyPr/>
        <a:lstStyle/>
        <a:p>
          <a:endParaRPr lang="fr-FR"/>
        </a:p>
      </dgm:t>
    </dgm:pt>
    <dgm:pt modelId="{67D604C9-8B17-E141-9E5B-38FC85607453}" type="sibTrans" cxnId="{9F7A9AC5-55D6-C443-866C-0012C340187F}">
      <dgm:prSet/>
      <dgm:spPr/>
      <dgm:t>
        <a:bodyPr/>
        <a:lstStyle/>
        <a:p>
          <a:endParaRPr lang="fr-FR"/>
        </a:p>
      </dgm:t>
    </dgm:pt>
    <dgm:pt modelId="{78A82A26-FA51-F64D-AF4D-2F25B9B91EB4}">
      <dgm:prSet phldrT="[Texte]"/>
      <dgm:spPr/>
      <dgm:t>
        <a:bodyPr/>
        <a:lstStyle/>
        <a:p>
          <a:r>
            <a:rPr lang="fr-FR" dirty="0" smtClean="0"/>
            <a:t>Mythe</a:t>
          </a:r>
          <a:endParaRPr lang="fr-FR" dirty="0"/>
        </a:p>
      </dgm:t>
    </dgm:pt>
    <dgm:pt modelId="{3B2A5A51-7840-004D-99DB-9FFEC2051890}" type="parTrans" cxnId="{626AC100-331F-AA4D-839B-DCEAF788F415}">
      <dgm:prSet/>
      <dgm:spPr/>
      <dgm:t>
        <a:bodyPr/>
        <a:lstStyle/>
        <a:p>
          <a:endParaRPr lang="fr-FR"/>
        </a:p>
      </dgm:t>
    </dgm:pt>
    <dgm:pt modelId="{CC621E12-1187-A94E-9DD8-D7FC8C578843}" type="sibTrans" cxnId="{626AC100-331F-AA4D-839B-DCEAF788F415}">
      <dgm:prSet/>
      <dgm:spPr/>
      <dgm:t>
        <a:bodyPr/>
        <a:lstStyle/>
        <a:p>
          <a:endParaRPr lang="fr-FR"/>
        </a:p>
      </dgm:t>
    </dgm:pt>
    <dgm:pt modelId="{76C518DF-2F2D-324B-9DF0-809AEBB7FEB7}" type="pres">
      <dgm:prSet presAssocID="{3E645977-D917-8745-86D1-D4D6AF185D2D}" presName="Name0" presStyleCnt="0">
        <dgm:presLayoutVars>
          <dgm:dir/>
          <dgm:resizeHandles val="exact"/>
        </dgm:presLayoutVars>
      </dgm:prSet>
      <dgm:spPr/>
    </dgm:pt>
    <dgm:pt modelId="{1AF9F2D6-263A-0648-837A-24435CA286D1}" type="pres">
      <dgm:prSet presAssocID="{788FC72E-47CE-984E-AD49-CEB1998899FB}" presName="node" presStyleLbl="node1" presStyleIdx="0" presStyleCnt="3">
        <dgm:presLayoutVars>
          <dgm:bulletEnabled val="1"/>
        </dgm:presLayoutVars>
      </dgm:prSet>
      <dgm:spPr/>
    </dgm:pt>
    <dgm:pt modelId="{12D1F9D7-8896-BC4F-9DF7-B5D6C4749DD0}" type="pres">
      <dgm:prSet presAssocID="{89A8E86F-F041-6044-83A5-76E89466C9F6}" presName="sibTrans" presStyleLbl="sibTrans2D1" presStyleIdx="0" presStyleCnt="3"/>
      <dgm:spPr/>
    </dgm:pt>
    <dgm:pt modelId="{1AE7AE21-3C6C-EC45-B70B-5A5975BA2D91}" type="pres">
      <dgm:prSet presAssocID="{89A8E86F-F041-6044-83A5-76E89466C9F6}" presName="connectorText" presStyleLbl="sibTrans2D1" presStyleIdx="0" presStyleCnt="3"/>
      <dgm:spPr/>
    </dgm:pt>
    <dgm:pt modelId="{22400C4C-6DCE-364F-8F74-0E0C4F2CC809}" type="pres">
      <dgm:prSet presAssocID="{BF882060-1515-F846-834C-05A4B25EFC3F}" presName="node" presStyleLbl="node1" presStyleIdx="1" presStyleCnt="3">
        <dgm:presLayoutVars>
          <dgm:bulletEnabled val="1"/>
        </dgm:presLayoutVars>
      </dgm:prSet>
      <dgm:spPr/>
    </dgm:pt>
    <dgm:pt modelId="{8301290C-80C7-E444-8691-6B8D8818D94D}" type="pres">
      <dgm:prSet presAssocID="{67D604C9-8B17-E141-9E5B-38FC85607453}" presName="sibTrans" presStyleLbl="sibTrans2D1" presStyleIdx="1" presStyleCnt="3"/>
      <dgm:spPr/>
    </dgm:pt>
    <dgm:pt modelId="{F6CBAA96-36E6-CC4E-81E2-EA59F8B3FED6}" type="pres">
      <dgm:prSet presAssocID="{67D604C9-8B17-E141-9E5B-38FC85607453}" presName="connectorText" presStyleLbl="sibTrans2D1" presStyleIdx="1" presStyleCnt="3"/>
      <dgm:spPr/>
    </dgm:pt>
    <dgm:pt modelId="{DD2BD4FA-1AAA-DC40-8F05-14DD14FA6F5B}" type="pres">
      <dgm:prSet presAssocID="{78A82A26-FA51-F64D-AF4D-2F25B9B91EB4}" presName="node" presStyleLbl="node1" presStyleIdx="2" presStyleCnt="3">
        <dgm:presLayoutVars>
          <dgm:bulletEnabled val="1"/>
        </dgm:presLayoutVars>
      </dgm:prSet>
      <dgm:spPr/>
    </dgm:pt>
    <dgm:pt modelId="{EE31027A-5706-5B45-8889-1BFCC771B7F6}" type="pres">
      <dgm:prSet presAssocID="{CC621E12-1187-A94E-9DD8-D7FC8C578843}" presName="sibTrans" presStyleLbl="sibTrans2D1" presStyleIdx="2" presStyleCnt="3"/>
      <dgm:spPr/>
    </dgm:pt>
    <dgm:pt modelId="{095045A5-8456-7F4D-A61C-322027E2001B}" type="pres">
      <dgm:prSet presAssocID="{CC621E12-1187-A94E-9DD8-D7FC8C578843}" presName="connectorText" presStyleLbl="sibTrans2D1" presStyleIdx="2" presStyleCnt="3"/>
      <dgm:spPr/>
    </dgm:pt>
  </dgm:ptLst>
  <dgm:cxnLst>
    <dgm:cxn modelId="{9F7A9AC5-55D6-C443-866C-0012C340187F}" srcId="{3E645977-D917-8745-86D1-D4D6AF185D2D}" destId="{BF882060-1515-F846-834C-05A4B25EFC3F}" srcOrd="1" destOrd="0" parTransId="{5140B78F-54AF-A04E-932B-C12378FDC3BA}" sibTransId="{67D604C9-8B17-E141-9E5B-38FC85607453}"/>
    <dgm:cxn modelId="{3AB22CC1-AB97-8743-8C80-76E13B6080DC}" type="presOf" srcId="{67D604C9-8B17-E141-9E5B-38FC85607453}" destId="{8301290C-80C7-E444-8691-6B8D8818D94D}" srcOrd="0" destOrd="0" presId="urn:microsoft.com/office/officeart/2005/8/layout/cycle7"/>
    <dgm:cxn modelId="{C5E080DA-10FD-214C-9866-8A21D78399CC}" type="presOf" srcId="{788FC72E-47CE-984E-AD49-CEB1998899FB}" destId="{1AF9F2D6-263A-0648-837A-24435CA286D1}" srcOrd="0" destOrd="0" presId="urn:microsoft.com/office/officeart/2005/8/layout/cycle7"/>
    <dgm:cxn modelId="{2FF1F75B-43A5-D544-A4E3-0CB2748B2F1A}" srcId="{3E645977-D917-8745-86D1-D4D6AF185D2D}" destId="{788FC72E-47CE-984E-AD49-CEB1998899FB}" srcOrd="0" destOrd="0" parTransId="{A3AE9230-CFE0-3A4B-831C-8A591AFEDA35}" sibTransId="{89A8E86F-F041-6044-83A5-76E89466C9F6}"/>
    <dgm:cxn modelId="{84E08AC0-19A9-434A-8B9C-57931FCFF4EA}" type="presOf" srcId="{78A82A26-FA51-F64D-AF4D-2F25B9B91EB4}" destId="{DD2BD4FA-1AAA-DC40-8F05-14DD14FA6F5B}" srcOrd="0" destOrd="0" presId="urn:microsoft.com/office/officeart/2005/8/layout/cycle7"/>
    <dgm:cxn modelId="{96E44A16-E2F8-B04E-98B0-A94C1D040389}" type="presOf" srcId="{CC621E12-1187-A94E-9DD8-D7FC8C578843}" destId="{EE31027A-5706-5B45-8889-1BFCC771B7F6}" srcOrd="0" destOrd="0" presId="urn:microsoft.com/office/officeart/2005/8/layout/cycle7"/>
    <dgm:cxn modelId="{D4D75E89-6E2B-364D-B424-5BD9DCF0EC9C}" type="presOf" srcId="{CC621E12-1187-A94E-9DD8-D7FC8C578843}" destId="{095045A5-8456-7F4D-A61C-322027E2001B}" srcOrd="1" destOrd="0" presId="urn:microsoft.com/office/officeart/2005/8/layout/cycle7"/>
    <dgm:cxn modelId="{0BCB6F51-D01A-D340-A13F-B8B0289ACF65}" type="presOf" srcId="{BF882060-1515-F846-834C-05A4B25EFC3F}" destId="{22400C4C-6DCE-364F-8F74-0E0C4F2CC809}" srcOrd="0" destOrd="0" presId="urn:microsoft.com/office/officeart/2005/8/layout/cycle7"/>
    <dgm:cxn modelId="{626AC100-331F-AA4D-839B-DCEAF788F415}" srcId="{3E645977-D917-8745-86D1-D4D6AF185D2D}" destId="{78A82A26-FA51-F64D-AF4D-2F25B9B91EB4}" srcOrd="2" destOrd="0" parTransId="{3B2A5A51-7840-004D-99DB-9FFEC2051890}" sibTransId="{CC621E12-1187-A94E-9DD8-D7FC8C578843}"/>
    <dgm:cxn modelId="{CF116998-A899-5F45-953F-F1C585414F5C}" type="presOf" srcId="{3E645977-D917-8745-86D1-D4D6AF185D2D}" destId="{76C518DF-2F2D-324B-9DF0-809AEBB7FEB7}" srcOrd="0" destOrd="0" presId="urn:microsoft.com/office/officeart/2005/8/layout/cycle7"/>
    <dgm:cxn modelId="{DF892F4C-502D-3948-80E1-84CB73805460}" type="presOf" srcId="{67D604C9-8B17-E141-9E5B-38FC85607453}" destId="{F6CBAA96-36E6-CC4E-81E2-EA59F8B3FED6}" srcOrd="1" destOrd="0" presId="urn:microsoft.com/office/officeart/2005/8/layout/cycle7"/>
    <dgm:cxn modelId="{6EB3ABCB-D528-CB4C-A5D6-DFEF4CCBE52F}" type="presOf" srcId="{89A8E86F-F041-6044-83A5-76E89466C9F6}" destId="{12D1F9D7-8896-BC4F-9DF7-B5D6C4749DD0}" srcOrd="0" destOrd="0" presId="urn:microsoft.com/office/officeart/2005/8/layout/cycle7"/>
    <dgm:cxn modelId="{16D47098-960D-EB4B-AAA5-4DE95103086D}" type="presOf" srcId="{89A8E86F-F041-6044-83A5-76E89466C9F6}" destId="{1AE7AE21-3C6C-EC45-B70B-5A5975BA2D91}" srcOrd="1" destOrd="0" presId="urn:microsoft.com/office/officeart/2005/8/layout/cycle7"/>
    <dgm:cxn modelId="{034B3A7C-B94F-5B43-9375-057D8D1581C1}" type="presParOf" srcId="{76C518DF-2F2D-324B-9DF0-809AEBB7FEB7}" destId="{1AF9F2D6-263A-0648-837A-24435CA286D1}" srcOrd="0" destOrd="0" presId="urn:microsoft.com/office/officeart/2005/8/layout/cycle7"/>
    <dgm:cxn modelId="{5AA38268-7DBA-604A-B56E-BB3DE5F605F3}" type="presParOf" srcId="{76C518DF-2F2D-324B-9DF0-809AEBB7FEB7}" destId="{12D1F9D7-8896-BC4F-9DF7-B5D6C4749DD0}" srcOrd="1" destOrd="0" presId="urn:microsoft.com/office/officeart/2005/8/layout/cycle7"/>
    <dgm:cxn modelId="{0BD2B80B-D095-7E46-A923-2D2FDFC4EEF9}" type="presParOf" srcId="{12D1F9D7-8896-BC4F-9DF7-B5D6C4749DD0}" destId="{1AE7AE21-3C6C-EC45-B70B-5A5975BA2D91}" srcOrd="0" destOrd="0" presId="urn:microsoft.com/office/officeart/2005/8/layout/cycle7"/>
    <dgm:cxn modelId="{D223BA4A-CFFE-3A49-9532-E02973B80E02}" type="presParOf" srcId="{76C518DF-2F2D-324B-9DF0-809AEBB7FEB7}" destId="{22400C4C-6DCE-364F-8F74-0E0C4F2CC809}" srcOrd="2" destOrd="0" presId="urn:microsoft.com/office/officeart/2005/8/layout/cycle7"/>
    <dgm:cxn modelId="{836E4FC7-F7D4-0A46-8E12-61921800B4A4}" type="presParOf" srcId="{76C518DF-2F2D-324B-9DF0-809AEBB7FEB7}" destId="{8301290C-80C7-E444-8691-6B8D8818D94D}" srcOrd="3" destOrd="0" presId="urn:microsoft.com/office/officeart/2005/8/layout/cycle7"/>
    <dgm:cxn modelId="{0EA2C1DC-4B1D-A044-B8A6-661FF88F6D97}" type="presParOf" srcId="{8301290C-80C7-E444-8691-6B8D8818D94D}" destId="{F6CBAA96-36E6-CC4E-81E2-EA59F8B3FED6}" srcOrd="0" destOrd="0" presId="urn:microsoft.com/office/officeart/2005/8/layout/cycle7"/>
    <dgm:cxn modelId="{8718D418-04C8-234D-8645-368539ADEB53}" type="presParOf" srcId="{76C518DF-2F2D-324B-9DF0-809AEBB7FEB7}" destId="{DD2BD4FA-1AAA-DC40-8F05-14DD14FA6F5B}" srcOrd="4" destOrd="0" presId="urn:microsoft.com/office/officeart/2005/8/layout/cycle7"/>
    <dgm:cxn modelId="{F1EE8B97-85EF-D843-9219-881EFDDE08B9}" type="presParOf" srcId="{76C518DF-2F2D-324B-9DF0-809AEBB7FEB7}" destId="{EE31027A-5706-5B45-8889-1BFCC771B7F6}" srcOrd="5" destOrd="0" presId="urn:microsoft.com/office/officeart/2005/8/layout/cycle7"/>
    <dgm:cxn modelId="{42F3FC82-400D-D54E-B56B-9BD4F0AE237A}" type="presParOf" srcId="{EE31027A-5706-5B45-8889-1BFCC771B7F6}" destId="{095045A5-8456-7F4D-A61C-322027E2001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F9F2D6-263A-0648-837A-24435CA286D1}">
      <dsp:nvSpPr>
        <dsp:cNvPr id="0" name=""/>
        <dsp:cNvSpPr/>
      </dsp:nvSpPr>
      <dsp:spPr>
        <a:xfrm>
          <a:off x="2943448" y="1570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/>
            <a:t>Rituels</a:t>
          </a:r>
          <a:endParaRPr lang="fr-FR" sz="4000" kern="1200" dirty="0"/>
        </a:p>
      </dsp:txBody>
      <dsp:txXfrm>
        <a:off x="2977756" y="35878"/>
        <a:ext cx="2274087" cy="1102735"/>
      </dsp:txXfrm>
    </dsp:sp>
    <dsp:sp modelId="{12D1F9D7-8896-BC4F-9DF7-B5D6C4749DD0}">
      <dsp:nvSpPr>
        <dsp:cNvPr id="0" name=""/>
        <dsp:cNvSpPr/>
      </dsp:nvSpPr>
      <dsp:spPr>
        <a:xfrm rot="3600000">
          <a:off x="4471334" y="2058153"/>
          <a:ext cx="1222085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4594326" y="2140148"/>
        <a:ext cx="976101" cy="245983"/>
      </dsp:txXfrm>
    </dsp:sp>
    <dsp:sp modelId="{22400C4C-6DCE-364F-8F74-0E0C4F2CC809}">
      <dsp:nvSpPr>
        <dsp:cNvPr id="0" name=""/>
        <dsp:cNvSpPr/>
      </dsp:nvSpPr>
      <dsp:spPr>
        <a:xfrm>
          <a:off x="4878603" y="3353357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/>
            <a:t>Interdits</a:t>
          </a:r>
          <a:endParaRPr lang="fr-FR" sz="4000" kern="1200" dirty="0"/>
        </a:p>
      </dsp:txBody>
      <dsp:txXfrm>
        <a:off x="4912911" y="3387665"/>
        <a:ext cx="2274087" cy="1102735"/>
      </dsp:txXfrm>
    </dsp:sp>
    <dsp:sp modelId="{8301290C-80C7-E444-8691-6B8D8818D94D}">
      <dsp:nvSpPr>
        <dsp:cNvPr id="0" name=""/>
        <dsp:cNvSpPr/>
      </dsp:nvSpPr>
      <dsp:spPr>
        <a:xfrm rot="10800000">
          <a:off x="3503757" y="3734047"/>
          <a:ext cx="1222085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 rot="10800000">
        <a:off x="3626749" y="3816042"/>
        <a:ext cx="976101" cy="245983"/>
      </dsp:txXfrm>
    </dsp:sp>
    <dsp:sp modelId="{DD2BD4FA-1AAA-DC40-8F05-14DD14FA6F5B}">
      <dsp:nvSpPr>
        <dsp:cNvPr id="0" name=""/>
        <dsp:cNvSpPr/>
      </dsp:nvSpPr>
      <dsp:spPr>
        <a:xfrm>
          <a:off x="1008292" y="3353357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/>
            <a:t>Mythe</a:t>
          </a:r>
          <a:endParaRPr lang="fr-FR" sz="4000" kern="1200" dirty="0"/>
        </a:p>
      </dsp:txBody>
      <dsp:txXfrm>
        <a:off x="1042600" y="3387665"/>
        <a:ext cx="2274087" cy="1102735"/>
      </dsp:txXfrm>
    </dsp:sp>
    <dsp:sp modelId="{EE31027A-5706-5B45-8889-1BFCC771B7F6}">
      <dsp:nvSpPr>
        <dsp:cNvPr id="0" name=""/>
        <dsp:cNvSpPr/>
      </dsp:nvSpPr>
      <dsp:spPr>
        <a:xfrm rot="18000000">
          <a:off x="2536179" y="2058153"/>
          <a:ext cx="1222085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/>
        </a:p>
      </dsp:txBody>
      <dsp:txXfrm>
        <a:off x="2659171" y="2140148"/>
        <a:ext cx="976101" cy="245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BE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13" name="Espace réservé pour une image 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B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Faire glisser l'image vers l'espace réservé ou cliquer sur l'icône pour l'ajouter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E3A0B05-A77A-D648-A32B-AB26CB6835A6}" type="datetimeFigureOut">
              <a:rPr lang="fr-FR" smtClean="0"/>
              <a:t>10/03/13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D30A5AE-0B9A-B44A-B374-DAFDF3E5071A}" type="slidenum">
              <a:rPr lang="fr-FR" smtClean="0"/>
              <a:t>‹#›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  <a:p>
            <a:pPr lvl="1" eaLnBrk="1" latinLnBrk="0" hangingPunct="1"/>
            <a:r>
              <a:rPr kumimoji="0" lang="nl-BE" smtClean="0"/>
              <a:t>Deuxième niveau</a:t>
            </a:r>
          </a:p>
          <a:p>
            <a:pPr lvl="2" eaLnBrk="1" latinLnBrk="0" hangingPunct="1"/>
            <a:r>
              <a:rPr kumimoji="0" lang="nl-BE" smtClean="0"/>
              <a:t>Troisième niveau</a:t>
            </a:r>
          </a:p>
          <a:p>
            <a:pPr lvl="3" eaLnBrk="1" latinLnBrk="0" hangingPunct="1"/>
            <a:r>
              <a:rPr kumimoji="0" lang="nl-BE" smtClean="0"/>
              <a:t>Quatrième niveau</a:t>
            </a:r>
          </a:p>
          <a:p>
            <a:pPr lvl="4" eaLnBrk="1" latinLnBrk="0" hangingPunct="1"/>
            <a:r>
              <a:rPr kumimoji="0" lang="nl-BE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violence et le sacré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Pierre Verjans</a:t>
            </a:r>
          </a:p>
          <a:p>
            <a:r>
              <a:rPr lang="fr-FR" dirty="0" smtClean="0"/>
              <a:t>Université de Liège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3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>René Girard (1923 - </a:t>
            </a:r>
            <a:r>
              <a:rPr lang="fr-FR" dirty="0" smtClean="0">
                <a:latin typeface="Trebuchet MS" charset="0"/>
                <a:ea typeface="ＭＳ Ｐゴシック" charset="0"/>
                <a:cs typeface="ＭＳ Ｐゴシック" charset="0"/>
              </a:rPr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La violence et le sacré</a:t>
            </a:r>
            <a:r>
              <a:rPr lang="fr-FR" dirty="0" smtClean="0"/>
              <a:t>, 1972</a:t>
            </a:r>
          </a:p>
          <a:p>
            <a:endParaRPr lang="fr-FR" dirty="0" smtClean="0"/>
          </a:p>
          <a:p>
            <a:r>
              <a:rPr lang="fr-FR" i="1" dirty="0" smtClean="0"/>
              <a:t>Sanglantes origines</a:t>
            </a:r>
            <a:r>
              <a:rPr lang="fr-FR" dirty="0" smtClean="0"/>
              <a:t>, 2011 (1987)</a:t>
            </a:r>
          </a:p>
          <a:p>
            <a:endParaRPr lang="fr-FR" i="1" dirty="0" smtClean="0"/>
          </a:p>
          <a:p>
            <a:r>
              <a:rPr lang="fr-FR" i="1" dirty="0" smtClean="0"/>
              <a:t>Achever Clausewitz</a:t>
            </a:r>
            <a:r>
              <a:rPr lang="fr-FR" dirty="0" smtClean="0"/>
              <a:t>, 2007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51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>	</a:t>
            </a:r>
            <a:r>
              <a:rPr lang="fr-FR" i="1" dirty="0">
                <a:latin typeface="Trebuchet MS" charset="0"/>
                <a:ea typeface="ＭＳ Ｐゴシック" charset="0"/>
                <a:cs typeface="ＭＳ Ｐゴシック" charset="0"/>
              </a:rPr>
              <a:t>la Violence et le sacré</a:t>
            </a:r>
          </a:p>
        </p:txBody>
      </p:sp>
      <p:sp>
        <p:nvSpPr>
          <p:cNvPr id="2355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Œdipe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victime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maudite</a:t>
            </a: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			bénite</a:t>
            </a: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	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 </a:t>
            </a:r>
            <a:r>
              <a:rPr lang="fr-FR" i="1" dirty="0" err="1">
                <a:latin typeface="Georgia" charset="0"/>
                <a:ea typeface="ＭＳ Ｐゴシック" charset="0"/>
                <a:cs typeface="ＭＳ Ｐゴシック" charset="0"/>
              </a:rPr>
              <a:t>sacri</a:t>
            </a:r>
            <a:r>
              <a:rPr lang="fr-FR" dirty="0" err="1">
                <a:latin typeface="Georgia" charset="0"/>
                <a:ea typeface="ＭＳ Ｐゴシック" charset="0"/>
                <a:cs typeface="ＭＳ Ｐゴシック" charset="0"/>
              </a:rPr>
              <a:t>-</a:t>
            </a:r>
            <a:r>
              <a:rPr lang="fr-FR" i="1" dirty="0" err="1">
                <a:latin typeface="Georgia" charset="0"/>
                <a:ea typeface="ＭＳ Ｐゴシック" charset="0"/>
                <a:cs typeface="ＭＳ Ｐゴシック" charset="0"/>
              </a:rPr>
              <a:t>fice</a:t>
            </a: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</a:t>
            </a: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marginale</a:t>
            </a: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</a:t>
            </a: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vengeance</a:t>
            </a: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</a:t>
            </a: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</a:t>
            </a:r>
            <a:r>
              <a:rPr lang="fr-FR" dirty="0" smtClean="0">
                <a:latin typeface="Georgia" charset="0"/>
                <a:ea typeface="ＭＳ Ｐゴシック" charset="0"/>
                <a:cs typeface="ＭＳ Ｐゴシック" charset="0"/>
              </a:rPr>
              <a:t>violence 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fr-FR" dirty="0" err="1">
                <a:latin typeface="Georgia" charset="0"/>
                <a:ea typeface="ＭＳ Ｐゴシック" charset="0"/>
                <a:cs typeface="ＭＳ Ｐゴシック" charset="0"/>
              </a:rPr>
              <a:t>v.généralisée</a:t>
            </a:r>
            <a:r>
              <a:rPr lang="fr-FR" dirty="0" err="1"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fr-FR" dirty="0" err="1">
                <a:latin typeface="Georgia" charset="0"/>
                <a:ea typeface="ＭＳ Ｐゴシック" charset="0"/>
                <a:cs typeface="ＭＳ Ｐゴシック" charset="0"/>
              </a:rPr>
              <a:t>rituelle</a:t>
            </a: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507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re 1"/>
          <p:cNvSpPr>
            <a:spLocks noGrp="1"/>
          </p:cNvSpPr>
          <p:nvPr>
            <p:ph type="title"/>
          </p:nvPr>
        </p:nvSpPr>
        <p:spPr>
          <a:xfrm>
            <a:off x="457200" y="253535"/>
            <a:ext cx="8229600" cy="196340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>			Violence</a:t>
            </a:r>
            <a:b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</a:br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>			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</a:t>
            </a:r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/>
            </a:r>
            <a:b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</a:br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>			</a:t>
            </a:r>
            <a:r>
              <a:rPr lang="fr-FR" i="1" dirty="0">
                <a:latin typeface="Trebuchet MS" charset="0"/>
                <a:ea typeface="ＭＳ Ｐゴシック" charset="0"/>
                <a:cs typeface="ＭＳ Ｐゴシック" charset="0"/>
              </a:rPr>
              <a:t>mimésis</a:t>
            </a:r>
          </a:p>
        </p:txBody>
      </p:sp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>
          <a:xfrm>
            <a:off x="457200" y="2475231"/>
            <a:ext cx="8229600" cy="3955573"/>
          </a:xfrm>
        </p:spPr>
        <p:txBody>
          <a:bodyPr>
            <a:normAutofit fontScale="92500" lnSpcReduction="10000"/>
          </a:bodyPr>
          <a:lstStyle/>
          <a:p>
            <a:pPr algn="ctr"/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	</a:t>
            </a:r>
            <a:r>
              <a:rPr lang="fr-FR" dirty="0">
                <a:latin typeface="Wingdings" charset="0"/>
                <a:ea typeface="ＭＳ Ｐゴシック" charset="0"/>
                <a:cs typeface="Wingdings" charset="0"/>
              </a:rPr>
              <a:t></a:t>
            </a: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processus d</a:t>
            </a:r>
            <a:r>
              <a:rPr lang="ja-JP" altLang="fr-FR" dirty="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fr-FR" altLang="ja-JP" dirty="0">
                <a:latin typeface="Georgia" charset="0"/>
                <a:ea typeface="ＭＳ Ｐゴシック" charset="0"/>
                <a:cs typeface="ＭＳ Ｐゴシック" charset="0"/>
              </a:rPr>
              <a:t>humanisation</a:t>
            </a: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de socialisation</a:t>
            </a: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</a:t>
            </a:r>
            <a:r>
              <a:rPr lang="fr-FR" dirty="0" err="1">
                <a:latin typeface="Georgia" charset="0"/>
                <a:ea typeface="ＭＳ Ｐゴシック" charset="0"/>
                <a:cs typeface="ＭＳ Ｐゴシック" charset="0"/>
              </a:rPr>
              <a:t>cfr</a:t>
            </a: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. apprentissage du langage,</a:t>
            </a: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envie, conformisme</a:t>
            </a:r>
          </a:p>
          <a:p>
            <a:pPr algn="ctr">
              <a:buFont typeface="Georgia" charset="0"/>
              <a:buNone/>
            </a:pP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</a:t>
            </a:r>
            <a:r>
              <a:rPr lang="fr-FR" dirty="0" smtClean="0">
                <a:latin typeface="Georgia" charset="0"/>
                <a:ea typeface="ＭＳ Ｐゴシック" charset="0"/>
                <a:cs typeface="ＭＳ Ｐゴシック" charset="0"/>
              </a:rPr>
              <a:t>relation  </a:t>
            </a:r>
            <a:r>
              <a:rPr lang="fr-FR" u="sng" dirty="0" smtClean="0">
                <a:latin typeface="Georgia" charset="0"/>
                <a:ea typeface="ＭＳ Ｐゴシック" charset="0"/>
                <a:cs typeface="ＭＳ Ｐゴシック" charset="0"/>
              </a:rPr>
              <a:t>Maître</a:t>
            </a:r>
            <a:endParaRPr lang="fr-FR" u="sng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algn="ctr">
              <a:buFont typeface="Georgia" charset="0"/>
              <a:buNone/>
            </a:pPr>
            <a:r>
              <a:rPr lang="fr-FR" dirty="0">
                <a:latin typeface="Georgia" charset="0"/>
                <a:ea typeface="ＭＳ Ｐゴシック" charset="0"/>
                <a:cs typeface="ＭＳ Ｐゴシック" charset="0"/>
              </a:rPr>
              <a:t>					</a:t>
            </a:r>
            <a:r>
              <a:rPr lang="fr-FR" dirty="0" smtClean="0">
                <a:latin typeface="Georgia" charset="0"/>
                <a:ea typeface="ＭＳ Ｐゴシック" charset="0"/>
                <a:cs typeface="ＭＳ Ｐゴシック" charset="0"/>
              </a:rPr>
              <a:t>      disciple</a:t>
            </a:r>
            <a:endParaRPr lang="fr-FR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700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religieux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712405"/>
              </p:ext>
            </p:extLst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72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Trebuchet MS" charset="0"/>
                <a:ea typeface="ＭＳ Ｐゴシック" charset="0"/>
                <a:cs typeface="ＭＳ Ｐゴシック" charset="0"/>
              </a:rPr>
              <a:t>Victime et malédiction</a:t>
            </a:r>
          </a:p>
        </p:txBody>
      </p:sp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Bible: 	victime innocente</a:t>
            </a: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			sacrifiée non parce qu</a:t>
            </a:r>
            <a:r>
              <a:rPr lang="ja-JP" altLang="fr-FR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fr-FR" altLang="ja-JP">
                <a:latin typeface="Georgia" charset="0"/>
                <a:ea typeface="ＭＳ Ｐゴシック" charset="0"/>
                <a:cs typeface="ＭＳ Ｐゴシック" charset="0"/>
              </a:rPr>
              <a:t>elle est coupable</a:t>
            </a: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					ni par les dieux</a:t>
            </a: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					mais par les hommes qui</a:t>
            </a: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				« ne savent pas ce qu</a:t>
            </a:r>
            <a:r>
              <a:rPr lang="ja-JP" altLang="fr-FR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fr-FR" altLang="ja-JP">
                <a:latin typeface="Georgia" charset="0"/>
                <a:ea typeface="ＭＳ Ｐゴシック" charset="0"/>
                <a:cs typeface="ＭＳ Ｐゴシック" charset="0"/>
              </a:rPr>
              <a:t>ils font »</a:t>
            </a:r>
          </a:p>
          <a:p>
            <a:pPr>
              <a:buFont typeface="Georgia" charset="0"/>
              <a:buNone/>
            </a:pPr>
            <a:endParaRPr lang="fr-FR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Evangile de Jean: effet miroir dans la passion de Jésus de Nazareth</a:t>
            </a: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Epitres de Paul: effet victimaire (agneau de Dieu)</a:t>
            </a:r>
          </a:p>
        </p:txBody>
      </p:sp>
    </p:spTree>
    <p:extLst>
      <p:ext uri="{BB962C8B-B14F-4D97-AF65-F5344CB8AC3E}">
        <p14:creationId xmlns:p14="http://schemas.microsoft.com/office/powerpoint/2010/main" val="936154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>
                <a:latin typeface="Trebuchet MS" charset="0"/>
                <a:ea typeface="ＭＳ Ｐゴシック" charset="0"/>
                <a:cs typeface="ＭＳ Ｐゴシック" charset="0"/>
              </a:rPr>
              <a:t>Bouc émissaire</a:t>
            </a:r>
          </a:p>
        </p:txBody>
      </p:sp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Victime rituelle, </a:t>
            </a: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			répétition de la scène du meurtre </a:t>
            </a:r>
          </a:p>
          <a:p>
            <a:pPr>
              <a:buFont typeface="Georgia" charset="0"/>
              <a:buNone/>
            </a:pPr>
            <a:endParaRPr lang="fr-FR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Georgia" charset="0"/>
              <a:buNone/>
            </a:pPr>
            <a:r>
              <a:rPr lang="fr-FR">
                <a:latin typeface="Georgia" charset="0"/>
                <a:ea typeface="ＭＳ Ｐゴシック" charset="0"/>
                <a:cs typeface="ＭＳ Ｐゴシック" charset="0"/>
              </a:rPr>
              <a:t>pour échapper au retour de la violence généralisée</a:t>
            </a:r>
          </a:p>
        </p:txBody>
      </p:sp>
    </p:spTree>
    <p:extLst>
      <p:ext uri="{BB962C8B-B14F-4D97-AF65-F5344CB8AC3E}">
        <p14:creationId xmlns:p14="http://schemas.microsoft.com/office/powerpoint/2010/main" val="721790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Clausewitz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Montée aux extr</a:t>
            </a:r>
            <a:r>
              <a:rPr lang="fr-FR" dirty="0" smtClean="0"/>
              <a:t>êmes: </a:t>
            </a:r>
          </a:p>
          <a:p>
            <a:pPr lvl="1"/>
            <a:r>
              <a:rPr lang="fr-FR" dirty="0" smtClean="0"/>
              <a:t>Règlement final</a:t>
            </a:r>
          </a:p>
          <a:p>
            <a:endParaRPr lang="fr-FR" dirty="0"/>
          </a:p>
          <a:p>
            <a:r>
              <a:rPr lang="fr-FR" dirty="0" smtClean="0"/>
              <a:t>Mimétisme F-D, USA-URSS, Empire-?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8438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Fonderie.thmx</Template>
  <TotalTime>1506</TotalTime>
  <Words>69</Words>
  <Application>Microsoft Macintosh PowerPoint</Application>
  <PresentationFormat>Présentation à l'écran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Fonderie</vt:lpstr>
      <vt:lpstr>La violence et le sacré</vt:lpstr>
      <vt:lpstr>René Girard (1923 - )</vt:lpstr>
      <vt:lpstr> la Violence et le sacré</vt:lpstr>
      <vt:lpstr>   Violence         mimésis</vt:lpstr>
      <vt:lpstr>Système religieux</vt:lpstr>
      <vt:lpstr>Victime et malédiction</vt:lpstr>
      <vt:lpstr>Bouc émissaire</vt:lpstr>
      <vt:lpstr>Clausewitz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violence et le sacré</dc:title>
  <dc:creator>Pierre Verjans</dc:creator>
  <cp:lastModifiedBy>Pierre Verjans</cp:lastModifiedBy>
  <cp:revision>3</cp:revision>
  <dcterms:created xsi:type="dcterms:W3CDTF">2013-03-10T08:09:12Z</dcterms:created>
  <dcterms:modified xsi:type="dcterms:W3CDTF">2013-03-11T09:15:58Z</dcterms:modified>
</cp:coreProperties>
</file>