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70" r:id="rId12"/>
    <p:sldId id="265" r:id="rId13"/>
    <p:sldId id="269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nl-BE" smtClean="0"/>
              <a:t>Cliquez et modifiez le titre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nl-B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4/06/13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500" y="987633"/>
            <a:ext cx="8001000" cy="2424766"/>
          </a:xfrm>
        </p:spPr>
        <p:txBody>
          <a:bodyPr/>
          <a:lstStyle/>
          <a:p>
            <a:r>
              <a:rPr lang="fr-FR" dirty="0" smtClean="0"/>
              <a:t>Le Rwanda: son passé et son avenir…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24384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Pierre </a:t>
            </a:r>
            <a:r>
              <a:rPr lang="fr-FR" sz="3600" dirty="0" smtClean="0"/>
              <a:t>Verjans</a:t>
            </a:r>
          </a:p>
          <a:p>
            <a:r>
              <a:rPr lang="fr-FR" sz="3600" dirty="0" smtClean="0"/>
              <a:t>Faculté de Droit et de Science politique</a:t>
            </a:r>
          </a:p>
          <a:p>
            <a:r>
              <a:rPr lang="fr-FR" sz="3600" dirty="0" smtClean="0"/>
              <a:t>Université de Liège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04738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82" y="144427"/>
            <a:ext cx="6953530" cy="66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8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35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5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10" y="19510"/>
            <a:ext cx="6759778" cy="675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15900"/>
            <a:ext cx="72263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9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38" y="215237"/>
            <a:ext cx="8528936" cy="65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1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Chronologie du Rwanda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Royaume dès le XIIIe siècle… Tutsis éleveurs au pouvoir, Hutus agriculteurs</a:t>
            </a:r>
          </a:p>
          <a:p>
            <a:r>
              <a:rPr lang="fr-FR" dirty="0" smtClean="0"/>
              <a:t>1885: attribué à l’Allemagne tout comme l’Urundi</a:t>
            </a:r>
          </a:p>
          <a:p>
            <a:r>
              <a:rPr lang="fr-FR" dirty="0" smtClean="0"/>
              <a:t>1918: mandat confié à la Belgique… « </a:t>
            </a:r>
            <a:r>
              <a:rPr lang="fr-FR" dirty="0" err="1" smtClean="0"/>
              <a:t>racialisation</a:t>
            </a:r>
            <a:r>
              <a:rPr lang="fr-FR" dirty="0" smtClean="0"/>
              <a:t> » </a:t>
            </a:r>
          </a:p>
          <a:p>
            <a:r>
              <a:rPr lang="fr-FR" dirty="0" smtClean="0"/>
              <a:t>1959: massacres des Tutsis, exode massif, pouvoir au PARMEHUTU</a:t>
            </a:r>
          </a:p>
          <a:p>
            <a:r>
              <a:rPr lang="fr-FR" dirty="0" smtClean="0"/>
              <a:t>1962: indépendance</a:t>
            </a:r>
          </a:p>
          <a:p>
            <a:r>
              <a:rPr lang="fr-FR" dirty="0" smtClean="0"/>
              <a:t>1973: prise de pouvoir par Juvénal HABYARIMANA, ancien ministre de la défense, dissolution PARMEHUTU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47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Chronologie du Rwanda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1990: Front patriotique rwandais attaque le territoire depuis l’Ouganda (</a:t>
            </a:r>
            <a:r>
              <a:rPr lang="fr-FR" dirty="0" err="1" smtClean="0"/>
              <a:t>Museveni</a:t>
            </a:r>
            <a:r>
              <a:rPr lang="fr-FR" dirty="0" smtClean="0"/>
              <a:t>, 1986)</a:t>
            </a:r>
          </a:p>
          <a:p>
            <a:r>
              <a:rPr lang="fr-FR" dirty="0" smtClean="0"/>
              <a:t>Négociations… puis assassinat, le 6 avril 1994 du président Habyarimana, déclenchement du génocide</a:t>
            </a:r>
          </a:p>
          <a:p>
            <a:r>
              <a:rPr lang="fr-FR" dirty="0" smtClean="0"/>
              <a:t>« Radio Mille collines » média de la haine jusqu’à la prise de pouvoir le 19 juillet 1994</a:t>
            </a:r>
          </a:p>
          <a:p>
            <a:r>
              <a:rPr lang="fr-FR" dirty="0" smtClean="0"/>
              <a:t>Tutsis anglophones et population francophone!</a:t>
            </a:r>
          </a:p>
          <a:p>
            <a:r>
              <a:rPr lang="fr-FR" dirty="0" smtClean="0"/>
              <a:t>Pouvoir autoritaire et efficacité économique (sociale?)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510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684" y="1934524"/>
            <a:ext cx="2717800" cy="19431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36" y="2617520"/>
            <a:ext cx="1231900" cy="762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024" y="1986808"/>
            <a:ext cx="2032000" cy="254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959" y="4905341"/>
            <a:ext cx="5231292" cy="18531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59062" y="1027362"/>
            <a:ext cx="6430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http://</a:t>
            </a:r>
            <a:r>
              <a:rPr lang="fr-FR" sz="3600" dirty="0" err="1"/>
              <a:t>moveforafrica.lalibre.be</a:t>
            </a:r>
            <a:r>
              <a:rPr lang="fr-FR" sz="36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118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6636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5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9031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9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196" y="0"/>
            <a:ext cx="5147863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9693" y="710283"/>
            <a:ext cx="33239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Programme des Nations unies pour le Développement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236806" y="4197136"/>
            <a:ext cx="33574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Quelques données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733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Rwanda et ses voisins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897953"/>
              </p:ext>
            </p:extLst>
          </p:nvPr>
        </p:nvGraphicFramePr>
        <p:xfrm>
          <a:off x="571500" y="1905000"/>
          <a:ext cx="8001000" cy="404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/>
                <a:gridCol w="2000250"/>
                <a:gridCol w="2000250"/>
                <a:gridCol w="200025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Espérance de vie à la naissance (2011)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Durée moyenne de scolarisation</a:t>
                      </a:r>
                      <a:r>
                        <a:rPr lang="fr-FR" baseline="0" dirty="0" smtClean="0"/>
                        <a:t> en 2011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Revenu national brut par habitant</a:t>
                      </a:r>
                      <a:r>
                        <a:rPr lang="fr-FR" baseline="0" dirty="0" smtClean="0"/>
                        <a:t> (PPA, 2011)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Rwanda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55,4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3,3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1.133 $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Burundi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50,4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2,7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368 $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R.D. Congo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48,4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3,5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280 $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Ouganda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54,1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4,7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1.124 $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Tanzanie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58,2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5,1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1.328 $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Afrique sub-saharienne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54,4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4,5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1.966 $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Belgique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80,0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10,9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33.357 $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61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70" y="24195"/>
            <a:ext cx="7104226" cy="686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2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566" y="145275"/>
            <a:ext cx="6802834" cy="663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2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09" y="119524"/>
            <a:ext cx="6929187" cy="67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8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1723</TotalTime>
  <Words>174</Words>
  <Application>Microsoft Macintosh PowerPoint</Application>
  <PresentationFormat>Présentation à l'écran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Travelogue</vt:lpstr>
      <vt:lpstr>Le Rwanda: son passé et son avenir…</vt:lpstr>
      <vt:lpstr>Présentation PowerPoint</vt:lpstr>
      <vt:lpstr>Présentation PowerPoint</vt:lpstr>
      <vt:lpstr>Présentation PowerPoint</vt:lpstr>
      <vt:lpstr>Présentation PowerPoint</vt:lpstr>
      <vt:lpstr>Le Rwanda et ses voisins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Chronologie du Rwanda</vt:lpstr>
      <vt:lpstr>Chronologie du Rwanda</vt:lpstr>
    </vt:vector>
  </TitlesOfParts>
  <Company>ULg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Verjans</dc:creator>
  <cp:lastModifiedBy>Pierre Verjans</cp:lastModifiedBy>
  <cp:revision>17</cp:revision>
  <dcterms:created xsi:type="dcterms:W3CDTF">2013-03-13T09:13:12Z</dcterms:created>
  <dcterms:modified xsi:type="dcterms:W3CDTF">2013-06-04T21:24:18Z</dcterms:modified>
</cp:coreProperties>
</file>