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notesSlides/notesSlide20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omments/comment2.xml" ContentType="application/vnd.openxmlformats-officedocument.presentationml.comment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1" r:id="rId3"/>
    <p:sldId id="262" r:id="rId4"/>
    <p:sldId id="263" r:id="rId5"/>
    <p:sldId id="268" r:id="rId6"/>
    <p:sldId id="264" r:id="rId7"/>
    <p:sldId id="265" r:id="rId8"/>
    <p:sldId id="266" r:id="rId9"/>
    <p:sldId id="267" r:id="rId10"/>
    <p:sldId id="270" r:id="rId11"/>
    <p:sldId id="269" r:id="rId12"/>
    <p:sldId id="272" r:id="rId13"/>
    <p:sldId id="276" r:id="rId14"/>
    <p:sldId id="294" r:id="rId15"/>
    <p:sldId id="295" r:id="rId16"/>
    <p:sldId id="273" r:id="rId17"/>
    <p:sldId id="279" r:id="rId18"/>
    <p:sldId id="287" r:id="rId19"/>
    <p:sldId id="280" r:id="rId20"/>
    <p:sldId id="288" r:id="rId21"/>
    <p:sldId id="289" r:id="rId22"/>
    <p:sldId id="290" r:id="rId23"/>
    <p:sldId id="283" r:id="rId24"/>
    <p:sldId id="284" r:id="rId25"/>
    <p:sldId id="285" r:id="rId26"/>
    <p:sldId id="296" r:id="rId27"/>
    <p:sldId id="286" r:id="rId28"/>
    <p:sldId id="291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" initials="m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1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62" autoAdjust="0"/>
    <p:restoredTop sz="92114" autoAdjust="0"/>
  </p:normalViewPr>
  <p:slideViewPr>
    <p:cSldViewPr snapToGrid="0" snapToObjects="1">
      <p:cViewPr>
        <p:scale>
          <a:sx n="60" d="100"/>
          <a:sy n="60" d="100"/>
        </p:scale>
        <p:origin x="-2395" y="-6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FE\Autres_docs_donn&#233;es\Chiffres_population_I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ckup\Conf&#233;rences%20et%20colloques\Journee%20REDD\ResumeMatriceTransi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style val="1"/>
  <c:chart>
    <c:autoTitleDeleted val="1"/>
    <c:plotArea>
      <c:layout/>
      <c:barChart>
        <c:barDir val="col"/>
        <c:grouping val="clustered"/>
        <c:ser>
          <c:idx val="2"/>
          <c:order val="0"/>
          <c:tx>
            <c:strRef>
              <c:f>Feuil1!$A$3</c:f>
              <c:strCache>
                <c:ptCount val="1"/>
                <c:pt idx="0">
                  <c:v>Population totale (milliers d'habitants)</c:v>
                </c:pt>
              </c:strCache>
            </c:strRef>
          </c:tx>
          <c:cat>
            <c:numRef>
              <c:f>Feuil1!$B$1:$F$1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Feuil1!$B$3:$F$3</c:f>
              <c:numCache>
                <c:formatCode>General</c:formatCode>
                <c:ptCount val="5"/>
                <c:pt idx="0">
                  <c:v>437.80500000000001</c:v>
                </c:pt>
                <c:pt idx="1">
                  <c:v>566.07299999999998</c:v>
                </c:pt>
                <c:pt idx="2">
                  <c:v>737.39</c:v>
                </c:pt>
                <c:pt idx="3">
                  <c:v>967.79300000000353</c:v>
                </c:pt>
                <c:pt idx="4">
                  <c:v>1310.587</c:v>
                </c:pt>
              </c:numCache>
            </c:numRef>
          </c:val>
        </c:ser>
        <c:axId val="78537472"/>
        <c:axId val="78539392"/>
      </c:barChart>
      <c:catAx>
        <c:axId val="785374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Année</a:t>
                </a:r>
              </a:p>
            </c:rich>
          </c:tx>
          <c:layout/>
        </c:title>
        <c:numFmt formatCode="General" sourceLinked="1"/>
        <c:tickLblPos val="nextTo"/>
        <c:crossAx val="78539392"/>
        <c:crosses val="autoZero"/>
        <c:auto val="1"/>
        <c:lblAlgn val="ctr"/>
        <c:lblOffset val="100"/>
      </c:catAx>
      <c:valAx>
        <c:axId val="785393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Nombre d'habitants (milliers)</a:t>
                </a:r>
              </a:p>
            </c:rich>
          </c:tx>
          <c:layout/>
        </c:title>
        <c:numFmt formatCode="General" sourceLinked="1"/>
        <c:tickLblPos val="nextTo"/>
        <c:crossAx val="7853747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BE"/>
  <c:chart>
    <c:autoTitleDeleted val="1"/>
    <c:plotArea>
      <c:layout>
        <c:manualLayout>
          <c:layoutTarget val="inner"/>
          <c:xMode val="edge"/>
          <c:yMode val="edge"/>
          <c:x val="0.1425715223097111"/>
          <c:y val="0.13473388743073791"/>
          <c:w val="0.8217570089847327"/>
          <c:h val="0.69160307403733912"/>
        </c:manualLayout>
      </c:layout>
      <c:barChart>
        <c:barDir val="col"/>
        <c:grouping val="clustered"/>
        <c:ser>
          <c:idx val="1"/>
          <c:order val="0"/>
          <c:tx>
            <c:strRef>
              <c:f>Feuil1!$B$6</c:f>
              <c:strCache>
                <c:ptCount val="1"/>
                <c:pt idx="0">
                  <c:v>Surface (ha)</c:v>
                </c:pt>
              </c:strCache>
            </c:strRef>
          </c:tx>
          <c:cat>
            <c:numRef>
              <c:f>Feuil1!$A$7:$A$13</c:f>
              <c:numCache>
                <c:formatCode>General</c:formatCode>
                <c:ptCount val="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cat>
          <c:val>
            <c:numRef>
              <c:f>Feuil1!$B$7:$B$13</c:f>
            </c:numRef>
          </c:val>
        </c:ser>
        <c:ser>
          <c:idx val="2"/>
          <c:order val="1"/>
          <c:tx>
            <c:strRef>
              <c:f>Feuil1!$C$6</c:f>
              <c:strCache>
                <c:ptCount val="1"/>
                <c:pt idx="0">
                  <c:v>Surface (%)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EFEBA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B8F47C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rgbClr val="27F604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Feuil1!$A$7:$A$13</c:f>
              <c:numCache>
                <c:formatCode>General</c:formatCode>
                <c:ptCount val="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cat>
          <c:val>
            <c:numRef>
              <c:f>Feuil1!$C$7:$C$13</c:f>
              <c:numCache>
                <c:formatCode>0.00</c:formatCode>
                <c:ptCount val="7"/>
                <c:pt idx="0">
                  <c:v>0.99</c:v>
                </c:pt>
                <c:pt idx="1">
                  <c:v>7.4700000000000024</c:v>
                </c:pt>
                <c:pt idx="2">
                  <c:v>13.41</c:v>
                </c:pt>
                <c:pt idx="3">
                  <c:v>68.430000000000007</c:v>
                </c:pt>
                <c:pt idx="4">
                  <c:v>7.9300000000000024</c:v>
                </c:pt>
                <c:pt idx="5">
                  <c:v>1.53</c:v>
                </c:pt>
                <c:pt idx="6">
                  <c:v>0.24000000000000007</c:v>
                </c:pt>
              </c:numCache>
            </c:numRef>
          </c:val>
        </c:ser>
        <c:axId val="80254848"/>
        <c:axId val="80257024"/>
      </c:barChart>
      <c:catAx>
        <c:axId val="80254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BE"/>
                  <a:t>Type de transition</a:t>
                </a:r>
              </a:p>
            </c:rich>
          </c:tx>
        </c:title>
        <c:numFmt formatCode="General" sourceLinked="1"/>
        <c:tickLblPos val="nextTo"/>
        <c:crossAx val="80257024"/>
        <c:crosses val="autoZero"/>
        <c:auto val="1"/>
        <c:lblAlgn val="ctr"/>
        <c:lblOffset val="100"/>
      </c:catAx>
      <c:valAx>
        <c:axId val="80257024"/>
        <c:scaling>
          <c:orientation val="minMax"/>
          <c:max val="1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BE"/>
                  <a:t>Surface (%)</a:t>
                </a:r>
              </a:p>
            </c:rich>
          </c:tx>
          <c:layout>
            <c:manualLayout>
              <c:xMode val="edge"/>
              <c:yMode val="edge"/>
              <c:x val="8.3333333333333367E-3"/>
              <c:y val="1.99438611840187E-2"/>
            </c:manualLayout>
          </c:layout>
        </c:title>
        <c:numFmt formatCode="0" sourceLinked="0"/>
        <c:tickLblPos val="nextTo"/>
        <c:crossAx val="80254848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21T14:28:09.866" idx="1">
    <p:pos x="5659" y="1840"/>
    <p:text>Insérer image plus large, jusqu'à la couronne forestière</p:text>
  </p:cm>
  <p:cm authorId="0" dt="2012-10-21T14:28:32.736" idx="2">
    <p:pos x="2624" y="4133"/>
    <p:text>Met 2011 si a été chercher l'image en 2012?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21T14:45:13.899" idx="13">
    <p:pos x="923" y="3381"/>
    <p:text>Insérer références ISIS -&gt; voir ce que veulent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21463-5DA2-4273-9228-AF245E4AAA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135E6C-599E-431F-A316-273D35817CD8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BE" sz="2200" b="1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b="1" dirty="0">
            <a:solidFill>
              <a:schemeClr val="bg1">
                <a:lumMod val="95000"/>
              </a:schemeClr>
            </a:solidFill>
          </a:endParaRPr>
        </a:p>
      </dgm:t>
    </dgm:pt>
    <dgm:pt modelId="{DE5AE4CE-2281-484A-AD92-7447FC54D138}" type="parTrans" cxnId="{74EAADA9-22D9-4644-8BF1-26C12F4FA7D8}">
      <dgm:prSet/>
      <dgm:spPr/>
      <dgm:t>
        <a:bodyPr/>
        <a:lstStyle/>
        <a:p>
          <a:endParaRPr lang="fr-BE"/>
        </a:p>
      </dgm:t>
    </dgm:pt>
    <dgm:pt modelId="{51EB1A2B-8763-47E6-85B7-ADB770123674}" type="sibTrans" cxnId="{74EAADA9-22D9-4644-8BF1-26C12F4FA7D8}">
      <dgm:prSet/>
      <dgm:spPr/>
      <dgm:t>
        <a:bodyPr/>
        <a:lstStyle/>
        <a:p>
          <a:endParaRPr lang="fr-BE"/>
        </a:p>
      </dgm:t>
    </dgm:pt>
    <dgm:pt modelId="{2D0BF1B0-AD25-4FFF-946A-1799CA4E07A3}">
      <dgm:prSet phldrT="[Texte]"/>
      <dgm:spPr/>
      <dgm:t>
        <a:bodyPr/>
        <a:lstStyle/>
        <a:p>
          <a:r>
            <a:rPr lang="fr-BE" dirty="0" smtClean="0"/>
            <a:t>3. Matériel et méthode</a:t>
          </a:r>
          <a:endParaRPr lang="fr-BE" dirty="0"/>
        </a:p>
      </dgm:t>
    </dgm:pt>
    <dgm:pt modelId="{92E3194B-B793-4BFE-8435-EBC3AF9F299D}" type="parTrans" cxnId="{CB8B3B2C-DED1-4724-AF7D-467AB53E0EF1}">
      <dgm:prSet/>
      <dgm:spPr/>
      <dgm:t>
        <a:bodyPr/>
        <a:lstStyle/>
        <a:p>
          <a:endParaRPr lang="fr-BE"/>
        </a:p>
      </dgm:t>
    </dgm:pt>
    <dgm:pt modelId="{AA3684A2-14E3-45AE-B310-108C34A79D85}" type="sibTrans" cxnId="{CB8B3B2C-DED1-4724-AF7D-467AB53E0EF1}">
      <dgm:prSet/>
      <dgm:spPr/>
      <dgm:t>
        <a:bodyPr/>
        <a:lstStyle/>
        <a:p>
          <a:endParaRPr lang="fr-BE"/>
        </a:p>
      </dgm:t>
    </dgm:pt>
    <dgm:pt modelId="{85829A0A-A804-4811-BD7B-DDD7E1D556B6}">
      <dgm:prSet phldrT="[Texte]"/>
      <dgm:spPr/>
      <dgm:t>
        <a:bodyPr/>
        <a:lstStyle/>
        <a:p>
          <a:r>
            <a:rPr lang="fr-BE" dirty="0" smtClean="0"/>
            <a:t>4. Résultats &amp; Discussion</a:t>
          </a:r>
          <a:endParaRPr lang="fr-BE" dirty="0"/>
        </a:p>
      </dgm:t>
    </dgm:pt>
    <dgm:pt modelId="{5EAB9606-D9E3-4B8F-9D2C-236DF5121E42}" type="parTrans" cxnId="{AA7FB13A-ABBF-4338-A917-F4BBC35A3F9E}">
      <dgm:prSet/>
      <dgm:spPr/>
      <dgm:t>
        <a:bodyPr/>
        <a:lstStyle/>
        <a:p>
          <a:endParaRPr lang="fr-BE"/>
        </a:p>
      </dgm:t>
    </dgm:pt>
    <dgm:pt modelId="{2884D891-FF2F-4CA1-B6C1-C5DF01DAF216}" type="sibTrans" cxnId="{AA7FB13A-ABBF-4338-A917-F4BBC35A3F9E}">
      <dgm:prSet/>
      <dgm:spPr/>
      <dgm:t>
        <a:bodyPr/>
        <a:lstStyle/>
        <a:p>
          <a:endParaRPr lang="fr-BE"/>
        </a:p>
      </dgm:t>
    </dgm:pt>
    <dgm:pt modelId="{DE93AE52-8237-4810-B257-494765D8BABB}">
      <dgm:prSet phldrT="[Texte]"/>
      <dgm:spPr/>
      <dgm:t>
        <a:bodyPr/>
        <a:lstStyle/>
        <a:p>
          <a:r>
            <a:rPr lang="fr-BE" dirty="0" smtClean="0"/>
            <a:t>2. Objectifs</a:t>
          </a:r>
          <a:endParaRPr lang="fr-BE" dirty="0"/>
        </a:p>
      </dgm:t>
    </dgm:pt>
    <dgm:pt modelId="{D3F204F4-0D61-4EC9-ADE7-4B68C14452E9}" type="parTrans" cxnId="{9A30AA9E-746A-4046-8672-E4C2505AD144}">
      <dgm:prSet/>
      <dgm:spPr/>
      <dgm:t>
        <a:bodyPr/>
        <a:lstStyle/>
        <a:p>
          <a:endParaRPr lang="fr-BE"/>
        </a:p>
      </dgm:t>
    </dgm:pt>
    <dgm:pt modelId="{7DA49FE0-5105-4ADA-A995-80699D62C395}" type="sibTrans" cxnId="{9A30AA9E-746A-4046-8672-E4C2505AD144}">
      <dgm:prSet/>
      <dgm:spPr/>
      <dgm:t>
        <a:bodyPr/>
        <a:lstStyle/>
        <a:p>
          <a:endParaRPr lang="fr-BE"/>
        </a:p>
      </dgm:t>
    </dgm:pt>
    <dgm:pt modelId="{E114BD2F-71D0-49C5-8D36-4750BB1CB0B1}" type="pres">
      <dgm:prSet presAssocID="{52C21463-5DA2-4273-9228-AF245E4AAA90}" presName="Name0" presStyleCnt="0">
        <dgm:presLayoutVars>
          <dgm:dir/>
          <dgm:animLvl val="lvl"/>
          <dgm:resizeHandles val="exact"/>
        </dgm:presLayoutVars>
      </dgm:prSet>
      <dgm:spPr/>
    </dgm:pt>
    <dgm:pt modelId="{5CAEA608-044B-42EE-91F7-6C8A8C2AE131}" type="pres">
      <dgm:prSet presAssocID="{7E135E6C-599E-431F-A316-273D35817CD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7769A1-22CD-4D7E-93AD-B2577988DE8E}" type="pres">
      <dgm:prSet presAssocID="{51EB1A2B-8763-47E6-85B7-ADB770123674}" presName="parTxOnlySpace" presStyleCnt="0"/>
      <dgm:spPr/>
    </dgm:pt>
    <dgm:pt modelId="{1FC7EF25-6774-4C03-9D9C-5D62107F4F52}" type="pres">
      <dgm:prSet presAssocID="{DE93AE52-8237-4810-B257-494765D8BAB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EC678F6-5980-4F38-A4F3-416AB589E66F}" type="pres">
      <dgm:prSet presAssocID="{7DA49FE0-5105-4ADA-A995-80699D62C395}" presName="parTxOnlySpace" presStyleCnt="0"/>
      <dgm:spPr/>
    </dgm:pt>
    <dgm:pt modelId="{797AD901-4346-4888-8ED2-B246D494ED62}" type="pres">
      <dgm:prSet presAssocID="{2D0BF1B0-AD25-4FFF-946A-1799CA4E07A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974EE2-ADAA-42C6-AB51-0F6865D96CDA}" type="pres">
      <dgm:prSet presAssocID="{AA3684A2-14E3-45AE-B310-108C34A79D85}" presName="parTxOnlySpace" presStyleCnt="0"/>
      <dgm:spPr/>
    </dgm:pt>
    <dgm:pt modelId="{6FDDB319-30C8-40F6-8908-2C9D548E86C7}" type="pres">
      <dgm:prSet presAssocID="{85829A0A-A804-4811-BD7B-DDD7E1D556B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D7A76B7A-BAD7-4484-8B04-273B7F4CD9B7}" type="presOf" srcId="{DE93AE52-8237-4810-B257-494765D8BABB}" destId="{1FC7EF25-6774-4C03-9D9C-5D62107F4F52}" srcOrd="0" destOrd="0" presId="urn:microsoft.com/office/officeart/2005/8/layout/chevron1"/>
    <dgm:cxn modelId="{2E1D411B-6FE1-4F0D-998D-AAE15986D63E}" type="presOf" srcId="{85829A0A-A804-4811-BD7B-DDD7E1D556B6}" destId="{6FDDB319-30C8-40F6-8908-2C9D548E86C7}" srcOrd="0" destOrd="0" presId="urn:microsoft.com/office/officeart/2005/8/layout/chevron1"/>
    <dgm:cxn modelId="{CB8B3B2C-DED1-4724-AF7D-467AB53E0EF1}" srcId="{52C21463-5DA2-4273-9228-AF245E4AAA90}" destId="{2D0BF1B0-AD25-4FFF-946A-1799CA4E07A3}" srcOrd="2" destOrd="0" parTransId="{92E3194B-B793-4BFE-8435-EBC3AF9F299D}" sibTransId="{AA3684A2-14E3-45AE-B310-108C34A79D85}"/>
    <dgm:cxn modelId="{A4F37AE6-A973-4763-8EFC-6ED0B22B1146}" type="presOf" srcId="{7E135E6C-599E-431F-A316-273D35817CD8}" destId="{5CAEA608-044B-42EE-91F7-6C8A8C2AE131}" srcOrd="0" destOrd="0" presId="urn:microsoft.com/office/officeart/2005/8/layout/chevron1"/>
    <dgm:cxn modelId="{9A30AA9E-746A-4046-8672-E4C2505AD144}" srcId="{52C21463-5DA2-4273-9228-AF245E4AAA90}" destId="{DE93AE52-8237-4810-B257-494765D8BABB}" srcOrd="1" destOrd="0" parTransId="{D3F204F4-0D61-4EC9-ADE7-4B68C14452E9}" sibTransId="{7DA49FE0-5105-4ADA-A995-80699D62C395}"/>
    <dgm:cxn modelId="{74EAADA9-22D9-4644-8BF1-26C12F4FA7D8}" srcId="{52C21463-5DA2-4273-9228-AF245E4AAA90}" destId="{7E135E6C-599E-431F-A316-273D35817CD8}" srcOrd="0" destOrd="0" parTransId="{DE5AE4CE-2281-484A-AD92-7447FC54D138}" sibTransId="{51EB1A2B-8763-47E6-85B7-ADB770123674}"/>
    <dgm:cxn modelId="{29EE6590-4F18-4E51-99BF-20E85C12BEEA}" type="presOf" srcId="{2D0BF1B0-AD25-4FFF-946A-1799CA4E07A3}" destId="{797AD901-4346-4888-8ED2-B246D494ED62}" srcOrd="0" destOrd="0" presId="urn:microsoft.com/office/officeart/2005/8/layout/chevron1"/>
    <dgm:cxn modelId="{AA7FB13A-ABBF-4338-A917-F4BBC35A3F9E}" srcId="{52C21463-5DA2-4273-9228-AF245E4AAA90}" destId="{85829A0A-A804-4811-BD7B-DDD7E1D556B6}" srcOrd="3" destOrd="0" parTransId="{5EAB9606-D9E3-4B8F-9D2C-236DF5121E42}" sibTransId="{2884D891-FF2F-4CA1-B6C1-C5DF01DAF216}"/>
    <dgm:cxn modelId="{5F62D859-77F0-4CB5-8551-E77CA816FF7F}" type="presOf" srcId="{52C21463-5DA2-4273-9228-AF245E4AAA90}" destId="{E114BD2F-71D0-49C5-8D36-4750BB1CB0B1}" srcOrd="0" destOrd="0" presId="urn:microsoft.com/office/officeart/2005/8/layout/chevron1"/>
    <dgm:cxn modelId="{91E0647A-73B3-4069-B514-D35F0CA9E86A}" type="presParOf" srcId="{E114BD2F-71D0-49C5-8D36-4750BB1CB0B1}" destId="{5CAEA608-044B-42EE-91F7-6C8A8C2AE131}" srcOrd="0" destOrd="0" presId="urn:microsoft.com/office/officeart/2005/8/layout/chevron1"/>
    <dgm:cxn modelId="{249DC8DE-74B1-44FA-B386-60E001CF283D}" type="presParOf" srcId="{E114BD2F-71D0-49C5-8D36-4750BB1CB0B1}" destId="{D17769A1-22CD-4D7E-93AD-B2577988DE8E}" srcOrd="1" destOrd="0" presId="urn:microsoft.com/office/officeart/2005/8/layout/chevron1"/>
    <dgm:cxn modelId="{F4658281-6603-480C-8EBD-8AFFDECF923F}" type="presParOf" srcId="{E114BD2F-71D0-49C5-8D36-4750BB1CB0B1}" destId="{1FC7EF25-6774-4C03-9D9C-5D62107F4F52}" srcOrd="2" destOrd="0" presId="urn:microsoft.com/office/officeart/2005/8/layout/chevron1"/>
    <dgm:cxn modelId="{5567775B-FD08-4D5C-8100-84BE9A0B499D}" type="presParOf" srcId="{E114BD2F-71D0-49C5-8D36-4750BB1CB0B1}" destId="{BEC678F6-5980-4F38-A4F3-416AB589E66F}" srcOrd="3" destOrd="0" presId="urn:microsoft.com/office/officeart/2005/8/layout/chevron1"/>
    <dgm:cxn modelId="{535D5293-16D9-4270-A108-011EA90ABED4}" type="presParOf" srcId="{E114BD2F-71D0-49C5-8D36-4750BB1CB0B1}" destId="{797AD901-4346-4888-8ED2-B246D494ED62}" srcOrd="4" destOrd="0" presId="urn:microsoft.com/office/officeart/2005/8/layout/chevron1"/>
    <dgm:cxn modelId="{FCCB59BA-35E1-48EB-A8EA-E75F6E2E9025}" type="presParOf" srcId="{E114BD2F-71D0-49C5-8D36-4750BB1CB0B1}" destId="{03974EE2-ADAA-42C6-AB51-0F6865D96CDA}" srcOrd="5" destOrd="0" presId="urn:microsoft.com/office/officeart/2005/8/layout/chevron1"/>
    <dgm:cxn modelId="{B57CC077-B760-4289-8B01-8960EC607FD8}" type="presParOf" srcId="{E114BD2F-71D0-49C5-8D36-4750BB1CB0B1}" destId="{6FDDB319-30C8-40F6-8908-2C9D548E86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C21463-5DA2-4273-9228-AF245E4AAA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135E6C-599E-431F-A316-273D35817CD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BE" sz="2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dirty="0">
            <a:solidFill>
              <a:schemeClr val="bg1">
                <a:lumMod val="95000"/>
              </a:schemeClr>
            </a:solidFill>
          </a:endParaRPr>
        </a:p>
      </dgm:t>
    </dgm:pt>
    <dgm:pt modelId="{DE5AE4CE-2281-484A-AD92-7447FC54D138}" type="parTrans" cxnId="{74EAADA9-22D9-4644-8BF1-26C12F4FA7D8}">
      <dgm:prSet/>
      <dgm:spPr/>
      <dgm:t>
        <a:bodyPr/>
        <a:lstStyle/>
        <a:p>
          <a:endParaRPr lang="fr-BE"/>
        </a:p>
      </dgm:t>
    </dgm:pt>
    <dgm:pt modelId="{51EB1A2B-8763-47E6-85B7-ADB770123674}" type="sibTrans" cxnId="{74EAADA9-22D9-4644-8BF1-26C12F4FA7D8}">
      <dgm:prSet/>
      <dgm:spPr/>
      <dgm:t>
        <a:bodyPr/>
        <a:lstStyle/>
        <a:p>
          <a:endParaRPr lang="fr-BE"/>
        </a:p>
      </dgm:t>
    </dgm:pt>
    <dgm:pt modelId="{2D0BF1B0-AD25-4FFF-946A-1799CA4E07A3}">
      <dgm:prSet phldrT="[Texte]"/>
      <dgm:spPr>
        <a:solidFill>
          <a:schemeClr val="accent1"/>
        </a:solidFill>
      </dgm:spPr>
      <dgm:t>
        <a:bodyPr/>
        <a:lstStyle/>
        <a:p>
          <a:r>
            <a:rPr lang="fr-BE" b="0" dirty="0" smtClean="0"/>
            <a:t>3. Matériel et méthode</a:t>
          </a:r>
          <a:endParaRPr lang="fr-BE" b="0" dirty="0"/>
        </a:p>
      </dgm:t>
    </dgm:pt>
    <dgm:pt modelId="{92E3194B-B793-4BFE-8435-EBC3AF9F299D}" type="parTrans" cxnId="{CB8B3B2C-DED1-4724-AF7D-467AB53E0EF1}">
      <dgm:prSet/>
      <dgm:spPr/>
      <dgm:t>
        <a:bodyPr/>
        <a:lstStyle/>
        <a:p>
          <a:endParaRPr lang="fr-BE"/>
        </a:p>
      </dgm:t>
    </dgm:pt>
    <dgm:pt modelId="{AA3684A2-14E3-45AE-B310-108C34A79D85}" type="sibTrans" cxnId="{CB8B3B2C-DED1-4724-AF7D-467AB53E0EF1}">
      <dgm:prSet/>
      <dgm:spPr/>
      <dgm:t>
        <a:bodyPr/>
        <a:lstStyle/>
        <a:p>
          <a:endParaRPr lang="fr-BE"/>
        </a:p>
      </dgm:t>
    </dgm:pt>
    <dgm:pt modelId="{85829A0A-A804-4811-BD7B-DDD7E1D556B6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4. Résultats &amp; Discussion</a:t>
          </a:r>
          <a:endParaRPr lang="fr-BE" dirty="0"/>
        </a:p>
      </dgm:t>
    </dgm:pt>
    <dgm:pt modelId="{5EAB9606-D9E3-4B8F-9D2C-236DF5121E42}" type="parTrans" cxnId="{AA7FB13A-ABBF-4338-A917-F4BBC35A3F9E}">
      <dgm:prSet/>
      <dgm:spPr/>
      <dgm:t>
        <a:bodyPr/>
        <a:lstStyle/>
        <a:p>
          <a:endParaRPr lang="fr-BE"/>
        </a:p>
      </dgm:t>
    </dgm:pt>
    <dgm:pt modelId="{2884D891-FF2F-4CA1-B6C1-C5DF01DAF216}" type="sibTrans" cxnId="{AA7FB13A-ABBF-4338-A917-F4BBC35A3F9E}">
      <dgm:prSet/>
      <dgm:spPr/>
      <dgm:t>
        <a:bodyPr/>
        <a:lstStyle/>
        <a:p>
          <a:endParaRPr lang="fr-BE"/>
        </a:p>
      </dgm:t>
    </dgm:pt>
    <dgm:pt modelId="{501168E7-084A-4A51-8A86-E71011A70A25}">
      <dgm:prSet phldrT="[Texte]"/>
      <dgm:spPr>
        <a:solidFill>
          <a:schemeClr val="accent1"/>
        </a:solidFill>
      </dgm:spPr>
      <dgm:t>
        <a:bodyPr/>
        <a:lstStyle/>
        <a:p>
          <a:r>
            <a:rPr lang="fr-BE" dirty="0" smtClean="0"/>
            <a:t>2. Objectifs</a:t>
          </a:r>
          <a:endParaRPr lang="fr-BE" dirty="0"/>
        </a:p>
      </dgm:t>
    </dgm:pt>
    <dgm:pt modelId="{C74C0F5A-4798-4990-BB45-D19F2AA91FA8}" type="parTrans" cxnId="{498531A3-9E08-4F9E-BE5C-CC313A103EFC}">
      <dgm:prSet/>
      <dgm:spPr/>
    </dgm:pt>
    <dgm:pt modelId="{B0C9EA5B-09F3-4F35-A93D-1907143E75D0}" type="sibTrans" cxnId="{498531A3-9E08-4F9E-BE5C-CC313A103EFC}">
      <dgm:prSet/>
      <dgm:spPr/>
    </dgm:pt>
    <dgm:pt modelId="{E114BD2F-71D0-49C5-8D36-4750BB1CB0B1}" type="pres">
      <dgm:prSet presAssocID="{52C21463-5DA2-4273-9228-AF245E4AAA90}" presName="Name0" presStyleCnt="0">
        <dgm:presLayoutVars>
          <dgm:dir/>
          <dgm:animLvl val="lvl"/>
          <dgm:resizeHandles val="exact"/>
        </dgm:presLayoutVars>
      </dgm:prSet>
      <dgm:spPr/>
    </dgm:pt>
    <dgm:pt modelId="{5CAEA608-044B-42EE-91F7-6C8A8C2AE131}" type="pres">
      <dgm:prSet presAssocID="{7E135E6C-599E-431F-A316-273D35817CD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7769A1-22CD-4D7E-93AD-B2577988DE8E}" type="pres">
      <dgm:prSet presAssocID="{51EB1A2B-8763-47E6-85B7-ADB770123674}" presName="parTxOnlySpace" presStyleCnt="0"/>
      <dgm:spPr/>
    </dgm:pt>
    <dgm:pt modelId="{309F80B5-184A-45E7-97B5-3097815E457E}" type="pres">
      <dgm:prSet presAssocID="{501168E7-084A-4A51-8A86-E71011A70A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A8326B-2142-4C8A-AD2B-C36E8167A788}" type="pres">
      <dgm:prSet presAssocID="{B0C9EA5B-09F3-4F35-A93D-1907143E75D0}" presName="parTxOnlySpace" presStyleCnt="0"/>
      <dgm:spPr/>
    </dgm:pt>
    <dgm:pt modelId="{797AD901-4346-4888-8ED2-B246D494ED62}" type="pres">
      <dgm:prSet presAssocID="{2D0BF1B0-AD25-4FFF-946A-1799CA4E07A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974EE2-ADAA-42C6-AB51-0F6865D96CDA}" type="pres">
      <dgm:prSet presAssocID="{AA3684A2-14E3-45AE-B310-108C34A79D85}" presName="parTxOnlySpace" presStyleCnt="0"/>
      <dgm:spPr/>
    </dgm:pt>
    <dgm:pt modelId="{6FDDB319-30C8-40F6-8908-2C9D548E86C7}" type="pres">
      <dgm:prSet presAssocID="{85829A0A-A804-4811-BD7B-DDD7E1D556B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08C1F57-EAE0-4C5C-A7F3-8B22CA6B9713}" type="presOf" srcId="{85829A0A-A804-4811-BD7B-DDD7E1D556B6}" destId="{6FDDB319-30C8-40F6-8908-2C9D548E86C7}" srcOrd="0" destOrd="0" presId="urn:microsoft.com/office/officeart/2005/8/layout/chevron1"/>
    <dgm:cxn modelId="{498531A3-9E08-4F9E-BE5C-CC313A103EFC}" srcId="{52C21463-5DA2-4273-9228-AF245E4AAA90}" destId="{501168E7-084A-4A51-8A86-E71011A70A25}" srcOrd="1" destOrd="0" parTransId="{C74C0F5A-4798-4990-BB45-D19F2AA91FA8}" sibTransId="{B0C9EA5B-09F3-4F35-A93D-1907143E75D0}"/>
    <dgm:cxn modelId="{0BFCA5BD-5CB0-4701-8FCB-A3FBA4C3065A}" type="presOf" srcId="{7E135E6C-599E-431F-A316-273D35817CD8}" destId="{5CAEA608-044B-42EE-91F7-6C8A8C2AE131}" srcOrd="0" destOrd="0" presId="urn:microsoft.com/office/officeart/2005/8/layout/chevron1"/>
    <dgm:cxn modelId="{CB8B3B2C-DED1-4724-AF7D-467AB53E0EF1}" srcId="{52C21463-5DA2-4273-9228-AF245E4AAA90}" destId="{2D0BF1B0-AD25-4FFF-946A-1799CA4E07A3}" srcOrd="2" destOrd="0" parTransId="{92E3194B-B793-4BFE-8435-EBC3AF9F299D}" sibTransId="{AA3684A2-14E3-45AE-B310-108C34A79D85}"/>
    <dgm:cxn modelId="{D2E54481-C662-4D00-9B35-D4093DA94E41}" type="presOf" srcId="{501168E7-084A-4A51-8A86-E71011A70A25}" destId="{309F80B5-184A-45E7-97B5-3097815E457E}" srcOrd="0" destOrd="0" presId="urn:microsoft.com/office/officeart/2005/8/layout/chevron1"/>
    <dgm:cxn modelId="{74EAADA9-22D9-4644-8BF1-26C12F4FA7D8}" srcId="{52C21463-5DA2-4273-9228-AF245E4AAA90}" destId="{7E135E6C-599E-431F-A316-273D35817CD8}" srcOrd="0" destOrd="0" parTransId="{DE5AE4CE-2281-484A-AD92-7447FC54D138}" sibTransId="{51EB1A2B-8763-47E6-85B7-ADB770123674}"/>
    <dgm:cxn modelId="{AA7FB13A-ABBF-4338-A917-F4BBC35A3F9E}" srcId="{52C21463-5DA2-4273-9228-AF245E4AAA90}" destId="{85829A0A-A804-4811-BD7B-DDD7E1D556B6}" srcOrd="3" destOrd="0" parTransId="{5EAB9606-D9E3-4B8F-9D2C-236DF5121E42}" sibTransId="{2884D891-FF2F-4CA1-B6C1-C5DF01DAF216}"/>
    <dgm:cxn modelId="{9C8B5DD4-D968-4C75-80DD-1EA40D7C269C}" type="presOf" srcId="{2D0BF1B0-AD25-4FFF-946A-1799CA4E07A3}" destId="{797AD901-4346-4888-8ED2-B246D494ED62}" srcOrd="0" destOrd="0" presId="urn:microsoft.com/office/officeart/2005/8/layout/chevron1"/>
    <dgm:cxn modelId="{F1D65394-71C5-4899-A788-85AD0EBB732A}" type="presOf" srcId="{52C21463-5DA2-4273-9228-AF245E4AAA90}" destId="{E114BD2F-71D0-49C5-8D36-4750BB1CB0B1}" srcOrd="0" destOrd="0" presId="urn:microsoft.com/office/officeart/2005/8/layout/chevron1"/>
    <dgm:cxn modelId="{357D85E3-D2B7-48A2-B59F-A02B14C1D3FE}" type="presParOf" srcId="{E114BD2F-71D0-49C5-8D36-4750BB1CB0B1}" destId="{5CAEA608-044B-42EE-91F7-6C8A8C2AE131}" srcOrd="0" destOrd="0" presId="urn:microsoft.com/office/officeart/2005/8/layout/chevron1"/>
    <dgm:cxn modelId="{C11D291A-545F-4F5E-BF16-0534DACF2DAE}" type="presParOf" srcId="{E114BD2F-71D0-49C5-8D36-4750BB1CB0B1}" destId="{D17769A1-22CD-4D7E-93AD-B2577988DE8E}" srcOrd="1" destOrd="0" presId="urn:microsoft.com/office/officeart/2005/8/layout/chevron1"/>
    <dgm:cxn modelId="{BF002805-473B-402C-8C9A-BB294213C514}" type="presParOf" srcId="{E114BD2F-71D0-49C5-8D36-4750BB1CB0B1}" destId="{309F80B5-184A-45E7-97B5-3097815E457E}" srcOrd="2" destOrd="0" presId="urn:microsoft.com/office/officeart/2005/8/layout/chevron1"/>
    <dgm:cxn modelId="{38DFAF4B-4836-422D-842B-656180DCA18A}" type="presParOf" srcId="{E114BD2F-71D0-49C5-8D36-4750BB1CB0B1}" destId="{E4A8326B-2142-4C8A-AD2B-C36E8167A788}" srcOrd="3" destOrd="0" presId="urn:microsoft.com/office/officeart/2005/8/layout/chevron1"/>
    <dgm:cxn modelId="{5DA45C2B-F735-428F-A97C-12B493E5946F}" type="presParOf" srcId="{E114BD2F-71D0-49C5-8D36-4750BB1CB0B1}" destId="{797AD901-4346-4888-8ED2-B246D494ED62}" srcOrd="4" destOrd="0" presId="urn:microsoft.com/office/officeart/2005/8/layout/chevron1"/>
    <dgm:cxn modelId="{FAAC193C-796D-484F-BC11-8F8F8954BF0C}" type="presParOf" srcId="{E114BD2F-71D0-49C5-8D36-4750BB1CB0B1}" destId="{03974EE2-ADAA-42C6-AB51-0F6865D96CDA}" srcOrd="5" destOrd="0" presId="urn:microsoft.com/office/officeart/2005/8/layout/chevron1"/>
    <dgm:cxn modelId="{40162F75-2681-4D57-8AD9-E961BA1DDA51}" type="presParOf" srcId="{E114BD2F-71D0-49C5-8D36-4750BB1CB0B1}" destId="{6FDDB319-30C8-40F6-8908-2C9D548E86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C21463-5DA2-4273-9228-AF245E4AAA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135E6C-599E-431F-A316-273D35817CD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BE" sz="2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dirty="0">
            <a:solidFill>
              <a:schemeClr val="bg1">
                <a:lumMod val="95000"/>
              </a:schemeClr>
            </a:solidFill>
          </a:endParaRPr>
        </a:p>
      </dgm:t>
    </dgm:pt>
    <dgm:pt modelId="{DE5AE4CE-2281-484A-AD92-7447FC54D138}" type="parTrans" cxnId="{74EAADA9-22D9-4644-8BF1-26C12F4FA7D8}">
      <dgm:prSet/>
      <dgm:spPr/>
      <dgm:t>
        <a:bodyPr/>
        <a:lstStyle/>
        <a:p>
          <a:endParaRPr lang="fr-BE"/>
        </a:p>
      </dgm:t>
    </dgm:pt>
    <dgm:pt modelId="{51EB1A2B-8763-47E6-85B7-ADB770123674}" type="sibTrans" cxnId="{74EAADA9-22D9-4644-8BF1-26C12F4FA7D8}">
      <dgm:prSet/>
      <dgm:spPr/>
      <dgm:t>
        <a:bodyPr/>
        <a:lstStyle/>
        <a:p>
          <a:endParaRPr lang="fr-BE"/>
        </a:p>
      </dgm:t>
    </dgm:pt>
    <dgm:pt modelId="{2D0BF1B0-AD25-4FFF-946A-1799CA4E07A3}">
      <dgm:prSet phldrT="[Texte]"/>
      <dgm:spPr>
        <a:solidFill>
          <a:schemeClr val="accent1"/>
        </a:solidFill>
      </dgm:spPr>
      <dgm:t>
        <a:bodyPr/>
        <a:lstStyle/>
        <a:p>
          <a:r>
            <a:rPr lang="fr-BE" b="0" dirty="0" smtClean="0"/>
            <a:t>3. Matériel et méthode</a:t>
          </a:r>
          <a:endParaRPr lang="fr-BE" b="0" dirty="0"/>
        </a:p>
      </dgm:t>
    </dgm:pt>
    <dgm:pt modelId="{92E3194B-B793-4BFE-8435-EBC3AF9F299D}" type="parTrans" cxnId="{CB8B3B2C-DED1-4724-AF7D-467AB53E0EF1}">
      <dgm:prSet/>
      <dgm:spPr/>
      <dgm:t>
        <a:bodyPr/>
        <a:lstStyle/>
        <a:p>
          <a:endParaRPr lang="fr-BE"/>
        </a:p>
      </dgm:t>
    </dgm:pt>
    <dgm:pt modelId="{AA3684A2-14E3-45AE-B310-108C34A79D85}" type="sibTrans" cxnId="{CB8B3B2C-DED1-4724-AF7D-467AB53E0EF1}">
      <dgm:prSet/>
      <dgm:spPr/>
      <dgm:t>
        <a:bodyPr/>
        <a:lstStyle/>
        <a:p>
          <a:endParaRPr lang="fr-BE"/>
        </a:p>
      </dgm:t>
    </dgm:pt>
    <dgm:pt modelId="{85829A0A-A804-4811-BD7B-DDD7E1D556B6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4. Résultats &amp; Discussion</a:t>
          </a:r>
          <a:endParaRPr lang="fr-BE" dirty="0"/>
        </a:p>
      </dgm:t>
    </dgm:pt>
    <dgm:pt modelId="{5EAB9606-D9E3-4B8F-9D2C-236DF5121E42}" type="parTrans" cxnId="{AA7FB13A-ABBF-4338-A917-F4BBC35A3F9E}">
      <dgm:prSet/>
      <dgm:spPr/>
      <dgm:t>
        <a:bodyPr/>
        <a:lstStyle/>
        <a:p>
          <a:endParaRPr lang="fr-BE"/>
        </a:p>
      </dgm:t>
    </dgm:pt>
    <dgm:pt modelId="{2884D891-FF2F-4CA1-B6C1-C5DF01DAF216}" type="sibTrans" cxnId="{AA7FB13A-ABBF-4338-A917-F4BBC35A3F9E}">
      <dgm:prSet/>
      <dgm:spPr/>
      <dgm:t>
        <a:bodyPr/>
        <a:lstStyle/>
        <a:p>
          <a:endParaRPr lang="fr-BE"/>
        </a:p>
      </dgm:t>
    </dgm:pt>
    <dgm:pt modelId="{501168E7-084A-4A51-8A86-E71011A70A25}">
      <dgm:prSet phldrT="[Texte]"/>
      <dgm:spPr>
        <a:solidFill>
          <a:schemeClr val="accent1"/>
        </a:solidFill>
      </dgm:spPr>
      <dgm:t>
        <a:bodyPr/>
        <a:lstStyle/>
        <a:p>
          <a:r>
            <a:rPr lang="fr-BE" dirty="0" smtClean="0"/>
            <a:t>2. Objectifs</a:t>
          </a:r>
          <a:endParaRPr lang="fr-BE" dirty="0"/>
        </a:p>
      </dgm:t>
    </dgm:pt>
    <dgm:pt modelId="{C74C0F5A-4798-4990-BB45-D19F2AA91FA8}" type="parTrans" cxnId="{498531A3-9E08-4F9E-BE5C-CC313A103EFC}">
      <dgm:prSet/>
      <dgm:spPr/>
    </dgm:pt>
    <dgm:pt modelId="{B0C9EA5B-09F3-4F35-A93D-1907143E75D0}" type="sibTrans" cxnId="{498531A3-9E08-4F9E-BE5C-CC313A103EFC}">
      <dgm:prSet/>
      <dgm:spPr/>
    </dgm:pt>
    <dgm:pt modelId="{E114BD2F-71D0-49C5-8D36-4750BB1CB0B1}" type="pres">
      <dgm:prSet presAssocID="{52C21463-5DA2-4273-9228-AF245E4AAA90}" presName="Name0" presStyleCnt="0">
        <dgm:presLayoutVars>
          <dgm:dir/>
          <dgm:animLvl val="lvl"/>
          <dgm:resizeHandles val="exact"/>
        </dgm:presLayoutVars>
      </dgm:prSet>
      <dgm:spPr/>
    </dgm:pt>
    <dgm:pt modelId="{5CAEA608-044B-42EE-91F7-6C8A8C2AE131}" type="pres">
      <dgm:prSet presAssocID="{7E135E6C-599E-431F-A316-273D35817CD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7769A1-22CD-4D7E-93AD-B2577988DE8E}" type="pres">
      <dgm:prSet presAssocID="{51EB1A2B-8763-47E6-85B7-ADB770123674}" presName="parTxOnlySpace" presStyleCnt="0"/>
      <dgm:spPr/>
    </dgm:pt>
    <dgm:pt modelId="{309F80B5-184A-45E7-97B5-3097815E457E}" type="pres">
      <dgm:prSet presAssocID="{501168E7-084A-4A51-8A86-E71011A70A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A8326B-2142-4C8A-AD2B-C36E8167A788}" type="pres">
      <dgm:prSet presAssocID="{B0C9EA5B-09F3-4F35-A93D-1907143E75D0}" presName="parTxOnlySpace" presStyleCnt="0"/>
      <dgm:spPr/>
    </dgm:pt>
    <dgm:pt modelId="{797AD901-4346-4888-8ED2-B246D494ED62}" type="pres">
      <dgm:prSet presAssocID="{2D0BF1B0-AD25-4FFF-946A-1799CA4E07A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974EE2-ADAA-42C6-AB51-0F6865D96CDA}" type="pres">
      <dgm:prSet presAssocID="{AA3684A2-14E3-45AE-B310-108C34A79D85}" presName="parTxOnlySpace" presStyleCnt="0"/>
      <dgm:spPr/>
    </dgm:pt>
    <dgm:pt modelId="{6FDDB319-30C8-40F6-8908-2C9D548E86C7}" type="pres">
      <dgm:prSet presAssocID="{85829A0A-A804-4811-BD7B-DDD7E1D556B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01A72A1-C9C3-42A8-A080-70E9D40AC74A}" type="presOf" srcId="{85829A0A-A804-4811-BD7B-DDD7E1D556B6}" destId="{6FDDB319-30C8-40F6-8908-2C9D548E86C7}" srcOrd="0" destOrd="0" presId="urn:microsoft.com/office/officeart/2005/8/layout/chevron1"/>
    <dgm:cxn modelId="{B301FC9D-EE77-4C42-974E-847856D4112D}" type="presOf" srcId="{2D0BF1B0-AD25-4FFF-946A-1799CA4E07A3}" destId="{797AD901-4346-4888-8ED2-B246D494ED62}" srcOrd="0" destOrd="0" presId="urn:microsoft.com/office/officeart/2005/8/layout/chevron1"/>
    <dgm:cxn modelId="{498531A3-9E08-4F9E-BE5C-CC313A103EFC}" srcId="{52C21463-5DA2-4273-9228-AF245E4AAA90}" destId="{501168E7-084A-4A51-8A86-E71011A70A25}" srcOrd="1" destOrd="0" parTransId="{C74C0F5A-4798-4990-BB45-D19F2AA91FA8}" sibTransId="{B0C9EA5B-09F3-4F35-A93D-1907143E75D0}"/>
    <dgm:cxn modelId="{CB8B3B2C-DED1-4724-AF7D-467AB53E0EF1}" srcId="{52C21463-5DA2-4273-9228-AF245E4AAA90}" destId="{2D0BF1B0-AD25-4FFF-946A-1799CA4E07A3}" srcOrd="2" destOrd="0" parTransId="{92E3194B-B793-4BFE-8435-EBC3AF9F299D}" sibTransId="{AA3684A2-14E3-45AE-B310-108C34A79D85}"/>
    <dgm:cxn modelId="{D0CCBABC-DDE5-4CF3-A6DA-3CA5DC0E7D24}" type="presOf" srcId="{52C21463-5DA2-4273-9228-AF245E4AAA90}" destId="{E114BD2F-71D0-49C5-8D36-4750BB1CB0B1}" srcOrd="0" destOrd="0" presId="urn:microsoft.com/office/officeart/2005/8/layout/chevron1"/>
    <dgm:cxn modelId="{2F526D75-FA34-473F-BC38-EE602A1FC53B}" type="presOf" srcId="{501168E7-084A-4A51-8A86-E71011A70A25}" destId="{309F80B5-184A-45E7-97B5-3097815E457E}" srcOrd="0" destOrd="0" presId="urn:microsoft.com/office/officeart/2005/8/layout/chevron1"/>
    <dgm:cxn modelId="{CC07D974-FAB4-4927-91E4-7CEE8B3278BA}" type="presOf" srcId="{7E135E6C-599E-431F-A316-273D35817CD8}" destId="{5CAEA608-044B-42EE-91F7-6C8A8C2AE131}" srcOrd="0" destOrd="0" presId="urn:microsoft.com/office/officeart/2005/8/layout/chevron1"/>
    <dgm:cxn modelId="{74EAADA9-22D9-4644-8BF1-26C12F4FA7D8}" srcId="{52C21463-5DA2-4273-9228-AF245E4AAA90}" destId="{7E135E6C-599E-431F-A316-273D35817CD8}" srcOrd="0" destOrd="0" parTransId="{DE5AE4CE-2281-484A-AD92-7447FC54D138}" sibTransId="{51EB1A2B-8763-47E6-85B7-ADB770123674}"/>
    <dgm:cxn modelId="{AA7FB13A-ABBF-4338-A917-F4BBC35A3F9E}" srcId="{52C21463-5DA2-4273-9228-AF245E4AAA90}" destId="{85829A0A-A804-4811-BD7B-DDD7E1D556B6}" srcOrd="3" destOrd="0" parTransId="{5EAB9606-D9E3-4B8F-9D2C-236DF5121E42}" sibTransId="{2884D891-FF2F-4CA1-B6C1-C5DF01DAF216}"/>
    <dgm:cxn modelId="{C6DDBD94-72AF-4347-9794-14C5499F2476}" type="presParOf" srcId="{E114BD2F-71D0-49C5-8D36-4750BB1CB0B1}" destId="{5CAEA608-044B-42EE-91F7-6C8A8C2AE131}" srcOrd="0" destOrd="0" presId="urn:microsoft.com/office/officeart/2005/8/layout/chevron1"/>
    <dgm:cxn modelId="{CE3E652B-5314-41C7-816E-68C467B40ED8}" type="presParOf" srcId="{E114BD2F-71D0-49C5-8D36-4750BB1CB0B1}" destId="{D17769A1-22CD-4D7E-93AD-B2577988DE8E}" srcOrd="1" destOrd="0" presId="urn:microsoft.com/office/officeart/2005/8/layout/chevron1"/>
    <dgm:cxn modelId="{5BEE1F22-1E3E-46A2-B921-973B3D51B17C}" type="presParOf" srcId="{E114BD2F-71D0-49C5-8D36-4750BB1CB0B1}" destId="{309F80B5-184A-45E7-97B5-3097815E457E}" srcOrd="2" destOrd="0" presId="urn:microsoft.com/office/officeart/2005/8/layout/chevron1"/>
    <dgm:cxn modelId="{5E76967F-7809-40ED-81A5-E8B660DB2853}" type="presParOf" srcId="{E114BD2F-71D0-49C5-8D36-4750BB1CB0B1}" destId="{E4A8326B-2142-4C8A-AD2B-C36E8167A788}" srcOrd="3" destOrd="0" presId="urn:microsoft.com/office/officeart/2005/8/layout/chevron1"/>
    <dgm:cxn modelId="{E9469F10-36E9-46A2-A6CA-D84698C6FCEA}" type="presParOf" srcId="{E114BD2F-71D0-49C5-8D36-4750BB1CB0B1}" destId="{797AD901-4346-4888-8ED2-B246D494ED62}" srcOrd="4" destOrd="0" presId="urn:microsoft.com/office/officeart/2005/8/layout/chevron1"/>
    <dgm:cxn modelId="{493E96D3-1215-4717-81E3-DCD6C7E47E0F}" type="presParOf" srcId="{E114BD2F-71D0-49C5-8D36-4750BB1CB0B1}" destId="{03974EE2-ADAA-42C6-AB51-0F6865D96CDA}" srcOrd="5" destOrd="0" presId="urn:microsoft.com/office/officeart/2005/8/layout/chevron1"/>
    <dgm:cxn modelId="{26EF2877-F222-4EA5-A653-FEDEBE44BC0A}" type="presParOf" srcId="{E114BD2F-71D0-49C5-8D36-4750BB1CB0B1}" destId="{6FDDB319-30C8-40F6-8908-2C9D548E86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C21463-5DA2-4273-9228-AF245E4AAA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135E6C-599E-431F-A316-273D35817CD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BE" sz="2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dirty="0">
            <a:solidFill>
              <a:schemeClr val="bg1">
                <a:lumMod val="95000"/>
              </a:schemeClr>
            </a:solidFill>
          </a:endParaRPr>
        </a:p>
      </dgm:t>
    </dgm:pt>
    <dgm:pt modelId="{DE5AE4CE-2281-484A-AD92-7447FC54D138}" type="parTrans" cxnId="{74EAADA9-22D9-4644-8BF1-26C12F4FA7D8}">
      <dgm:prSet/>
      <dgm:spPr/>
      <dgm:t>
        <a:bodyPr/>
        <a:lstStyle/>
        <a:p>
          <a:endParaRPr lang="fr-BE"/>
        </a:p>
      </dgm:t>
    </dgm:pt>
    <dgm:pt modelId="{51EB1A2B-8763-47E6-85B7-ADB770123674}" type="sibTrans" cxnId="{74EAADA9-22D9-4644-8BF1-26C12F4FA7D8}">
      <dgm:prSet/>
      <dgm:spPr/>
      <dgm:t>
        <a:bodyPr/>
        <a:lstStyle/>
        <a:p>
          <a:endParaRPr lang="fr-BE"/>
        </a:p>
      </dgm:t>
    </dgm:pt>
    <dgm:pt modelId="{2D0BF1B0-AD25-4FFF-946A-1799CA4E07A3}">
      <dgm:prSet phldrT="[Texte]"/>
      <dgm:spPr>
        <a:solidFill>
          <a:schemeClr val="accent1"/>
        </a:solidFill>
      </dgm:spPr>
      <dgm:t>
        <a:bodyPr/>
        <a:lstStyle/>
        <a:p>
          <a:r>
            <a:rPr lang="fr-BE" b="0" dirty="0" smtClean="0"/>
            <a:t>3. Matériel et méthode</a:t>
          </a:r>
          <a:endParaRPr lang="fr-BE" b="0" dirty="0"/>
        </a:p>
      </dgm:t>
    </dgm:pt>
    <dgm:pt modelId="{92E3194B-B793-4BFE-8435-EBC3AF9F299D}" type="parTrans" cxnId="{CB8B3B2C-DED1-4724-AF7D-467AB53E0EF1}">
      <dgm:prSet/>
      <dgm:spPr/>
      <dgm:t>
        <a:bodyPr/>
        <a:lstStyle/>
        <a:p>
          <a:endParaRPr lang="fr-BE"/>
        </a:p>
      </dgm:t>
    </dgm:pt>
    <dgm:pt modelId="{AA3684A2-14E3-45AE-B310-108C34A79D85}" type="sibTrans" cxnId="{CB8B3B2C-DED1-4724-AF7D-467AB53E0EF1}">
      <dgm:prSet/>
      <dgm:spPr/>
      <dgm:t>
        <a:bodyPr/>
        <a:lstStyle/>
        <a:p>
          <a:endParaRPr lang="fr-BE"/>
        </a:p>
      </dgm:t>
    </dgm:pt>
    <dgm:pt modelId="{85829A0A-A804-4811-BD7B-DDD7E1D556B6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4. Résultats &amp; Discussion</a:t>
          </a:r>
          <a:endParaRPr lang="fr-BE" dirty="0"/>
        </a:p>
      </dgm:t>
    </dgm:pt>
    <dgm:pt modelId="{5EAB9606-D9E3-4B8F-9D2C-236DF5121E42}" type="parTrans" cxnId="{AA7FB13A-ABBF-4338-A917-F4BBC35A3F9E}">
      <dgm:prSet/>
      <dgm:spPr/>
      <dgm:t>
        <a:bodyPr/>
        <a:lstStyle/>
        <a:p>
          <a:endParaRPr lang="fr-BE"/>
        </a:p>
      </dgm:t>
    </dgm:pt>
    <dgm:pt modelId="{2884D891-FF2F-4CA1-B6C1-C5DF01DAF216}" type="sibTrans" cxnId="{AA7FB13A-ABBF-4338-A917-F4BBC35A3F9E}">
      <dgm:prSet/>
      <dgm:spPr/>
      <dgm:t>
        <a:bodyPr/>
        <a:lstStyle/>
        <a:p>
          <a:endParaRPr lang="fr-BE"/>
        </a:p>
      </dgm:t>
    </dgm:pt>
    <dgm:pt modelId="{501168E7-084A-4A51-8A86-E71011A70A25}">
      <dgm:prSet phldrT="[Texte]"/>
      <dgm:spPr>
        <a:solidFill>
          <a:schemeClr val="accent1"/>
        </a:solidFill>
      </dgm:spPr>
      <dgm:t>
        <a:bodyPr/>
        <a:lstStyle/>
        <a:p>
          <a:r>
            <a:rPr lang="fr-BE" dirty="0" smtClean="0"/>
            <a:t>2. Objectifs</a:t>
          </a:r>
          <a:endParaRPr lang="fr-BE" dirty="0"/>
        </a:p>
      </dgm:t>
    </dgm:pt>
    <dgm:pt modelId="{C74C0F5A-4798-4990-BB45-D19F2AA91FA8}" type="parTrans" cxnId="{498531A3-9E08-4F9E-BE5C-CC313A103EFC}">
      <dgm:prSet/>
      <dgm:spPr/>
    </dgm:pt>
    <dgm:pt modelId="{B0C9EA5B-09F3-4F35-A93D-1907143E75D0}" type="sibTrans" cxnId="{498531A3-9E08-4F9E-BE5C-CC313A103EFC}">
      <dgm:prSet/>
      <dgm:spPr/>
    </dgm:pt>
    <dgm:pt modelId="{E114BD2F-71D0-49C5-8D36-4750BB1CB0B1}" type="pres">
      <dgm:prSet presAssocID="{52C21463-5DA2-4273-9228-AF245E4AAA90}" presName="Name0" presStyleCnt="0">
        <dgm:presLayoutVars>
          <dgm:dir/>
          <dgm:animLvl val="lvl"/>
          <dgm:resizeHandles val="exact"/>
        </dgm:presLayoutVars>
      </dgm:prSet>
      <dgm:spPr/>
    </dgm:pt>
    <dgm:pt modelId="{5CAEA608-044B-42EE-91F7-6C8A8C2AE131}" type="pres">
      <dgm:prSet presAssocID="{7E135E6C-599E-431F-A316-273D35817CD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7769A1-22CD-4D7E-93AD-B2577988DE8E}" type="pres">
      <dgm:prSet presAssocID="{51EB1A2B-8763-47E6-85B7-ADB770123674}" presName="parTxOnlySpace" presStyleCnt="0"/>
      <dgm:spPr/>
    </dgm:pt>
    <dgm:pt modelId="{309F80B5-184A-45E7-97B5-3097815E457E}" type="pres">
      <dgm:prSet presAssocID="{501168E7-084A-4A51-8A86-E71011A70A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A8326B-2142-4C8A-AD2B-C36E8167A788}" type="pres">
      <dgm:prSet presAssocID="{B0C9EA5B-09F3-4F35-A93D-1907143E75D0}" presName="parTxOnlySpace" presStyleCnt="0"/>
      <dgm:spPr/>
    </dgm:pt>
    <dgm:pt modelId="{797AD901-4346-4888-8ED2-B246D494ED62}" type="pres">
      <dgm:prSet presAssocID="{2D0BF1B0-AD25-4FFF-946A-1799CA4E07A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974EE2-ADAA-42C6-AB51-0F6865D96CDA}" type="pres">
      <dgm:prSet presAssocID="{AA3684A2-14E3-45AE-B310-108C34A79D85}" presName="parTxOnlySpace" presStyleCnt="0"/>
      <dgm:spPr/>
    </dgm:pt>
    <dgm:pt modelId="{6FDDB319-30C8-40F6-8908-2C9D548E86C7}" type="pres">
      <dgm:prSet presAssocID="{85829A0A-A804-4811-BD7B-DDD7E1D556B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49C8D5ED-A807-4C97-A672-42F095F92730}" type="presOf" srcId="{85829A0A-A804-4811-BD7B-DDD7E1D556B6}" destId="{6FDDB319-30C8-40F6-8908-2C9D548E86C7}" srcOrd="0" destOrd="0" presId="urn:microsoft.com/office/officeart/2005/8/layout/chevron1"/>
    <dgm:cxn modelId="{ABC7C0C1-5C92-49EF-953E-E3B06B656177}" type="presOf" srcId="{52C21463-5DA2-4273-9228-AF245E4AAA90}" destId="{E114BD2F-71D0-49C5-8D36-4750BB1CB0B1}" srcOrd="0" destOrd="0" presId="urn:microsoft.com/office/officeart/2005/8/layout/chevron1"/>
    <dgm:cxn modelId="{498531A3-9E08-4F9E-BE5C-CC313A103EFC}" srcId="{52C21463-5DA2-4273-9228-AF245E4AAA90}" destId="{501168E7-084A-4A51-8A86-E71011A70A25}" srcOrd="1" destOrd="0" parTransId="{C74C0F5A-4798-4990-BB45-D19F2AA91FA8}" sibTransId="{B0C9EA5B-09F3-4F35-A93D-1907143E75D0}"/>
    <dgm:cxn modelId="{CB8B3B2C-DED1-4724-AF7D-467AB53E0EF1}" srcId="{52C21463-5DA2-4273-9228-AF245E4AAA90}" destId="{2D0BF1B0-AD25-4FFF-946A-1799CA4E07A3}" srcOrd="2" destOrd="0" parTransId="{92E3194B-B793-4BFE-8435-EBC3AF9F299D}" sibTransId="{AA3684A2-14E3-45AE-B310-108C34A79D85}"/>
    <dgm:cxn modelId="{7685BDD5-46F8-44E1-899E-56F9FA7D6B35}" type="presOf" srcId="{501168E7-084A-4A51-8A86-E71011A70A25}" destId="{309F80B5-184A-45E7-97B5-3097815E457E}" srcOrd="0" destOrd="0" presId="urn:microsoft.com/office/officeart/2005/8/layout/chevron1"/>
    <dgm:cxn modelId="{AB52D79B-FC65-4443-9E38-F2E1625B1645}" type="presOf" srcId="{7E135E6C-599E-431F-A316-273D35817CD8}" destId="{5CAEA608-044B-42EE-91F7-6C8A8C2AE131}" srcOrd="0" destOrd="0" presId="urn:microsoft.com/office/officeart/2005/8/layout/chevron1"/>
    <dgm:cxn modelId="{74EAADA9-22D9-4644-8BF1-26C12F4FA7D8}" srcId="{52C21463-5DA2-4273-9228-AF245E4AAA90}" destId="{7E135E6C-599E-431F-A316-273D35817CD8}" srcOrd="0" destOrd="0" parTransId="{DE5AE4CE-2281-484A-AD92-7447FC54D138}" sibTransId="{51EB1A2B-8763-47E6-85B7-ADB770123674}"/>
    <dgm:cxn modelId="{F59C7CE3-AA4A-43C1-97D3-7BFCF82922C6}" type="presOf" srcId="{2D0BF1B0-AD25-4FFF-946A-1799CA4E07A3}" destId="{797AD901-4346-4888-8ED2-B246D494ED62}" srcOrd="0" destOrd="0" presId="urn:microsoft.com/office/officeart/2005/8/layout/chevron1"/>
    <dgm:cxn modelId="{AA7FB13A-ABBF-4338-A917-F4BBC35A3F9E}" srcId="{52C21463-5DA2-4273-9228-AF245E4AAA90}" destId="{85829A0A-A804-4811-BD7B-DDD7E1D556B6}" srcOrd="3" destOrd="0" parTransId="{5EAB9606-D9E3-4B8F-9D2C-236DF5121E42}" sibTransId="{2884D891-FF2F-4CA1-B6C1-C5DF01DAF216}"/>
    <dgm:cxn modelId="{BDB2CAE7-9435-4B4A-B9EA-9E4C4DDF58EE}" type="presParOf" srcId="{E114BD2F-71D0-49C5-8D36-4750BB1CB0B1}" destId="{5CAEA608-044B-42EE-91F7-6C8A8C2AE131}" srcOrd="0" destOrd="0" presId="urn:microsoft.com/office/officeart/2005/8/layout/chevron1"/>
    <dgm:cxn modelId="{022BC815-1AF3-4749-8952-8C50CE416B5A}" type="presParOf" srcId="{E114BD2F-71D0-49C5-8D36-4750BB1CB0B1}" destId="{D17769A1-22CD-4D7E-93AD-B2577988DE8E}" srcOrd="1" destOrd="0" presId="urn:microsoft.com/office/officeart/2005/8/layout/chevron1"/>
    <dgm:cxn modelId="{AAB7C9D7-1A40-434B-936C-4F62598541E8}" type="presParOf" srcId="{E114BD2F-71D0-49C5-8D36-4750BB1CB0B1}" destId="{309F80B5-184A-45E7-97B5-3097815E457E}" srcOrd="2" destOrd="0" presId="urn:microsoft.com/office/officeart/2005/8/layout/chevron1"/>
    <dgm:cxn modelId="{29E28241-6745-45C4-9E8F-0576283A2CD7}" type="presParOf" srcId="{E114BD2F-71D0-49C5-8D36-4750BB1CB0B1}" destId="{E4A8326B-2142-4C8A-AD2B-C36E8167A788}" srcOrd="3" destOrd="0" presId="urn:microsoft.com/office/officeart/2005/8/layout/chevron1"/>
    <dgm:cxn modelId="{8C683EAA-5E02-418E-AC5A-4A9D0E529430}" type="presParOf" srcId="{E114BD2F-71D0-49C5-8D36-4750BB1CB0B1}" destId="{797AD901-4346-4888-8ED2-B246D494ED62}" srcOrd="4" destOrd="0" presId="urn:microsoft.com/office/officeart/2005/8/layout/chevron1"/>
    <dgm:cxn modelId="{4A911300-8E71-4D84-9EAC-B30FE04BB4B5}" type="presParOf" srcId="{E114BD2F-71D0-49C5-8D36-4750BB1CB0B1}" destId="{03974EE2-ADAA-42C6-AB51-0F6865D96CDA}" srcOrd="5" destOrd="0" presId="urn:microsoft.com/office/officeart/2005/8/layout/chevron1"/>
    <dgm:cxn modelId="{31847FF5-F4E2-48CF-9F53-ED11173F7071}" type="presParOf" srcId="{E114BD2F-71D0-49C5-8D36-4750BB1CB0B1}" destId="{6FDDB319-30C8-40F6-8908-2C9D548E86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2C21463-5DA2-4273-9228-AF245E4AAA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135E6C-599E-431F-A316-273D35817CD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BE" sz="2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dirty="0">
            <a:solidFill>
              <a:schemeClr val="bg1">
                <a:lumMod val="95000"/>
              </a:schemeClr>
            </a:solidFill>
          </a:endParaRPr>
        </a:p>
      </dgm:t>
    </dgm:pt>
    <dgm:pt modelId="{DE5AE4CE-2281-484A-AD92-7447FC54D138}" type="parTrans" cxnId="{74EAADA9-22D9-4644-8BF1-26C12F4FA7D8}">
      <dgm:prSet/>
      <dgm:spPr/>
      <dgm:t>
        <a:bodyPr/>
        <a:lstStyle/>
        <a:p>
          <a:endParaRPr lang="fr-BE"/>
        </a:p>
      </dgm:t>
    </dgm:pt>
    <dgm:pt modelId="{51EB1A2B-8763-47E6-85B7-ADB770123674}" type="sibTrans" cxnId="{74EAADA9-22D9-4644-8BF1-26C12F4FA7D8}">
      <dgm:prSet/>
      <dgm:spPr/>
      <dgm:t>
        <a:bodyPr/>
        <a:lstStyle/>
        <a:p>
          <a:endParaRPr lang="fr-BE"/>
        </a:p>
      </dgm:t>
    </dgm:pt>
    <dgm:pt modelId="{2D0BF1B0-AD25-4FFF-946A-1799CA4E07A3}">
      <dgm:prSet phldrT="[Texte]"/>
      <dgm:spPr>
        <a:solidFill>
          <a:schemeClr val="accent1"/>
        </a:solidFill>
      </dgm:spPr>
      <dgm:t>
        <a:bodyPr/>
        <a:lstStyle/>
        <a:p>
          <a:r>
            <a:rPr lang="fr-BE" b="0" dirty="0" smtClean="0"/>
            <a:t>3. Matériel et méthode</a:t>
          </a:r>
          <a:endParaRPr lang="fr-BE" b="0" dirty="0"/>
        </a:p>
      </dgm:t>
    </dgm:pt>
    <dgm:pt modelId="{92E3194B-B793-4BFE-8435-EBC3AF9F299D}" type="parTrans" cxnId="{CB8B3B2C-DED1-4724-AF7D-467AB53E0EF1}">
      <dgm:prSet/>
      <dgm:spPr/>
      <dgm:t>
        <a:bodyPr/>
        <a:lstStyle/>
        <a:p>
          <a:endParaRPr lang="fr-BE"/>
        </a:p>
      </dgm:t>
    </dgm:pt>
    <dgm:pt modelId="{AA3684A2-14E3-45AE-B310-108C34A79D85}" type="sibTrans" cxnId="{CB8B3B2C-DED1-4724-AF7D-467AB53E0EF1}">
      <dgm:prSet/>
      <dgm:spPr/>
      <dgm:t>
        <a:bodyPr/>
        <a:lstStyle/>
        <a:p>
          <a:endParaRPr lang="fr-BE"/>
        </a:p>
      </dgm:t>
    </dgm:pt>
    <dgm:pt modelId="{85829A0A-A804-4811-BD7B-DDD7E1D556B6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4. Résultats &amp; Discussion</a:t>
          </a:r>
          <a:endParaRPr lang="fr-BE" dirty="0"/>
        </a:p>
      </dgm:t>
    </dgm:pt>
    <dgm:pt modelId="{5EAB9606-D9E3-4B8F-9D2C-236DF5121E42}" type="parTrans" cxnId="{AA7FB13A-ABBF-4338-A917-F4BBC35A3F9E}">
      <dgm:prSet/>
      <dgm:spPr/>
      <dgm:t>
        <a:bodyPr/>
        <a:lstStyle/>
        <a:p>
          <a:endParaRPr lang="fr-BE"/>
        </a:p>
      </dgm:t>
    </dgm:pt>
    <dgm:pt modelId="{2884D891-FF2F-4CA1-B6C1-C5DF01DAF216}" type="sibTrans" cxnId="{AA7FB13A-ABBF-4338-A917-F4BBC35A3F9E}">
      <dgm:prSet/>
      <dgm:spPr/>
      <dgm:t>
        <a:bodyPr/>
        <a:lstStyle/>
        <a:p>
          <a:endParaRPr lang="fr-BE"/>
        </a:p>
      </dgm:t>
    </dgm:pt>
    <dgm:pt modelId="{501168E7-084A-4A51-8A86-E71011A70A25}">
      <dgm:prSet phldrT="[Texte]"/>
      <dgm:spPr>
        <a:solidFill>
          <a:schemeClr val="accent1"/>
        </a:solidFill>
      </dgm:spPr>
      <dgm:t>
        <a:bodyPr/>
        <a:lstStyle/>
        <a:p>
          <a:r>
            <a:rPr lang="fr-BE" dirty="0" smtClean="0"/>
            <a:t>2. Objectifs</a:t>
          </a:r>
          <a:endParaRPr lang="fr-BE" dirty="0"/>
        </a:p>
      </dgm:t>
    </dgm:pt>
    <dgm:pt modelId="{C74C0F5A-4798-4990-BB45-D19F2AA91FA8}" type="parTrans" cxnId="{498531A3-9E08-4F9E-BE5C-CC313A103EFC}">
      <dgm:prSet/>
      <dgm:spPr/>
    </dgm:pt>
    <dgm:pt modelId="{B0C9EA5B-09F3-4F35-A93D-1907143E75D0}" type="sibTrans" cxnId="{498531A3-9E08-4F9E-BE5C-CC313A103EFC}">
      <dgm:prSet/>
      <dgm:spPr/>
    </dgm:pt>
    <dgm:pt modelId="{E114BD2F-71D0-49C5-8D36-4750BB1CB0B1}" type="pres">
      <dgm:prSet presAssocID="{52C21463-5DA2-4273-9228-AF245E4AAA90}" presName="Name0" presStyleCnt="0">
        <dgm:presLayoutVars>
          <dgm:dir/>
          <dgm:animLvl val="lvl"/>
          <dgm:resizeHandles val="exact"/>
        </dgm:presLayoutVars>
      </dgm:prSet>
      <dgm:spPr/>
    </dgm:pt>
    <dgm:pt modelId="{5CAEA608-044B-42EE-91F7-6C8A8C2AE131}" type="pres">
      <dgm:prSet presAssocID="{7E135E6C-599E-431F-A316-273D35817CD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7769A1-22CD-4D7E-93AD-B2577988DE8E}" type="pres">
      <dgm:prSet presAssocID="{51EB1A2B-8763-47E6-85B7-ADB770123674}" presName="parTxOnlySpace" presStyleCnt="0"/>
      <dgm:spPr/>
    </dgm:pt>
    <dgm:pt modelId="{309F80B5-184A-45E7-97B5-3097815E457E}" type="pres">
      <dgm:prSet presAssocID="{501168E7-084A-4A51-8A86-E71011A70A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A8326B-2142-4C8A-AD2B-C36E8167A788}" type="pres">
      <dgm:prSet presAssocID="{B0C9EA5B-09F3-4F35-A93D-1907143E75D0}" presName="parTxOnlySpace" presStyleCnt="0"/>
      <dgm:spPr/>
    </dgm:pt>
    <dgm:pt modelId="{797AD901-4346-4888-8ED2-B246D494ED62}" type="pres">
      <dgm:prSet presAssocID="{2D0BF1B0-AD25-4FFF-946A-1799CA4E07A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974EE2-ADAA-42C6-AB51-0F6865D96CDA}" type="pres">
      <dgm:prSet presAssocID="{AA3684A2-14E3-45AE-B310-108C34A79D85}" presName="parTxOnlySpace" presStyleCnt="0"/>
      <dgm:spPr/>
    </dgm:pt>
    <dgm:pt modelId="{6FDDB319-30C8-40F6-8908-2C9D548E86C7}" type="pres">
      <dgm:prSet presAssocID="{85829A0A-A804-4811-BD7B-DDD7E1D556B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DDE353E-3E12-4318-BCF1-BFF883D24D20}" type="presOf" srcId="{2D0BF1B0-AD25-4FFF-946A-1799CA4E07A3}" destId="{797AD901-4346-4888-8ED2-B246D494ED62}" srcOrd="0" destOrd="0" presId="urn:microsoft.com/office/officeart/2005/8/layout/chevron1"/>
    <dgm:cxn modelId="{E5C0637B-8F76-409E-8741-B0A27A2B5815}" type="presOf" srcId="{7E135E6C-599E-431F-A316-273D35817CD8}" destId="{5CAEA608-044B-42EE-91F7-6C8A8C2AE131}" srcOrd="0" destOrd="0" presId="urn:microsoft.com/office/officeart/2005/8/layout/chevron1"/>
    <dgm:cxn modelId="{498531A3-9E08-4F9E-BE5C-CC313A103EFC}" srcId="{52C21463-5DA2-4273-9228-AF245E4AAA90}" destId="{501168E7-084A-4A51-8A86-E71011A70A25}" srcOrd="1" destOrd="0" parTransId="{C74C0F5A-4798-4990-BB45-D19F2AA91FA8}" sibTransId="{B0C9EA5B-09F3-4F35-A93D-1907143E75D0}"/>
    <dgm:cxn modelId="{CB8B3B2C-DED1-4724-AF7D-467AB53E0EF1}" srcId="{52C21463-5DA2-4273-9228-AF245E4AAA90}" destId="{2D0BF1B0-AD25-4FFF-946A-1799CA4E07A3}" srcOrd="2" destOrd="0" parTransId="{92E3194B-B793-4BFE-8435-EBC3AF9F299D}" sibTransId="{AA3684A2-14E3-45AE-B310-108C34A79D85}"/>
    <dgm:cxn modelId="{907AF7F4-8390-4CE4-9795-F1997B0D6DD3}" type="presOf" srcId="{52C21463-5DA2-4273-9228-AF245E4AAA90}" destId="{E114BD2F-71D0-49C5-8D36-4750BB1CB0B1}" srcOrd="0" destOrd="0" presId="urn:microsoft.com/office/officeart/2005/8/layout/chevron1"/>
    <dgm:cxn modelId="{74EAADA9-22D9-4644-8BF1-26C12F4FA7D8}" srcId="{52C21463-5DA2-4273-9228-AF245E4AAA90}" destId="{7E135E6C-599E-431F-A316-273D35817CD8}" srcOrd="0" destOrd="0" parTransId="{DE5AE4CE-2281-484A-AD92-7447FC54D138}" sibTransId="{51EB1A2B-8763-47E6-85B7-ADB770123674}"/>
    <dgm:cxn modelId="{22C3DBA2-2641-4FBD-8280-F4D51AA4AB2C}" type="presOf" srcId="{85829A0A-A804-4811-BD7B-DDD7E1D556B6}" destId="{6FDDB319-30C8-40F6-8908-2C9D548E86C7}" srcOrd="0" destOrd="0" presId="urn:microsoft.com/office/officeart/2005/8/layout/chevron1"/>
    <dgm:cxn modelId="{AA7FB13A-ABBF-4338-A917-F4BBC35A3F9E}" srcId="{52C21463-5DA2-4273-9228-AF245E4AAA90}" destId="{85829A0A-A804-4811-BD7B-DDD7E1D556B6}" srcOrd="3" destOrd="0" parTransId="{5EAB9606-D9E3-4B8F-9D2C-236DF5121E42}" sibTransId="{2884D891-FF2F-4CA1-B6C1-C5DF01DAF216}"/>
    <dgm:cxn modelId="{5B518C30-DA1E-4C73-AEFE-1717B981C9F7}" type="presOf" srcId="{501168E7-084A-4A51-8A86-E71011A70A25}" destId="{309F80B5-184A-45E7-97B5-3097815E457E}" srcOrd="0" destOrd="0" presId="urn:microsoft.com/office/officeart/2005/8/layout/chevron1"/>
    <dgm:cxn modelId="{76E564F4-727B-4724-AF7E-EA5123C18AE7}" type="presParOf" srcId="{E114BD2F-71D0-49C5-8D36-4750BB1CB0B1}" destId="{5CAEA608-044B-42EE-91F7-6C8A8C2AE131}" srcOrd="0" destOrd="0" presId="urn:microsoft.com/office/officeart/2005/8/layout/chevron1"/>
    <dgm:cxn modelId="{6630F5C8-CD89-4CB0-9480-A6828FEC97FC}" type="presParOf" srcId="{E114BD2F-71D0-49C5-8D36-4750BB1CB0B1}" destId="{D17769A1-22CD-4D7E-93AD-B2577988DE8E}" srcOrd="1" destOrd="0" presId="urn:microsoft.com/office/officeart/2005/8/layout/chevron1"/>
    <dgm:cxn modelId="{E739E28C-CFAF-4040-A5C4-96B330BD5083}" type="presParOf" srcId="{E114BD2F-71D0-49C5-8D36-4750BB1CB0B1}" destId="{309F80B5-184A-45E7-97B5-3097815E457E}" srcOrd="2" destOrd="0" presId="urn:microsoft.com/office/officeart/2005/8/layout/chevron1"/>
    <dgm:cxn modelId="{F8AA166F-853C-41DC-ADE2-C59B07D1B57F}" type="presParOf" srcId="{E114BD2F-71D0-49C5-8D36-4750BB1CB0B1}" destId="{E4A8326B-2142-4C8A-AD2B-C36E8167A788}" srcOrd="3" destOrd="0" presId="urn:microsoft.com/office/officeart/2005/8/layout/chevron1"/>
    <dgm:cxn modelId="{DC911B30-CDBC-4388-9933-C2378549A643}" type="presParOf" srcId="{E114BD2F-71D0-49C5-8D36-4750BB1CB0B1}" destId="{797AD901-4346-4888-8ED2-B246D494ED62}" srcOrd="4" destOrd="0" presId="urn:microsoft.com/office/officeart/2005/8/layout/chevron1"/>
    <dgm:cxn modelId="{6AC5CA1E-D6F0-498A-89E7-62D14B259BB5}" type="presParOf" srcId="{E114BD2F-71D0-49C5-8D36-4750BB1CB0B1}" destId="{03974EE2-ADAA-42C6-AB51-0F6865D96CDA}" srcOrd="5" destOrd="0" presId="urn:microsoft.com/office/officeart/2005/8/layout/chevron1"/>
    <dgm:cxn modelId="{90058B66-0D7E-4151-A45C-4533E93F4887}" type="presParOf" srcId="{E114BD2F-71D0-49C5-8D36-4750BB1CB0B1}" destId="{6FDDB319-30C8-40F6-8908-2C9D548E86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2C21463-5DA2-4273-9228-AF245E4AAA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135E6C-599E-431F-A316-273D35817CD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BE" sz="2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dirty="0">
            <a:solidFill>
              <a:schemeClr val="bg1">
                <a:lumMod val="95000"/>
              </a:schemeClr>
            </a:solidFill>
          </a:endParaRPr>
        </a:p>
      </dgm:t>
    </dgm:pt>
    <dgm:pt modelId="{DE5AE4CE-2281-484A-AD92-7447FC54D138}" type="parTrans" cxnId="{74EAADA9-22D9-4644-8BF1-26C12F4FA7D8}">
      <dgm:prSet/>
      <dgm:spPr/>
      <dgm:t>
        <a:bodyPr/>
        <a:lstStyle/>
        <a:p>
          <a:endParaRPr lang="fr-BE"/>
        </a:p>
      </dgm:t>
    </dgm:pt>
    <dgm:pt modelId="{51EB1A2B-8763-47E6-85B7-ADB770123674}" type="sibTrans" cxnId="{74EAADA9-22D9-4644-8BF1-26C12F4FA7D8}">
      <dgm:prSet/>
      <dgm:spPr/>
      <dgm:t>
        <a:bodyPr/>
        <a:lstStyle/>
        <a:p>
          <a:endParaRPr lang="fr-BE"/>
        </a:p>
      </dgm:t>
    </dgm:pt>
    <dgm:pt modelId="{2D0BF1B0-AD25-4FFF-946A-1799CA4E07A3}">
      <dgm:prSet phldrT="[Texte]"/>
      <dgm:spPr>
        <a:solidFill>
          <a:schemeClr val="accent1"/>
        </a:solidFill>
      </dgm:spPr>
      <dgm:t>
        <a:bodyPr/>
        <a:lstStyle/>
        <a:p>
          <a:r>
            <a:rPr lang="fr-BE" b="0" dirty="0" smtClean="0"/>
            <a:t>3. Matériel et méthode</a:t>
          </a:r>
          <a:endParaRPr lang="fr-BE" b="0" dirty="0"/>
        </a:p>
      </dgm:t>
    </dgm:pt>
    <dgm:pt modelId="{92E3194B-B793-4BFE-8435-EBC3AF9F299D}" type="parTrans" cxnId="{CB8B3B2C-DED1-4724-AF7D-467AB53E0EF1}">
      <dgm:prSet/>
      <dgm:spPr/>
      <dgm:t>
        <a:bodyPr/>
        <a:lstStyle/>
        <a:p>
          <a:endParaRPr lang="fr-BE"/>
        </a:p>
      </dgm:t>
    </dgm:pt>
    <dgm:pt modelId="{AA3684A2-14E3-45AE-B310-108C34A79D85}" type="sibTrans" cxnId="{CB8B3B2C-DED1-4724-AF7D-467AB53E0EF1}">
      <dgm:prSet/>
      <dgm:spPr/>
      <dgm:t>
        <a:bodyPr/>
        <a:lstStyle/>
        <a:p>
          <a:endParaRPr lang="fr-BE"/>
        </a:p>
      </dgm:t>
    </dgm:pt>
    <dgm:pt modelId="{85829A0A-A804-4811-BD7B-DDD7E1D556B6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4. Résultats &amp; Discussion</a:t>
          </a:r>
          <a:endParaRPr lang="fr-BE" dirty="0"/>
        </a:p>
      </dgm:t>
    </dgm:pt>
    <dgm:pt modelId="{5EAB9606-D9E3-4B8F-9D2C-236DF5121E42}" type="parTrans" cxnId="{AA7FB13A-ABBF-4338-A917-F4BBC35A3F9E}">
      <dgm:prSet/>
      <dgm:spPr/>
      <dgm:t>
        <a:bodyPr/>
        <a:lstStyle/>
        <a:p>
          <a:endParaRPr lang="fr-BE"/>
        </a:p>
      </dgm:t>
    </dgm:pt>
    <dgm:pt modelId="{2884D891-FF2F-4CA1-B6C1-C5DF01DAF216}" type="sibTrans" cxnId="{AA7FB13A-ABBF-4338-A917-F4BBC35A3F9E}">
      <dgm:prSet/>
      <dgm:spPr/>
      <dgm:t>
        <a:bodyPr/>
        <a:lstStyle/>
        <a:p>
          <a:endParaRPr lang="fr-BE"/>
        </a:p>
      </dgm:t>
    </dgm:pt>
    <dgm:pt modelId="{501168E7-084A-4A51-8A86-E71011A70A25}">
      <dgm:prSet phldrT="[Texte]"/>
      <dgm:spPr>
        <a:solidFill>
          <a:schemeClr val="accent1"/>
        </a:solidFill>
      </dgm:spPr>
      <dgm:t>
        <a:bodyPr/>
        <a:lstStyle/>
        <a:p>
          <a:r>
            <a:rPr lang="fr-BE" dirty="0" smtClean="0"/>
            <a:t>2. Objectifs</a:t>
          </a:r>
          <a:endParaRPr lang="fr-BE" dirty="0"/>
        </a:p>
      </dgm:t>
    </dgm:pt>
    <dgm:pt modelId="{C74C0F5A-4798-4990-BB45-D19F2AA91FA8}" type="parTrans" cxnId="{498531A3-9E08-4F9E-BE5C-CC313A103EFC}">
      <dgm:prSet/>
      <dgm:spPr/>
    </dgm:pt>
    <dgm:pt modelId="{B0C9EA5B-09F3-4F35-A93D-1907143E75D0}" type="sibTrans" cxnId="{498531A3-9E08-4F9E-BE5C-CC313A103EFC}">
      <dgm:prSet/>
      <dgm:spPr/>
    </dgm:pt>
    <dgm:pt modelId="{E114BD2F-71D0-49C5-8D36-4750BB1CB0B1}" type="pres">
      <dgm:prSet presAssocID="{52C21463-5DA2-4273-9228-AF245E4AAA90}" presName="Name0" presStyleCnt="0">
        <dgm:presLayoutVars>
          <dgm:dir/>
          <dgm:animLvl val="lvl"/>
          <dgm:resizeHandles val="exact"/>
        </dgm:presLayoutVars>
      </dgm:prSet>
      <dgm:spPr/>
    </dgm:pt>
    <dgm:pt modelId="{5CAEA608-044B-42EE-91F7-6C8A8C2AE131}" type="pres">
      <dgm:prSet presAssocID="{7E135E6C-599E-431F-A316-273D35817CD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7769A1-22CD-4D7E-93AD-B2577988DE8E}" type="pres">
      <dgm:prSet presAssocID="{51EB1A2B-8763-47E6-85B7-ADB770123674}" presName="parTxOnlySpace" presStyleCnt="0"/>
      <dgm:spPr/>
    </dgm:pt>
    <dgm:pt modelId="{309F80B5-184A-45E7-97B5-3097815E457E}" type="pres">
      <dgm:prSet presAssocID="{501168E7-084A-4A51-8A86-E71011A70A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A8326B-2142-4C8A-AD2B-C36E8167A788}" type="pres">
      <dgm:prSet presAssocID="{B0C9EA5B-09F3-4F35-A93D-1907143E75D0}" presName="parTxOnlySpace" presStyleCnt="0"/>
      <dgm:spPr/>
    </dgm:pt>
    <dgm:pt modelId="{797AD901-4346-4888-8ED2-B246D494ED62}" type="pres">
      <dgm:prSet presAssocID="{2D0BF1B0-AD25-4FFF-946A-1799CA4E07A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974EE2-ADAA-42C6-AB51-0F6865D96CDA}" type="pres">
      <dgm:prSet presAssocID="{AA3684A2-14E3-45AE-B310-108C34A79D85}" presName="parTxOnlySpace" presStyleCnt="0"/>
      <dgm:spPr/>
    </dgm:pt>
    <dgm:pt modelId="{6FDDB319-30C8-40F6-8908-2C9D548E86C7}" type="pres">
      <dgm:prSet presAssocID="{85829A0A-A804-4811-BD7B-DDD7E1D556B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498531A3-9E08-4F9E-BE5C-CC313A103EFC}" srcId="{52C21463-5DA2-4273-9228-AF245E4AAA90}" destId="{501168E7-084A-4A51-8A86-E71011A70A25}" srcOrd="1" destOrd="0" parTransId="{C74C0F5A-4798-4990-BB45-D19F2AA91FA8}" sibTransId="{B0C9EA5B-09F3-4F35-A93D-1907143E75D0}"/>
    <dgm:cxn modelId="{CB8B3B2C-DED1-4724-AF7D-467AB53E0EF1}" srcId="{52C21463-5DA2-4273-9228-AF245E4AAA90}" destId="{2D0BF1B0-AD25-4FFF-946A-1799CA4E07A3}" srcOrd="2" destOrd="0" parTransId="{92E3194B-B793-4BFE-8435-EBC3AF9F299D}" sibTransId="{AA3684A2-14E3-45AE-B310-108C34A79D85}"/>
    <dgm:cxn modelId="{C91BE9AF-79ED-45EC-9773-8A80B7FD9A2A}" type="presOf" srcId="{85829A0A-A804-4811-BD7B-DDD7E1D556B6}" destId="{6FDDB319-30C8-40F6-8908-2C9D548E86C7}" srcOrd="0" destOrd="0" presId="urn:microsoft.com/office/officeart/2005/8/layout/chevron1"/>
    <dgm:cxn modelId="{74EAADA9-22D9-4644-8BF1-26C12F4FA7D8}" srcId="{52C21463-5DA2-4273-9228-AF245E4AAA90}" destId="{7E135E6C-599E-431F-A316-273D35817CD8}" srcOrd="0" destOrd="0" parTransId="{DE5AE4CE-2281-484A-AD92-7447FC54D138}" sibTransId="{51EB1A2B-8763-47E6-85B7-ADB770123674}"/>
    <dgm:cxn modelId="{34C1FC78-2DA5-4343-A208-9D9090F3DA13}" type="presOf" srcId="{2D0BF1B0-AD25-4FFF-946A-1799CA4E07A3}" destId="{797AD901-4346-4888-8ED2-B246D494ED62}" srcOrd="0" destOrd="0" presId="urn:microsoft.com/office/officeart/2005/8/layout/chevron1"/>
    <dgm:cxn modelId="{AC8CD888-4A5D-45FC-9B3D-542B7BF94005}" type="presOf" srcId="{52C21463-5DA2-4273-9228-AF245E4AAA90}" destId="{E114BD2F-71D0-49C5-8D36-4750BB1CB0B1}" srcOrd="0" destOrd="0" presId="urn:microsoft.com/office/officeart/2005/8/layout/chevron1"/>
    <dgm:cxn modelId="{AA7FB13A-ABBF-4338-A917-F4BBC35A3F9E}" srcId="{52C21463-5DA2-4273-9228-AF245E4AAA90}" destId="{85829A0A-A804-4811-BD7B-DDD7E1D556B6}" srcOrd="3" destOrd="0" parTransId="{5EAB9606-D9E3-4B8F-9D2C-236DF5121E42}" sibTransId="{2884D891-FF2F-4CA1-B6C1-C5DF01DAF216}"/>
    <dgm:cxn modelId="{FC05BD0B-FA46-4083-AAD9-FC8E1A0341AE}" type="presOf" srcId="{7E135E6C-599E-431F-A316-273D35817CD8}" destId="{5CAEA608-044B-42EE-91F7-6C8A8C2AE131}" srcOrd="0" destOrd="0" presId="urn:microsoft.com/office/officeart/2005/8/layout/chevron1"/>
    <dgm:cxn modelId="{00D97556-603A-4868-8F75-980442159DD6}" type="presOf" srcId="{501168E7-084A-4A51-8A86-E71011A70A25}" destId="{309F80B5-184A-45E7-97B5-3097815E457E}" srcOrd="0" destOrd="0" presId="urn:microsoft.com/office/officeart/2005/8/layout/chevron1"/>
    <dgm:cxn modelId="{1B10DC53-D7E2-4A6A-8457-8050D0C161F4}" type="presParOf" srcId="{E114BD2F-71D0-49C5-8D36-4750BB1CB0B1}" destId="{5CAEA608-044B-42EE-91F7-6C8A8C2AE131}" srcOrd="0" destOrd="0" presId="urn:microsoft.com/office/officeart/2005/8/layout/chevron1"/>
    <dgm:cxn modelId="{D2307F03-49A1-456A-97B5-5601CF649D26}" type="presParOf" srcId="{E114BD2F-71D0-49C5-8D36-4750BB1CB0B1}" destId="{D17769A1-22CD-4D7E-93AD-B2577988DE8E}" srcOrd="1" destOrd="0" presId="urn:microsoft.com/office/officeart/2005/8/layout/chevron1"/>
    <dgm:cxn modelId="{D6FB7570-456A-478D-9BDB-B041E4158A9E}" type="presParOf" srcId="{E114BD2F-71D0-49C5-8D36-4750BB1CB0B1}" destId="{309F80B5-184A-45E7-97B5-3097815E457E}" srcOrd="2" destOrd="0" presId="urn:microsoft.com/office/officeart/2005/8/layout/chevron1"/>
    <dgm:cxn modelId="{C4D286CE-3574-49BD-BD8E-6BE584A0AA2F}" type="presParOf" srcId="{E114BD2F-71D0-49C5-8D36-4750BB1CB0B1}" destId="{E4A8326B-2142-4C8A-AD2B-C36E8167A788}" srcOrd="3" destOrd="0" presId="urn:microsoft.com/office/officeart/2005/8/layout/chevron1"/>
    <dgm:cxn modelId="{CA3D7972-D544-4AF3-9ACB-26D356287DCD}" type="presParOf" srcId="{E114BD2F-71D0-49C5-8D36-4750BB1CB0B1}" destId="{797AD901-4346-4888-8ED2-B246D494ED62}" srcOrd="4" destOrd="0" presId="urn:microsoft.com/office/officeart/2005/8/layout/chevron1"/>
    <dgm:cxn modelId="{BE317E0D-E946-41A3-8F40-C08055347B54}" type="presParOf" srcId="{E114BD2F-71D0-49C5-8D36-4750BB1CB0B1}" destId="{03974EE2-ADAA-42C6-AB51-0F6865D96CDA}" srcOrd="5" destOrd="0" presId="urn:microsoft.com/office/officeart/2005/8/layout/chevron1"/>
    <dgm:cxn modelId="{4CF469F2-0628-4BED-959F-6E7FC7BEFE22}" type="presParOf" srcId="{E114BD2F-71D0-49C5-8D36-4750BB1CB0B1}" destId="{6FDDB319-30C8-40F6-8908-2C9D548E86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2C21463-5DA2-4273-9228-AF245E4AAA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135E6C-599E-431F-A316-273D35817CD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BE" sz="2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dirty="0">
            <a:solidFill>
              <a:schemeClr val="bg1">
                <a:lumMod val="95000"/>
              </a:schemeClr>
            </a:solidFill>
          </a:endParaRPr>
        </a:p>
      </dgm:t>
    </dgm:pt>
    <dgm:pt modelId="{DE5AE4CE-2281-484A-AD92-7447FC54D138}" type="parTrans" cxnId="{74EAADA9-22D9-4644-8BF1-26C12F4FA7D8}">
      <dgm:prSet/>
      <dgm:spPr/>
      <dgm:t>
        <a:bodyPr/>
        <a:lstStyle/>
        <a:p>
          <a:endParaRPr lang="fr-BE"/>
        </a:p>
      </dgm:t>
    </dgm:pt>
    <dgm:pt modelId="{51EB1A2B-8763-47E6-85B7-ADB770123674}" type="sibTrans" cxnId="{74EAADA9-22D9-4644-8BF1-26C12F4FA7D8}">
      <dgm:prSet/>
      <dgm:spPr/>
      <dgm:t>
        <a:bodyPr/>
        <a:lstStyle/>
        <a:p>
          <a:endParaRPr lang="fr-BE"/>
        </a:p>
      </dgm:t>
    </dgm:pt>
    <dgm:pt modelId="{2D0BF1B0-AD25-4FFF-946A-1799CA4E07A3}">
      <dgm:prSet phldrT="[Texte]"/>
      <dgm:spPr>
        <a:solidFill>
          <a:schemeClr val="accent1"/>
        </a:solidFill>
      </dgm:spPr>
      <dgm:t>
        <a:bodyPr/>
        <a:lstStyle/>
        <a:p>
          <a:r>
            <a:rPr lang="fr-BE" b="0" dirty="0" smtClean="0"/>
            <a:t>3. Matériel et méthode</a:t>
          </a:r>
          <a:endParaRPr lang="fr-BE" b="0" dirty="0"/>
        </a:p>
      </dgm:t>
    </dgm:pt>
    <dgm:pt modelId="{92E3194B-B793-4BFE-8435-EBC3AF9F299D}" type="parTrans" cxnId="{CB8B3B2C-DED1-4724-AF7D-467AB53E0EF1}">
      <dgm:prSet/>
      <dgm:spPr/>
      <dgm:t>
        <a:bodyPr/>
        <a:lstStyle/>
        <a:p>
          <a:endParaRPr lang="fr-BE"/>
        </a:p>
      </dgm:t>
    </dgm:pt>
    <dgm:pt modelId="{AA3684A2-14E3-45AE-B310-108C34A79D85}" type="sibTrans" cxnId="{CB8B3B2C-DED1-4724-AF7D-467AB53E0EF1}">
      <dgm:prSet/>
      <dgm:spPr/>
      <dgm:t>
        <a:bodyPr/>
        <a:lstStyle/>
        <a:p>
          <a:endParaRPr lang="fr-BE"/>
        </a:p>
      </dgm:t>
    </dgm:pt>
    <dgm:pt modelId="{85829A0A-A804-4811-BD7B-DDD7E1D556B6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4. Résultats &amp; Discussion</a:t>
          </a:r>
          <a:endParaRPr lang="fr-BE" dirty="0"/>
        </a:p>
      </dgm:t>
    </dgm:pt>
    <dgm:pt modelId="{5EAB9606-D9E3-4B8F-9D2C-236DF5121E42}" type="parTrans" cxnId="{AA7FB13A-ABBF-4338-A917-F4BBC35A3F9E}">
      <dgm:prSet/>
      <dgm:spPr/>
      <dgm:t>
        <a:bodyPr/>
        <a:lstStyle/>
        <a:p>
          <a:endParaRPr lang="fr-BE"/>
        </a:p>
      </dgm:t>
    </dgm:pt>
    <dgm:pt modelId="{2884D891-FF2F-4CA1-B6C1-C5DF01DAF216}" type="sibTrans" cxnId="{AA7FB13A-ABBF-4338-A917-F4BBC35A3F9E}">
      <dgm:prSet/>
      <dgm:spPr/>
      <dgm:t>
        <a:bodyPr/>
        <a:lstStyle/>
        <a:p>
          <a:endParaRPr lang="fr-BE"/>
        </a:p>
      </dgm:t>
    </dgm:pt>
    <dgm:pt modelId="{501168E7-084A-4A51-8A86-E71011A70A25}">
      <dgm:prSet phldrT="[Texte]"/>
      <dgm:spPr>
        <a:solidFill>
          <a:schemeClr val="accent1"/>
        </a:solidFill>
      </dgm:spPr>
      <dgm:t>
        <a:bodyPr/>
        <a:lstStyle/>
        <a:p>
          <a:r>
            <a:rPr lang="fr-BE" dirty="0" smtClean="0"/>
            <a:t>2. Objectifs</a:t>
          </a:r>
          <a:endParaRPr lang="fr-BE" dirty="0"/>
        </a:p>
      </dgm:t>
    </dgm:pt>
    <dgm:pt modelId="{C74C0F5A-4798-4990-BB45-D19F2AA91FA8}" type="parTrans" cxnId="{498531A3-9E08-4F9E-BE5C-CC313A103EFC}">
      <dgm:prSet/>
      <dgm:spPr/>
    </dgm:pt>
    <dgm:pt modelId="{B0C9EA5B-09F3-4F35-A93D-1907143E75D0}" type="sibTrans" cxnId="{498531A3-9E08-4F9E-BE5C-CC313A103EFC}">
      <dgm:prSet/>
      <dgm:spPr/>
    </dgm:pt>
    <dgm:pt modelId="{E114BD2F-71D0-49C5-8D36-4750BB1CB0B1}" type="pres">
      <dgm:prSet presAssocID="{52C21463-5DA2-4273-9228-AF245E4AAA90}" presName="Name0" presStyleCnt="0">
        <dgm:presLayoutVars>
          <dgm:dir/>
          <dgm:animLvl val="lvl"/>
          <dgm:resizeHandles val="exact"/>
        </dgm:presLayoutVars>
      </dgm:prSet>
      <dgm:spPr/>
    </dgm:pt>
    <dgm:pt modelId="{5CAEA608-044B-42EE-91F7-6C8A8C2AE131}" type="pres">
      <dgm:prSet presAssocID="{7E135E6C-599E-431F-A316-273D35817CD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7769A1-22CD-4D7E-93AD-B2577988DE8E}" type="pres">
      <dgm:prSet presAssocID="{51EB1A2B-8763-47E6-85B7-ADB770123674}" presName="parTxOnlySpace" presStyleCnt="0"/>
      <dgm:spPr/>
    </dgm:pt>
    <dgm:pt modelId="{309F80B5-184A-45E7-97B5-3097815E457E}" type="pres">
      <dgm:prSet presAssocID="{501168E7-084A-4A51-8A86-E71011A70A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A8326B-2142-4C8A-AD2B-C36E8167A788}" type="pres">
      <dgm:prSet presAssocID="{B0C9EA5B-09F3-4F35-A93D-1907143E75D0}" presName="parTxOnlySpace" presStyleCnt="0"/>
      <dgm:spPr/>
    </dgm:pt>
    <dgm:pt modelId="{797AD901-4346-4888-8ED2-B246D494ED62}" type="pres">
      <dgm:prSet presAssocID="{2D0BF1B0-AD25-4FFF-946A-1799CA4E07A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974EE2-ADAA-42C6-AB51-0F6865D96CDA}" type="pres">
      <dgm:prSet presAssocID="{AA3684A2-14E3-45AE-B310-108C34A79D85}" presName="parTxOnlySpace" presStyleCnt="0"/>
      <dgm:spPr/>
    </dgm:pt>
    <dgm:pt modelId="{6FDDB319-30C8-40F6-8908-2C9D548E86C7}" type="pres">
      <dgm:prSet presAssocID="{85829A0A-A804-4811-BD7B-DDD7E1D556B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6122AEC-80D0-4AF1-BB46-D2749823BC71}" type="presOf" srcId="{2D0BF1B0-AD25-4FFF-946A-1799CA4E07A3}" destId="{797AD901-4346-4888-8ED2-B246D494ED62}" srcOrd="0" destOrd="0" presId="urn:microsoft.com/office/officeart/2005/8/layout/chevron1"/>
    <dgm:cxn modelId="{498531A3-9E08-4F9E-BE5C-CC313A103EFC}" srcId="{52C21463-5DA2-4273-9228-AF245E4AAA90}" destId="{501168E7-084A-4A51-8A86-E71011A70A25}" srcOrd="1" destOrd="0" parTransId="{C74C0F5A-4798-4990-BB45-D19F2AA91FA8}" sibTransId="{B0C9EA5B-09F3-4F35-A93D-1907143E75D0}"/>
    <dgm:cxn modelId="{CB8B3B2C-DED1-4724-AF7D-467AB53E0EF1}" srcId="{52C21463-5DA2-4273-9228-AF245E4AAA90}" destId="{2D0BF1B0-AD25-4FFF-946A-1799CA4E07A3}" srcOrd="2" destOrd="0" parTransId="{92E3194B-B793-4BFE-8435-EBC3AF9F299D}" sibTransId="{AA3684A2-14E3-45AE-B310-108C34A79D85}"/>
    <dgm:cxn modelId="{162DE6FC-146C-4265-8CC9-BECF3C936480}" type="presOf" srcId="{85829A0A-A804-4811-BD7B-DDD7E1D556B6}" destId="{6FDDB319-30C8-40F6-8908-2C9D548E86C7}" srcOrd="0" destOrd="0" presId="urn:microsoft.com/office/officeart/2005/8/layout/chevron1"/>
    <dgm:cxn modelId="{6F90B96D-06D0-437D-9EB6-532B26CBDE9E}" type="presOf" srcId="{501168E7-084A-4A51-8A86-E71011A70A25}" destId="{309F80B5-184A-45E7-97B5-3097815E457E}" srcOrd="0" destOrd="0" presId="urn:microsoft.com/office/officeart/2005/8/layout/chevron1"/>
    <dgm:cxn modelId="{C40C7D22-41C0-46A8-91ED-5464CB07C4A1}" type="presOf" srcId="{7E135E6C-599E-431F-A316-273D35817CD8}" destId="{5CAEA608-044B-42EE-91F7-6C8A8C2AE131}" srcOrd="0" destOrd="0" presId="urn:microsoft.com/office/officeart/2005/8/layout/chevron1"/>
    <dgm:cxn modelId="{74EAADA9-22D9-4644-8BF1-26C12F4FA7D8}" srcId="{52C21463-5DA2-4273-9228-AF245E4AAA90}" destId="{7E135E6C-599E-431F-A316-273D35817CD8}" srcOrd="0" destOrd="0" parTransId="{DE5AE4CE-2281-484A-AD92-7447FC54D138}" sibTransId="{51EB1A2B-8763-47E6-85B7-ADB770123674}"/>
    <dgm:cxn modelId="{AA7FB13A-ABBF-4338-A917-F4BBC35A3F9E}" srcId="{52C21463-5DA2-4273-9228-AF245E4AAA90}" destId="{85829A0A-A804-4811-BD7B-DDD7E1D556B6}" srcOrd="3" destOrd="0" parTransId="{5EAB9606-D9E3-4B8F-9D2C-236DF5121E42}" sibTransId="{2884D891-FF2F-4CA1-B6C1-C5DF01DAF216}"/>
    <dgm:cxn modelId="{3C2BC476-1EB0-476F-8252-86BB9F0192F2}" type="presOf" srcId="{52C21463-5DA2-4273-9228-AF245E4AAA90}" destId="{E114BD2F-71D0-49C5-8D36-4750BB1CB0B1}" srcOrd="0" destOrd="0" presId="urn:microsoft.com/office/officeart/2005/8/layout/chevron1"/>
    <dgm:cxn modelId="{FD01A7F4-3BE3-4F2C-B067-9A844863C7AB}" type="presParOf" srcId="{E114BD2F-71D0-49C5-8D36-4750BB1CB0B1}" destId="{5CAEA608-044B-42EE-91F7-6C8A8C2AE131}" srcOrd="0" destOrd="0" presId="urn:microsoft.com/office/officeart/2005/8/layout/chevron1"/>
    <dgm:cxn modelId="{076D0041-3496-4B4E-9236-F75B8A5AF8AF}" type="presParOf" srcId="{E114BD2F-71D0-49C5-8D36-4750BB1CB0B1}" destId="{D17769A1-22CD-4D7E-93AD-B2577988DE8E}" srcOrd="1" destOrd="0" presId="urn:microsoft.com/office/officeart/2005/8/layout/chevron1"/>
    <dgm:cxn modelId="{6DA92AD9-CAFA-4857-9B17-5CC6E3F986D1}" type="presParOf" srcId="{E114BD2F-71D0-49C5-8D36-4750BB1CB0B1}" destId="{309F80B5-184A-45E7-97B5-3097815E457E}" srcOrd="2" destOrd="0" presId="urn:microsoft.com/office/officeart/2005/8/layout/chevron1"/>
    <dgm:cxn modelId="{1D3138EB-4C57-4B01-B688-A515E4B08DFE}" type="presParOf" srcId="{E114BD2F-71D0-49C5-8D36-4750BB1CB0B1}" destId="{E4A8326B-2142-4C8A-AD2B-C36E8167A788}" srcOrd="3" destOrd="0" presId="urn:microsoft.com/office/officeart/2005/8/layout/chevron1"/>
    <dgm:cxn modelId="{EDC428B1-1473-46B1-A983-27E748AC7902}" type="presParOf" srcId="{E114BD2F-71D0-49C5-8D36-4750BB1CB0B1}" destId="{797AD901-4346-4888-8ED2-B246D494ED62}" srcOrd="4" destOrd="0" presId="urn:microsoft.com/office/officeart/2005/8/layout/chevron1"/>
    <dgm:cxn modelId="{F9818DBE-034B-40FE-A01A-62A43B2EC463}" type="presParOf" srcId="{E114BD2F-71D0-49C5-8D36-4750BB1CB0B1}" destId="{03974EE2-ADAA-42C6-AB51-0F6865D96CDA}" srcOrd="5" destOrd="0" presId="urn:microsoft.com/office/officeart/2005/8/layout/chevron1"/>
    <dgm:cxn modelId="{BFB6A711-BB82-48C3-8B49-6384AC60F653}" type="presParOf" srcId="{E114BD2F-71D0-49C5-8D36-4750BB1CB0B1}" destId="{6FDDB319-30C8-40F6-8908-2C9D548E86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2C21463-5DA2-4273-9228-AF245E4AAA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135E6C-599E-431F-A316-273D35817CD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BE" sz="2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dirty="0">
            <a:solidFill>
              <a:schemeClr val="bg1">
                <a:lumMod val="95000"/>
              </a:schemeClr>
            </a:solidFill>
          </a:endParaRPr>
        </a:p>
      </dgm:t>
    </dgm:pt>
    <dgm:pt modelId="{DE5AE4CE-2281-484A-AD92-7447FC54D138}" type="parTrans" cxnId="{74EAADA9-22D9-4644-8BF1-26C12F4FA7D8}">
      <dgm:prSet/>
      <dgm:spPr/>
      <dgm:t>
        <a:bodyPr/>
        <a:lstStyle/>
        <a:p>
          <a:endParaRPr lang="fr-BE"/>
        </a:p>
      </dgm:t>
    </dgm:pt>
    <dgm:pt modelId="{51EB1A2B-8763-47E6-85B7-ADB770123674}" type="sibTrans" cxnId="{74EAADA9-22D9-4644-8BF1-26C12F4FA7D8}">
      <dgm:prSet/>
      <dgm:spPr/>
      <dgm:t>
        <a:bodyPr/>
        <a:lstStyle/>
        <a:p>
          <a:endParaRPr lang="fr-BE"/>
        </a:p>
      </dgm:t>
    </dgm:pt>
    <dgm:pt modelId="{2D0BF1B0-AD25-4FFF-946A-1799CA4E07A3}">
      <dgm:prSet phldrT="[Texte]"/>
      <dgm:spPr>
        <a:solidFill>
          <a:schemeClr val="accent1"/>
        </a:solidFill>
      </dgm:spPr>
      <dgm:t>
        <a:bodyPr/>
        <a:lstStyle/>
        <a:p>
          <a:r>
            <a:rPr lang="fr-BE" b="0" dirty="0" smtClean="0"/>
            <a:t>3. Matériel et méthode</a:t>
          </a:r>
          <a:endParaRPr lang="fr-BE" b="0" dirty="0"/>
        </a:p>
      </dgm:t>
    </dgm:pt>
    <dgm:pt modelId="{92E3194B-B793-4BFE-8435-EBC3AF9F299D}" type="parTrans" cxnId="{CB8B3B2C-DED1-4724-AF7D-467AB53E0EF1}">
      <dgm:prSet/>
      <dgm:spPr/>
      <dgm:t>
        <a:bodyPr/>
        <a:lstStyle/>
        <a:p>
          <a:endParaRPr lang="fr-BE"/>
        </a:p>
      </dgm:t>
    </dgm:pt>
    <dgm:pt modelId="{AA3684A2-14E3-45AE-B310-108C34A79D85}" type="sibTrans" cxnId="{CB8B3B2C-DED1-4724-AF7D-467AB53E0EF1}">
      <dgm:prSet/>
      <dgm:spPr/>
      <dgm:t>
        <a:bodyPr/>
        <a:lstStyle/>
        <a:p>
          <a:endParaRPr lang="fr-BE"/>
        </a:p>
      </dgm:t>
    </dgm:pt>
    <dgm:pt modelId="{85829A0A-A804-4811-BD7B-DDD7E1D556B6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4. Résultats &amp; Discussion</a:t>
          </a:r>
          <a:endParaRPr lang="fr-BE" dirty="0"/>
        </a:p>
      </dgm:t>
    </dgm:pt>
    <dgm:pt modelId="{5EAB9606-D9E3-4B8F-9D2C-236DF5121E42}" type="parTrans" cxnId="{AA7FB13A-ABBF-4338-A917-F4BBC35A3F9E}">
      <dgm:prSet/>
      <dgm:spPr/>
      <dgm:t>
        <a:bodyPr/>
        <a:lstStyle/>
        <a:p>
          <a:endParaRPr lang="fr-BE"/>
        </a:p>
      </dgm:t>
    </dgm:pt>
    <dgm:pt modelId="{2884D891-FF2F-4CA1-B6C1-C5DF01DAF216}" type="sibTrans" cxnId="{AA7FB13A-ABBF-4338-A917-F4BBC35A3F9E}">
      <dgm:prSet/>
      <dgm:spPr/>
      <dgm:t>
        <a:bodyPr/>
        <a:lstStyle/>
        <a:p>
          <a:endParaRPr lang="fr-BE"/>
        </a:p>
      </dgm:t>
    </dgm:pt>
    <dgm:pt modelId="{501168E7-084A-4A51-8A86-E71011A70A25}">
      <dgm:prSet phldrT="[Texte]"/>
      <dgm:spPr>
        <a:solidFill>
          <a:schemeClr val="accent1"/>
        </a:solidFill>
      </dgm:spPr>
      <dgm:t>
        <a:bodyPr/>
        <a:lstStyle/>
        <a:p>
          <a:r>
            <a:rPr lang="fr-BE" dirty="0" smtClean="0"/>
            <a:t>2. Objectifs</a:t>
          </a:r>
          <a:endParaRPr lang="fr-BE" dirty="0"/>
        </a:p>
      </dgm:t>
    </dgm:pt>
    <dgm:pt modelId="{C74C0F5A-4798-4990-BB45-D19F2AA91FA8}" type="parTrans" cxnId="{498531A3-9E08-4F9E-BE5C-CC313A103EFC}">
      <dgm:prSet/>
      <dgm:spPr/>
    </dgm:pt>
    <dgm:pt modelId="{B0C9EA5B-09F3-4F35-A93D-1907143E75D0}" type="sibTrans" cxnId="{498531A3-9E08-4F9E-BE5C-CC313A103EFC}">
      <dgm:prSet/>
      <dgm:spPr/>
    </dgm:pt>
    <dgm:pt modelId="{E114BD2F-71D0-49C5-8D36-4750BB1CB0B1}" type="pres">
      <dgm:prSet presAssocID="{52C21463-5DA2-4273-9228-AF245E4AAA90}" presName="Name0" presStyleCnt="0">
        <dgm:presLayoutVars>
          <dgm:dir/>
          <dgm:animLvl val="lvl"/>
          <dgm:resizeHandles val="exact"/>
        </dgm:presLayoutVars>
      </dgm:prSet>
      <dgm:spPr/>
    </dgm:pt>
    <dgm:pt modelId="{5CAEA608-044B-42EE-91F7-6C8A8C2AE131}" type="pres">
      <dgm:prSet presAssocID="{7E135E6C-599E-431F-A316-273D35817CD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7769A1-22CD-4D7E-93AD-B2577988DE8E}" type="pres">
      <dgm:prSet presAssocID="{51EB1A2B-8763-47E6-85B7-ADB770123674}" presName="parTxOnlySpace" presStyleCnt="0"/>
      <dgm:spPr/>
    </dgm:pt>
    <dgm:pt modelId="{309F80B5-184A-45E7-97B5-3097815E457E}" type="pres">
      <dgm:prSet presAssocID="{501168E7-084A-4A51-8A86-E71011A70A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A8326B-2142-4C8A-AD2B-C36E8167A788}" type="pres">
      <dgm:prSet presAssocID="{B0C9EA5B-09F3-4F35-A93D-1907143E75D0}" presName="parTxOnlySpace" presStyleCnt="0"/>
      <dgm:spPr/>
    </dgm:pt>
    <dgm:pt modelId="{797AD901-4346-4888-8ED2-B246D494ED62}" type="pres">
      <dgm:prSet presAssocID="{2D0BF1B0-AD25-4FFF-946A-1799CA4E07A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974EE2-ADAA-42C6-AB51-0F6865D96CDA}" type="pres">
      <dgm:prSet presAssocID="{AA3684A2-14E3-45AE-B310-108C34A79D85}" presName="parTxOnlySpace" presStyleCnt="0"/>
      <dgm:spPr/>
    </dgm:pt>
    <dgm:pt modelId="{6FDDB319-30C8-40F6-8908-2C9D548E86C7}" type="pres">
      <dgm:prSet presAssocID="{85829A0A-A804-4811-BD7B-DDD7E1D556B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9C40D43-2617-492C-A428-15EA0D738876}" type="presOf" srcId="{501168E7-084A-4A51-8A86-E71011A70A25}" destId="{309F80B5-184A-45E7-97B5-3097815E457E}" srcOrd="0" destOrd="0" presId="urn:microsoft.com/office/officeart/2005/8/layout/chevron1"/>
    <dgm:cxn modelId="{498531A3-9E08-4F9E-BE5C-CC313A103EFC}" srcId="{52C21463-5DA2-4273-9228-AF245E4AAA90}" destId="{501168E7-084A-4A51-8A86-E71011A70A25}" srcOrd="1" destOrd="0" parTransId="{C74C0F5A-4798-4990-BB45-D19F2AA91FA8}" sibTransId="{B0C9EA5B-09F3-4F35-A93D-1907143E75D0}"/>
    <dgm:cxn modelId="{CB8B3B2C-DED1-4724-AF7D-467AB53E0EF1}" srcId="{52C21463-5DA2-4273-9228-AF245E4AAA90}" destId="{2D0BF1B0-AD25-4FFF-946A-1799CA4E07A3}" srcOrd="2" destOrd="0" parTransId="{92E3194B-B793-4BFE-8435-EBC3AF9F299D}" sibTransId="{AA3684A2-14E3-45AE-B310-108C34A79D85}"/>
    <dgm:cxn modelId="{B28C56F2-1A4C-4F9F-8C2C-65B7B501DCA8}" type="presOf" srcId="{52C21463-5DA2-4273-9228-AF245E4AAA90}" destId="{E114BD2F-71D0-49C5-8D36-4750BB1CB0B1}" srcOrd="0" destOrd="0" presId="urn:microsoft.com/office/officeart/2005/8/layout/chevron1"/>
    <dgm:cxn modelId="{D3D2FE3D-6911-48CC-BCC3-1F3C3AF1E62F}" type="presOf" srcId="{85829A0A-A804-4811-BD7B-DDD7E1D556B6}" destId="{6FDDB319-30C8-40F6-8908-2C9D548E86C7}" srcOrd="0" destOrd="0" presId="urn:microsoft.com/office/officeart/2005/8/layout/chevron1"/>
    <dgm:cxn modelId="{74EAADA9-22D9-4644-8BF1-26C12F4FA7D8}" srcId="{52C21463-5DA2-4273-9228-AF245E4AAA90}" destId="{7E135E6C-599E-431F-A316-273D35817CD8}" srcOrd="0" destOrd="0" parTransId="{DE5AE4CE-2281-484A-AD92-7447FC54D138}" sibTransId="{51EB1A2B-8763-47E6-85B7-ADB770123674}"/>
    <dgm:cxn modelId="{6FFBE09F-7755-46DC-AFC4-EC38A9D0BAA9}" type="presOf" srcId="{2D0BF1B0-AD25-4FFF-946A-1799CA4E07A3}" destId="{797AD901-4346-4888-8ED2-B246D494ED62}" srcOrd="0" destOrd="0" presId="urn:microsoft.com/office/officeart/2005/8/layout/chevron1"/>
    <dgm:cxn modelId="{AA7FB13A-ABBF-4338-A917-F4BBC35A3F9E}" srcId="{52C21463-5DA2-4273-9228-AF245E4AAA90}" destId="{85829A0A-A804-4811-BD7B-DDD7E1D556B6}" srcOrd="3" destOrd="0" parTransId="{5EAB9606-D9E3-4B8F-9D2C-236DF5121E42}" sibTransId="{2884D891-FF2F-4CA1-B6C1-C5DF01DAF216}"/>
    <dgm:cxn modelId="{E9489CE4-97F2-4F37-B559-CED198B37867}" type="presOf" srcId="{7E135E6C-599E-431F-A316-273D35817CD8}" destId="{5CAEA608-044B-42EE-91F7-6C8A8C2AE131}" srcOrd="0" destOrd="0" presId="urn:microsoft.com/office/officeart/2005/8/layout/chevron1"/>
    <dgm:cxn modelId="{3B6B16C3-AE09-446C-97A9-93FC678F26BE}" type="presParOf" srcId="{E114BD2F-71D0-49C5-8D36-4750BB1CB0B1}" destId="{5CAEA608-044B-42EE-91F7-6C8A8C2AE131}" srcOrd="0" destOrd="0" presId="urn:microsoft.com/office/officeart/2005/8/layout/chevron1"/>
    <dgm:cxn modelId="{649161E2-81FE-43FF-92D7-B5AFC99B6DF8}" type="presParOf" srcId="{E114BD2F-71D0-49C5-8D36-4750BB1CB0B1}" destId="{D17769A1-22CD-4D7E-93AD-B2577988DE8E}" srcOrd="1" destOrd="0" presId="urn:microsoft.com/office/officeart/2005/8/layout/chevron1"/>
    <dgm:cxn modelId="{3768EDD5-2CD6-42E4-B519-296B2EC49DBC}" type="presParOf" srcId="{E114BD2F-71D0-49C5-8D36-4750BB1CB0B1}" destId="{309F80B5-184A-45E7-97B5-3097815E457E}" srcOrd="2" destOrd="0" presId="urn:microsoft.com/office/officeart/2005/8/layout/chevron1"/>
    <dgm:cxn modelId="{DA20CE3E-7133-4C94-997E-A4687680F736}" type="presParOf" srcId="{E114BD2F-71D0-49C5-8D36-4750BB1CB0B1}" destId="{E4A8326B-2142-4C8A-AD2B-C36E8167A788}" srcOrd="3" destOrd="0" presId="urn:microsoft.com/office/officeart/2005/8/layout/chevron1"/>
    <dgm:cxn modelId="{8B51EFDC-20BD-4A5B-9FC1-D406BB5B929A}" type="presParOf" srcId="{E114BD2F-71D0-49C5-8D36-4750BB1CB0B1}" destId="{797AD901-4346-4888-8ED2-B246D494ED62}" srcOrd="4" destOrd="0" presId="urn:microsoft.com/office/officeart/2005/8/layout/chevron1"/>
    <dgm:cxn modelId="{A00260F2-3435-4093-B269-47F879C4C8EE}" type="presParOf" srcId="{E114BD2F-71D0-49C5-8D36-4750BB1CB0B1}" destId="{03974EE2-ADAA-42C6-AB51-0F6865D96CDA}" srcOrd="5" destOrd="0" presId="urn:microsoft.com/office/officeart/2005/8/layout/chevron1"/>
    <dgm:cxn modelId="{25EEA384-0E22-4532-910A-A6EA4CF1CB39}" type="presParOf" srcId="{E114BD2F-71D0-49C5-8D36-4750BB1CB0B1}" destId="{6FDDB319-30C8-40F6-8908-2C9D548E86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21463-5DA2-4273-9228-AF245E4AAA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135E6C-599E-431F-A316-273D35817CD8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BE" sz="2200" b="1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b="1" dirty="0">
            <a:solidFill>
              <a:schemeClr val="bg1">
                <a:lumMod val="95000"/>
              </a:schemeClr>
            </a:solidFill>
          </a:endParaRPr>
        </a:p>
      </dgm:t>
    </dgm:pt>
    <dgm:pt modelId="{DE5AE4CE-2281-484A-AD92-7447FC54D138}" type="parTrans" cxnId="{74EAADA9-22D9-4644-8BF1-26C12F4FA7D8}">
      <dgm:prSet/>
      <dgm:spPr/>
      <dgm:t>
        <a:bodyPr/>
        <a:lstStyle/>
        <a:p>
          <a:endParaRPr lang="fr-BE"/>
        </a:p>
      </dgm:t>
    </dgm:pt>
    <dgm:pt modelId="{51EB1A2B-8763-47E6-85B7-ADB770123674}" type="sibTrans" cxnId="{74EAADA9-22D9-4644-8BF1-26C12F4FA7D8}">
      <dgm:prSet/>
      <dgm:spPr/>
      <dgm:t>
        <a:bodyPr/>
        <a:lstStyle/>
        <a:p>
          <a:endParaRPr lang="fr-BE"/>
        </a:p>
      </dgm:t>
    </dgm:pt>
    <dgm:pt modelId="{2D0BF1B0-AD25-4FFF-946A-1799CA4E07A3}">
      <dgm:prSet phldrT="[Texte]"/>
      <dgm:spPr/>
      <dgm:t>
        <a:bodyPr/>
        <a:lstStyle/>
        <a:p>
          <a:r>
            <a:rPr lang="fr-BE" dirty="0" smtClean="0"/>
            <a:t>3. Matériel et méthode</a:t>
          </a:r>
          <a:endParaRPr lang="fr-BE" dirty="0"/>
        </a:p>
      </dgm:t>
    </dgm:pt>
    <dgm:pt modelId="{92E3194B-B793-4BFE-8435-EBC3AF9F299D}" type="parTrans" cxnId="{CB8B3B2C-DED1-4724-AF7D-467AB53E0EF1}">
      <dgm:prSet/>
      <dgm:spPr/>
      <dgm:t>
        <a:bodyPr/>
        <a:lstStyle/>
        <a:p>
          <a:endParaRPr lang="fr-BE"/>
        </a:p>
      </dgm:t>
    </dgm:pt>
    <dgm:pt modelId="{AA3684A2-14E3-45AE-B310-108C34A79D85}" type="sibTrans" cxnId="{CB8B3B2C-DED1-4724-AF7D-467AB53E0EF1}">
      <dgm:prSet/>
      <dgm:spPr/>
      <dgm:t>
        <a:bodyPr/>
        <a:lstStyle/>
        <a:p>
          <a:endParaRPr lang="fr-BE"/>
        </a:p>
      </dgm:t>
    </dgm:pt>
    <dgm:pt modelId="{85829A0A-A804-4811-BD7B-DDD7E1D556B6}">
      <dgm:prSet phldrT="[Texte]"/>
      <dgm:spPr/>
      <dgm:t>
        <a:bodyPr/>
        <a:lstStyle/>
        <a:p>
          <a:r>
            <a:rPr lang="fr-BE" dirty="0" smtClean="0"/>
            <a:t>4. Résultats &amp; Discussion</a:t>
          </a:r>
          <a:endParaRPr lang="fr-BE" dirty="0"/>
        </a:p>
      </dgm:t>
    </dgm:pt>
    <dgm:pt modelId="{5EAB9606-D9E3-4B8F-9D2C-236DF5121E42}" type="parTrans" cxnId="{AA7FB13A-ABBF-4338-A917-F4BBC35A3F9E}">
      <dgm:prSet/>
      <dgm:spPr/>
      <dgm:t>
        <a:bodyPr/>
        <a:lstStyle/>
        <a:p>
          <a:endParaRPr lang="fr-BE"/>
        </a:p>
      </dgm:t>
    </dgm:pt>
    <dgm:pt modelId="{2884D891-FF2F-4CA1-B6C1-C5DF01DAF216}" type="sibTrans" cxnId="{AA7FB13A-ABBF-4338-A917-F4BBC35A3F9E}">
      <dgm:prSet/>
      <dgm:spPr/>
      <dgm:t>
        <a:bodyPr/>
        <a:lstStyle/>
        <a:p>
          <a:endParaRPr lang="fr-BE"/>
        </a:p>
      </dgm:t>
    </dgm:pt>
    <dgm:pt modelId="{C7D8FED5-CF2D-498A-91D1-F19A9E876819}">
      <dgm:prSet phldrT="[Texte]"/>
      <dgm:spPr/>
      <dgm:t>
        <a:bodyPr/>
        <a:lstStyle/>
        <a:p>
          <a:r>
            <a:rPr lang="fr-BE" dirty="0" smtClean="0"/>
            <a:t>2. Objectifs</a:t>
          </a:r>
          <a:endParaRPr lang="fr-BE" dirty="0"/>
        </a:p>
      </dgm:t>
    </dgm:pt>
    <dgm:pt modelId="{59F17638-669C-4B41-ADFB-B090414167E6}" type="parTrans" cxnId="{F6446B5C-0E48-40B1-A02D-1747EF486253}">
      <dgm:prSet/>
      <dgm:spPr/>
    </dgm:pt>
    <dgm:pt modelId="{2A0B4FE0-BDFB-4341-A975-7A33480F9490}" type="sibTrans" cxnId="{F6446B5C-0E48-40B1-A02D-1747EF486253}">
      <dgm:prSet/>
      <dgm:spPr/>
    </dgm:pt>
    <dgm:pt modelId="{E114BD2F-71D0-49C5-8D36-4750BB1CB0B1}" type="pres">
      <dgm:prSet presAssocID="{52C21463-5DA2-4273-9228-AF245E4AAA90}" presName="Name0" presStyleCnt="0">
        <dgm:presLayoutVars>
          <dgm:dir/>
          <dgm:animLvl val="lvl"/>
          <dgm:resizeHandles val="exact"/>
        </dgm:presLayoutVars>
      </dgm:prSet>
      <dgm:spPr/>
    </dgm:pt>
    <dgm:pt modelId="{5CAEA608-044B-42EE-91F7-6C8A8C2AE131}" type="pres">
      <dgm:prSet presAssocID="{7E135E6C-599E-431F-A316-273D35817CD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7769A1-22CD-4D7E-93AD-B2577988DE8E}" type="pres">
      <dgm:prSet presAssocID="{51EB1A2B-8763-47E6-85B7-ADB770123674}" presName="parTxOnlySpace" presStyleCnt="0"/>
      <dgm:spPr/>
    </dgm:pt>
    <dgm:pt modelId="{431914BB-1396-4F3D-80C2-07DB8D268471}" type="pres">
      <dgm:prSet presAssocID="{C7D8FED5-CF2D-498A-91D1-F19A9E87681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BE06731-0D95-435F-B757-3BE88454F255}" type="pres">
      <dgm:prSet presAssocID="{2A0B4FE0-BDFB-4341-A975-7A33480F9490}" presName="parTxOnlySpace" presStyleCnt="0"/>
      <dgm:spPr/>
    </dgm:pt>
    <dgm:pt modelId="{797AD901-4346-4888-8ED2-B246D494ED62}" type="pres">
      <dgm:prSet presAssocID="{2D0BF1B0-AD25-4FFF-946A-1799CA4E07A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974EE2-ADAA-42C6-AB51-0F6865D96CDA}" type="pres">
      <dgm:prSet presAssocID="{AA3684A2-14E3-45AE-B310-108C34A79D85}" presName="parTxOnlySpace" presStyleCnt="0"/>
      <dgm:spPr/>
    </dgm:pt>
    <dgm:pt modelId="{6FDDB319-30C8-40F6-8908-2C9D548E86C7}" type="pres">
      <dgm:prSet presAssocID="{85829A0A-A804-4811-BD7B-DDD7E1D556B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C490439-EFF0-4648-BB84-A95CEC7D084E}" type="presOf" srcId="{85829A0A-A804-4811-BD7B-DDD7E1D556B6}" destId="{6FDDB319-30C8-40F6-8908-2C9D548E86C7}" srcOrd="0" destOrd="0" presId="urn:microsoft.com/office/officeart/2005/8/layout/chevron1"/>
    <dgm:cxn modelId="{CAE8C3B2-F703-46FC-BC41-68D5DEB6B2DF}" type="presOf" srcId="{7E135E6C-599E-431F-A316-273D35817CD8}" destId="{5CAEA608-044B-42EE-91F7-6C8A8C2AE131}" srcOrd="0" destOrd="0" presId="urn:microsoft.com/office/officeart/2005/8/layout/chevron1"/>
    <dgm:cxn modelId="{7C608274-8E9E-46B3-9E5C-405A0E5032FF}" type="presOf" srcId="{52C21463-5DA2-4273-9228-AF245E4AAA90}" destId="{E114BD2F-71D0-49C5-8D36-4750BB1CB0B1}" srcOrd="0" destOrd="0" presId="urn:microsoft.com/office/officeart/2005/8/layout/chevron1"/>
    <dgm:cxn modelId="{5D5B7BBF-4E20-435C-AA12-F866488DC930}" type="presOf" srcId="{2D0BF1B0-AD25-4FFF-946A-1799CA4E07A3}" destId="{797AD901-4346-4888-8ED2-B246D494ED62}" srcOrd="0" destOrd="0" presId="urn:microsoft.com/office/officeart/2005/8/layout/chevron1"/>
    <dgm:cxn modelId="{CB8B3B2C-DED1-4724-AF7D-467AB53E0EF1}" srcId="{52C21463-5DA2-4273-9228-AF245E4AAA90}" destId="{2D0BF1B0-AD25-4FFF-946A-1799CA4E07A3}" srcOrd="2" destOrd="0" parTransId="{92E3194B-B793-4BFE-8435-EBC3AF9F299D}" sibTransId="{AA3684A2-14E3-45AE-B310-108C34A79D85}"/>
    <dgm:cxn modelId="{F6446B5C-0E48-40B1-A02D-1747EF486253}" srcId="{52C21463-5DA2-4273-9228-AF245E4AAA90}" destId="{C7D8FED5-CF2D-498A-91D1-F19A9E876819}" srcOrd="1" destOrd="0" parTransId="{59F17638-669C-4B41-ADFB-B090414167E6}" sibTransId="{2A0B4FE0-BDFB-4341-A975-7A33480F9490}"/>
    <dgm:cxn modelId="{74EAADA9-22D9-4644-8BF1-26C12F4FA7D8}" srcId="{52C21463-5DA2-4273-9228-AF245E4AAA90}" destId="{7E135E6C-599E-431F-A316-273D35817CD8}" srcOrd="0" destOrd="0" parTransId="{DE5AE4CE-2281-484A-AD92-7447FC54D138}" sibTransId="{51EB1A2B-8763-47E6-85B7-ADB770123674}"/>
    <dgm:cxn modelId="{AA7FB13A-ABBF-4338-A917-F4BBC35A3F9E}" srcId="{52C21463-5DA2-4273-9228-AF245E4AAA90}" destId="{85829A0A-A804-4811-BD7B-DDD7E1D556B6}" srcOrd="3" destOrd="0" parTransId="{5EAB9606-D9E3-4B8F-9D2C-236DF5121E42}" sibTransId="{2884D891-FF2F-4CA1-B6C1-C5DF01DAF216}"/>
    <dgm:cxn modelId="{9F3D57A2-EF8C-402C-A81A-7D347C6A513C}" type="presOf" srcId="{C7D8FED5-CF2D-498A-91D1-F19A9E876819}" destId="{431914BB-1396-4F3D-80C2-07DB8D268471}" srcOrd="0" destOrd="0" presId="urn:microsoft.com/office/officeart/2005/8/layout/chevron1"/>
    <dgm:cxn modelId="{C4375CFE-F459-4EC8-A4A6-9614664BBFAC}" type="presParOf" srcId="{E114BD2F-71D0-49C5-8D36-4750BB1CB0B1}" destId="{5CAEA608-044B-42EE-91F7-6C8A8C2AE131}" srcOrd="0" destOrd="0" presId="urn:microsoft.com/office/officeart/2005/8/layout/chevron1"/>
    <dgm:cxn modelId="{35D8CF22-E371-4040-B31D-B9FDE1FFFF7A}" type="presParOf" srcId="{E114BD2F-71D0-49C5-8D36-4750BB1CB0B1}" destId="{D17769A1-22CD-4D7E-93AD-B2577988DE8E}" srcOrd="1" destOrd="0" presId="urn:microsoft.com/office/officeart/2005/8/layout/chevron1"/>
    <dgm:cxn modelId="{D0A3A53A-C571-4752-99DE-1E5F542F690A}" type="presParOf" srcId="{E114BD2F-71D0-49C5-8D36-4750BB1CB0B1}" destId="{431914BB-1396-4F3D-80C2-07DB8D268471}" srcOrd="2" destOrd="0" presId="urn:microsoft.com/office/officeart/2005/8/layout/chevron1"/>
    <dgm:cxn modelId="{A424C304-76F8-40F0-A48D-58F1DDD77285}" type="presParOf" srcId="{E114BD2F-71D0-49C5-8D36-4750BB1CB0B1}" destId="{EBE06731-0D95-435F-B757-3BE88454F255}" srcOrd="3" destOrd="0" presId="urn:microsoft.com/office/officeart/2005/8/layout/chevron1"/>
    <dgm:cxn modelId="{81BE74AC-0969-462B-8116-E314A15092A1}" type="presParOf" srcId="{E114BD2F-71D0-49C5-8D36-4750BB1CB0B1}" destId="{797AD901-4346-4888-8ED2-B246D494ED62}" srcOrd="4" destOrd="0" presId="urn:microsoft.com/office/officeart/2005/8/layout/chevron1"/>
    <dgm:cxn modelId="{C2635D43-B0FD-44C5-B7E4-DD83CF3A0D2D}" type="presParOf" srcId="{E114BD2F-71D0-49C5-8D36-4750BB1CB0B1}" destId="{03974EE2-ADAA-42C6-AB51-0F6865D96CDA}" srcOrd="5" destOrd="0" presId="urn:microsoft.com/office/officeart/2005/8/layout/chevron1"/>
    <dgm:cxn modelId="{5BCADECA-61E4-489C-8686-29342F2A69E8}" type="presParOf" srcId="{E114BD2F-71D0-49C5-8D36-4750BB1CB0B1}" destId="{6FDDB319-30C8-40F6-8908-2C9D548E86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C21463-5DA2-4273-9228-AF245E4AAA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135E6C-599E-431F-A316-273D35817CD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BE" sz="2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dirty="0">
            <a:solidFill>
              <a:schemeClr val="bg1">
                <a:lumMod val="95000"/>
              </a:schemeClr>
            </a:solidFill>
          </a:endParaRPr>
        </a:p>
      </dgm:t>
    </dgm:pt>
    <dgm:pt modelId="{DE5AE4CE-2281-484A-AD92-7447FC54D138}" type="parTrans" cxnId="{74EAADA9-22D9-4644-8BF1-26C12F4FA7D8}">
      <dgm:prSet/>
      <dgm:spPr/>
      <dgm:t>
        <a:bodyPr/>
        <a:lstStyle/>
        <a:p>
          <a:endParaRPr lang="fr-BE"/>
        </a:p>
      </dgm:t>
    </dgm:pt>
    <dgm:pt modelId="{51EB1A2B-8763-47E6-85B7-ADB770123674}" type="sibTrans" cxnId="{74EAADA9-22D9-4644-8BF1-26C12F4FA7D8}">
      <dgm:prSet/>
      <dgm:spPr/>
      <dgm:t>
        <a:bodyPr/>
        <a:lstStyle/>
        <a:p>
          <a:endParaRPr lang="fr-BE"/>
        </a:p>
      </dgm:t>
    </dgm:pt>
    <dgm:pt modelId="{2D0BF1B0-AD25-4FFF-946A-1799CA4E07A3}">
      <dgm:prSet phldrT="[Texte]"/>
      <dgm:spPr/>
      <dgm:t>
        <a:bodyPr/>
        <a:lstStyle/>
        <a:p>
          <a:r>
            <a:rPr lang="fr-BE" dirty="0" smtClean="0"/>
            <a:t>3. Matériel et méthode</a:t>
          </a:r>
          <a:endParaRPr lang="fr-BE" dirty="0"/>
        </a:p>
      </dgm:t>
    </dgm:pt>
    <dgm:pt modelId="{92E3194B-B793-4BFE-8435-EBC3AF9F299D}" type="parTrans" cxnId="{CB8B3B2C-DED1-4724-AF7D-467AB53E0EF1}">
      <dgm:prSet/>
      <dgm:spPr/>
      <dgm:t>
        <a:bodyPr/>
        <a:lstStyle/>
        <a:p>
          <a:endParaRPr lang="fr-BE"/>
        </a:p>
      </dgm:t>
    </dgm:pt>
    <dgm:pt modelId="{AA3684A2-14E3-45AE-B310-108C34A79D85}" type="sibTrans" cxnId="{CB8B3B2C-DED1-4724-AF7D-467AB53E0EF1}">
      <dgm:prSet/>
      <dgm:spPr/>
      <dgm:t>
        <a:bodyPr/>
        <a:lstStyle/>
        <a:p>
          <a:endParaRPr lang="fr-BE"/>
        </a:p>
      </dgm:t>
    </dgm:pt>
    <dgm:pt modelId="{85829A0A-A804-4811-BD7B-DDD7E1D556B6}">
      <dgm:prSet phldrT="[Texte]"/>
      <dgm:spPr/>
      <dgm:t>
        <a:bodyPr/>
        <a:lstStyle/>
        <a:p>
          <a:r>
            <a:rPr lang="fr-BE" dirty="0" smtClean="0"/>
            <a:t>4. Résultats &amp; Discussion</a:t>
          </a:r>
          <a:endParaRPr lang="fr-BE" dirty="0"/>
        </a:p>
      </dgm:t>
    </dgm:pt>
    <dgm:pt modelId="{5EAB9606-D9E3-4B8F-9D2C-236DF5121E42}" type="parTrans" cxnId="{AA7FB13A-ABBF-4338-A917-F4BBC35A3F9E}">
      <dgm:prSet/>
      <dgm:spPr/>
      <dgm:t>
        <a:bodyPr/>
        <a:lstStyle/>
        <a:p>
          <a:endParaRPr lang="fr-BE"/>
        </a:p>
      </dgm:t>
    </dgm:pt>
    <dgm:pt modelId="{2884D891-FF2F-4CA1-B6C1-C5DF01DAF216}" type="sibTrans" cxnId="{AA7FB13A-ABBF-4338-A917-F4BBC35A3F9E}">
      <dgm:prSet/>
      <dgm:spPr/>
      <dgm:t>
        <a:bodyPr/>
        <a:lstStyle/>
        <a:p>
          <a:endParaRPr lang="fr-BE"/>
        </a:p>
      </dgm:t>
    </dgm:pt>
    <dgm:pt modelId="{D0AE476F-994E-48FD-96E8-BDBC0F70AD19}">
      <dgm:prSet phldrT="[Texte]"/>
      <dgm:spPr>
        <a:solidFill>
          <a:srgbClr val="00B0F0"/>
        </a:solidFill>
      </dgm:spPr>
      <dgm:t>
        <a:bodyPr/>
        <a:lstStyle/>
        <a:p>
          <a:r>
            <a:rPr lang="fr-BE" b="1" dirty="0" smtClean="0"/>
            <a:t>2. Objectifs</a:t>
          </a:r>
          <a:endParaRPr lang="fr-BE" b="1" dirty="0"/>
        </a:p>
      </dgm:t>
    </dgm:pt>
    <dgm:pt modelId="{23239287-F37E-464A-A19B-F311D466CFCC}" type="parTrans" cxnId="{CC2C6F44-E69D-4DEA-8529-DA243FF8B68B}">
      <dgm:prSet/>
      <dgm:spPr/>
    </dgm:pt>
    <dgm:pt modelId="{EF458627-5C59-44CA-B8A2-685B60FEC751}" type="sibTrans" cxnId="{CC2C6F44-E69D-4DEA-8529-DA243FF8B68B}">
      <dgm:prSet/>
      <dgm:spPr/>
    </dgm:pt>
    <dgm:pt modelId="{E114BD2F-71D0-49C5-8D36-4750BB1CB0B1}" type="pres">
      <dgm:prSet presAssocID="{52C21463-5DA2-4273-9228-AF245E4AAA90}" presName="Name0" presStyleCnt="0">
        <dgm:presLayoutVars>
          <dgm:dir/>
          <dgm:animLvl val="lvl"/>
          <dgm:resizeHandles val="exact"/>
        </dgm:presLayoutVars>
      </dgm:prSet>
      <dgm:spPr/>
    </dgm:pt>
    <dgm:pt modelId="{5CAEA608-044B-42EE-91F7-6C8A8C2AE131}" type="pres">
      <dgm:prSet presAssocID="{7E135E6C-599E-431F-A316-273D35817CD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7769A1-22CD-4D7E-93AD-B2577988DE8E}" type="pres">
      <dgm:prSet presAssocID="{51EB1A2B-8763-47E6-85B7-ADB770123674}" presName="parTxOnlySpace" presStyleCnt="0"/>
      <dgm:spPr/>
    </dgm:pt>
    <dgm:pt modelId="{AC4F2A5F-A531-4EC5-88E7-72A065C274A5}" type="pres">
      <dgm:prSet presAssocID="{D0AE476F-994E-48FD-96E8-BDBC0F70AD1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82C2148-2683-45C5-9AE1-9EDFC13DBDA3}" type="pres">
      <dgm:prSet presAssocID="{EF458627-5C59-44CA-B8A2-685B60FEC751}" presName="parTxOnlySpace" presStyleCnt="0"/>
      <dgm:spPr/>
    </dgm:pt>
    <dgm:pt modelId="{797AD901-4346-4888-8ED2-B246D494ED62}" type="pres">
      <dgm:prSet presAssocID="{2D0BF1B0-AD25-4FFF-946A-1799CA4E07A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974EE2-ADAA-42C6-AB51-0F6865D96CDA}" type="pres">
      <dgm:prSet presAssocID="{AA3684A2-14E3-45AE-B310-108C34A79D85}" presName="parTxOnlySpace" presStyleCnt="0"/>
      <dgm:spPr/>
    </dgm:pt>
    <dgm:pt modelId="{6FDDB319-30C8-40F6-8908-2C9D548E86C7}" type="pres">
      <dgm:prSet presAssocID="{85829A0A-A804-4811-BD7B-DDD7E1D556B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CC2C6F44-E69D-4DEA-8529-DA243FF8B68B}" srcId="{52C21463-5DA2-4273-9228-AF245E4AAA90}" destId="{D0AE476F-994E-48FD-96E8-BDBC0F70AD19}" srcOrd="1" destOrd="0" parTransId="{23239287-F37E-464A-A19B-F311D466CFCC}" sibTransId="{EF458627-5C59-44CA-B8A2-685B60FEC751}"/>
    <dgm:cxn modelId="{64B97B4F-DF8C-4577-83A1-05981588E4D6}" type="presOf" srcId="{85829A0A-A804-4811-BD7B-DDD7E1D556B6}" destId="{6FDDB319-30C8-40F6-8908-2C9D548E86C7}" srcOrd="0" destOrd="0" presId="urn:microsoft.com/office/officeart/2005/8/layout/chevron1"/>
    <dgm:cxn modelId="{CB8B3B2C-DED1-4724-AF7D-467AB53E0EF1}" srcId="{52C21463-5DA2-4273-9228-AF245E4AAA90}" destId="{2D0BF1B0-AD25-4FFF-946A-1799CA4E07A3}" srcOrd="2" destOrd="0" parTransId="{92E3194B-B793-4BFE-8435-EBC3AF9F299D}" sibTransId="{AA3684A2-14E3-45AE-B310-108C34A79D85}"/>
    <dgm:cxn modelId="{535C974C-A05F-42F6-ACD1-A8413B0F7A04}" type="presOf" srcId="{D0AE476F-994E-48FD-96E8-BDBC0F70AD19}" destId="{AC4F2A5F-A531-4EC5-88E7-72A065C274A5}" srcOrd="0" destOrd="0" presId="urn:microsoft.com/office/officeart/2005/8/layout/chevron1"/>
    <dgm:cxn modelId="{15B1007F-EBE8-4029-A408-B4B79A2D3C67}" type="presOf" srcId="{7E135E6C-599E-431F-A316-273D35817CD8}" destId="{5CAEA608-044B-42EE-91F7-6C8A8C2AE131}" srcOrd="0" destOrd="0" presId="urn:microsoft.com/office/officeart/2005/8/layout/chevron1"/>
    <dgm:cxn modelId="{1350096F-0D04-42A4-99D2-358399D711AA}" type="presOf" srcId="{2D0BF1B0-AD25-4FFF-946A-1799CA4E07A3}" destId="{797AD901-4346-4888-8ED2-B246D494ED62}" srcOrd="0" destOrd="0" presId="urn:microsoft.com/office/officeart/2005/8/layout/chevron1"/>
    <dgm:cxn modelId="{74EAADA9-22D9-4644-8BF1-26C12F4FA7D8}" srcId="{52C21463-5DA2-4273-9228-AF245E4AAA90}" destId="{7E135E6C-599E-431F-A316-273D35817CD8}" srcOrd="0" destOrd="0" parTransId="{DE5AE4CE-2281-484A-AD92-7447FC54D138}" sibTransId="{51EB1A2B-8763-47E6-85B7-ADB770123674}"/>
    <dgm:cxn modelId="{16211EA5-39E5-46E7-AFFF-E43B79FF8E8B}" type="presOf" srcId="{52C21463-5DA2-4273-9228-AF245E4AAA90}" destId="{E114BD2F-71D0-49C5-8D36-4750BB1CB0B1}" srcOrd="0" destOrd="0" presId="urn:microsoft.com/office/officeart/2005/8/layout/chevron1"/>
    <dgm:cxn modelId="{AA7FB13A-ABBF-4338-A917-F4BBC35A3F9E}" srcId="{52C21463-5DA2-4273-9228-AF245E4AAA90}" destId="{85829A0A-A804-4811-BD7B-DDD7E1D556B6}" srcOrd="3" destOrd="0" parTransId="{5EAB9606-D9E3-4B8F-9D2C-236DF5121E42}" sibTransId="{2884D891-FF2F-4CA1-B6C1-C5DF01DAF216}"/>
    <dgm:cxn modelId="{BBA314DE-1D74-4402-82DE-F832556AF63A}" type="presParOf" srcId="{E114BD2F-71D0-49C5-8D36-4750BB1CB0B1}" destId="{5CAEA608-044B-42EE-91F7-6C8A8C2AE131}" srcOrd="0" destOrd="0" presId="urn:microsoft.com/office/officeart/2005/8/layout/chevron1"/>
    <dgm:cxn modelId="{7E7A905B-80C2-42AD-96B1-0C2CC34A98C0}" type="presParOf" srcId="{E114BD2F-71D0-49C5-8D36-4750BB1CB0B1}" destId="{D17769A1-22CD-4D7E-93AD-B2577988DE8E}" srcOrd="1" destOrd="0" presId="urn:microsoft.com/office/officeart/2005/8/layout/chevron1"/>
    <dgm:cxn modelId="{3A7706ED-9C2A-4189-8D4E-FB91E6A59B76}" type="presParOf" srcId="{E114BD2F-71D0-49C5-8D36-4750BB1CB0B1}" destId="{AC4F2A5F-A531-4EC5-88E7-72A065C274A5}" srcOrd="2" destOrd="0" presId="urn:microsoft.com/office/officeart/2005/8/layout/chevron1"/>
    <dgm:cxn modelId="{4573E3B7-A7AE-4371-A9C2-0E387227F7B5}" type="presParOf" srcId="{E114BD2F-71D0-49C5-8D36-4750BB1CB0B1}" destId="{282C2148-2683-45C5-9AE1-9EDFC13DBDA3}" srcOrd="3" destOrd="0" presId="urn:microsoft.com/office/officeart/2005/8/layout/chevron1"/>
    <dgm:cxn modelId="{8326DDB1-199B-42D5-9A8A-815018E45427}" type="presParOf" srcId="{E114BD2F-71D0-49C5-8D36-4750BB1CB0B1}" destId="{797AD901-4346-4888-8ED2-B246D494ED62}" srcOrd="4" destOrd="0" presId="urn:microsoft.com/office/officeart/2005/8/layout/chevron1"/>
    <dgm:cxn modelId="{A84944EA-1BFB-4988-8561-1A30A0666B07}" type="presParOf" srcId="{E114BD2F-71D0-49C5-8D36-4750BB1CB0B1}" destId="{03974EE2-ADAA-42C6-AB51-0F6865D96CDA}" srcOrd="5" destOrd="0" presId="urn:microsoft.com/office/officeart/2005/8/layout/chevron1"/>
    <dgm:cxn modelId="{6E9C7F52-38D7-4B7D-B590-D6EE530EC7F4}" type="presParOf" srcId="{E114BD2F-71D0-49C5-8D36-4750BB1CB0B1}" destId="{6FDDB319-30C8-40F6-8908-2C9D548E86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C21463-5DA2-4273-9228-AF245E4AAA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135E6C-599E-431F-A316-273D35817CD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BE" sz="2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dirty="0">
            <a:solidFill>
              <a:schemeClr val="bg1">
                <a:lumMod val="95000"/>
              </a:schemeClr>
            </a:solidFill>
          </a:endParaRPr>
        </a:p>
      </dgm:t>
    </dgm:pt>
    <dgm:pt modelId="{DE5AE4CE-2281-484A-AD92-7447FC54D138}" type="parTrans" cxnId="{74EAADA9-22D9-4644-8BF1-26C12F4FA7D8}">
      <dgm:prSet/>
      <dgm:spPr/>
      <dgm:t>
        <a:bodyPr/>
        <a:lstStyle/>
        <a:p>
          <a:endParaRPr lang="fr-BE"/>
        </a:p>
      </dgm:t>
    </dgm:pt>
    <dgm:pt modelId="{51EB1A2B-8763-47E6-85B7-ADB770123674}" type="sibTrans" cxnId="{74EAADA9-22D9-4644-8BF1-26C12F4FA7D8}">
      <dgm:prSet/>
      <dgm:spPr/>
      <dgm:t>
        <a:bodyPr/>
        <a:lstStyle/>
        <a:p>
          <a:endParaRPr lang="fr-BE"/>
        </a:p>
      </dgm:t>
    </dgm:pt>
    <dgm:pt modelId="{2D0BF1B0-AD25-4FFF-946A-1799CA4E07A3}">
      <dgm:prSet phldrT="[Texte]"/>
      <dgm:spPr/>
      <dgm:t>
        <a:bodyPr/>
        <a:lstStyle/>
        <a:p>
          <a:r>
            <a:rPr lang="fr-BE" dirty="0" smtClean="0"/>
            <a:t>3. Matériel et méthode</a:t>
          </a:r>
          <a:endParaRPr lang="fr-BE" dirty="0"/>
        </a:p>
      </dgm:t>
    </dgm:pt>
    <dgm:pt modelId="{92E3194B-B793-4BFE-8435-EBC3AF9F299D}" type="parTrans" cxnId="{CB8B3B2C-DED1-4724-AF7D-467AB53E0EF1}">
      <dgm:prSet/>
      <dgm:spPr/>
      <dgm:t>
        <a:bodyPr/>
        <a:lstStyle/>
        <a:p>
          <a:endParaRPr lang="fr-BE"/>
        </a:p>
      </dgm:t>
    </dgm:pt>
    <dgm:pt modelId="{AA3684A2-14E3-45AE-B310-108C34A79D85}" type="sibTrans" cxnId="{CB8B3B2C-DED1-4724-AF7D-467AB53E0EF1}">
      <dgm:prSet/>
      <dgm:spPr/>
      <dgm:t>
        <a:bodyPr/>
        <a:lstStyle/>
        <a:p>
          <a:endParaRPr lang="fr-BE"/>
        </a:p>
      </dgm:t>
    </dgm:pt>
    <dgm:pt modelId="{85829A0A-A804-4811-BD7B-DDD7E1D556B6}">
      <dgm:prSet phldrT="[Texte]"/>
      <dgm:spPr/>
      <dgm:t>
        <a:bodyPr/>
        <a:lstStyle/>
        <a:p>
          <a:r>
            <a:rPr lang="fr-BE" dirty="0" smtClean="0"/>
            <a:t>4. Résultats &amp; Discussion</a:t>
          </a:r>
          <a:endParaRPr lang="fr-BE" dirty="0"/>
        </a:p>
      </dgm:t>
    </dgm:pt>
    <dgm:pt modelId="{5EAB9606-D9E3-4B8F-9D2C-236DF5121E42}" type="parTrans" cxnId="{AA7FB13A-ABBF-4338-A917-F4BBC35A3F9E}">
      <dgm:prSet/>
      <dgm:spPr/>
      <dgm:t>
        <a:bodyPr/>
        <a:lstStyle/>
        <a:p>
          <a:endParaRPr lang="fr-BE"/>
        </a:p>
      </dgm:t>
    </dgm:pt>
    <dgm:pt modelId="{2884D891-FF2F-4CA1-B6C1-C5DF01DAF216}" type="sibTrans" cxnId="{AA7FB13A-ABBF-4338-A917-F4BBC35A3F9E}">
      <dgm:prSet/>
      <dgm:spPr/>
      <dgm:t>
        <a:bodyPr/>
        <a:lstStyle/>
        <a:p>
          <a:endParaRPr lang="fr-BE"/>
        </a:p>
      </dgm:t>
    </dgm:pt>
    <dgm:pt modelId="{D0AE476F-994E-48FD-96E8-BDBC0F70AD19}">
      <dgm:prSet phldrT="[Texte]"/>
      <dgm:spPr>
        <a:solidFill>
          <a:srgbClr val="00B0F0"/>
        </a:solidFill>
      </dgm:spPr>
      <dgm:t>
        <a:bodyPr/>
        <a:lstStyle/>
        <a:p>
          <a:r>
            <a:rPr lang="fr-BE" b="1" dirty="0" smtClean="0"/>
            <a:t>2. Objectifs</a:t>
          </a:r>
          <a:endParaRPr lang="fr-BE" b="1" dirty="0"/>
        </a:p>
      </dgm:t>
    </dgm:pt>
    <dgm:pt modelId="{23239287-F37E-464A-A19B-F311D466CFCC}" type="parTrans" cxnId="{CC2C6F44-E69D-4DEA-8529-DA243FF8B68B}">
      <dgm:prSet/>
      <dgm:spPr/>
    </dgm:pt>
    <dgm:pt modelId="{EF458627-5C59-44CA-B8A2-685B60FEC751}" type="sibTrans" cxnId="{CC2C6F44-E69D-4DEA-8529-DA243FF8B68B}">
      <dgm:prSet/>
      <dgm:spPr/>
    </dgm:pt>
    <dgm:pt modelId="{E114BD2F-71D0-49C5-8D36-4750BB1CB0B1}" type="pres">
      <dgm:prSet presAssocID="{52C21463-5DA2-4273-9228-AF245E4AAA90}" presName="Name0" presStyleCnt="0">
        <dgm:presLayoutVars>
          <dgm:dir/>
          <dgm:animLvl val="lvl"/>
          <dgm:resizeHandles val="exact"/>
        </dgm:presLayoutVars>
      </dgm:prSet>
      <dgm:spPr/>
    </dgm:pt>
    <dgm:pt modelId="{5CAEA608-044B-42EE-91F7-6C8A8C2AE131}" type="pres">
      <dgm:prSet presAssocID="{7E135E6C-599E-431F-A316-273D35817CD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7769A1-22CD-4D7E-93AD-B2577988DE8E}" type="pres">
      <dgm:prSet presAssocID="{51EB1A2B-8763-47E6-85B7-ADB770123674}" presName="parTxOnlySpace" presStyleCnt="0"/>
      <dgm:spPr/>
    </dgm:pt>
    <dgm:pt modelId="{AC4F2A5F-A531-4EC5-88E7-72A065C274A5}" type="pres">
      <dgm:prSet presAssocID="{D0AE476F-994E-48FD-96E8-BDBC0F70AD1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82C2148-2683-45C5-9AE1-9EDFC13DBDA3}" type="pres">
      <dgm:prSet presAssocID="{EF458627-5C59-44CA-B8A2-685B60FEC751}" presName="parTxOnlySpace" presStyleCnt="0"/>
      <dgm:spPr/>
    </dgm:pt>
    <dgm:pt modelId="{797AD901-4346-4888-8ED2-B246D494ED62}" type="pres">
      <dgm:prSet presAssocID="{2D0BF1B0-AD25-4FFF-946A-1799CA4E07A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974EE2-ADAA-42C6-AB51-0F6865D96CDA}" type="pres">
      <dgm:prSet presAssocID="{AA3684A2-14E3-45AE-B310-108C34A79D85}" presName="parTxOnlySpace" presStyleCnt="0"/>
      <dgm:spPr/>
    </dgm:pt>
    <dgm:pt modelId="{6FDDB319-30C8-40F6-8908-2C9D548E86C7}" type="pres">
      <dgm:prSet presAssocID="{85829A0A-A804-4811-BD7B-DDD7E1D556B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DAC0AE4B-1415-4DE0-AD8C-9D7E17C4BA1B}" type="presOf" srcId="{52C21463-5DA2-4273-9228-AF245E4AAA90}" destId="{E114BD2F-71D0-49C5-8D36-4750BB1CB0B1}" srcOrd="0" destOrd="0" presId="urn:microsoft.com/office/officeart/2005/8/layout/chevron1"/>
    <dgm:cxn modelId="{3C750043-FF42-4B70-8E1F-41F4652AE69C}" type="presOf" srcId="{85829A0A-A804-4811-BD7B-DDD7E1D556B6}" destId="{6FDDB319-30C8-40F6-8908-2C9D548E86C7}" srcOrd="0" destOrd="0" presId="urn:microsoft.com/office/officeart/2005/8/layout/chevron1"/>
    <dgm:cxn modelId="{CC2C6F44-E69D-4DEA-8529-DA243FF8B68B}" srcId="{52C21463-5DA2-4273-9228-AF245E4AAA90}" destId="{D0AE476F-994E-48FD-96E8-BDBC0F70AD19}" srcOrd="1" destOrd="0" parTransId="{23239287-F37E-464A-A19B-F311D466CFCC}" sibTransId="{EF458627-5C59-44CA-B8A2-685B60FEC751}"/>
    <dgm:cxn modelId="{CB8B3B2C-DED1-4724-AF7D-467AB53E0EF1}" srcId="{52C21463-5DA2-4273-9228-AF245E4AAA90}" destId="{2D0BF1B0-AD25-4FFF-946A-1799CA4E07A3}" srcOrd="2" destOrd="0" parTransId="{92E3194B-B793-4BFE-8435-EBC3AF9F299D}" sibTransId="{AA3684A2-14E3-45AE-B310-108C34A79D85}"/>
    <dgm:cxn modelId="{C5362496-D2E4-4EE1-B600-7A05906F49EB}" type="presOf" srcId="{7E135E6C-599E-431F-A316-273D35817CD8}" destId="{5CAEA608-044B-42EE-91F7-6C8A8C2AE131}" srcOrd="0" destOrd="0" presId="urn:microsoft.com/office/officeart/2005/8/layout/chevron1"/>
    <dgm:cxn modelId="{74EAADA9-22D9-4644-8BF1-26C12F4FA7D8}" srcId="{52C21463-5DA2-4273-9228-AF245E4AAA90}" destId="{7E135E6C-599E-431F-A316-273D35817CD8}" srcOrd="0" destOrd="0" parTransId="{DE5AE4CE-2281-484A-AD92-7447FC54D138}" sibTransId="{51EB1A2B-8763-47E6-85B7-ADB770123674}"/>
    <dgm:cxn modelId="{BE640965-BC91-437E-9A64-14498553000A}" type="presOf" srcId="{D0AE476F-994E-48FD-96E8-BDBC0F70AD19}" destId="{AC4F2A5F-A531-4EC5-88E7-72A065C274A5}" srcOrd="0" destOrd="0" presId="urn:microsoft.com/office/officeart/2005/8/layout/chevron1"/>
    <dgm:cxn modelId="{AA7FB13A-ABBF-4338-A917-F4BBC35A3F9E}" srcId="{52C21463-5DA2-4273-9228-AF245E4AAA90}" destId="{85829A0A-A804-4811-BD7B-DDD7E1D556B6}" srcOrd="3" destOrd="0" parTransId="{5EAB9606-D9E3-4B8F-9D2C-236DF5121E42}" sibTransId="{2884D891-FF2F-4CA1-B6C1-C5DF01DAF216}"/>
    <dgm:cxn modelId="{415D25D9-E4FB-4D43-8539-88AD447B9616}" type="presOf" srcId="{2D0BF1B0-AD25-4FFF-946A-1799CA4E07A3}" destId="{797AD901-4346-4888-8ED2-B246D494ED62}" srcOrd="0" destOrd="0" presId="urn:microsoft.com/office/officeart/2005/8/layout/chevron1"/>
    <dgm:cxn modelId="{8600BED7-3A4E-4B44-A36A-322F1E80FD2B}" type="presParOf" srcId="{E114BD2F-71D0-49C5-8D36-4750BB1CB0B1}" destId="{5CAEA608-044B-42EE-91F7-6C8A8C2AE131}" srcOrd="0" destOrd="0" presId="urn:microsoft.com/office/officeart/2005/8/layout/chevron1"/>
    <dgm:cxn modelId="{022AE886-301C-4BE0-B795-40756FFFFE73}" type="presParOf" srcId="{E114BD2F-71D0-49C5-8D36-4750BB1CB0B1}" destId="{D17769A1-22CD-4D7E-93AD-B2577988DE8E}" srcOrd="1" destOrd="0" presId="urn:microsoft.com/office/officeart/2005/8/layout/chevron1"/>
    <dgm:cxn modelId="{27FE15DD-4A11-4E03-8915-1A2B19151F3F}" type="presParOf" srcId="{E114BD2F-71D0-49C5-8D36-4750BB1CB0B1}" destId="{AC4F2A5F-A531-4EC5-88E7-72A065C274A5}" srcOrd="2" destOrd="0" presId="urn:microsoft.com/office/officeart/2005/8/layout/chevron1"/>
    <dgm:cxn modelId="{A8FBD216-13E5-4C46-B4EA-E745B57BDADC}" type="presParOf" srcId="{E114BD2F-71D0-49C5-8D36-4750BB1CB0B1}" destId="{282C2148-2683-45C5-9AE1-9EDFC13DBDA3}" srcOrd="3" destOrd="0" presId="urn:microsoft.com/office/officeart/2005/8/layout/chevron1"/>
    <dgm:cxn modelId="{57EE951F-3C12-45E2-BD6B-81737D3F95FD}" type="presParOf" srcId="{E114BD2F-71D0-49C5-8D36-4750BB1CB0B1}" destId="{797AD901-4346-4888-8ED2-B246D494ED62}" srcOrd="4" destOrd="0" presId="urn:microsoft.com/office/officeart/2005/8/layout/chevron1"/>
    <dgm:cxn modelId="{FF4505D4-60AC-40B2-9669-63EA6F192A14}" type="presParOf" srcId="{E114BD2F-71D0-49C5-8D36-4750BB1CB0B1}" destId="{03974EE2-ADAA-42C6-AB51-0F6865D96CDA}" srcOrd="5" destOrd="0" presId="urn:microsoft.com/office/officeart/2005/8/layout/chevron1"/>
    <dgm:cxn modelId="{E6101472-17E8-4FB3-AF46-823C449E3826}" type="presParOf" srcId="{E114BD2F-71D0-49C5-8D36-4750BB1CB0B1}" destId="{6FDDB319-30C8-40F6-8908-2C9D548E86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C21463-5DA2-4273-9228-AF245E4AAA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135E6C-599E-431F-A316-273D35817CD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BE" sz="2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dirty="0">
            <a:solidFill>
              <a:schemeClr val="bg1">
                <a:lumMod val="95000"/>
              </a:schemeClr>
            </a:solidFill>
          </a:endParaRPr>
        </a:p>
      </dgm:t>
    </dgm:pt>
    <dgm:pt modelId="{DE5AE4CE-2281-484A-AD92-7447FC54D138}" type="parTrans" cxnId="{74EAADA9-22D9-4644-8BF1-26C12F4FA7D8}">
      <dgm:prSet/>
      <dgm:spPr/>
      <dgm:t>
        <a:bodyPr/>
        <a:lstStyle/>
        <a:p>
          <a:endParaRPr lang="fr-BE"/>
        </a:p>
      </dgm:t>
    </dgm:pt>
    <dgm:pt modelId="{51EB1A2B-8763-47E6-85B7-ADB770123674}" type="sibTrans" cxnId="{74EAADA9-22D9-4644-8BF1-26C12F4FA7D8}">
      <dgm:prSet/>
      <dgm:spPr/>
      <dgm:t>
        <a:bodyPr/>
        <a:lstStyle/>
        <a:p>
          <a:endParaRPr lang="fr-BE"/>
        </a:p>
      </dgm:t>
    </dgm:pt>
    <dgm:pt modelId="{2D0BF1B0-AD25-4FFF-946A-1799CA4E07A3}">
      <dgm:prSet phldrT="[Texte]"/>
      <dgm:spPr/>
      <dgm:t>
        <a:bodyPr/>
        <a:lstStyle/>
        <a:p>
          <a:r>
            <a:rPr lang="fr-BE" dirty="0" smtClean="0"/>
            <a:t>3. Matériel et méthode</a:t>
          </a:r>
          <a:endParaRPr lang="fr-BE" dirty="0"/>
        </a:p>
      </dgm:t>
    </dgm:pt>
    <dgm:pt modelId="{92E3194B-B793-4BFE-8435-EBC3AF9F299D}" type="parTrans" cxnId="{CB8B3B2C-DED1-4724-AF7D-467AB53E0EF1}">
      <dgm:prSet/>
      <dgm:spPr/>
      <dgm:t>
        <a:bodyPr/>
        <a:lstStyle/>
        <a:p>
          <a:endParaRPr lang="fr-BE"/>
        </a:p>
      </dgm:t>
    </dgm:pt>
    <dgm:pt modelId="{AA3684A2-14E3-45AE-B310-108C34A79D85}" type="sibTrans" cxnId="{CB8B3B2C-DED1-4724-AF7D-467AB53E0EF1}">
      <dgm:prSet/>
      <dgm:spPr/>
      <dgm:t>
        <a:bodyPr/>
        <a:lstStyle/>
        <a:p>
          <a:endParaRPr lang="fr-BE"/>
        </a:p>
      </dgm:t>
    </dgm:pt>
    <dgm:pt modelId="{85829A0A-A804-4811-BD7B-DDD7E1D556B6}">
      <dgm:prSet phldrT="[Texte]"/>
      <dgm:spPr/>
      <dgm:t>
        <a:bodyPr/>
        <a:lstStyle/>
        <a:p>
          <a:r>
            <a:rPr lang="fr-BE" dirty="0" smtClean="0"/>
            <a:t>4. Résultats &amp; Discussion</a:t>
          </a:r>
          <a:endParaRPr lang="fr-BE" dirty="0"/>
        </a:p>
      </dgm:t>
    </dgm:pt>
    <dgm:pt modelId="{5EAB9606-D9E3-4B8F-9D2C-236DF5121E42}" type="parTrans" cxnId="{AA7FB13A-ABBF-4338-A917-F4BBC35A3F9E}">
      <dgm:prSet/>
      <dgm:spPr/>
      <dgm:t>
        <a:bodyPr/>
        <a:lstStyle/>
        <a:p>
          <a:endParaRPr lang="fr-BE"/>
        </a:p>
      </dgm:t>
    </dgm:pt>
    <dgm:pt modelId="{2884D891-FF2F-4CA1-B6C1-C5DF01DAF216}" type="sibTrans" cxnId="{AA7FB13A-ABBF-4338-A917-F4BBC35A3F9E}">
      <dgm:prSet/>
      <dgm:spPr/>
      <dgm:t>
        <a:bodyPr/>
        <a:lstStyle/>
        <a:p>
          <a:endParaRPr lang="fr-BE"/>
        </a:p>
      </dgm:t>
    </dgm:pt>
    <dgm:pt modelId="{D0AE476F-994E-48FD-96E8-BDBC0F70AD19}">
      <dgm:prSet phldrT="[Texte]"/>
      <dgm:spPr>
        <a:solidFill>
          <a:srgbClr val="00B0F0"/>
        </a:solidFill>
      </dgm:spPr>
      <dgm:t>
        <a:bodyPr/>
        <a:lstStyle/>
        <a:p>
          <a:r>
            <a:rPr lang="fr-BE" b="1" dirty="0" smtClean="0"/>
            <a:t>2. Objectifs</a:t>
          </a:r>
          <a:endParaRPr lang="fr-BE" b="1" dirty="0"/>
        </a:p>
      </dgm:t>
    </dgm:pt>
    <dgm:pt modelId="{23239287-F37E-464A-A19B-F311D466CFCC}" type="parTrans" cxnId="{CC2C6F44-E69D-4DEA-8529-DA243FF8B68B}">
      <dgm:prSet/>
      <dgm:spPr/>
    </dgm:pt>
    <dgm:pt modelId="{EF458627-5C59-44CA-B8A2-685B60FEC751}" type="sibTrans" cxnId="{CC2C6F44-E69D-4DEA-8529-DA243FF8B68B}">
      <dgm:prSet/>
      <dgm:spPr/>
    </dgm:pt>
    <dgm:pt modelId="{E114BD2F-71D0-49C5-8D36-4750BB1CB0B1}" type="pres">
      <dgm:prSet presAssocID="{52C21463-5DA2-4273-9228-AF245E4AAA90}" presName="Name0" presStyleCnt="0">
        <dgm:presLayoutVars>
          <dgm:dir/>
          <dgm:animLvl val="lvl"/>
          <dgm:resizeHandles val="exact"/>
        </dgm:presLayoutVars>
      </dgm:prSet>
      <dgm:spPr/>
    </dgm:pt>
    <dgm:pt modelId="{5CAEA608-044B-42EE-91F7-6C8A8C2AE131}" type="pres">
      <dgm:prSet presAssocID="{7E135E6C-599E-431F-A316-273D35817CD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7769A1-22CD-4D7E-93AD-B2577988DE8E}" type="pres">
      <dgm:prSet presAssocID="{51EB1A2B-8763-47E6-85B7-ADB770123674}" presName="parTxOnlySpace" presStyleCnt="0"/>
      <dgm:spPr/>
    </dgm:pt>
    <dgm:pt modelId="{AC4F2A5F-A531-4EC5-88E7-72A065C274A5}" type="pres">
      <dgm:prSet presAssocID="{D0AE476F-994E-48FD-96E8-BDBC0F70AD1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82C2148-2683-45C5-9AE1-9EDFC13DBDA3}" type="pres">
      <dgm:prSet presAssocID="{EF458627-5C59-44CA-B8A2-685B60FEC751}" presName="parTxOnlySpace" presStyleCnt="0"/>
      <dgm:spPr/>
    </dgm:pt>
    <dgm:pt modelId="{797AD901-4346-4888-8ED2-B246D494ED62}" type="pres">
      <dgm:prSet presAssocID="{2D0BF1B0-AD25-4FFF-946A-1799CA4E07A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974EE2-ADAA-42C6-AB51-0F6865D96CDA}" type="pres">
      <dgm:prSet presAssocID="{AA3684A2-14E3-45AE-B310-108C34A79D85}" presName="parTxOnlySpace" presStyleCnt="0"/>
      <dgm:spPr/>
    </dgm:pt>
    <dgm:pt modelId="{6FDDB319-30C8-40F6-8908-2C9D548E86C7}" type="pres">
      <dgm:prSet presAssocID="{85829A0A-A804-4811-BD7B-DDD7E1D556B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E829AAF2-8B35-4406-BCE3-D6546BBA0B49}" type="presOf" srcId="{52C21463-5DA2-4273-9228-AF245E4AAA90}" destId="{E114BD2F-71D0-49C5-8D36-4750BB1CB0B1}" srcOrd="0" destOrd="0" presId="urn:microsoft.com/office/officeart/2005/8/layout/chevron1"/>
    <dgm:cxn modelId="{CC2C6F44-E69D-4DEA-8529-DA243FF8B68B}" srcId="{52C21463-5DA2-4273-9228-AF245E4AAA90}" destId="{D0AE476F-994E-48FD-96E8-BDBC0F70AD19}" srcOrd="1" destOrd="0" parTransId="{23239287-F37E-464A-A19B-F311D466CFCC}" sibTransId="{EF458627-5C59-44CA-B8A2-685B60FEC751}"/>
    <dgm:cxn modelId="{CB8B3B2C-DED1-4724-AF7D-467AB53E0EF1}" srcId="{52C21463-5DA2-4273-9228-AF245E4AAA90}" destId="{2D0BF1B0-AD25-4FFF-946A-1799CA4E07A3}" srcOrd="2" destOrd="0" parTransId="{92E3194B-B793-4BFE-8435-EBC3AF9F299D}" sibTransId="{AA3684A2-14E3-45AE-B310-108C34A79D85}"/>
    <dgm:cxn modelId="{BEC0B35A-BD85-498A-AB96-FF8027D02A70}" type="presOf" srcId="{7E135E6C-599E-431F-A316-273D35817CD8}" destId="{5CAEA608-044B-42EE-91F7-6C8A8C2AE131}" srcOrd="0" destOrd="0" presId="urn:microsoft.com/office/officeart/2005/8/layout/chevron1"/>
    <dgm:cxn modelId="{FCB8B196-19D1-4C85-9081-36B968DEDF60}" type="presOf" srcId="{D0AE476F-994E-48FD-96E8-BDBC0F70AD19}" destId="{AC4F2A5F-A531-4EC5-88E7-72A065C274A5}" srcOrd="0" destOrd="0" presId="urn:microsoft.com/office/officeart/2005/8/layout/chevron1"/>
    <dgm:cxn modelId="{80E8A475-954C-4B8A-8104-7A9A4E9EB120}" type="presOf" srcId="{2D0BF1B0-AD25-4FFF-946A-1799CA4E07A3}" destId="{797AD901-4346-4888-8ED2-B246D494ED62}" srcOrd="0" destOrd="0" presId="urn:microsoft.com/office/officeart/2005/8/layout/chevron1"/>
    <dgm:cxn modelId="{44D4EF3B-2485-4D05-BA0A-5E7E03B54FAB}" type="presOf" srcId="{85829A0A-A804-4811-BD7B-DDD7E1D556B6}" destId="{6FDDB319-30C8-40F6-8908-2C9D548E86C7}" srcOrd="0" destOrd="0" presId="urn:microsoft.com/office/officeart/2005/8/layout/chevron1"/>
    <dgm:cxn modelId="{74EAADA9-22D9-4644-8BF1-26C12F4FA7D8}" srcId="{52C21463-5DA2-4273-9228-AF245E4AAA90}" destId="{7E135E6C-599E-431F-A316-273D35817CD8}" srcOrd="0" destOrd="0" parTransId="{DE5AE4CE-2281-484A-AD92-7447FC54D138}" sibTransId="{51EB1A2B-8763-47E6-85B7-ADB770123674}"/>
    <dgm:cxn modelId="{AA7FB13A-ABBF-4338-A917-F4BBC35A3F9E}" srcId="{52C21463-5DA2-4273-9228-AF245E4AAA90}" destId="{85829A0A-A804-4811-BD7B-DDD7E1D556B6}" srcOrd="3" destOrd="0" parTransId="{5EAB9606-D9E3-4B8F-9D2C-236DF5121E42}" sibTransId="{2884D891-FF2F-4CA1-B6C1-C5DF01DAF216}"/>
    <dgm:cxn modelId="{DBEB6637-28F7-4ED0-B156-29BA4DBDED0A}" type="presParOf" srcId="{E114BD2F-71D0-49C5-8D36-4750BB1CB0B1}" destId="{5CAEA608-044B-42EE-91F7-6C8A8C2AE131}" srcOrd="0" destOrd="0" presId="urn:microsoft.com/office/officeart/2005/8/layout/chevron1"/>
    <dgm:cxn modelId="{E57209FD-8D68-4ED9-892B-7CDC3225E07D}" type="presParOf" srcId="{E114BD2F-71D0-49C5-8D36-4750BB1CB0B1}" destId="{D17769A1-22CD-4D7E-93AD-B2577988DE8E}" srcOrd="1" destOrd="0" presId="urn:microsoft.com/office/officeart/2005/8/layout/chevron1"/>
    <dgm:cxn modelId="{FC8F5E3F-E2B6-44F4-AF58-4581D13C8C3B}" type="presParOf" srcId="{E114BD2F-71D0-49C5-8D36-4750BB1CB0B1}" destId="{AC4F2A5F-A531-4EC5-88E7-72A065C274A5}" srcOrd="2" destOrd="0" presId="urn:microsoft.com/office/officeart/2005/8/layout/chevron1"/>
    <dgm:cxn modelId="{AB1E01D2-C3F9-4962-B20C-DEBB9C4F3685}" type="presParOf" srcId="{E114BD2F-71D0-49C5-8D36-4750BB1CB0B1}" destId="{282C2148-2683-45C5-9AE1-9EDFC13DBDA3}" srcOrd="3" destOrd="0" presId="urn:microsoft.com/office/officeart/2005/8/layout/chevron1"/>
    <dgm:cxn modelId="{BA5EB565-28EB-47D8-A862-E539FEB100E1}" type="presParOf" srcId="{E114BD2F-71D0-49C5-8D36-4750BB1CB0B1}" destId="{797AD901-4346-4888-8ED2-B246D494ED62}" srcOrd="4" destOrd="0" presId="urn:microsoft.com/office/officeart/2005/8/layout/chevron1"/>
    <dgm:cxn modelId="{851920FD-973D-45C5-BBF7-635D9F2EB096}" type="presParOf" srcId="{E114BD2F-71D0-49C5-8D36-4750BB1CB0B1}" destId="{03974EE2-ADAA-42C6-AB51-0F6865D96CDA}" srcOrd="5" destOrd="0" presId="urn:microsoft.com/office/officeart/2005/8/layout/chevron1"/>
    <dgm:cxn modelId="{DA023997-451F-4151-92B0-88D523A42C1E}" type="presParOf" srcId="{E114BD2F-71D0-49C5-8D36-4750BB1CB0B1}" destId="{6FDDB319-30C8-40F6-8908-2C9D548E86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C21463-5DA2-4273-9228-AF245E4AAA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135E6C-599E-431F-A316-273D35817CD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BE" sz="2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dirty="0">
            <a:solidFill>
              <a:schemeClr val="bg1">
                <a:lumMod val="95000"/>
              </a:schemeClr>
            </a:solidFill>
          </a:endParaRPr>
        </a:p>
      </dgm:t>
    </dgm:pt>
    <dgm:pt modelId="{DE5AE4CE-2281-484A-AD92-7447FC54D138}" type="parTrans" cxnId="{74EAADA9-22D9-4644-8BF1-26C12F4FA7D8}">
      <dgm:prSet/>
      <dgm:spPr/>
      <dgm:t>
        <a:bodyPr/>
        <a:lstStyle/>
        <a:p>
          <a:endParaRPr lang="fr-BE"/>
        </a:p>
      </dgm:t>
    </dgm:pt>
    <dgm:pt modelId="{51EB1A2B-8763-47E6-85B7-ADB770123674}" type="sibTrans" cxnId="{74EAADA9-22D9-4644-8BF1-26C12F4FA7D8}">
      <dgm:prSet/>
      <dgm:spPr/>
      <dgm:t>
        <a:bodyPr/>
        <a:lstStyle/>
        <a:p>
          <a:endParaRPr lang="fr-BE"/>
        </a:p>
      </dgm:t>
    </dgm:pt>
    <dgm:pt modelId="{2D0BF1B0-AD25-4FFF-946A-1799CA4E07A3}">
      <dgm:prSet phldrT="[Texte]"/>
      <dgm:spPr>
        <a:solidFill>
          <a:srgbClr val="00B0F0"/>
        </a:solidFill>
      </dgm:spPr>
      <dgm:t>
        <a:bodyPr/>
        <a:lstStyle/>
        <a:p>
          <a:r>
            <a:rPr lang="fr-BE" b="1" dirty="0" smtClean="0"/>
            <a:t>3. Matériel et méthode</a:t>
          </a:r>
          <a:endParaRPr lang="fr-BE" b="1" dirty="0"/>
        </a:p>
      </dgm:t>
    </dgm:pt>
    <dgm:pt modelId="{92E3194B-B793-4BFE-8435-EBC3AF9F299D}" type="parTrans" cxnId="{CB8B3B2C-DED1-4724-AF7D-467AB53E0EF1}">
      <dgm:prSet/>
      <dgm:spPr/>
      <dgm:t>
        <a:bodyPr/>
        <a:lstStyle/>
        <a:p>
          <a:endParaRPr lang="fr-BE"/>
        </a:p>
      </dgm:t>
    </dgm:pt>
    <dgm:pt modelId="{AA3684A2-14E3-45AE-B310-108C34A79D85}" type="sibTrans" cxnId="{CB8B3B2C-DED1-4724-AF7D-467AB53E0EF1}">
      <dgm:prSet/>
      <dgm:spPr/>
      <dgm:t>
        <a:bodyPr/>
        <a:lstStyle/>
        <a:p>
          <a:endParaRPr lang="fr-BE"/>
        </a:p>
      </dgm:t>
    </dgm:pt>
    <dgm:pt modelId="{85829A0A-A804-4811-BD7B-DDD7E1D556B6}">
      <dgm:prSet phldrT="[Texte]"/>
      <dgm:spPr/>
      <dgm:t>
        <a:bodyPr/>
        <a:lstStyle/>
        <a:p>
          <a:r>
            <a:rPr lang="fr-BE" dirty="0" smtClean="0"/>
            <a:t>4. Résultats &amp; Discussion</a:t>
          </a:r>
          <a:endParaRPr lang="fr-BE" dirty="0"/>
        </a:p>
      </dgm:t>
    </dgm:pt>
    <dgm:pt modelId="{5EAB9606-D9E3-4B8F-9D2C-236DF5121E42}" type="parTrans" cxnId="{AA7FB13A-ABBF-4338-A917-F4BBC35A3F9E}">
      <dgm:prSet/>
      <dgm:spPr/>
      <dgm:t>
        <a:bodyPr/>
        <a:lstStyle/>
        <a:p>
          <a:endParaRPr lang="fr-BE"/>
        </a:p>
      </dgm:t>
    </dgm:pt>
    <dgm:pt modelId="{2884D891-FF2F-4CA1-B6C1-C5DF01DAF216}" type="sibTrans" cxnId="{AA7FB13A-ABBF-4338-A917-F4BBC35A3F9E}">
      <dgm:prSet/>
      <dgm:spPr/>
      <dgm:t>
        <a:bodyPr/>
        <a:lstStyle/>
        <a:p>
          <a:endParaRPr lang="fr-BE"/>
        </a:p>
      </dgm:t>
    </dgm:pt>
    <dgm:pt modelId="{501168E7-084A-4A51-8A86-E71011A70A25}">
      <dgm:prSet phldrT="[Texte]"/>
      <dgm:spPr>
        <a:solidFill>
          <a:schemeClr val="accent1"/>
        </a:solidFill>
      </dgm:spPr>
      <dgm:t>
        <a:bodyPr/>
        <a:lstStyle/>
        <a:p>
          <a:r>
            <a:rPr lang="fr-BE" dirty="0" smtClean="0"/>
            <a:t>2. Objectifs</a:t>
          </a:r>
          <a:endParaRPr lang="fr-BE" dirty="0"/>
        </a:p>
      </dgm:t>
    </dgm:pt>
    <dgm:pt modelId="{C74C0F5A-4798-4990-BB45-D19F2AA91FA8}" type="parTrans" cxnId="{498531A3-9E08-4F9E-BE5C-CC313A103EFC}">
      <dgm:prSet/>
      <dgm:spPr/>
    </dgm:pt>
    <dgm:pt modelId="{B0C9EA5B-09F3-4F35-A93D-1907143E75D0}" type="sibTrans" cxnId="{498531A3-9E08-4F9E-BE5C-CC313A103EFC}">
      <dgm:prSet/>
      <dgm:spPr/>
    </dgm:pt>
    <dgm:pt modelId="{E114BD2F-71D0-49C5-8D36-4750BB1CB0B1}" type="pres">
      <dgm:prSet presAssocID="{52C21463-5DA2-4273-9228-AF245E4AAA90}" presName="Name0" presStyleCnt="0">
        <dgm:presLayoutVars>
          <dgm:dir/>
          <dgm:animLvl val="lvl"/>
          <dgm:resizeHandles val="exact"/>
        </dgm:presLayoutVars>
      </dgm:prSet>
      <dgm:spPr/>
    </dgm:pt>
    <dgm:pt modelId="{5CAEA608-044B-42EE-91F7-6C8A8C2AE131}" type="pres">
      <dgm:prSet presAssocID="{7E135E6C-599E-431F-A316-273D35817CD8}" presName="parTxOnly" presStyleLbl="node1" presStyleIdx="0" presStyleCnt="4" custLinFactNeighborX="-1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7769A1-22CD-4D7E-93AD-B2577988DE8E}" type="pres">
      <dgm:prSet presAssocID="{51EB1A2B-8763-47E6-85B7-ADB770123674}" presName="parTxOnlySpace" presStyleCnt="0"/>
      <dgm:spPr/>
    </dgm:pt>
    <dgm:pt modelId="{309F80B5-184A-45E7-97B5-3097815E457E}" type="pres">
      <dgm:prSet presAssocID="{501168E7-084A-4A51-8A86-E71011A70A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A8326B-2142-4C8A-AD2B-C36E8167A788}" type="pres">
      <dgm:prSet presAssocID="{B0C9EA5B-09F3-4F35-A93D-1907143E75D0}" presName="parTxOnlySpace" presStyleCnt="0"/>
      <dgm:spPr/>
    </dgm:pt>
    <dgm:pt modelId="{797AD901-4346-4888-8ED2-B246D494ED62}" type="pres">
      <dgm:prSet presAssocID="{2D0BF1B0-AD25-4FFF-946A-1799CA4E07A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974EE2-ADAA-42C6-AB51-0F6865D96CDA}" type="pres">
      <dgm:prSet presAssocID="{AA3684A2-14E3-45AE-B310-108C34A79D85}" presName="parTxOnlySpace" presStyleCnt="0"/>
      <dgm:spPr/>
    </dgm:pt>
    <dgm:pt modelId="{6FDDB319-30C8-40F6-8908-2C9D548E86C7}" type="pres">
      <dgm:prSet presAssocID="{85829A0A-A804-4811-BD7B-DDD7E1D556B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498531A3-9E08-4F9E-BE5C-CC313A103EFC}" srcId="{52C21463-5DA2-4273-9228-AF245E4AAA90}" destId="{501168E7-084A-4A51-8A86-E71011A70A25}" srcOrd="1" destOrd="0" parTransId="{C74C0F5A-4798-4990-BB45-D19F2AA91FA8}" sibTransId="{B0C9EA5B-09F3-4F35-A93D-1907143E75D0}"/>
    <dgm:cxn modelId="{035C72CB-F65C-4CBB-8A08-4CBE3432F937}" type="presOf" srcId="{85829A0A-A804-4811-BD7B-DDD7E1D556B6}" destId="{6FDDB319-30C8-40F6-8908-2C9D548E86C7}" srcOrd="0" destOrd="0" presId="urn:microsoft.com/office/officeart/2005/8/layout/chevron1"/>
    <dgm:cxn modelId="{CB8B3B2C-DED1-4724-AF7D-467AB53E0EF1}" srcId="{52C21463-5DA2-4273-9228-AF245E4AAA90}" destId="{2D0BF1B0-AD25-4FFF-946A-1799CA4E07A3}" srcOrd="2" destOrd="0" parTransId="{92E3194B-B793-4BFE-8435-EBC3AF9F299D}" sibTransId="{AA3684A2-14E3-45AE-B310-108C34A79D85}"/>
    <dgm:cxn modelId="{979C41AF-C67B-4ACC-9DA3-BAFFED413DAF}" type="presOf" srcId="{501168E7-084A-4A51-8A86-E71011A70A25}" destId="{309F80B5-184A-45E7-97B5-3097815E457E}" srcOrd="0" destOrd="0" presId="urn:microsoft.com/office/officeart/2005/8/layout/chevron1"/>
    <dgm:cxn modelId="{881A93D8-B433-4D8F-AE92-C8CE4756BA59}" type="presOf" srcId="{52C21463-5DA2-4273-9228-AF245E4AAA90}" destId="{E114BD2F-71D0-49C5-8D36-4750BB1CB0B1}" srcOrd="0" destOrd="0" presId="urn:microsoft.com/office/officeart/2005/8/layout/chevron1"/>
    <dgm:cxn modelId="{74EAADA9-22D9-4644-8BF1-26C12F4FA7D8}" srcId="{52C21463-5DA2-4273-9228-AF245E4AAA90}" destId="{7E135E6C-599E-431F-A316-273D35817CD8}" srcOrd="0" destOrd="0" parTransId="{DE5AE4CE-2281-484A-AD92-7447FC54D138}" sibTransId="{51EB1A2B-8763-47E6-85B7-ADB770123674}"/>
    <dgm:cxn modelId="{2CCF119F-3B8D-4898-B8B8-B98392582C2B}" type="presOf" srcId="{7E135E6C-599E-431F-A316-273D35817CD8}" destId="{5CAEA608-044B-42EE-91F7-6C8A8C2AE131}" srcOrd="0" destOrd="0" presId="urn:microsoft.com/office/officeart/2005/8/layout/chevron1"/>
    <dgm:cxn modelId="{AA7FB13A-ABBF-4338-A917-F4BBC35A3F9E}" srcId="{52C21463-5DA2-4273-9228-AF245E4AAA90}" destId="{85829A0A-A804-4811-BD7B-DDD7E1D556B6}" srcOrd="3" destOrd="0" parTransId="{5EAB9606-D9E3-4B8F-9D2C-236DF5121E42}" sibTransId="{2884D891-FF2F-4CA1-B6C1-C5DF01DAF216}"/>
    <dgm:cxn modelId="{E1E5BB3F-554A-4FDA-BDFA-3E23F96BEF18}" type="presOf" srcId="{2D0BF1B0-AD25-4FFF-946A-1799CA4E07A3}" destId="{797AD901-4346-4888-8ED2-B246D494ED62}" srcOrd="0" destOrd="0" presId="urn:microsoft.com/office/officeart/2005/8/layout/chevron1"/>
    <dgm:cxn modelId="{EAFB145E-E778-4127-B1B9-B7CF6FFF4929}" type="presParOf" srcId="{E114BD2F-71D0-49C5-8D36-4750BB1CB0B1}" destId="{5CAEA608-044B-42EE-91F7-6C8A8C2AE131}" srcOrd="0" destOrd="0" presId="urn:microsoft.com/office/officeart/2005/8/layout/chevron1"/>
    <dgm:cxn modelId="{1D1B4EE9-24F2-4A47-A5B6-E0971CEDFAE5}" type="presParOf" srcId="{E114BD2F-71D0-49C5-8D36-4750BB1CB0B1}" destId="{D17769A1-22CD-4D7E-93AD-B2577988DE8E}" srcOrd="1" destOrd="0" presId="urn:microsoft.com/office/officeart/2005/8/layout/chevron1"/>
    <dgm:cxn modelId="{BFCB324B-3ED8-4713-AE22-98F1F3DFAFBA}" type="presParOf" srcId="{E114BD2F-71D0-49C5-8D36-4750BB1CB0B1}" destId="{309F80B5-184A-45E7-97B5-3097815E457E}" srcOrd="2" destOrd="0" presId="urn:microsoft.com/office/officeart/2005/8/layout/chevron1"/>
    <dgm:cxn modelId="{7E374003-FBAE-4431-8146-AD224E7D626F}" type="presParOf" srcId="{E114BD2F-71D0-49C5-8D36-4750BB1CB0B1}" destId="{E4A8326B-2142-4C8A-AD2B-C36E8167A788}" srcOrd="3" destOrd="0" presId="urn:microsoft.com/office/officeart/2005/8/layout/chevron1"/>
    <dgm:cxn modelId="{D1285AC4-D808-484E-A549-FA3AC6B3016F}" type="presParOf" srcId="{E114BD2F-71D0-49C5-8D36-4750BB1CB0B1}" destId="{797AD901-4346-4888-8ED2-B246D494ED62}" srcOrd="4" destOrd="0" presId="urn:microsoft.com/office/officeart/2005/8/layout/chevron1"/>
    <dgm:cxn modelId="{88F14257-E561-40BA-93EC-D663DBE283C0}" type="presParOf" srcId="{E114BD2F-71D0-49C5-8D36-4750BB1CB0B1}" destId="{03974EE2-ADAA-42C6-AB51-0F6865D96CDA}" srcOrd="5" destOrd="0" presId="urn:microsoft.com/office/officeart/2005/8/layout/chevron1"/>
    <dgm:cxn modelId="{AA333E0C-028E-4495-8D6D-768C2B48C0D8}" type="presParOf" srcId="{E114BD2F-71D0-49C5-8D36-4750BB1CB0B1}" destId="{6FDDB319-30C8-40F6-8908-2C9D548E86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C21463-5DA2-4273-9228-AF245E4AAA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135E6C-599E-431F-A316-273D35817CD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BE" sz="2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dirty="0">
            <a:solidFill>
              <a:schemeClr val="bg1">
                <a:lumMod val="95000"/>
              </a:schemeClr>
            </a:solidFill>
          </a:endParaRPr>
        </a:p>
      </dgm:t>
    </dgm:pt>
    <dgm:pt modelId="{DE5AE4CE-2281-484A-AD92-7447FC54D138}" type="parTrans" cxnId="{74EAADA9-22D9-4644-8BF1-26C12F4FA7D8}">
      <dgm:prSet/>
      <dgm:spPr/>
      <dgm:t>
        <a:bodyPr/>
        <a:lstStyle/>
        <a:p>
          <a:endParaRPr lang="fr-BE"/>
        </a:p>
      </dgm:t>
    </dgm:pt>
    <dgm:pt modelId="{51EB1A2B-8763-47E6-85B7-ADB770123674}" type="sibTrans" cxnId="{74EAADA9-22D9-4644-8BF1-26C12F4FA7D8}">
      <dgm:prSet/>
      <dgm:spPr/>
      <dgm:t>
        <a:bodyPr/>
        <a:lstStyle/>
        <a:p>
          <a:endParaRPr lang="fr-BE"/>
        </a:p>
      </dgm:t>
    </dgm:pt>
    <dgm:pt modelId="{2D0BF1B0-AD25-4FFF-946A-1799CA4E07A3}">
      <dgm:prSet phldrT="[Texte]"/>
      <dgm:spPr>
        <a:solidFill>
          <a:srgbClr val="00B0F0"/>
        </a:solidFill>
      </dgm:spPr>
      <dgm:t>
        <a:bodyPr/>
        <a:lstStyle/>
        <a:p>
          <a:r>
            <a:rPr lang="fr-BE" b="1" dirty="0" smtClean="0"/>
            <a:t>3. Matériel et méthode</a:t>
          </a:r>
          <a:endParaRPr lang="fr-BE" b="1" dirty="0"/>
        </a:p>
      </dgm:t>
    </dgm:pt>
    <dgm:pt modelId="{92E3194B-B793-4BFE-8435-EBC3AF9F299D}" type="parTrans" cxnId="{CB8B3B2C-DED1-4724-AF7D-467AB53E0EF1}">
      <dgm:prSet/>
      <dgm:spPr/>
      <dgm:t>
        <a:bodyPr/>
        <a:lstStyle/>
        <a:p>
          <a:endParaRPr lang="fr-BE"/>
        </a:p>
      </dgm:t>
    </dgm:pt>
    <dgm:pt modelId="{AA3684A2-14E3-45AE-B310-108C34A79D85}" type="sibTrans" cxnId="{CB8B3B2C-DED1-4724-AF7D-467AB53E0EF1}">
      <dgm:prSet/>
      <dgm:spPr/>
      <dgm:t>
        <a:bodyPr/>
        <a:lstStyle/>
        <a:p>
          <a:endParaRPr lang="fr-BE"/>
        </a:p>
      </dgm:t>
    </dgm:pt>
    <dgm:pt modelId="{85829A0A-A804-4811-BD7B-DDD7E1D556B6}">
      <dgm:prSet phldrT="[Texte]"/>
      <dgm:spPr/>
      <dgm:t>
        <a:bodyPr/>
        <a:lstStyle/>
        <a:p>
          <a:r>
            <a:rPr lang="fr-BE" dirty="0" smtClean="0"/>
            <a:t>4. Résultats &amp; Discussion</a:t>
          </a:r>
          <a:endParaRPr lang="fr-BE" dirty="0"/>
        </a:p>
      </dgm:t>
    </dgm:pt>
    <dgm:pt modelId="{5EAB9606-D9E3-4B8F-9D2C-236DF5121E42}" type="parTrans" cxnId="{AA7FB13A-ABBF-4338-A917-F4BBC35A3F9E}">
      <dgm:prSet/>
      <dgm:spPr/>
      <dgm:t>
        <a:bodyPr/>
        <a:lstStyle/>
        <a:p>
          <a:endParaRPr lang="fr-BE"/>
        </a:p>
      </dgm:t>
    </dgm:pt>
    <dgm:pt modelId="{2884D891-FF2F-4CA1-B6C1-C5DF01DAF216}" type="sibTrans" cxnId="{AA7FB13A-ABBF-4338-A917-F4BBC35A3F9E}">
      <dgm:prSet/>
      <dgm:spPr/>
      <dgm:t>
        <a:bodyPr/>
        <a:lstStyle/>
        <a:p>
          <a:endParaRPr lang="fr-BE"/>
        </a:p>
      </dgm:t>
    </dgm:pt>
    <dgm:pt modelId="{501168E7-084A-4A51-8A86-E71011A70A25}">
      <dgm:prSet phldrT="[Texte]"/>
      <dgm:spPr>
        <a:solidFill>
          <a:schemeClr val="accent1"/>
        </a:solidFill>
      </dgm:spPr>
      <dgm:t>
        <a:bodyPr/>
        <a:lstStyle/>
        <a:p>
          <a:r>
            <a:rPr lang="fr-BE" dirty="0" smtClean="0"/>
            <a:t>2. Objectifs</a:t>
          </a:r>
          <a:endParaRPr lang="fr-BE" dirty="0"/>
        </a:p>
      </dgm:t>
    </dgm:pt>
    <dgm:pt modelId="{C74C0F5A-4798-4990-BB45-D19F2AA91FA8}" type="parTrans" cxnId="{498531A3-9E08-4F9E-BE5C-CC313A103EFC}">
      <dgm:prSet/>
      <dgm:spPr/>
    </dgm:pt>
    <dgm:pt modelId="{B0C9EA5B-09F3-4F35-A93D-1907143E75D0}" type="sibTrans" cxnId="{498531A3-9E08-4F9E-BE5C-CC313A103EFC}">
      <dgm:prSet/>
      <dgm:spPr/>
    </dgm:pt>
    <dgm:pt modelId="{E114BD2F-71D0-49C5-8D36-4750BB1CB0B1}" type="pres">
      <dgm:prSet presAssocID="{52C21463-5DA2-4273-9228-AF245E4AAA90}" presName="Name0" presStyleCnt="0">
        <dgm:presLayoutVars>
          <dgm:dir/>
          <dgm:animLvl val="lvl"/>
          <dgm:resizeHandles val="exact"/>
        </dgm:presLayoutVars>
      </dgm:prSet>
      <dgm:spPr/>
    </dgm:pt>
    <dgm:pt modelId="{5CAEA608-044B-42EE-91F7-6C8A8C2AE131}" type="pres">
      <dgm:prSet presAssocID="{7E135E6C-599E-431F-A316-273D35817CD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7769A1-22CD-4D7E-93AD-B2577988DE8E}" type="pres">
      <dgm:prSet presAssocID="{51EB1A2B-8763-47E6-85B7-ADB770123674}" presName="parTxOnlySpace" presStyleCnt="0"/>
      <dgm:spPr/>
    </dgm:pt>
    <dgm:pt modelId="{309F80B5-184A-45E7-97B5-3097815E457E}" type="pres">
      <dgm:prSet presAssocID="{501168E7-084A-4A51-8A86-E71011A70A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A8326B-2142-4C8A-AD2B-C36E8167A788}" type="pres">
      <dgm:prSet presAssocID="{B0C9EA5B-09F3-4F35-A93D-1907143E75D0}" presName="parTxOnlySpace" presStyleCnt="0"/>
      <dgm:spPr/>
    </dgm:pt>
    <dgm:pt modelId="{797AD901-4346-4888-8ED2-B246D494ED62}" type="pres">
      <dgm:prSet presAssocID="{2D0BF1B0-AD25-4FFF-946A-1799CA4E07A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974EE2-ADAA-42C6-AB51-0F6865D96CDA}" type="pres">
      <dgm:prSet presAssocID="{AA3684A2-14E3-45AE-B310-108C34A79D85}" presName="parTxOnlySpace" presStyleCnt="0"/>
      <dgm:spPr/>
    </dgm:pt>
    <dgm:pt modelId="{6FDDB319-30C8-40F6-8908-2C9D548E86C7}" type="pres">
      <dgm:prSet presAssocID="{85829A0A-A804-4811-BD7B-DDD7E1D556B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498531A3-9E08-4F9E-BE5C-CC313A103EFC}" srcId="{52C21463-5DA2-4273-9228-AF245E4AAA90}" destId="{501168E7-084A-4A51-8A86-E71011A70A25}" srcOrd="1" destOrd="0" parTransId="{C74C0F5A-4798-4990-BB45-D19F2AA91FA8}" sibTransId="{B0C9EA5B-09F3-4F35-A93D-1907143E75D0}"/>
    <dgm:cxn modelId="{CB8B3B2C-DED1-4724-AF7D-467AB53E0EF1}" srcId="{52C21463-5DA2-4273-9228-AF245E4AAA90}" destId="{2D0BF1B0-AD25-4FFF-946A-1799CA4E07A3}" srcOrd="2" destOrd="0" parTransId="{92E3194B-B793-4BFE-8435-EBC3AF9F299D}" sibTransId="{AA3684A2-14E3-45AE-B310-108C34A79D85}"/>
    <dgm:cxn modelId="{07447C7A-41AC-4F43-811C-05BD63DA9118}" type="presOf" srcId="{52C21463-5DA2-4273-9228-AF245E4AAA90}" destId="{E114BD2F-71D0-49C5-8D36-4750BB1CB0B1}" srcOrd="0" destOrd="0" presId="urn:microsoft.com/office/officeart/2005/8/layout/chevron1"/>
    <dgm:cxn modelId="{860D3B07-5384-44A1-84BE-40CF9D3994AF}" type="presOf" srcId="{2D0BF1B0-AD25-4FFF-946A-1799CA4E07A3}" destId="{797AD901-4346-4888-8ED2-B246D494ED62}" srcOrd="0" destOrd="0" presId="urn:microsoft.com/office/officeart/2005/8/layout/chevron1"/>
    <dgm:cxn modelId="{74EAADA9-22D9-4644-8BF1-26C12F4FA7D8}" srcId="{52C21463-5DA2-4273-9228-AF245E4AAA90}" destId="{7E135E6C-599E-431F-A316-273D35817CD8}" srcOrd="0" destOrd="0" parTransId="{DE5AE4CE-2281-484A-AD92-7447FC54D138}" sibTransId="{51EB1A2B-8763-47E6-85B7-ADB770123674}"/>
    <dgm:cxn modelId="{A27B7A39-D99C-40C1-BC51-5C4866CA8A65}" type="presOf" srcId="{85829A0A-A804-4811-BD7B-DDD7E1D556B6}" destId="{6FDDB319-30C8-40F6-8908-2C9D548E86C7}" srcOrd="0" destOrd="0" presId="urn:microsoft.com/office/officeart/2005/8/layout/chevron1"/>
    <dgm:cxn modelId="{EE187796-52FC-4989-A928-FB0FFA989362}" type="presOf" srcId="{7E135E6C-599E-431F-A316-273D35817CD8}" destId="{5CAEA608-044B-42EE-91F7-6C8A8C2AE131}" srcOrd="0" destOrd="0" presId="urn:microsoft.com/office/officeart/2005/8/layout/chevron1"/>
    <dgm:cxn modelId="{AA7FB13A-ABBF-4338-A917-F4BBC35A3F9E}" srcId="{52C21463-5DA2-4273-9228-AF245E4AAA90}" destId="{85829A0A-A804-4811-BD7B-DDD7E1D556B6}" srcOrd="3" destOrd="0" parTransId="{5EAB9606-D9E3-4B8F-9D2C-236DF5121E42}" sibTransId="{2884D891-FF2F-4CA1-B6C1-C5DF01DAF216}"/>
    <dgm:cxn modelId="{21E7FEB0-0F0C-4686-A706-0433F39088D1}" type="presOf" srcId="{501168E7-084A-4A51-8A86-E71011A70A25}" destId="{309F80B5-184A-45E7-97B5-3097815E457E}" srcOrd="0" destOrd="0" presId="urn:microsoft.com/office/officeart/2005/8/layout/chevron1"/>
    <dgm:cxn modelId="{ACBFA8EE-56F5-471D-B49C-6D9271693C2B}" type="presParOf" srcId="{E114BD2F-71D0-49C5-8D36-4750BB1CB0B1}" destId="{5CAEA608-044B-42EE-91F7-6C8A8C2AE131}" srcOrd="0" destOrd="0" presId="urn:microsoft.com/office/officeart/2005/8/layout/chevron1"/>
    <dgm:cxn modelId="{C000BF71-4E63-4CA7-97A3-75609B30F1AB}" type="presParOf" srcId="{E114BD2F-71D0-49C5-8D36-4750BB1CB0B1}" destId="{D17769A1-22CD-4D7E-93AD-B2577988DE8E}" srcOrd="1" destOrd="0" presId="urn:microsoft.com/office/officeart/2005/8/layout/chevron1"/>
    <dgm:cxn modelId="{BB9C9430-74B9-4CDA-878C-1F2C4B2DBCDC}" type="presParOf" srcId="{E114BD2F-71D0-49C5-8D36-4750BB1CB0B1}" destId="{309F80B5-184A-45E7-97B5-3097815E457E}" srcOrd="2" destOrd="0" presId="urn:microsoft.com/office/officeart/2005/8/layout/chevron1"/>
    <dgm:cxn modelId="{74596B33-426E-4EBD-9514-FB1FFCE080DB}" type="presParOf" srcId="{E114BD2F-71D0-49C5-8D36-4750BB1CB0B1}" destId="{E4A8326B-2142-4C8A-AD2B-C36E8167A788}" srcOrd="3" destOrd="0" presId="urn:microsoft.com/office/officeart/2005/8/layout/chevron1"/>
    <dgm:cxn modelId="{7E7AE2CC-B8EC-40AB-8304-A7ADD3FDC6D5}" type="presParOf" srcId="{E114BD2F-71D0-49C5-8D36-4750BB1CB0B1}" destId="{797AD901-4346-4888-8ED2-B246D494ED62}" srcOrd="4" destOrd="0" presId="urn:microsoft.com/office/officeart/2005/8/layout/chevron1"/>
    <dgm:cxn modelId="{CEC08887-58A7-4348-BE61-029620A00380}" type="presParOf" srcId="{E114BD2F-71D0-49C5-8D36-4750BB1CB0B1}" destId="{03974EE2-ADAA-42C6-AB51-0F6865D96CDA}" srcOrd="5" destOrd="0" presId="urn:microsoft.com/office/officeart/2005/8/layout/chevron1"/>
    <dgm:cxn modelId="{57307DAA-C37B-42D1-91EA-EBD8E4003D02}" type="presParOf" srcId="{E114BD2F-71D0-49C5-8D36-4750BB1CB0B1}" destId="{6FDDB319-30C8-40F6-8908-2C9D548E86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C21463-5DA2-4273-9228-AF245E4AAA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135E6C-599E-431F-A316-273D35817CD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BE" sz="2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dirty="0">
            <a:solidFill>
              <a:schemeClr val="bg1">
                <a:lumMod val="95000"/>
              </a:schemeClr>
            </a:solidFill>
          </a:endParaRPr>
        </a:p>
      </dgm:t>
    </dgm:pt>
    <dgm:pt modelId="{DE5AE4CE-2281-484A-AD92-7447FC54D138}" type="parTrans" cxnId="{74EAADA9-22D9-4644-8BF1-26C12F4FA7D8}">
      <dgm:prSet/>
      <dgm:spPr/>
      <dgm:t>
        <a:bodyPr/>
        <a:lstStyle/>
        <a:p>
          <a:endParaRPr lang="fr-BE"/>
        </a:p>
      </dgm:t>
    </dgm:pt>
    <dgm:pt modelId="{51EB1A2B-8763-47E6-85B7-ADB770123674}" type="sibTrans" cxnId="{74EAADA9-22D9-4644-8BF1-26C12F4FA7D8}">
      <dgm:prSet/>
      <dgm:spPr/>
      <dgm:t>
        <a:bodyPr/>
        <a:lstStyle/>
        <a:p>
          <a:endParaRPr lang="fr-BE"/>
        </a:p>
      </dgm:t>
    </dgm:pt>
    <dgm:pt modelId="{2D0BF1B0-AD25-4FFF-946A-1799CA4E07A3}">
      <dgm:prSet phldrT="[Texte]"/>
      <dgm:spPr>
        <a:solidFill>
          <a:srgbClr val="00B0F0"/>
        </a:solidFill>
      </dgm:spPr>
      <dgm:t>
        <a:bodyPr/>
        <a:lstStyle/>
        <a:p>
          <a:r>
            <a:rPr lang="fr-BE" b="1" dirty="0" smtClean="0"/>
            <a:t>3. Matériel et méthode</a:t>
          </a:r>
          <a:endParaRPr lang="fr-BE" b="1" dirty="0"/>
        </a:p>
      </dgm:t>
    </dgm:pt>
    <dgm:pt modelId="{92E3194B-B793-4BFE-8435-EBC3AF9F299D}" type="parTrans" cxnId="{CB8B3B2C-DED1-4724-AF7D-467AB53E0EF1}">
      <dgm:prSet/>
      <dgm:spPr/>
      <dgm:t>
        <a:bodyPr/>
        <a:lstStyle/>
        <a:p>
          <a:endParaRPr lang="fr-BE"/>
        </a:p>
      </dgm:t>
    </dgm:pt>
    <dgm:pt modelId="{AA3684A2-14E3-45AE-B310-108C34A79D85}" type="sibTrans" cxnId="{CB8B3B2C-DED1-4724-AF7D-467AB53E0EF1}">
      <dgm:prSet/>
      <dgm:spPr/>
      <dgm:t>
        <a:bodyPr/>
        <a:lstStyle/>
        <a:p>
          <a:endParaRPr lang="fr-BE"/>
        </a:p>
      </dgm:t>
    </dgm:pt>
    <dgm:pt modelId="{85829A0A-A804-4811-BD7B-DDD7E1D556B6}">
      <dgm:prSet phldrT="[Texte]"/>
      <dgm:spPr/>
      <dgm:t>
        <a:bodyPr/>
        <a:lstStyle/>
        <a:p>
          <a:r>
            <a:rPr lang="fr-BE" dirty="0" smtClean="0"/>
            <a:t>4. Résultats &amp; Discussion</a:t>
          </a:r>
          <a:endParaRPr lang="fr-BE" dirty="0"/>
        </a:p>
      </dgm:t>
    </dgm:pt>
    <dgm:pt modelId="{5EAB9606-D9E3-4B8F-9D2C-236DF5121E42}" type="parTrans" cxnId="{AA7FB13A-ABBF-4338-A917-F4BBC35A3F9E}">
      <dgm:prSet/>
      <dgm:spPr/>
      <dgm:t>
        <a:bodyPr/>
        <a:lstStyle/>
        <a:p>
          <a:endParaRPr lang="fr-BE"/>
        </a:p>
      </dgm:t>
    </dgm:pt>
    <dgm:pt modelId="{2884D891-FF2F-4CA1-B6C1-C5DF01DAF216}" type="sibTrans" cxnId="{AA7FB13A-ABBF-4338-A917-F4BBC35A3F9E}">
      <dgm:prSet/>
      <dgm:spPr/>
      <dgm:t>
        <a:bodyPr/>
        <a:lstStyle/>
        <a:p>
          <a:endParaRPr lang="fr-BE"/>
        </a:p>
      </dgm:t>
    </dgm:pt>
    <dgm:pt modelId="{501168E7-084A-4A51-8A86-E71011A70A25}">
      <dgm:prSet phldrT="[Texte]"/>
      <dgm:spPr>
        <a:solidFill>
          <a:schemeClr val="accent1"/>
        </a:solidFill>
      </dgm:spPr>
      <dgm:t>
        <a:bodyPr/>
        <a:lstStyle/>
        <a:p>
          <a:r>
            <a:rPr lang="fr-BE" dirty="0" smtClean="0"/>
            <a:t>2. Objectifs</a:t>
          </a:r>
          <a:endParaRPr lang="fr-BE" dirty="0"/>
        </a:p>
      </dgm:t>
    </dgm:pt>
    <dgm:pt modelId="{C74C0F5A-4798-4990-BB45-D19F2AA91FA8}" type="parTrans" cxnId="{498531A3-9E08-4F9E-BE5C-CC313A103EFC}">
      <dgm:prSet/>
      <dgm:spPr/>
    </dgm:pt>
    <dgm:pt modelId="{B0C9EA5B-09F3-4F35-A93D-1907143E75D0}" type="sibTrans" cxnId="{498531A3-9E08-4F9E-BE5C-CC313A103EFC}">
      <dgm:prSet/>
      <dgm:spPr/>
    </dgm:pt>
    <dgm:pt modelId="{E114BD2F-71D0-49C5-8D36-4750BB1CB0B1}" type="pres">
      <dgm:prSet presAssocID="{52C21463-5DA2-4273-9228-AF245E4AAA90}" presName="Name0" presStyleCnt="0">
        <dgm:presLayoutVars>
          <dgm:dir/>
          <dgm:animLvl val="lvl"/>
          <dgm:resizeHandles val="exact"/>
        </dgm:presLayoutVars>
      </dgm:prSet>
      <dgm:spPr/>
    </dgm:pt>
    <dgm:pt modelId="{5CAEA608-044B-42EE-91F7-6C8A8C2AE131}" type="pres">
      <dgm:prSet presAssocID="{7E135E6C-599E-431F-A316-273D35817CD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7769A1-22CD-4D7E-93AD-B2577988DE8E}" type="pres">
      <dgm:prSet presAssocID="{51EB1A2B-8763-47E6-85B7-ADB770123674}" presName="parTxOnlySpace" presStyleCnt="0"/>
      <dgm:spPr/>
    </dgm:pt>
    <dgm:pt modelId="{309F80B5-184A-45E7-97B5-3097815E457E}" type="pres">
      <dgm:prSet presAssocID="{501168E7-084A-4A51-8A86-E71011A70A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A8326B-2142-4C8A-AD2B-C36E8167A788}" type="pres">
      <dgm:prSet presAssocID="{B0C9EA5B-09F3-4F35-A93D-1907143E75D0}" presName="parTxOnlySpace" presStyleCnt="0"/>
      <dgm:spPr/>
    </dgm:pt>
    <dgm:pt modelId="{797AD901-4346-4888-8ED2-B246D494ED62}" type="pres">
      <dgm:prSet presAssocID="{2D0BF1B0-AD25-4FFF-946A-1799CA4E07A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974EE2-ADAA-42C6-AB51-0F6865D96CDA}" type="pres">
      <dgm:prSet presAssocID="{AA3684A2-14E3-45AE-B310-108C34A79D85}" presName="parTxOnlySpace" presStyleCnt="0"/>
      <dgm:spPr/>
    </dgm:pt>
    <dgm:pt modelId="{6FDDB319-30C8-40F6-8908-2C9D548E86C7}" type="pres">
      <dgm:prSet presAssocID="{85829A0A-A804-4811-BD7B-DDD7E1D556B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6456B36-7350-4E36-A43C-16CD8EFEB3C6}" type="presOf" srcId="{7E135E6C-599E-431F-A316-273D35817CD8}" destId="{5CAEA608-044B-42EE-91F7-6C8A8C2AE131}" srcOrd="0" destOrd="0" presId="urn:microsoft.com/office/officeart/2005/8/layout/chevron1"/>
    <dgm:cxn modelId="{C7F454D0-E2ED-4710-AC6A-61AA8CBEFBFA}" type="presOf" srcId="{2D0BF1B0-AD25-4FFF-946A-1799CA4E07A3}" destId="{797AD901-4346-4888-8ED2-B246D494ED62}" srcOrd="0" destOrd="0" presId="urn:microsoft.com/office/officeart/2005/8/layout/chevron1"/>
    <dgm:cxn modelId="{498531A3-9E08-4F9E-BE5C-CC313A103EFC}" srcId="{52C21463-5DA2-4273-9228-AF245E4AAA90}" destId="{501168E7-084A-4A51-8A86-E71011A70A25}" srcOrd="1" destOrd="0" parTransId="{C74C0F5A-4798-4990-BB45-D19F2AA91FA8}" sibTransId="{B0C9EA5B-09F3-4F35-A93D-1907143E75D0}"/>
    <dgm:cxn modelId="{CB8B3B2C-DED1-4724-AF7D-467AB53E0EF1}" srcId="{52C21463-5DA2-4273-9228-AF245E4AAA90}" destId="{2D0BF1B0-AD25-4FFF-946A-1799CA4E07A3}" srcOrd="2" destOrd="0" parTransId="{92E3194B-B793-4BFE-8435-EBC3AF9F299D}" sibTransId="{AA3684A2-14E3-45AE-B310-108C34A79D85}"/>
    <dgm:cxn modelId="{960C50A8-B940-46BD-8B21-D24F3D5497A0}" type="presOf" srcId="{501168E7-084A-4A51-8A86-E71011A70A25}" destId="{309F80B5-184A-45E7-97B5-3097815E457E}" srcOrd="0" destOrd="0" presId="urn:microsoft.com/office/officeart/2005/8/layout/chevron1"/>
    <dgm:cxn modelId="{74EAADA9-22D9-4644-8BF1-26C12F4FA7D8}" srcId="{52C21463-5DA2-4273-9228-AF245E4AAA90}" destId="{7E135E6C-599E-431F-A316-273D35817CD8}" srcOrd="0" destOrd="0" parTransId="{DE5AE4CE-2281-484A-AD92-7447FC54D138}" sibTransId="{51EB1A2B-8763-47E6-85B7-ADB770123674}"/>
    <dgm:cxn modelId="{E574B938-B0F1-4230-BF21-3C26C2E44DAF}" type="presOf" srcId="{52C21463-5DA2-4273-9228-AF245E4AAA90}" destId="{E114BD2F-71D0-49C5-8D36-4750BB1CB0B1}" srcOrd="0" destOrd="0" presId="urn:microsoft.com/office/officeart/2005/8/layout/chevron1"/>
    <dgm:cxn modelId="{AA7FB13A-ABBF-4338-A917-F4BBC35A3F9E}" srcId="{52C21463-5DA2-4273-9228-AF245E4AAA90}" destId="{85829A0A-A804-4811-BD7B-DDD7E1D556B6}" srcOrd="3" destOrd="0" parTransId="{5EAB9606-D9E3-4B8F-9D2C-236DF5121E42}" sibTransId="{2884D891-FF2F-4CA1-B6C1-C5DF01DAF216}"/>
    <dgm:cxn modelId="{2BCDE115-BA40-4B0D-9F15-7F376D94CDD0}" type="presOf" srcId="{85829A0A-A804-4811-BD7B-DDD7E1D556B6}" destId="{6FDDB319-30C8-40F6-8908-2C9D548E86C7}" srcOrd="0" destOrd="0" presId="urn:microsoft.com/office/officeart/2005/8/layout/chevron1"/>
    <dgm:cxn modelId="{857E593F-521B-4F5F-BCAF-66CEA78299B9}" type="presParOf" srcId="{E114BD2F-71D0-49C5-8D36-4750BB1CB0B1}" destId="{5CAEA608-044B-42EE-91F7-6C8A8C2AE131}" srcOrd="0" destOrd="0" presId="urn:microsoft.com/office/officeart/2005/8/layout/chevron1"/>
    <dgm:cxn modelId="{3C9CAD20-BA28-47EA-AF7C-83BB904F2E31}" type="presParOf" srcId="{E114BD2F-71D0-49C5-8D36-4750BB1CB0B1}" destId="{D17769A1-22CD-4D7E-93AD-B2577988DE8E}" srcOrd="1" destOrd="0" presId="urn:microsoft.com/office/officeart/2005/8/layout/chevron1"/>
    <dgm:cxn modelId="{0834925E-8FA1-42BC-ACDA-7B4971EDE6D7}" type="presParOf" srcId="{E114BD2F-71D0-49C5-8D36-4750BB1CB0B1}" destId="{309F80B5-184A-45E7-97B5-3097815E457E}" srcOrd="2" destOrd="0" presId="urn:microsoft.com/office/officeart/2005/8/layout/chevron1"/>
    <dgm:cxn modelId="{BE922E32-AC8E-46E4-B11E-15179941AB10}" type="presParOf" srcId="{E114BD2F-71D0-49C5-8D36-4750BB1CB0B1}" destId="{E4A8326B-2142-4C8A-AD2B-C36E8167A788}" srcOrd="3" destOrd="0" presId="urn:microsoft.com/office/officeart/2005/8/layout/chevron1"/>
    <dgm:cxn modelId="{6048E703-ED47-4A8A-94AA-674E1F8B941E}" type="presParOf" srcId="{E114BD2F-71D0-49C5-8D36-4750BB1CB0B1}" destId="{797AD901-4346-4888-8ED2-B246D494ED62}" srcOrd="4" destOrd="0" presId="urn:microsoft.com/office/officeart/2005/8/layout/chevron1"/>
    <dgm:cxn modelId="{9218E9CF-AD25-4E6F-89AA-59079DBA75E5}" type="presParOf" srcId="{E114BD2F-71D0-49C5-8D36-4750BB1CB0B1}" destId="{03974EE2-ADAA-42C6-AB51-0F6865D96CDA}" srcOrd="5" destOrd="0" presId="urn:microsoft.com/office/officeart/2005/8/layout/chevron1"/>
    <dgm:cxn modelId="{055697D0-5DEE-4477-87B2-94DB582D8DEE}" type="presParOf" srcId="{E114BD2F-71D0-49C5-8D36-4750BB1CB0B1}" destId="{6FDDB319-30C8-40F6-8908-2C9D548E86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C21463-5DA2-4273-9228-AF245E4AAA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135E6C-599E-431F-A316-273D35817CD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BE" sz="2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dirty="0">
            <a:solidFill>
              <a:schemeClr val="bg1">
                <a:lumMod val="95000"/>
              </a:schemeClr>
            </a:solidFill>
          </a:endParaRPr>
        </a:p>
      </dgm:t>
    </dgm:pt>
    <dgm:pt modelId="{DE5AE4CE-2281-484A-AD92-7447FC54D138}" type="parTrans" cxnId="{74EAADA9-22D9-4644-8BF1-26C12F4FA7D8}">
      <dgm:prSet/>
      <dgm:spPr/>
      <dgm:t>
        <a:bodyPr/>
        <a:lstStyle/>
        <a:p>
          <a:endParaRPr lang="fr-BE"/>
        </a:p>
      </dgm:t>
    </dgm:pt>
    <dgm:pt modelId="{51EB1A2B-8763-47E6-85B7-ADB770123674}" type="sibTrans" cxnId="{74EAADA9-22D9-4644-8BF1-26C12F4FA7D8}">
      <dgm:prSet/>
      <dgm:spPr/>
      <dgm:t>
        <a:bodyPr/>
        <a:lstStyle/>
        <a:p>
          <a:endParaRPr lang="fr-BE"/>
        </a:p>
      </dgm:t>
    </dgm:pt>
    <dgm:pt modelId="{2D0BF1B0-AD25-4FFF-946A-1799CA4E07A3}">
      <dgm:prSet phldrT="[Texte]"/>
      <dgm:spPr>
        <a:solidFill>
          <a:schemeClr val="accent1"/>
        </a:solidFill>
      </dgm:spPr>
      <dgm:t>
        <a:bodyPr/>
        <a:lstStyle/>
        <a:p>
          <a:r>
            <a:rPr lang="fr-BE" b="0" dirty="0" smtClean="0"/>
            <a:t>3. Matériel et méthode</a:t>
          </a:r>
          <a:endParaRPr lang="fr-BE" b="0" dirty="0"/>
        </a:p>
      </dgm:t>
    </dgm:pt>
    <dgm:pt modelId="{92E3194B-B793-4BFE-8435-EBC3AF9F299D}" type="parTrans" cxnId="{CB8B3B2C-DED1-4724-AF7D-467AB53E0EF1}">
      <dgm:prSet/>
      <dgm:spPr/>
      <dgm:t>
        <a:bodyPr/>
        <a:lstStyle/>
        <a:p>
          <a:endParaRPr lang="fr-BE"/>
        </a:p>
      </dgm:t>
    </dgm:pt>
    <dgm:pt modelId="{AA3684A2-14E3-45AE-B310-108C34A79D85}" type="sibTrans" cxnId="{CB8B3B2C-DED1-4724-AF7D-467AB53E0EF1}">
      <dgm:prSet/>
      <dgm:spPr/>
      <dgm:t>
        <a:bodyPr/>
        <a:lstStyle/>
        <a:p>
          <a:endParaRPr lang="fr-BE"/>
        </a:p>
      </dgm:t>
    </dgm:pt>
    <dgm:pt modelId="{85829A0A-A804-4811-BD7B-DDD7E1D556B6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4. Résultats &amp; Discussion</a:t>
          </a:r>
          <a:endParaRPr lang="fr-BE" dirty="0"/>
        </a:p>
      </dgm:t>
    </dgm:pt>
    <dgm:pt modelId="{5EAB9606-D9E3-4B8F-9D2C-236DF5121E42}" type="parTrans" cxnId="{AA7FB13A-ABBF-4338-A917-F4BBC35A3F9E}">
      <dgm:prSet/>
      <dgm:spPr/>
      <dgm:t>
        <a:bodyPr/>
        <a:lstStyle/>
        <a:p>
          <a:endParaRPr lang="fr-BE"/>
        </a:p>
      </dgm:t>
    </dgm:pt>
    <dgm:pt modelId="{2884D891-FF2F-4CA1-B6C1-C5DF01DAF216}" type="sibTrans" cxnId="{AA7FB13A-ABBF-4338-A917-F4BBC35A3F9E}">
      <dgm:prSet/>
      <dgm:spPr/>
      <dgm:t>
        <a:bodyPr/>
        <a:lstStyle/>
        <a:p>
          <a:endParaRPr lang="fr-BE"/>
        </a:p>
      </dgm:t>
    </dgm:pt>
    <dgm:pt modelId="{501168E7-084A-4A51-8A86-E71011A70A25}">
      <dgm:prSet phldrT="[Texte]"/>
      <dgm:spPr>
        <a:solidFill>
          <a:schemeClr val="accent1"/>
        </a:solidFill>
      </dgm:spPr>
      <dgm:t>
        <a:bodyPr/>
        <a:lstStyle/>
        <a:p>
          <a:r>
            <a:rPr lang="fr-BE" dirty="0" smtClean="0"/>
            <a:t>2. Objectifs</a:t>
          </a:r>
          <a:endParaRPr lang="fr-BE" dirty="0"/>
        </a:p>
      </dgm:t>
    </dgm:pt>
    <dgm:pt modelId="{C74C0F5A-4798-4990-BB45-D19F2AA91FA8}" type="parTrans" cxnId="{498531A3-9E08-4F9E-BE5C-CC313A103EFC}">
      <dgm:prSet/>
      <dgm:spPr/>
    </dgm:pt>
    <dgm:pt modelId="{B0C9EA5B-09F3-4F35-A93D-1907143E75D0}" type="sibTrans" cxnId="{498531A3-9E08-4F9E-BE5C-CC313A103EFC}">
      <dgm:prSet/>
      <dgm:spPr/>
    </dgm:pt>
    <dgm:pt modelId="{E114BD2F-71D0-49C5-8D36-4750BB1CB0B1}" type="pres">
      <dgm:prSet presAssocID="{52C21463-5DA2-4273-9228-AF245E4AAA90}" presName="Name0" presStyleCnt="0">
        <dgm:presLayoutVars>
          <dgm:dir/>
          <dgm:animLvl val="lvl"/>
          <dgm:resizeHandles val="exact"/>
        </dgm:presLayoutVars>
      </dgm:prSet>
      <dgm:spPr/>
    </dgm:pt>
    <dgm:pt modelId="{5CAEA608-044B-42EE-91F7-6C8A8C2AE131}" type="pres">
      <dgm:prSet presAssocID="{7E135E6C-599E-431F-A316-273D35817CD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7769A1-22CD-4D7E-93AD-B2577988DE8E}" type="pres">
      <dgm:prSet presAssocID="{51EB1A2B-8763-47E6-85B7-ADB770123674}" presName="parTxOnlySpace" presStyleCnt="0"/>
      <dgm:spPr/>
    </dgm:pt>
    <dgm:pt modelId="{309F80B5-184A-45E7-97B5-3097815E457E}" type="pres">
      <dgm:prSet presAssocID="{501168E7-084A-4A51-8A86-E71011A70A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A8326B-2142-4C8A-AD2B-C36E8167A788}" type="pres">
      <dgm:prSet presAssocID="{B0C9EA5B-09F3-4F35-A93D-1907143E75D0}" presName="parTxOnlySpace" presStyleCnt="0"/>
      <dgm:spPr/>
    </dgm:pt>
    <dgm:pt modelId="{797AD901-4346-4888-8ED2-B246D494ED62}" type="pres">
      <dgm:prSet presAssocID="{2D0BF1B0-AD25-4FFF-946A-1799CA4E07A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974EE2-ADAA-42C6-AB51-0F6865D96CDA}" type="pres">
      <dgm:prSet presAssocID="{AA3684A2-14E3-45AE-B310-108C34A79D85}" presName="parTxOnlySpace" presStyleCnt="0"/>
      <dgm:spPr/>
    </dgm:pt>
    <dgm:pt modelId="{6FDDB319-30C8-40F6-8908-2C9D548E86C7}" type="pres">
      <dgm:prSet presAssocID="{85829A0A-A804-4811-BD7B-DDD7E1D556B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F78EA70-93EE-4039-B039-346322515B6A}" type="presOf" srcId="{85829A0A-A804-4811-BD7B-DDD7E1D556B6}" destId="{6FDDB319-30C8-40F6-8908-2C9D548E86C7}" srcOrd="0" destOrd="0" presId="urn:microsoft.com/office/officeart/2005/8/layout/chevron1"/>
    <dgm:cxn modelId="{34408B2C-E95B-456F-B083-D388BDB641E2}" type="presOf" srcId="{52C21463-5DA2-4273-9228-AF245E4AAA90}" destId="{E114BD2F-71D0-49C5-8D36-4750BB1CB0B1}" srcOrd="0" destOrd="0" presId="urn:microsoft.com/office/officeart/2005/8/layout/chevron1"/>
    <dgm:cxn modelId="{498531A3-9E08-4F9E-BE5C-CC313A103EFC}" srcId="{52C21463-5DA2-4273-9228-AF245E4AAA90}" destId="{501168E7-084A-4A51-8A86-E71011A70A25}" srcOrd="1" destOrd="0" parTransId="{C74C0F5A-4798-4990-BB45-D19F2AA91FA8}" sibTransId="{B0C9EA5B-09F3-4F35-A93D-1907143E75D0}"/>
    <dgm:cxn modelId="{FDCABC26-54A9-4A11-9A3E-36B4BF166048}" type="presOf" srcId="{2D0BF1B0-AD25-4FFF-946A-1799CA4E07A3}" destId="{797AD901-4346-4888-8ED2-B246D494ED62}" srcOrd="0" destOrd="0" presId="urn:microsoft.com/office/officeart/2005/8/layout/chevron1"/>
    <dgm:cxn modelId="{CB8B3B2C-DED1-4724-AF7D-467AB53E0EF1}" srcId="{52C21463-5DA2-4273-9228-AF245E4AAA90}" destId="{2D0BF1B0-AD25-4FFF-946A-1799CA4E07A3}" srcOrd="2" destOrd="0" parTransId="{92E3194B-B793-4BFE-8435-EBC3AF9F299D}" sibTransId="{AA3684A2-14E3-45AE-B310-108C34A79D85}"/>
    <dgm:cxn modelId="{74EAADA9-22D9-4644-8BF1-26C12F4FA7D8}" srcId="{52C21463-5DA2-4273-9228-AF245E4AAA90}" destId="{7E135E6C-599E-431F-A316-273D35817CD8}" srcOrd="0" destOrd="0" parTransId="{DE5AE4CE-2281-484A-AD92-7447FC54D138}" sibTransId="{51EB1A2B-8763-47E6-85B7-ADB770123674}"/>
    <dgm:cxn modelId="{D11F3593-BEC6-49C0-82AF-481696F5BAAC}" type="presOf" srcId="{501168E7-084A-4A51-8A86-E71011A70A25}" destId="{309F80B5-184A-45E7-97B5-3097815E457E}" srcOrd="0" destOrd="0" presId="urn:microsoft.com/office/officeart/2005/8/layout/chevron1"/>
    <dgm:cxn modelId="{D2349665-0F58-4CDB-8834-A1F0193FCC7E}" type="presOf" srcId="{7E135E6C-599E-431F-A316-273D35817CD8}" destId="{5CAEA608-044B-42EE-91F7-6C8A8C2AE131}" srcOrd="0" destOrd="0" presId="urn:microsoft.com/office/officeart/2005/8/layout/chevron1"/>
    <dgm:cxn modelId="{AA7FB13A-ABBF-4338-A917-F4BBC35A3F9E}" srcId="{52C21463-5DA2-4273-9228-AF245E4AAA90}" destId="{85829A0A-A804-4811-BD7B-DDD7E1D556B6}" srcOrd="3" destOrd="0" parTransId="{5EAB9606-D9E3-4B8F-9D2C-236DF5121E42}" sibTransId="{2884D891-FF2F-4CA1-B6C1-C5DF01DAF216}"/>
    <dgm:cxn modelId="{9A6BC2EB-91E4-43C9-9A08-6F5B959501A6}" type="presParOf" srcId="{E114BD2F-71D0-49C5-8D36-4750BB1CB0B1}" destId="{5CAEA608-044B-42EE-91F7-6C8A8C2AE131}" srcOrd="0" destOrd="0" presId="urn:microsoft.com/office/officeart/2005/8/layout/chevron1"/>
    <dgm:cxn modelId="{4BC589D9-6058-44D3-A3F3-29834B238A3D}" type="presParOf" srcId="{E114BD2F-71D0-49C5-8D36-4750BB1CB0B1}" destId="{D17769A1-22CD-4D7E-93AD-B2577988DE8E}" srcOrd="1" destOrd="0" presId="urn:microsoft.com/office/officeart/2005/8/layout/chevron1"/>
    <dgm:cxn modelId="{E8D128E2-9EC2-4324-97DD-11F491CF6382}" type="presParOf" srcId="{E114BD2F-71D0-49C5-8D36-4750BB1CB0B1}" destId="{309F80B5-184A-45E7-97B5-3097815E457E}" srcOrd="2" destOrd="0" presId="urn:microsoft.com/office/officeart/2005/8/layout/chevron1"/>
    <dgm:cxn modelId="{A27FE983-F91F-4B59-B49A-ED9857556054}" type="presParOf" srcId="{E114BD2F-71D0-49C5-8D36-4750BB1CB0B1}" destId="{E4A8326B-2142-4C8A-AD2B-C36E8167A788}" srcOrd="3" destOrd="0" presId="urn:microsoft.com/office/officeart/2005/8/layout/chevron1"/>
    <dgm:cxn modelId="{BE85850D-F189-4F32-87E8-3D7F4C51828A}" type="presParOf" srcId="{E114BD2F-71D0-49C5-8D36-4750BB1CB0B1}" destId="{797AD901-4346-4888-8ED2-B246D494ED62}" srcOrd="4" destOrd="0" presId="urn:microsoft.com/office/officeart/2005/8/layout/chevron1"/>
    <dgm:cxn modelId="{06050310-3D0F-4A91-8FF9-938AC5C660DD}" type="presParOf" srcId="{E114BD2F-71D0-49C5-8D36-4750BB1CB0B1}" destId="{03974EE2-ADAA-42C6-AB51-0F6865D96CDA}" srcOrd="5" destOrd="0" presId="urn:microsoft.com/office/officeart/2005/8/layout/chevron1"/>
    <dgm:cxn modelId="{83802E95-8FB1-4FEB-98F1-10A44574B09C}" type="presParOf" srcId="{E114BD2F-71D0-49C5-8D36-4750BB1CB0B1}" destId="{6FDDB319-30C8-40F6-8908-2C9D548E86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EA608-044B-42EE-91F7-6C8A8C2AE131}">
      <dsp:nvSpPr>
        <dsp:cNvPr id="0" name=""/>
        <dsp:cNvSpPr/>
      </dsp:nvSpPr>
      <dsp:spPr>
        <a:xfrm>
          <a:off x="3971" y="0"/>
          <a:ext cx="2312011" cy="702089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b="1" kern="1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971" y="0"/>
        <a:ext cx="2312011" cy="702089"/>
      </dsp:txXfrm>
    </dsp:sp>
    <dsp:sp modelId="{1FC7EF25-6774-4C03-9D9C-5D62107F4F52}">
      <dsp:nvSpPr>
        <dsp:cNvPr id="0" name=""/>
        <dsp:cNvSpPr/>
      </dsp:nvSpPr>
      <dsp:spPr>
        <a:xfrm>
          <a:off x="2084782" y="0"/>
          <a:ext cx="2312011" cy="702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2. Objectifs</a:t>
          </a:r>
          <a:endParaRPr lang="fr-BE" sz="2200" kern="1200" dirty="0"/>
        </a:p>
      </dsp:txBody>
      <dsp:txXfrm>
        <a:off x="2084782" y="0"/>
        <a:ext cx="2312011" cy="702089"/>
      </dsp:txXfrm>
    </dsp:sp>
    <dsp:sp modelId="{797AD901-4346-4888-8ED2-B246D494ED62}">
      <dsp:nvSpPr>
        <dsp:cNvPr id="0" name=""/>
        <dsp:cNvSpPr/>
      </dsp:nvSpPr>
      <dsp:spPr>
        <a:xfrm>
          <a:off x="4165592" y="0"/>
          <a:ext cx="2312011" cy="702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3. Matériel et méthode</a:t>
          </a:r>
          <a:endParaRPr lang="fr-BE" sz="2200" kern="1200" dirty="0"/>
        </a:p>
      </dsp:txBody>
      <dsp:txXfrm>
        <a:off x="4165592" y="0"/>
        <a:ext cx="2312011" cy="702089"/>
      </dsp:txXfrm>
    </dsp:sp>
    <dsp:sp modelId="{6FDDB319-30C8-40F6-8908-2C9D548E86C7}">
      <dsp:nvSpPr>
        <dsp:cNvPr id="0" name=""/>
        <dsp:cNvSpPr/>
      </dsp:nvSpPr>
      <dsp:spPr>
        <a:xfrm>
          <a:off x="6246403" y="0"/>
          <a:ext cx="2312011" cy="702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4. Résultats &amp; Discussion</a:t>
          </a:r>
          <a:endParaRPr lang="fr-BE" sz="2200" kern="1200" dirty="0"/>
        </a:p>
      </dsp:txBody>
      <dsp:txXfrm>
        <a:off x="6246403" y="0"/>
        <a:ext cx="2312011" cy="70208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EA608-044B-42EE-91F7-6C8A8C2AE131}">
      <dsp:nvSpPr>
        <dsp:cNvPr id="0" name=""/>
        <dsp:cNvSpPr/>
      </dsp:nvSpPr>
      <dsp:spPr>
        <a:xfrm>
          <a:off x="3971" y="0"/>
          <a:ext cx="2312011" cy="702089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b="1" kern="1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971" y="0"/>
        <a:ext cx="2312011" cy="702089"/>
      </dsp:txXfrm>
    </dsp:sp>
    <dsp:sp modelId="{431914BB-1396-4F3D-80C2-07DB8D268471}">
      <dsp:nvSpPr>
        <dsp:cNvPr id="0" name=""/>
        <dsp:cNvSpPr/>
      </dsp:nvSpPr>
      <dsp:spPr>
        <a:xfrm>
          <a:off x="2084782" y="0"/>
          <a:ext cx="2312011" cy="702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2. Objectifs</a:t>
          </a:r>
          <a:endParaRPr lang="fr-BE" sz="2200" kern="1200" dirty="0"/>
        </a:p>
      </dsp:txBody>
      <dsp:txXfrm>
        <a:off x="2084782" y="0"/>
        <a:ext cx="2312011" cy="702089"/>
      </dsp:txXfrm>
    </dsp:sp>
    <dsp:sp modelId="{797AD901-4346-4888-8ED2-B246D494ED62}">
      <dsp:nvSpPr>
        <dsp:cNvPr id="0" name=""/>
        <dsp:cNvSpPr/>
      </dsp:nvSpPr>
      <dsp:spPr>
        <a:xfrm>
          <a:off x="4165592" y="0"/>
          <a:ext cx="2312011" cy="702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3. Matériel et méthode</a:t>
          </a:r>
          <a:endParaRPr lang="fr-BE" sz="2200" kern="1200" dirty="0"/>
        </a:p>
      </dsp:txBody>
      <dsp:txXfrm>
        <a:off x="4165592" y="0"/>
        <a:ext cx="2312011" cy="702089"/>
      </dsp:txXfrm>
    </dsp:sp>
    <dsp:sp modelId="{6FDDB319-30C8-40F6-8908-2C9D548E86C7}">
      <dsp:nvSpPr>
        <dsp:cNvPr id="0" name=""/>
        <dsp:cNvSpPr/>
      </dsp:nvSpPr>
      <dsp:spPr>
        <a:xfrm>
          <a:off x="6246403" y="0"/>
          <a:ext cx="2312011" cy="702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4. Résultats &amp; Discussion</a:t>
          </a:r>
          <a:endParaRPr lang="fr-BE" sz="2200" kern="1200" dirty="0"/>
        </a:p>
      </dsp:txBody>
      <dsp:txXfrm>
        <a:off x="6246403" y="0"/>
        <a:ext cx="2312011" cy="7020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EA608-044B-42EE-91F7-6C8A8C2AE131}">
      <dsp:nvSpPr>
        <dsp:cNvPr id="0" name=""/>
        <dsp:cNvSpPr/>
      </dsp:nvSpPr>
      <dsp:spPr>
        <a:xfrm>
          <a:off x="3971" y="0"/>
          <a:ext cx="2312011" cy="702089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971" y="0"/>
        <a:ext cx="2312011" cy="702089"/>
      </dsp:txXfrm>
    </dsp:sp>
    <dsp:sp modelId="{AC4F2A5F-A531-4EC5-88E7-72A065C274A5}">
      <dsp:nvSpPr>
        <dsp:cNvPr id="0" name=""/>
        <dsp:cNvSpPr/>
      </dsp:nvSpPr>
      <dsp:spPr>
        <a:xfrm>
          <a:off x="2084782" y="0"/>
          <a:ext cx="2312011" cy="702089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b="1" kern="1200" dirty="0" smtClean="0"/>
            <a:t>2. Objectifs</a:t>
          </a:r>
          <a:endParaRPr lang="fr-BE" sz="2200" b="1" kern="1200" dirty="0"/>
        </a:p>
      </dsp:txBody>
      <dsp:txXfrm>
        <a:off x="2084782" y="0"/>
        <a:ext cx="2312011" cy="702089"/>
      </dsp:txXfrm>
    </dsp:sp>
    <dsp:sp modelId="{797AD901-4346-4888-8ED2-B246D494ED62}">
      <dsp:nvSpPr>
        <dsp:cNvPr id="0" name=""/>
        <dsp:cNvSpPr/>
      </dsp:nvSpPr>
      <dsp:spPr>
        <a:xfrm>
          <a:off x="4165592" y="0"/>
          <a:ext cx="2312011" cy="702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3. Matériel et méthode</a:t>
          </a:r>
          <a:endParaRPr lang="fr-BE" sz="2200" kern="1200" dirty="0"/>
        </a:p>
      </dsp:txBody>
      <dsp:txXfrm>
        <a:off x="4165592" y="0"/>
        <a:ext cx="2312011" cy="702089"/>
      </dsp:txXfrm>
    </dsp:sp>
    <dsp:sp modelId="{6FDDB319-30C8-40F6-8908-2C9D548E86C7}">
      <dsp:nvSpPr>
        <dsp:cNvPr id="0" name=""/>
        <dsp:cNvSpPr/>
      </dsp:nvSpPr>
      <dsp:spPr>
        <a:xfrm>
          <a:off x="6246403" y="0"/>
          <a:ext cx="2312011" cy="702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4. Résultats &amp; Discussion</a:t>
          </a:r>
          <a:endParaRPr lang="fr-BE" sz="2200" kern="1200" dirty="0"/>
        </a:p>
      </dsp:txBody>
      <dsp:txXfrm>
        <a:off x="6246403" y="0"/>
        <a:ext cx="2312011" cy="7020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EA608-044B-42EE-91F7-6C8A8C2AE131}">
      <dsp:nvSpPr>
        <dsp:cNvPr id="0" name=""/>
        <dsp:cNvSpPr/>
      </dsp:nvSpPr>
      <dsp:spPr>
        <a:xfrm>
          <a:off x="3971" y="0"/>
          <a:ext cx="2312011" cy="702089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971" y="0"/>
        <a:ext cx="2312011" cy="702089"/>
      </dsp:txXfrm>
    </dsp:sp>
    <dsp:sp modelId="{AC4F2A5F-A531-4EC5-88E7-72A065C274A5}">
      <dsp:nvSpPr>
        <dsp:cNvPr id="0" name=""/>
        <dsp:cNvSpPr/>
      </dsp:nvSpPr>
      <dsp:spPr>
        <a:xfrm>
          <a:off x="2084782" y="0"/>
          <a:ext cx="2312011" cy="702089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b="1" kern="1200" dirty="0" smtClean="0"/>
            <a:t>2. Objectifs</a:t>
          </a:r>
          <a:endParaRPr lang="fr-BE" sz="2200" b="1" kern="1200" dirty="0"/>
        </a:p>
      </dsp:txBody>
      <dsp:txXfrm>
        <a:off x="2084782" y="0"/>
        <a:ext cx="2312011" cy="702089"/>
      </dsp:txXfrm>
    </dsp:sp>
    <dsp:sp modelId="{797AD901-4346-4888-8ED2-B246D494ED62}">
      <dsp:nvSpPr>
        <dsp:cNvPr id="0" name=""/>
        <dsp:cNvSpPr/>
      </dsp:nvSpPr>
      <dsp:spPr>
        <a:xfrm>
          <a:off x="4165592" y="0"/>
          <a:ext cx="2312011" cy="702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3. Matériel et méthode</a:t>
          </a:r>
          <a:endParaRPr lang="fr-BE" sz="2200" kern="1200" dirty="0"/>
        </a:p>
      </dsp:txBody>
      <dsp:txXfrm>
        <a:off x="4165592" y="0"/>
        <a:ext cx="2312011" cy="702089"/>
      </dsp:txXfrm>
    </dsp:sp>
    <dsp:sp modelId="{6FDDB319-30C8-40F6-8908-2C9D548E86C7}">
      <dsp:nvSpPr>
        <dsp:cNvPr id="0" name=""/>
        <dsp:cNvSpPr/>
      </dsp:nvSpPr>
      <dsp:spPr>
        <a:xfrm>
          <a:off x="6246403" y="0"/>
          <a:ext cx="2312011" cy="702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4. Résultats &amp; Discussion</a:t>
          </a:r>
          <a:endParaRPr lang="fr-BE" sz="2200" kern="1200" dirty="0"/>
        </a:p>
      </dsp:txBody>
      <dsp:txXfrm>
        <a:off x="6246403" y="0"/>
        <a:ext cx="2312011" cy="7020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EA608-044B-42EE-91F7-6C8A8C2AE131}">
      <dsp:nvSpPr>
        <dsp:cNvPr id="0" name=""/>
        <dsp:cNvSpPr/>
      </dsp:nvSpPr>
      <dsp:spPr>
        <a:xfrm>
          <a:off x="3971" y="0"/>
          <a:ext cx="2312011" cy="702089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971" y="0"/>
        <a:ext cx="2312011" cy="702089"/>
      </dsp:txXfrm>
    </dsp:sp>
    <dsp:sp modelId="{AC4F2A5F-A531-4EC5-88E7-72A065C274A5}">
      <dsp:nvSpPr>
        <dsp:cNvPr id="0" name=""/>
        <dsp:cNvSpPr/>
      </dsp:nvSpPr>
      <dsp:spPr>
        <a:xfrm>
          <a:off x="2084782" y="0"/>
          <a:ext cx="2312011" cy="702089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b="1" kern="1200" dirty="0" smtClean="0"/>
            <a:t>2. Objectifs</a:t>
          </a:r>
          <a:endParaRPr lang="fr-BE" sz="2200" b="1" kern="1200" dirty="0"/>
        </a:p>
      </dsp:txBody>
      <dsp:txXfrm>
        <a:off x="2084782" y="0"/>
        <a:ext cx="2312011" cy="702089"/>
      </dsp:txXfrm>
    </dsp:sp>
    <dsp:sp modelId="{797AD901-4346-4888-8ED2-B246D494ED62}">
      <dsp:nvSpPr>
        <dsp:cNvPr id="0" name=""/>
        <dsp:cNvSpPr/>
      </dsp:nvSpPr>
      <dsp:spPr>
        <a:xfrm>
          <a:off x="4165592" y="0"/>
          <a:ext cx="2312011" cy="702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3. Matériel et méthode</a:t>
          </a:r>
          <a:endParaRPr lang="fr-BE" sz="2200" kern="1200" dirty="0"/>
        </a:p>
      </dsp:txBody>
      <dsp:txXfrm>
        <a:off x="4165592" y="0"/>
        <a:ext cx="2312011" cy="702089"/>
      </dsp:txXfrm>
    </dsp:sp>
    <dsp:sp modelId="{6FDDB319-30C8-40F6-8908-2C9D548E86C7}">
      <dsp:nvSpPr>
        <dsp:cNvPr id="0" name=""/>
        <dsp:cNvSpPr/>
      </dsp:nvSpPr>
      <dsp:spPr>
        <a:xfrm>
          <a:off x="6246403" y="0"/>
          <a:ext cx="2312011" cy="702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4. Résultats &amp; Discussion</a:t>
          </a:r>
          <a:endParaRPr lang="fr-BE" sz="2200" kern="1200" dirty="0"/>
        </a:p>
      </dsp:txBody>
      <dsp:txXfrm>
        <a:off x="6246403" y="0"/>
        <a:ext cx="2312011" cy="7020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EA608-044B-42EE-91F7-6C8A8C2AE131}">
      <dsp:nvSpPr>
        <dsp:cNvPr id="0" name=""/>
        <dsp:cNvSpPr/>
      </dsp:nvSpPr>
      <dsp:spPr>
        <a:xfrm>
          <a:off x="0" y="0"/>
          <a:ext cx="2312011" cy="702089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>
              <a:solidFill>
                <a:schemeClr val="bg1">
                  <a:lumMod val="95000"/>
                </a:schemeClr>
              </a:solidFill>
            </a:rPr>
            <a:t>1. Contexte</a:t>
          </a:r>
          <a:endParaRPr lang="fr-BE" sz="22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0" y="0"/>
        <a:ext cx="2312011" cy="702089"/>
      </dsp:txXfrm>
    </dsp:sp>
    <dsp:sp modelId="{309F80B5-184A-45E7-97B5-3097815E457E}">
      <dsp:nvSpPr>
        <dsp:cNvPr id="0" name=""/>
        <dsp:cNvSpPr/>
      </dsp:nvSpPr>
      <dsp:spPr>
        <a:xfrm>
          <a:off x="2084782" y="0"/>
          <a:ext cx="2312011" cy="702089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2. Objectifs</a:t>
          </a:r>
          <a:endParaRPr lang="fr-BE" sz="2200" kern="1200" dirty="0"/>
        </a:p>
      </dsp:txBody>
      <dsp:txXfrm>
        <a:off x="2084782" y="0"/>
        <a:ext cx="2312011" cy="702089"/>
      </dsp:txXfrm>
    </dsp:sp>
    <dsp:sp modelId="{797AD901-4346-4888-8ED2-B246D494ED62}">
      <dsp:nvSpPr>
        <dsp:cNvPr id="0" name=""/>
        <dsp:cNvSpPr/>
      </dsp:nvSpPr>
      <dsp:spPr>
        <a:xfrm>
          <a:off x="4165592" y="0"/>
          <a:ext cx="2312011" cy="702089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b="1" kern="1200" dirty="0" smtClean="0"/>
            <a:t>3. Matériel et méthode</a:t>
          </a:r>
          <a:endParaRPr lang="fr-BE" sz="2200" b="1" kern="1200" dirty="0"/>
        </a:p>
      </dsp:txBody>
      <dsp:txXfrm>
        <a:off x="4165592" y="0"/>
        <a:ext cx="2312011" cy="702089"/>
      </dsp:txXfrm>
    </dsp:sp>
    <dsp:sp modelId="{6FDDB319-30C8-40F6-8908-2C9D548E86C7}">
      <dsp:nvSpPr>
        <dsp:cNvPr id="0" name=""/>
        <dsp:cNvSpPr/>
      </dsp:nvSpPr>
      <dsp:spPr>
        <a:xfrm>
          <a:off x="6246403" y="0"/>
          <a:ext cx="2312011" cy="702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4. Résultats &amp; Discussion</a:t>
          </a:r>
          <a:endParaRPr lang="fr-BE" sz="2200" kern="1200" dirty="0"/>
        </a:p>
      </dsp:txBody>
      <dsp:txXfrm>
        <a:off x="6246403" y="0"/>
        <a:ext cx="2312011" cy="70208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77BE1-DF3E-4ED3-9FDA-D478929337CA}" type="datetimeFigureOut">
              <a:rPr lang="fr-BE" smtClean="0"/>
              <a:pPr/>
              <a:t>23/10/2012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865B6-B284-47BF-A416-0546C8F3A70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21E4D-55E2-4C36-A154-C37EB8731403}" type="datetimeFigureOut">
              <a:rPr lang="fr-BE" smtClean="0"/>
              <a:pPr/>
              <a:t>23/10/2012</a:t>
            </a:fld>
            <a:endParaRPr lang="fr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34CFE-0361-4F45-BC7A-2901922BD8B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Expliquer le gradient</a:t>
            </a:r>
          </a:p>
          <a:p>
            <a:r>
              <a:rPr lang="fr-BE" dirty="0" smtClean="0"/>
              <a:t>Nord-est, traversée par le fleuve Congo, 3</a:t>
            </a:r>
            <a:r>
              <a:rPr lang="fr-BE" baseline="30000" dirty="0" smtClean="0"/>
              <a:t>e</a:t>
            </a:r>
            <a:r>
              <a:rPr lang="fr-BE" dirty="0" smtClean="0"/>
              <a:t> place économique après Kinshasa et </a:t>
            </a:r>
            <a:r>
              <a:rPr lang="fr-BE" dirty="0" err="1" smtClean="0"/>
              <a:t>Lubum</a:t>
            </a:r>
            <a:r>
              <a:rPr lang="fr-BE" dirty="0" smtClean="0"/>
              <a:t>, carrefour commercial, manioc = culture la plus importante, origine: forêt ombrophile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Pas configuration car fait</a:t>
            </a:r>
            <a:r>
              <a:rPr lang="fr-BE" baseline="0" dirty="0" smtClean="0"/>
              <a:t> le choix de se concentrer sur composition (expliquer composition et configuration s’il n’en parle pas)</a:t>
            </a:r>
            <a:endParaRPr lang="fr-BE" dirty="0" smtClean="0"/>
          </a:p>
          <a:p>
            <a:r>
              <a:rPr lang="fr-BE" dirty="0" smtClean="0"/>
              <a:t>+ résolution pas suffisante</a:t>
            </a:r>
            <a:r>
              <a:rPr lang="fr-BE" baseline="0" dirty="0" smtClean="0"/>
              <a:t> pour mettre en évidence taches de taille &lt; taille maille -&gt; config. impossible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Spot: étendue 60 x 60 km,</a:t>
            </a:r>
            <a:r>
              <a:rPr lang="fr-BE" baseline="0" dirty="0" smtClean="0"/>
              <a:t> 4 bandes, résolution spatiale: 10 x 10 m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</a:pPr>
            <a:r>
              <a:rPr lang="fr-BE" sz="1200" dirty="0" smtClean="0"/>
              <a:t>Approche maille pour permettre une représentation cartographique</a:t>
            </a:r>
          </a:p>
          <a:p>
            <a:pPr marL="457200" indent="-457200">
              <a:lnSpc>
                <a:spcPct val="200000"/>
              </a:lnSpc>
            </a:pPr>
            <a:r>
              <a:rPr lang="fr-BE" sz="1200" dirty="0" smtClean="0"/>
              <a:t>Proportion de surface </a:t>
            </a:r>
            <a:r>
              <a:rPr lang="fr-BE" sz="1200" dirty="0" err="1" smtClean="0"/>
              <a:t>anthropisée</a:t>
            </a:r>
            <a:r>
              <a:rPr lang="fr-BE" sz="1200" dirty="0" smtClean="0"/>
              <a:t>:</a:t>
            </a:r>
            <a:r>
              <a:rPr lang="fr-BE" sz="1200" baseline="0" dirty="0" smtClean="0"/>
              <a:t> (bâti, champs, jachères, plantations) [0 – 1] Par maille, surf </a:t>
            </a:r>
            <a:r>
              <a:rPr lang="fr-BE" sz="1200" baseline="0" dirty="0" err="1" smtClean="0"/>
              <a:t>anthropisée</a:t>
            </a:r>
            <a:r>
              <a:rPr lang="fr-BE" sz="1200" baseline="0" dirty="0" smtClean="0"/>
              <a:t>/surface exploitable (sans eau)</a:t>
            </a:r>
            <a:endParaRPr lang="fr-BE" sz="1200" dirty="0" smtClean="0"/>
          </a:p>
          <a:p>
            <a:pPr marL="457200" indent="-457200">
              <a:lnSpc>
                <a:spcPct val="200000"/>
              </a:lnSpc>
            </a:pPr>
            <a:r>
              <a:rPr lang="fr-BE" sz="1200" dirty="0" smtClean="0"/>
              <a:t>Classe dominante: [qualitatif] proportion</a:t>
            </a:r>
            <a:r>
              <a:rPr lang="fr-BE" sz="1200" baseline="0" dirty="0" smtClean="0"/>
              <a:t> de chaque classe -&gt; classe dominant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15 classes</a:t>
            </a:r>
          </a:p>
          <a:p>
            <a:r>
              <a:rPr lang="fr-BE" dirty="0" smtClean="0"/>
              <a:t>2002 (28/12/2002)- Précision</a:t>
            </a:r>
            <a:r>
              <a:rPr lang="fr-BE" baseline="0" dirty="0" smtClean="0"/>
              <a:t> globale: 46.7 % et </a:t>
            </a:r>
            <a:r>
              <a:rPr lang="fr-BE" baseline="0" dirty="0" err="1" smtClean="0"/>
              <a:t>coeff</a:t>
            </a:r>
            <a:r>
              <a:rPr lang="fr-BE" baseline="0" dirty="0" smtClean="0"/>
              <a:t>. Kappa: 0.42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2010 (02/03/2010)- Précision</a:t>
            </a:r>
            <a:r>
              <a:rPr lang="fr-BE" baseline="0" dirty="0" smtClean="0"/>
              <a:t> globale: 73.3 % et </a:t>
            </a:r>
            <a:r>
              <a:rPr lang="fr-BE" baseline="0" dirty="0" err="1" smtClean="0"/>
              <a:t>coeff</a:t>
            </a:r>
            <a:r>
              <a:rPr lang="fr-BE" baseline="0" dirty="0" smtClean="0"/>
              <a:t>. Kappa: 0.71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Anthrop</a:t>
            </a:r>
            <a:r>
              <a:rPr lang="fr-BE" dirty="0" smtClean="0"/>
              <a:t>. le long du fleuve et des routes (SO: N7, O le lg du fleuve: R408, N N4, SE nom pas connu)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Pourquoi le bâti devient plus diffus en haut à droite?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Il existe des zones d’amélioration/augmentation de la naturalité </a:t>
            </a:r>
            <a:r>
              <a:rPr lang="fr-BE" baseline="0" dirty="0" smtClean="0"/>
              <a:t>en zone urbaine (vert) si par exemple sol nu -&gt; culture ou végétation mixte; jeune jachère -&gt; vieille jachère</a:t>
            </a:r>
            <a:endParaRPr lang="fr-BE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Anthropisation</a:t>
            </a:r>
            <a:r>
              <a:rPr lang="fr-BE" baseline="0" dirty="0" smtClean="0"/>
              <a:t> progressive, peu brusque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Anthropisation</a:t>
            </a:r>
            <a:r>
              <a:rPr lang="fr-BE" baseline="0" dirty="0" smtClean="0"/>
              <a:t> progressive, peu brusque !! Mais dépend de la période d’étude (ici: court -&gt; si + long, pt-ê + brusque)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Par rapport à</a:t>
            </a:r>
            <a:r>
              <a:rPr lang="fr-BE" baseline="0" dirty="0" smtClean="0"/>
              <a:t> la surface occupée en 2002</a:t>
            </a:r>
          </a:p>
          <a:p>
            <a:r>
              <a:rPr lang="fr-BE" baseline="0" dirty="0" smtClean="0"/>
              <a:t>Comme surface </a:t>
            </a:r>
            <a:r>
              <a:rPr lang="fr-BE" baseline="0" dirty="0" err="1" smtClean="0"/>
              <a:t>anthropisée</a:t>
            </a:r>
            <a:r>
              <a:rPr lang="fr-BE" baseline="0" dirty="0" smtClean="0"/>
              <a:t> légèrement plus faibles que surface forestière, la même augmentation représente proportionnellement +</a:t>
            </a:r>
          </a:p>
          <a:p>
            <a:r>
              <a:rPr lang="fr-BE" baseline="0" dirty="0" smtClean="0"/>
              <a:t>Attention dépend de l’entendue de la zone d’étude</a:t>
            </a:r>
            <a:endParaRPr lang="fr-BE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4627-04A8-4007-85EF-D2AD7C4D039F}" type="datetime1">
              <a:rPr lang="fr-FR" smtClean="0"/>
              <a:pPr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9589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849D-7B87-4821-B43F-6DC4F632C474}" type="datetime1">
              <a:rPr lang="fr-FR" smtClean="0"/>
              <a:pPr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61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F9EF-3AD5-4F18-B1E5-13E00784CDFB}" type="datetime1">
              <a:rPr lang="fr-FR" smtClean="0"/>
              <a:pPr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106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DE9A-69D5-4C3E-8DB0-094675C1EE96}" type="datetime1">
              <a:rPr lang="fr-FR" smtClean="0"/>
              <a:pPr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30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24FB-3BB3-447F-AE08-440B16D95240}" type="datetime1">
              <a:rPr lang="fr-FR" smtClean="0"/>
              <a:pPr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651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9E71-B6B3-42CA-AA8F-873F34973FB6}" type="datetime1">
              <a:rPr lang="fr-FR" smtClean="0"/>
              <a:pPr/>
              <a:t>23/10/2012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3517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2697-F28C-48A5-81F6-2473ED82CF0B}" type="datetime1">
              <a:rPr lang="fr-FR" smtClean="0"/>
              <a:pPr/>
              <a:t>23/10/2012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098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DE54-F918-4FEF-B31F-C60DCC03B37E}" type="datetime1">
              <a:rPr lang="fr-FR" smtClean="0"/>
              <a:pPr/>
              <a:t>23/10/2012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4468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F9D-9C36-4BB0-B5F0-BCE568929586}" type="datetime1">
              <a:rPr lang="fr-FR" smtClean="0"/>
              <a:pPr/>
              <a:t>23/10/2012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372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185E-9074-4B8E-8F6F-A380F54E19EA}" type="datetime1">
              <a:rPr lang="fr-FR" smtClean="0"/>
              <a:pPr/>
              <a:t>23/10/2012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449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A349-F6F4-4662-8ED3-BF71911AD849}" type="datetime1">
              <a:rPr lang="fr-FR" smtClean="0"/>
              <a:pPr/>
              <a:t>23/10/2012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2674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39BBA-8A54-4359-B52B-DA4D174EE68B}" type="datetime1">
              <a:rPr lang="fr-FR" smtClean="0"/>
              <a:pPr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2725F-4EF2-5242-8FDB-F8F99D6F0A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0311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comments" Target="../comments/comment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1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png"/><Relationship Id="rId4" Type="http://schemas.openxmlformats.org/officeDocument/2006/relationships/diagramData" Target="../diagrams/data2.xml"/><Relationship Id="rId9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6.jpeg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6.jpeg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6.jpeg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12" Type="http://schemas.openxmlformats.org/officeDocument/2006/relationships/comments" Target="../comments/commen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8.jpeg"/><Relationship Id="rId5" Type="http://schemas.openxmlformats.org/officeDocument/2006/relationships/diagramLayout" Target="../diagrams/layout6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6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20.gif"/><Relationship Id="rId5" Type="http://schemas.openxmlformats.org/officeDocument/2006/relationships/diagramLayout" Target="../diagrams/layout9.xml"/><Relationship Id="rId10" Type="http://schemas.openxmlformats.org/officeDocument/2006/relationships/image" Target="../media/image19.gif"/><Relationship Id="rId4" Type="http://schemas.openxmlformats.org/officeDocument/2006/relationships/diagramData" Target="../diagrams/data9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image" Target="../media/image28.gif"/><Relationship Id="rId4" Type="http://schemas.openxmlformats.org/officeDocument/2006/relationships/diagramData" Target="../diagrams/data13.xml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10" Type="http://schemas.openxmlformats.org/officeDocument/2006/relationships/image" Target="../media/image28.gif"/><Relationship Id="rId4" Type="http://schemas.openxmlformats.org/officeDocument/2006/relationships/diagramData" Target="../diagrams/data14.xm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11" Type="http://schemas.openxmlformats.org/officeDocument/2006/relationships/chart" Target="../charts/chart2.xml"/><Relationship Id="rId5" Type="http://schemas.openxmlformats.org/officeDocument/2006/relationships/diagramLayout" Target="../diagrams/layout15.xml"/><Relationship Id="rId10" Type="http://schemas.openxmlformats.org/officeDocument/2006/relationships/image" Target="../media/image28.gif"/><Relationship Id="rId4" Type="http://schemas.openxmlformats.org/officeDocument/2006/relationships/diagramData" Target="../diagrams/data15.xml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Visuel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379" y="-99211"/>
            <a:ext cx="5202181" cy="5516163"/>
          </a:xfrm>
          <a:prstGeom prst="rect">
            <a:avLst/>
          </a:prstGeom>
        </p:spPr>
      </p:pic>
      <p:sp>
        <p:nvSpPr>
          <p:cNvPr id="21" name="Titre 1"/>
          <p:cNvSpPr txBox="1">
            <a:spLocks/>
          </p:cNvSpPr>
          <p:nvPr/>
        </p:nvSpPr>
        <p:spPr>
          <a:xfrm>
            <a:off x="309900" y="876300"/>
            <a:ext cx="6613414" cy="3207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4000" dirty="0" smtClean="0">
                <a:solidFill>
                  <a:srgbClr val="326187"/>
                </a:solidFill>
                <a:latin typeface="Arial Black"/>
                <a:cs typeface="Arial Black"/>
              </a:rPr>
              <a:t>L’anthropisation du paysage et ses impacts sur les écosystèmes forestiers</a:t>
            </a:r>
            <a:endParaRPr lang="fr-FR" sz="4000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22" name="Sous-titre 2"/>
          <p:cNvSpPr txBox="1">
            <a:spLocks/>
          </p:cNvSpPr>
          <p:nvPr/>
        </p:nvSpPr>
        <p:spPr>
          <a:xfrm>
            <a:off x="585672" y="4857751"/>
            <a:ext cx="7208499" cy="897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rgbClr val="326187"/>
                </a:solidFill>
                <a:latin typeface="Arial" pitchFamily="34" charset="0"/>
                <a:cs typeface="Arial" pitchFamily="34" charset="0"/>
              </a:rPr>
              <a:t>Jan </a:t>
            </a:r>
            <a:r>
              <a:rPr lang="fr-BE" b="1" dirty="0" err="1" smtClean="0">
                <a:solidFill>
                  <a:srgbClr val="326187"/>
                </a:solidFill>
                <a:latin typeface="Arial" pitchFamily="34" charset="0"/>
                <a:cs typeface="Arial" pitchFamily="34" charset="0"/>
              </a:rPr>
              <a:t>Bogaert</a:t>
            </a:r>
            <a:r>
              <a:rPr lang="fr-BE" dirty="0" smtClean="0">
                <a:solidFill>
                  <a:srgbClr val="32618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BE" b="1" dirty="0" smtClean="0">
                <a:solidFill>
                  <a:srgbClr val="326187"/>
                </a:solidFill>
                <a:latin typeface="Arial" pitchFamily="34" charset="0"/>
                <a:cs typeface="Arial" pitchFamily="34" charset="0"/>
              </a:rPr>
              <a:t>Marie André</a:t>
            </a:r>
            <a:r>
              <a:rPr lang="fr-BE" dirty="0" smtClean="0">
                <a:solidFill>
                  <a:srgbClr val="326187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fr-BE" dirty="0" smtClean="0">
                <a:solidFill>
                  <a:srgbClr val="326187"/>
                </a:solidFill>
                <a:latin typeface="Arial" pitchFamily="34" charset="0"/>
                <a:cs typeface="Arial" pitchFamily="34" charset="0"/>
              </a:rPr>
              <a:t>Philippe Lejeune, Justine Maréchal (Gembloux Agro-Bio Tech)</a:t>
            </a:r>
            <a:endParaRPr lang="fr-FR" dirty="0">
              <a:solidFill>
                <a:srgbClr val="32618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3" descr="Logo ULg [small]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5437" y="5754804"/>
            <a:ext cx="123862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4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4"/>
          <p:cNvGrpSpPr/>
          <p:nvPr/>
        </p:nvGrpSpPr>
        <p:grpSpPr>
          <a:xfrm>
            <a:off x="218275" y="5479015"/>
            <a:ext cx="8739458" cy="1156444"/>
            <a:chOff x="218275" y="4288495"/>
            <a:chExt cx="8562388" cy="1156444"/>
          </a:xfrm>
        </p:grpSpPr>
        <p:pic>
          <p:nvPicPr>
            <p:cNvPr id="6" name="Image 5" descr="Logo GxABT [small]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75" y="4616939"/>
              <a:ext cx="2365714" cy="828000"/>
            </a:xfrm>
            <a:prstGeom prst="rect">
              <a:avLst/>
            </a:prstGeom>
          </p:spPr>
        </p:pic>
        <p:pic>
          <p:nvPicPr>
            <p:cNvPr id="7" name="Image 6" descr="Logo ULg [small]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947" y="4288495"/>
              <a:ext cx="1509716" cy="1096978"/>
            </a:xfrm>
            <a:prstGeom prst="rect">
              <a:avLst/>
            </a:prstGeom>
          </p:spPr>
        </p:pic>
      </p:grpSp>
      <p:sp>
        <p:nvSpPr>
          <p:cNvPr id="8" name="Titre 1"/>
          <p:cNvSpPr txBox="1">
            <a:spLocks/>
          </p:cNvSpPr>
          <p:nvPr/>
        </p:nvSpPr>
        <p:spPr>
          <a:xfrm>
            <a:off x="891251" y="1585732"/>
            <a:ext cx="7211027" cy="318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solidFill>
                  <a:srgbClr val="326187"/>
                </a:solidFill>
                <a:latin typeface="Arial Black"/>
                <a:cs typeface="Arial Black"/>
              </a:rPr>
              <a:t>Dynamique d’occupation du sol de la ville de Kisangani (</a:t>
            </a:r>
            <a:r>
              <a:rPr lang="fr-FR" sz="4000" dirty="0" err="1" smtClean="0">
                <a:solidFill>
                  <a:srgbClr val="326187"/>
                </a:solidFill>
                <a:latin typeface="Arial Black"/>
                <a:cs typeface="Arial Black"/>
              </a:rPr>
              <a:t>R.D.C</a:t>
            </a:r>
            <a:r>
              <a:rPr lang="fr-FR" sz="4000" dirty="0" smtClean="0">
                <a:solidFill>
                  <a:srgbClr val="326187"/>
                </a:solidFill>
                <a:latin typeface="Arial Black"/>
                <a:cs typeface="Arial Black"/>
              </a:rPr>
              <a:t>.) et de sa périphérie</a:t>
            </a:r>
            <a:endParaRPr lang="fr-FR" sz="4000" dirty="0">
              <a:solidFill>
                <a:srgbClr val="326187"/>
              </a:solidFill>
              <a:latin typeface="Arial Black"/>
              <a:cs typeface="Arial Black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341917" y="4606724"/>
            <a:ext cx="4460166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(2002-2010)</a:t>
            </a:r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523786" y="971456"/>
            <a:ext cx="3226411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smtClean="0">
                <a:solidFill>
                  <a:srgbClr val="326187"/>
                </a:solidFill>
                <a:latin typeface="Arial"/>
                <a:cs typeface="Arial"/>
              </a:rPr>
              <a:t>Cas d’étude:</a:t>
            </a:r>
            <a:endParaRPr lang="fr-FR" dirty="0">
              <a:solidFill>
                <a:srgbClr val="326187"/>
              </a:solidFill>
              <a:latin typeface="Arial"/>
              <a:cs typeface="Arial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38" y="5807459"/>
            <a:ext cx="2421655" cy="828000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/>
        </p:nvGraphicFramePr>
        <p:xfrm>
          <a:off x="218275" y="254643"/>
          <a:ext cx="8562387" cy="70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1" name="Picture 2" descr="C:\TFE\REDACTION\Illustrations_Rédaction\CarteRDC_0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6145" y="1201853"/>
            <a:ext cx="2385655" cy="252000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301474" y="3835400"/>
            <a:ext cx="2492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 smtClean="0">
                <a:latin typeface="Trebuchet MS" pitchFamily="34" charset="0"/>
              </a:rPr>
              <a:t>Division Géographique de la Direction des Archives du Ministère des Affaires Etrangères, 2004</a:t>
            </a:r>
            <a:endParaRPr lang="fr-BE" sz="800" dirty="0">
              <a:latin typeface="Trebuchet MS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2009800" y="1973320"/>
            <a:ext cx="6646320" cy="8770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009800" y="1977802"/>
            <a:ext cx="1198021" cy="4488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207821" y="6519446"/>
            <a:ext cx="10932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 smtClean="0">
                <a:latin typeface="Trebuchet MS" pitchFamily="34" charset="0"/>
              </a:rPr>
              <a:t>Google </a:t>
            </a:r>
            <a:r>
              <a:rPr lang="fr-BE" sz="800" dirty="0" err="1" smtClean="0">
                <a:latin typeface="Trebuchet MS" pitchFamily="34" charset="0"/>
              </a:rPr>
              <a:t>Earth</a:t>
            </a:r>
            <a:r>
              <a:rPr lang="fr-BE" sz="800" dirty="0" smtClean="0">
                <a:latin typeface="Trebuchet MS" pitchFamily="34" charset="0"/>
              </a:rPr>
              <a:t>, 2011</a:t>
            </a:r>
            <a:endParaRPr lang="fr-BE" sz="800" dirty="0">
              <a:latin typeface="Trebuchet MS" pitchFamily="34" charset="0"/>
            </a:endParaRPr>
          </a:p>
        </p:txBody>
      </p:sp>
      <p:pic>
        <p:nvPicPr>
          <p:cNvPr id="14" name="Image 13" descr="Gogle Earth Kisangani 201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7821" y="2850387"/>
            <a:ext cx="5448299" cy="3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38" y="5807459"/>
            <a:ext cx="2421655" cy="828000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/>
        </p:nvGraphicFramePr>
        <p:xfrm>
          <a:off x="218275" y="254643"/>
          <a:ext cx="8562387" cy="70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14" name="Graphique 13"/>
          <p:cNvGraphicFramePr>
            <a:graphicFrameLocks noChangeAspect="1"/>
          </p:cNvGraphicFramePr>
          <p:nvPr/>
        </p:nvGraphicFramePr>
        <p:xfrm>
          <a:off x="1238591" y="1354666"/>
          <a:ext cx="6042742" cy="338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238591" y="4885954"/>
            <a:ext cx="68809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>
                <a:latin typeface="Trebuchet MS" pitchFamily="34" charset="0"/>
              </a:rPr>
              <a:t>Evolution de la population de la ville de Kisangani entre 1990 et 2011, exprimée en milliers.</a:t>
            </a:r>
          </a:p>
          <a:p>
            <a:endParaRPr lang="fr-BE" sz="1050" b="1" dirty="0" smtClean="0">
              <a:latin typeface="Trebuchet MS" pitchFamily="34" charset="0"/>
            </a:endParaRPr>
          </a:p>
          <a:p>
            <a:r>
              <a:rPr lang="fr-BE" sz="1050" dirty="0" err="1" smtClean="0">
                <a:latin typeface="Trebuchet MS" pitchFamily="34" charset="0"/>
              </a:rPr>
              <a:t>INS</a:t>
            </a:r>
            <a:r>
              <a:rPr lang="fr-BE" sz="1050" dirty="0" smtClean="0">
                <a:latin typeface="Trebuchet MS" pitchFamily="34" charset="0"/>
              </a:rPr>
              <a:t> (Institut National des Statistiques) de la République Démocratique du Congo, 2011</a:t>
            </a:r>
            <a:endParaRPr lang="fr-BE" sz="1050" dirty="0">
              <a:latin typeface="Trebuchet MS" pitchFamily="34" charset="0"/>
            </a:endParaRPr>
          </a:p>
        </p:txBody>
      </p:sp>
      <p:pic>
        <p:nvPicPr>
          <p:cNvPr id="18" name="Image 17" descr="Logo ULg [small]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07" y="5479015"/>
            <a:ext cx="1545884" cy="109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38" y="5807459"/>
            <a:ext cx="2421655" cy="828000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/>
        </p:nvGraphicFramePr>
        <p:xfrm>
          <a:off x="218275" y="254643"/>
          <a:ext cx="8562387" cy="70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18" name="Image 17" descr="Logo ULg [small]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07" y="5479015"/>
            <a:ext cx="1545884" cy="1096978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1696966" y="1196366"/>
            <a:ext cx="5609768" cy="4492559"/>
            <a:chOff x="1696966" y="1196366"/>
            <a:chExt cx="5609768" cy="4492559"/>
          </a:xfrm>
        </p:grpSpPr>
        <p:pic>
          <p:nvPicPr>
            <p:cNvPr id="9" name="Afbeelding 11" descr="fig_matrix_anthropogenic2.jpg"/>
            <p:cNvPicPr>
              <a:picLocks noChangeAspect="1"/>
            </p:cNvPicPr>
            <p:nvPr/>
          </p:nvPicPr>
          <p:blipFill>
            <a:blip r:embed="rId10"/>
            <a:srcRect r="6349"/>
            <a:stretch>
              <a:fillRect/>
            </a:stretch>
          </p:blipFill>
          <p:spPr>
            <a:xfrm>
              <a:off x="1696966" y="1196366"/>
              <a:ext cx="5609768" cy="4492559"/>
            </a:xfrm>
            <a:prstGeom prst="rect">
              <a:avLst/>
            </a:prstGeom>
          </p:spPr>
        </p:pic>
        <p:grpSp>
          <p:nvGrpSpPr>
            <p:cNvPr id="15" name="Groupe 14"/>
            <p:cNvGrpSpPr/>
            <p:nvPr/>
          </p:nvGrpSpPr>
          <p:grpSpPr>
            <a:xfrm>
              <a:off x="2784818" y="1743075"/>
              <a:ext cx="3742982" cy="2693458"/>
              <a:chOff x="2784818" y="1743075"/>
              <a:chExt cx="3742982" cy="2693458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4951326" y="3733799"/>
                <a:ext cx="1576474" cy="702734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4425023" y="1743075"/>
                <a:ext cx="1380461" cy="352426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2784818" y="2990850"/>
                <a:ext cx="1380461" cy="352426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38" y="5807459"/>
            <a:ext cx="2421655" cy="828000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/>
        </p:nvGraphicFramePr>
        <p:xfrm>
          <a:off x="218275" y="254643"/>
          <a:ext cx="8562387" cy="70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8" name="Image 17" descr="Logo ULg [small]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07" y="5479015"/>
            <a:ext cx="1545884" cy="1096978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1696966" y="1196366"/>
            <a:ext cx="5794472" cy="4492559"/>
            <a:chOff x="1696966" y="1196366"/>
            <a:chExt cx="5794472" cy="4492559"/>
          </a:xfrm>
        </p:grpSpPr>
        <p:grpSp>
          <p:nvGrpSpPr>
            <p:cNvPr id="2" name="Groupe 15"/>
            <p:cNvGrpSpPr/>
            <p:nvPr/>
          </p:nvGrpSpPr>
          <p:grpSpPr>
            <a:xfrm>
              <a:off x="1696966" y="1196366"/>
              <a:ext cx="5609768" cy="4492559"/>
              <a:chOff x="1696966" y="1196366"/>
              <a:chExt cx="5609768" cy="4492559"/>
            </a:xfrm>
          </p:grpSpPr>
          <p:pic>
            <p:nvPicPr>
              <p:cNvPr id="9" name="Afbeelding 11" descr="fig_matrix_anthropogenic2.jpg"/>
              <p:cNvPicPr>
                <a:picLocks noChangeAspect="1"/>
              </p:cNvPicPr>
              <p:nvPr/>
            </p:nvPicPr>
            <p:blipFill>
              <a:blip r:embed="rId10"/>
              <a:srcRect r="6349"/>
              <a:stretch>
                <a:fillRect/>
              </a:stretch>
            </p:blipFill>
            <p:spPr>
              <a:xfrm>
                <a:off x="1696966" y="1196366"/>
                <a:ext cx="5609768" cy="4492559"/>
              </a:xfrm>
              <a:prstGeom prst="rect">
                <a:avLst/>
              </a:prstGeom>
            </p:spPr>
          </p:pic>
          <p:grpSp>
            <p:nvGrpSpPr>
              <p:cNvPr id="3" name="Groupe 14"/>
              <p:cNvGrpSpPr/>
              <p:nvPr/>
            </p:nvGrpSpPr>
            <p:grpSpPr>
              <a:xfrm>
                <a:off x="2784818" y="1743075"/>
                <a:ext cx="3742982" cy="2693458"/>
                <a:chOff x="2784818" y="1743075"/>
                <a:chExt cx="3742982" cy="2693458"/>
              </a:xfrm>
            </p:grpSpPr>
            <p:sp>
              <p:nvSpPr>
                <p:cNvPr id="11" name="Ellipse 10"/>
                <p:cNvSpPr/>
                <p:nvPr/>
              </p:nvSpPr>
              <p:spPr>
                <a:xfrm>
                  <a:off x="4951326" y="3733799"/>
                  <a:ext cx="1576474" cy="702734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  <p:sp>
              <p:nvSpPr>
                <p:cNvPr id="12" name="Ellipse 11"/>
                <p:cNvSpPr/>
                <p:nvPr/>
              </p:nvSpPr>
              <p:spPr>
                <a:xfrm>
                  <a:off x="4425023" y="1743075"/>
                  <a:ext cx="1380461" cy="352426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  <p:sp>
              <p:nvSpPr>
                <p:cNvPr id="14" name="Ellipse 13"/>
                <p:cNvSpPr/>
                <p:nvPr/>
              </p:nvSpPr>
              <p:spPr>
                <a:xfrm>
                  <a:off x="2784818" y="2990850"/>
                  <a:ext cx="1380461" cy="352426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</p:grpSp>
        </p:grpSp>
        <p:sp>
          <p:nvSpPr>
            <p:cNvPr id="13" name="Rectangle 12"/>
            <p:cNvSpPr/>
            <p:nvPr/>
          </p:nvSpPr>
          <p:spPr>
            <a:xfrm rot="20689203">
              <a:off x="3903111" y="4745870"/>
              <a:ext cx="3588327" cy="855818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38" y="5807459"/>
            <a:ext cx="2421655" cy="828000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/>
        </p:nvGraphicFramePr>
        <p:xfrm>
          <a:off x="218275" y="254643"/>
          <a:ext cx="8562387" cy="70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18" name="Image 17" descr="Logo ULg [small]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07" y="5479015"/>
            <a:ext cx="1545884" cy="1096978"/>
          </a:xfrm>
          <a:prstGeom prst="rect">
            <a:avLst/>
          </a:prstGeom>
        </p:spPr>
      </p:pic>
      <p:grpSp>
        <p:nvGrpSpPr>
          <p:cNvPr id="2" name="Groupe 14"/>
          <p:cNvGrpSpPr/>
          <p:nvPr/>
        </p:nvGrpSpPr>
        <p:grpSpPr>
          <a:xfrm>
            <a:off x="3925395" y="1196367"/>
            <a:ext cx="5060396" cy="3858234"/>
            <a:chOff x="1696966" y="1196366"/>
            <a:chExt cx="5794472" cy="4492559"/>
          </a:xfrm>
        </p:grpSpPr>
        <p:grpSp>
          <p:nvGrpSpPr>
            <p:cNvPr id="3" name="Groupe 15"/>
            <p:cNvGrpSpPr/>
            <p:nvPr/>
          </p:nvGrpSpPr>
          <p:grpSpPr>
            <a:xfrm>
              <a:off x="1696966" y="1196366"/>
              <a:ext cx="5609768" cy="4492559"/>
              <a:chOff x="1696966" y="1196366"/>
              <a:chExt cx="5609768" cy="4492559"/>
            </a:xfrm>
          </p:grpSpPr>
          <p:pic>
            <p:nvPicPr>
              <p:cNvPr id="9" name="Afbeelding 11" descr="fig_matrix_anthropogenic2.jpg"/>
              <p:cNvPicPr>
                <a:picLocks noChangeAspect="1"/>
              </p:cNvPicPr>
              <p:nvPr/>
            </p:nvPicPr>
            <p:blipFill>
              <a:blip r:embed="rId10"/>
              <a:srcRect r="6349"/>
              <a:stretch>
                <a:fillRect/>
              </a:stretch>
            </p:blipFill>
            <p:spPr>
              <a:xfrm>
                <a:off x="1696966" y="1196366"/>
                <a:ext cx="5609768" cy="4492559"/>
              </a:xfrm>
              <a:prstGeom prst="rect">
                <a:avLst/>
              </a:prstGeom>
            </p:spPr>
          </p:pic>
          <p:grpSp>
            <p:nvGrpSpPr>
              <p:cNvPr id="4" name="Groupe 14"/>
              <p:cNvGrpSpPr/>
              <p:nvPr/>
            </p:nvGrpSpPr>
            <p:grpSpPr>
              <a:xfrm>
                <a:off x="2784818" y="1743075"/>
                <a:ext cx="3742982" cy="2693458"/>
                <a:chOff x="2784818" y="1743075"/>
                <a:chExt cx="3742982" cy="2693458"/>
              </a:xfrm>
            </p:grpSpPr>
            <p:sp>
              <p:nvSpPr>
                <p:cNvPr id="11" name="Ellipse 10"/>
                <p:cNvSpPr/>
                <p:nvPr/>
              </p:nvSpPr>
              <p:spPr>
                <a:xfrm>
                  <a:off x="4951326" y="3733799"/>
                  <a:ext cx="1576474" cy="702734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  <p:sp>
              <p:nvSpPr>
                <p:cNvPr id="12" name="Ellipse 11"/>
                <p:cNvSpPr/>
                <p:nvPr/>
              </p:nvSpPr>
              <p:spPr>
                <a:xfrm>
                  <a:off x="4425023" y="1743075"/>
                  <a:ext cx="1380461" cy="352426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  <p:sp>
              <p:nvSpPr>
                <p:cNvPr id="14" name="Ellipse 13"/>
                <p:cNvSpPr/>
                <p:nvPr/>
              </p:nvSpPr>
              <p:spPr>
                <a:xfrm>
                  <a:off x="2784818" y="2990850"/>
                  <a:ext cx="1380461" cy="352426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</p:grpSp>
        </p:grpSp>
        <p:sp>
          <p:nvSpPr>
            <p:cNvPr id="13" name="Rectangle 12"/>
            <p:cNvSpPr/>
            <p:nvPr/>
          </p:nvSpPr>
          <p:spPr>
            <a:xfrm rot="20689203">
              <a:off x="3903111" y="4745870"/>
              <a:ext cx="3588327" cy="855818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25138" y="1107466"/>
            <a:ext cx="3773762" cy="446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sz="2400" dirty="0" smtClean="0"/>
              <a:t>Quantification et analyse: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BE" sz="2400" dirty="0" smtClean="0"/>
              <a:t>Caractérisation et localisation des </a:t>
            </a:r>
            <a:r>
              <a:rPr lang="fr-BE" sz="2400" b="1" dirty="0" smtClean="0"/>
              <a:t>portions de paysage </a:t>
            </a:r>
            <a:r>
              <a:rPr lang="fr-BE" sz="2400" b="1" dirty="0" err="1" smtClean="0"/>
              <a:t>anthropisées</a:t>
            </a:r>
            <a:endParaRPr lang="fr-BE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fr-BE" sz="2400" dirty="0" smtClean="0"/>
              <a:t>Caractérisation et localisation de la </a:t>
            </a:r>
            <a:r>
              <a:rPr lang="fr-BE" sz="2400" b="1" dirty="0" smtClean="0"/>
              <a:t>dynamique d’anthropisation </a:t>
            </a:r>
            <a:r>
              <a:rPr lang="fr-BE" sz="2400" dirty="0" smtClean="0"/>
              <a:t>et de son impact sur les écosystèmes forestiers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38" y="5807459"/>
            <a:ext cx="2421655" cy="828000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/>
        </p:nvGraphicFramePr>
        <p:xfrm>
          <a:off x="218275" y="254643"/>
          <a:ext cx="8562387" cy="70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8" name="Image 17" descr="Logo ULg [small]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07" y="5479015"/>
            <a:ext cx="1545884" cy="1096978"/>
          </a:xfrm>
          <a:prstGeom prst="rect">
            <a:avLst/>
          </a:prstGeom>
        </p:spPr>
      </p:pic>
      <p:pic>
        <p:nvPicPr>
          <p:cNvPr id="9" name="Image 8" descr="Spot_2002_decoup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462" y="1161618"/>
            <a:ext cx="3937000" cy="4472510"/>
          </a:xfrm>
          <a:prstGeom prst="rect">
            <a:avLst/>
          </a:prstGeom>
        </p:spPr>
      </p:pic>
      <p:pic>
        <p:nvPicPr>
          <p:cNvPr id="11" name="Image 10" descr="Spot_2010_decoup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3807" y="1161618"/>
            <a:ext cx="3986725" cy="446633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18275" y="5325126"/>
            <a:ext cx="1314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latin typeface="Trebuchet MS" pitchFamily="34" charset="0"/>
              </a:rPr>
              <a:t>Zone d’étude, Image SPOT, 2002</a:t>
            </a:r>
            <a:endParaRPr lang="fr-BE" sz="1000" dirty="0">
              <a:latin typeface="Trebuchet MS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13807" y="5325126"/>
            <a:ext cx="1314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latin typeface="Trebuchet MS" pitchFamily="34" charset="0"/>
              </a:rPr>
              <a:t>Zone d’étude, Image SPOT, 2010</a:t>
            </a:r>
            <a:endParaRPr lang="fr-BE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38" y="5807459"/>
            <a:ext cx="2421655" cy="828000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/>
        </p:nvGraphicFramePr>
        <p:xfrm>
          <a:off x="218275" y="254643"/>
          <a:ext cx="8562387" cy="70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18" name="Image 17" descr="Logo ULg [small]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07" y="5479015"/>
            <a:ext cx="1545884" cy="109697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43852" y="1143000"/>
            <a:ext cx="8342948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BE" sz="2400" dirty="0" smtClean="0"/>
              <a:t>Classification de l’occupation du sol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BE" sz="2400" dirty="0" smtClean="0"/>
              <a:t>Maillage et calcul des indices de composition:</a:t>
            </a:r>
          </a:p>
          <a:p>
            <a:pPr marL="457200" indent="-457200">
              <a:lnSpc>
                <a:spcPct val="200000"/>
              </a:lnSpc>
            </a:pPr>
            <a:r>
              <a:rPr lang="fr-BE" sz="2400" dirty="0" smtClean="0"/>
              <a:t>	1) de proportion de surface </a:t>
            </a:r>
            <a:r>
              <a:rPr lang="fr-BE" sz="2400" dirty="0" err="1" smtClean="0"/>
              <a:t>anthropisée</a:t>
            </a:r>
            <a:r>
              <a:rPr lang="fr-BE" sz="2400" dirty="0" smtClean="0"/>
              <a:t> </a:t>
            </a:r>
            <a:r>
              <a:rPr lang="fr-BE" sz="2400" i="1" dirty="0" smtClean="0"/>
              <a:t>[0-1]: </a:t>
            </a:r>
          </a:p>
          <a:p>
            <a:pPr marL="457200" indent="-457200">
              <a:lnSpc>
                <a:spcPct val="200000"/>
              </a:lnSpc>
            </a:pPr>
            <a:r>
              <a:rPr lang="fr-BE" sz="2400" i="1" dirty="0" smtClean="0"/>
              <a:t>								</a:t>
            </a:r>
            <a:r>
              <a:rPr lang="fr-BE" sz="2000" dirty="0" smtClean="0"/>
              <a:t>surface </a:t>
            </a:r>
            <a:r>
              <a:rPr lang="fr-BE" sz="2000" dirty="0" err="1" smtClean="0"/>
              <a:t>anthropisée</a:t>
            </a:r>
            <a:r>
              <a:rPr lang="fr-BE" sz="2000" dirty="0" smtClean="0"/>
              <a:t>/surface exploitable </a:t>
            </a:r>
            <a:endParaRPr lang="fr-BE" sz="2400" i="1" dirty="0" smtClean="0"/>
          </a:p>
          <a:p>
            <a:pPr marL="457200" indent="-457200">
              <a:lnSpc>
                <a:spcPct val="200000"/>
              </a:lnSpc>
            </a:pPr>
            <a:r>
              <a:rPr lang="fr-BE" sz="2400" dirty="0" smtClean="0"/>
              <a:t>	2) de classe dominante </a:t>
            </a:r>
            <a:r>
              <a:rPr lang="fr-BE" sz="2400" i="1" dirty="0" smtClean="0"/>
              <a:t>[qualitatif]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fr-BE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fr-BE" sz="2400" dirty="0" smtClean="0"/>
          </a:p>
          <a:p>
            <a:pPr>
              <a:buFont typeface="Arial" pitchFamily="34" charset="0"/>
              <a:buChar char="•"/>
            </a:pP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38" y="5807459"/>
            <a:ext cx="2421655" cy="828000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/>
        </p:nvGraphicFramePr>
        <p:xfrm>
          <a:off x="218275" y="254643"/>
          <a:ext cx="8562387" cy="70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18" name="Image 17" descr="Logo ULg [small]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07" y="5479015"/>
            <a:ext cx="1545884" cy="109697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43852" y="956732"/>
            <a:ext cx="8342948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fr-BE" sz="2400" dirty="0" smtClean="0"/>
              <a:t>Dynamique d’anthropisation, impact sur les écosystèmes forestiers</a:t>
            </a:r>
          </a:p>
          <a:p>
            <a:pPr marL="914400" lvl="1" indent="-457200">
              <a:lnSpc>
                <a:spcPct val="150000"/>
              </a:lnSpc>
              <a:buAutoNum type="arabicParenR"/>
            </a:pPr>
            <a:r>
              <a:rPr lang="fr-BE" sz="2400" dirty="0" smtClean="0"/>
              <a:t>Matrice de transition </a:t>
            </a:r>
          </a:p>
          <a:p>
            <a:pPr marL="914400" lvl="1" indent="-457200">
              <a:lnSpc>
                <a:spcPct val="150000"/>
              </a:lnSpc>
              <a:buAutoNum type="arabicParenR"/>
            </a:pPr>
            <a:r>
              <a:rPr lang="fr-BE" sz="2400" dirty="0" smtClean="0"/>
              <a:t>Echelle de naturalité: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fr-BE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fr-BE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fr-BE" sz="2400" dirty="0" smtClean="0"/>
          </a:p>
          <a:p>
            <a:pPr>
              <a:buFont typeface="Arial" pitchFamily="34" charset="0"/>
              <a:buChar char="•"/>
            </a:pPr>
            <a:endParaRPr lang="fr-BE" sz="2400" dirty="0" smtClean="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637117" y="3251200"/>
          <a:ext cx="752143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045"/>
                <a:gridCol w="2864390"/>
              </a:tblGrid>
              <a:tr h="262449">
                <a:tc>
                  <a:txBody>
                    <a:bodyPr/>
                    <a:lstStyle/>
                    <a:p>
                      <a:r>
                        <a:rPr lang="fr-BE" dirty="0" smtClean="0"/>
                        <a:t>Occupation du sol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Echelle de naturalité</a:t>
                      </a:r>
                      <a:endParaRPr lang="fr-BE" dirty="0"/>
                    </a:p>
                  </a:txBody>
                  <a:tcPr/>
                </a:tc>
              </a:tr>
              <a:tr h="452994">
                <a:tc>
                  <a:txBody>
                    <a:bodyPr/>
                    <a:lstStyle/>
                    <a:p>
                      <a:pPr algn="l"/>
                      <a:r>
                        <a:rPr lang="fr-BE" dirty="0" smtClean="0"/>
                        <a:t>Forêt primaire, eau,</a:t>
                      </a:r>
                      <a:r>
                        <a:rPr lang="fr-BE" baseline="0" dirty="0" smtClean="0"/>
                        <a:t> végétation flottante, étang et zone marécageuse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++</a:t>
                      </a:r>
                      <a:endParaRPr lang="fr-BE" dirty="0"/>
                    </a:p>
                  </a:txBody>
                  <a:tcPr/>
                </a:tc>
              </a:tr>
              <a:tr h="262449">
                <a:tc>
                  <a:txBody>
                    <a:bodyPr/>
                    <a:lstStyle/>
                    <a:p>
                      <a:r>
                        <a:rPr lang="fr-BE" dirty="0" smtClean="0"/>
                        <a:t>Vieille jachère, plantation, bambous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+</a:t>
                      </a:r>
                      <a:endParaRPr lang="fr-BE" dirty="0"/>
                    </a:p>
                  </a:txBody>
                  <a:tcPr/>
                </a:tc>
              </a:tr>
              <a:tr h="452994">
                <a:tc>
                  <a:txBody>
                    <a:bodyPr/>
                    <a:lstStyle/>
                    <a:p>
                      <a:r>
                        <a:rPr lang="fr-BE" dirty="0" smtClean="0"/>
                        <a:t>Champs et jeune jachère, zone de végétation mixte, pâturage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-</a:t>
                      </a:r>
                      <a:endParaRPr lang="fr-BE" dirty="0"/>
                    </a:p>
                  </a:txBody>
                  <a:tcPr/>
                </a:tc>
              </a:tr>
              <a:tr h="262449">
                <a:tc>
                  <a:txBody>
                    <a:bodyPr/>
                    <a:lstStyle/>
                    <a:p>
                      <a:r>
                        <a:rPr lang="fr-BE" dirty="0" smtClean="0"/>
                        <a:t>Bâti continu,</a:t>
                      </a:r>
                      <a:r>
                        <a:rPr lang="fr-BE" baseline="0" dirty="0" smtClean="0"/>
                        <a:t> bâti discontinu, brûlis, sol nu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--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38" y="5807459"/>
            <a:ext cx="2421655" cy="828000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/>
        </p:nvGraphicFramePr>
        <p:xfrm>
          <a:off x="218275" y="254643"/>
          <a:ext cx="8562387" cy="70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8" name="Image 17" descr="Logo ULg [small]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07" y="5479015"/>
            <a:ext cx="1545884" cy="1096978"/>
          </a:xfrm>
          <a:prstGeom prst="rect">
            <a:avLst/>
          </a:prstGeom>
        </p:spPr>
      </p:pic>
      <p:sp>
        <p:nvSpPr>
          <p:cNvPr id="34" name="Rectangle à coins arrondis 33"/>
          <p:cNvSpPr/>
          <p:nvPr/>
        </p:nvSpPr>
        <p:spPr>
          <a:xfrm>
            <a:off x="4860031" y="3686835"/>
            <a:ext cx="667797" cy="1595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48" name="Groupe 47"/>
          <p:cNvGrpSpPr/>
          <p:nvPr/>
        </p:nvGrpSpPr>
        <p:grpSpPr>
          <a:xfrm>
            <a:off x="218275" y="1619250"/>
            <a:ext cx="8754896" cy="4331131"/>
            <a:chOff x="107504" y="1310571"/>
            <a:chExt cx="8865667" cy="4640986"/>
          </a:xfrm>
        </p:grpSpPr>
        <p:grpSp>
          <p:nvGrpSpPr>
            <p:cNvPr id="33" name="Groupe 18"/>
            <p:cNvGrpSpPr/>
            <p:nvPr/>
          </p:nvGrpSpPr>
          <p:grpSpPr>
            <a:xfrm>
              <a:off x="107504" y="1310571"/>
              <a:ext cx="8865667" cy="4640986"/>
              <a:chOff x="107504" y="1988840"/>
              <a:chExt cx="8865667" cy="4640986"/>
            </a:xfrm>
            <a:solidFill>
              <a:schemeClr val="bg2"/>
            </a:solidFill>
          </p:grpSpPr>
          <p:grpSp>
            <p:nvGrpSpPr>
              <p:cNvPr id="35" name="Groupe 16"/>
              <p:cNvGrpSpPr/>
              <p:nvPr/>
            </p:nvGrpSpPr>
            <p:grpSpPr>
              <a:xfrm>
                <a:off x="107504" y="1988840"/>
                <a:ext cx="8865667" cy="4640986"/>
                <a:chOff x="107504" y="1988840"/>
                <a:chExt cx="8865667" cy="4640986"/>
              </a:xfrm>
              <a:grpFill/>
            </p:grpSpPr>
            <p:pic>
              <p:nvPicPr>
                <p:cNvPr id="40" name="Picture 4" descr="C:\TFE\PRESENTATION\Illustrations_présentationPPT\03_Classif2000S.gif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 l="6848" t="9482" r="3570" b="16976"/>
                <a:stretch>
                  <a:fillRect/>
                </a:stretch>
              </p:blipFill>
              <p:spPr bwMode="auto">
                <a:xfrm>
                  <a:off x="107504" y="1988840"/>
                  <a:ext cx="3723938" cy="432000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1" name="Picture 5" descr="C:\TFE\PRESENTATION\Illustrations_présentationPPT\04_Classif2010S.gif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 l="7242" t="9165" r="3748" b="16913"/>
                <a:stretch>
                  <a:fillRect/>
                </a:stretch>
              </p:blipFill>
              <p:spPr bwMode="auto">
                <a:xfrm>
                  <a:off x="5292080" y="1988840"/>
                  <a:ext cx="3681091" cy="4320000"/>
                </a:xfrm>
                <a:prstGeom prst="rect">
                  <a:avLst/>
                </a:prstGeom>
                <a:grpFill/>
              </p:spPr>
            </p:pic>
            <p:sp>
              <p:nvSpPr>
                <p:cNvPr id="42" name="ZoneTexte 41"/>
                <p:cNvSpPr txBox="1"/>
                <p:nvPr/>
              </p:nvSpPr>
              <p:spPr>
                <a:xfrm>
                  <a:off x="1756470" y="6365990"/>
                  <a:ext cx="1920180" cy="26383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BE" sz="1000" b="1" dirty="0" smtClean="0">
                      <a:latin typeface="Trebuchet MS" pitchFamily="34" charset="0"/>
                    </a:rPr>
                    <a:t>Image SPOT , 2002</a:t>
                  </a:r>
                  <a:endParaRPr lang="fr-BE" sz="1000" b="1" dirty="0">
                    <a:latin typeface="Trebuchet MS" pitchFamily="34" charset="0"/>
                  </a:endParaRPr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>
                <a:xfrm>
                  <a:off x="5508103" y="6309319"/>
                  <a:ext cx="1931803" cy="26383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BE" sz="1000" b="1" dirty="0" smtClean="0">
                      <a:latin typeface="Trebuchet MS" pitchFamily="34" charset="0"/>
                    </a:rPr>
                    <a:t>Image SPOT, 2010</a:t>
                  </a:r>
                  <a:endParaRPr lang="fr-BE" sz="1000" b="1" dirty="0">
                    <a:latin typeface="Trebuchet MS" pitchFamily="34" charset="0"/>
                  </a:endParaRPr>
                </a:p>
              </p:txBody>
            </p:sp>
            <p:pic>
              <p:nvPicPr>
                <p:cNvPr id="44" name="Picture 2" descr="C:\TFE\PRESENTATION\Illustrations_présentationPPT\04_Classif2010S.gif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 l="33324" t="77485" r="44777" b="9039"/>
                <a:stretch>
                  <a:fillRect/>
                </a:stretch>
              </p:blipFill>
              <p:spPr bwMode="auto">
                <a:xfrm>
                  <a:off x="3676650" y="3598907"/>
                  <a:ext cx="1656184" cy="144016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5" name="Picture 5" descr="C:\TFE\PRESENTATION\Illustrations_présentationPPT\04_Classif2010S.gif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 l="73012" t="82927" r="3748" b="8709"/>
                <a:stretch>
                  <a:fillRect/>
                </a:stretch>
              </p:blipFill>
              <p:spPr bwMode="auto">
                <a:xfrm>
                  <a:off x="3923928" y="5941376"/>
                  <a:ext cx="865078" cy="439952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6" name="Picture 2" descr="C:\TFE\PRESENTATION\Illustrations_présentationPPT\04_Classif2010S.gif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 l="6991" t="75896" r="70484" b="9039"/>
                <a:stretch>
                  <a:fillRect/>
                </a:stretch>
              </p:blipFill>
              <p:spPr bwMode="auto">
                <a:xfrm>
                  <a:off x="3923928" y="1988840"/>
                  <a:ext cx="1703529" cy="161006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36" name="Rectangle 35"/>
              <p:cNvSpPr/>
              <p:nvPr/>
            </p:nvSpPr>
            <p:spPr>
              <a:xfrm>
                <a:off x="107504" y="5949280"/>
                <a:ext cx="792088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7" name="Arrondir un rectangle à un seul coin 36"/>
              <p:cNvSpPr/>
              <p:nvPr/>
            </p:nvSpPr>
            <p:spPr>
              <a:xfrm>
                <a:off x="1115617" y="6021288"/>
                <a:ext cx="914410" cy="360040"/>
              </a:xfrm>
              <a:prstGeom prst="round1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292080" y="5877272"/>
                <a:ext cx="648072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9" name="Arrondir un rectangle à un seul coin 38"/>
              <p:cNvSpPr/>
              <p:nvPr/>
            </p:nvSpPr>
            <p:spPr>
              <a:xfrm>
                <a:off x="6228184" y="5949280"/>
                <a:ext cx="720080" cy="360040"/>
              </a:xfrm>
              <a:prstGeom prst="round1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47" name="Rectangle à coins arrondis 46"/>
            <p:cNvSpPr/>
            <p:nvPr/>
          </p:nvSpPr>
          <p:spPr>
            <a:xfrm>
              <a:off x="4703137" y="2920638"/>
              <a:ext cx="667797" cy="15954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64" name="ZoneTexte 63"/>
          <p:cNvSpPr txBox="1"/>
          <p:nvPr/>
        </p:nvSpPr>
        <p:spPr>
          <a:xfrm>
            <a:off x="218274" y="1085850"/>
            <a:ext cx="212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sz="2000" dirty="0" smtClean="0"/>
              <a:t>Classification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4"/>
          <p:cNvGrpSpPr/>
          <p:nvPr/>
        </p:nvGrpSpPr>
        <p:grpSpPr>
          <a:xfrm>
            <a:off x="138896" y="5479015"/>
            <a:ext cx="8819909" cy="1156444"/>
            <a:chOff x="218275" y="4288495"/>
            <a:chExt cx="8562388" cy="1156444"/>
          </a:xfrm>
        </p:grpSpPr>
        <p:pic>
          <p:nvPicPr>
            <p:cNvPr id="6" name="Image 5" descr="Logo GxABT [small]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275" y="4616939"/>
              <a:ext cx="2365714" cy="828000"/>
            </a:xfrm>
            <a:prstGeom prst="rect">
              <a:avLst/>
            </a:prstGeom>
          </p:spPr>
        </p:pic>
        <p:pic>
          <p:nvPicPr>
            <p:cNvPr id="7" name="Image 6" descr="Logo ULg [small]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70947" y="4288495"/>
              <a:ext cx="1509716" cy="1096978"/>
            </a:xfrm>
            <a:prstGeom prst="rect">
              <a:avLst/>
            </a:prstGeom>
          </p:spPr>
        </p:pic>
      </p:grpSp>
      <p:pic>
        <p:nvPicPr>
          <p:cNvPr id="12" name="Afbeelding 11" descr="fig_matrix_anthropogenic2.jpg"/>
          <p:cNvPicPr>
            <a:picLocks noChangeAspect="1"/>
          </p:cNvPicPr>
          <p:nvPr/>
        </p:nvPicPr>
        <p:blipFill>
          <a:blip r:embed="rId5"/>
          <a:srcRect r="6349"/>
          <a:stretch>
            <a:fillRect/>
          </a:stretch>
        </p:blipFill>
        <p:spPr>
          <a:xfrm>
            <a:off x="943432" y="46739"/>
            <a:ext cx="7193295" cy="576072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/>
        </p:nvGraphicFramePr>
        <p:xfrm>
          <a:off x="218275" y="254643"/>
          <a:ext cx="8562387" cy="70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81311" y="1022350"/>
            <a:ext cx="667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BE" dirty="0" smtClean="0"/>
              <a:t>2.	Indice de proportion de surface </a:t>
            </a:r>
            <a:r>
              <a:rPr lang="fr-BE" dirty="0" err="1" smtClean="0"/>
              <a:t>anthropisée</a:t>
            </a:r>
            <a:endParaRPr lang="fr-BE" dirty="0"/>
          </a:p>
        </p:txBody>
      </p:sp>
      <p:sp>
        <p:nvSpPr>
          <p:cNvPr id="26" name="Rectangle 25"/>
          <p:cNvSpPr/>
          <p:nvPr/>
        </p:nvSpPr>
        <p:spPr>
          <a:xfrm>
            <a:off x="4309940" y="5169877"/>
            <a:ext cx="1070951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4" name="Groupe 13"/>
          <p:cNvGrpSpPr/>
          <p:nvPr/>
        </p:nvGrpSpPr>
        <p:grpSpPr>
          <a:xfrm>
            <a:off x="81311" y="1455182"/>
            <a:ext cx="8605489" cy="5121583"/>
            <a:chOff x="81311" y="1455182"/>
            <a:chExt cx="8605489" cy="5121583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8"/>
            <a:srcRect b="9263"/>
            <a:stretch>
              <a:fillRect/>
            </a:stretch>
          </p:blipFill>
          <p:spPr bwMode="auto">
            <a:xfrm>
              <a:off x="4554337" y="1455182"/>
              <a:ext cx="4132463" cy="484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Groupe 30"/>
            <p:cNvGrpSpPr/>
            <p:nvPr/>
          </p:nvGrpSpPr>
          <p:grpSpPr>
            <a:xfrm>
              <a:off x="81311" y="1455182"/>
              <a:ext cx="4061457" cy="4279121"/>
              <a:chOff x="593725" y="1455182"/>
              <a:chExt cx="3532063" cy="4095695"/>
            </a:xfrm>
          </p:grpSpPr>
          <p:pic>
            <p:nvPicPr>
              <p:cNvPr id="57346" name="Picture 2"/>
              <p:cNvPicPr>
                <a:picLocks noChangeAspect="1" noChangeArrowheads="1"/>
              </p:cNvPicPr>
              <p:nvPr/>
            </p:nvPicPr>
            <p:blipFill>
              <a:blip r:embed="rId9"/>
              <a:srcRect b="9263"/>
              <a:stretch>
                <a:fillRect/>
              </a:stretch>
            </p:blipFill>
            <p:spPr bwMode="auto">
              <a:xfrm>
                <a:off x="593725" y="1455182"/>
                <a:ext cx="3532063" cy="4095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593725" y="5169877"/>
                <a:ext cx="994752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pic>
          <p:nvPicPr>
            <p:cNvPr id="57348" name="Picture 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8275" y="5367690"/>
              <a:ext cx="1515275" cy="1196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09940" y="5795715"/>
              <a:ext cx="14859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2112040" y="5704160"/>
              <a:ext cx="53080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000" b="1" dirty="0" smtClean="0">
                  <a:latin typeface="Trebuchet MS" pitchFamily="34" charset="0"/>
                </a:rPr>
                <a:t>2002</a:t>
              </a:r>
              <a:endParaRPr lang="fr-BE" sz="1000" b="1" dirty="0">
                <a:latin typeface="Trebuchet MS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138021" y="6186240"/>
              <a:ext cx="6056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000" b="1" dirty="0" smtClean="0">
                  <a:latin typeface="Trebuchet MS" pitchFamily="34" charset="0"/>
                </a:rPr>
                <a:t>2010</a:t>
              </a:r>
              <a:endParaRPr lang="fr-BE" sz="1000" b="1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/>
        </p:nvGraphicFramePr>
        <p:xfrm>
          <a:off x="218275" y="254643"/>
          <a:ext cx="8562387" cy="70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218275" y="1035048"/>
            <a:ext cx="307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fr-BE" dirty="0" smtClean="0"/>
              <a:t>2.	Indice de classe dominante</a:t>
            </a:r>
            <a:endParaRPr lang="fr-BE" dirty="0"/>
          </a:p>
        </p:txBody>
      </p:sp>
      <p:sp>
        <p:nvSpPr>
          <p:cNvPr id="26" name="Rectangle 25"/>
          <p:cNvSpPr/>
          <p:nvPr/>
        </p:nvSpPr>
        <p:spPr>
          <a:xfrm>
            <a:off x="4309940" y="5169877"/>
            <a:ext cx="1070951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377" y="1455182"/>
            <a:ext cx="4155563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32376" y="1455182"/>
            <a:ext cx="4048286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10"/>
          <a:srcRect b="4534"/>
          <a:stretch>
            <a:fillRect/>
          </a:stretch>
        </p:blipFill>
        <p:spPr bwMode="auto">
          <a:xfrm>
            <a:off x="3598901" y="5673647"/>
            <a:ext cx="1982749" cy="104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581650" y="5943600"/>
            <a:ext cx="590550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362208" y="5740082"/>
            <a:ext cx="57538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000" b="1" dirty="0" smtClean="0">
                <a:latin typeface="Trebuchet MS" pitchFamily="34" charset="0"/>
              </a:rPr>
              <a:t>2002</a:t>
            </a:r>
            <a:endParaRPr lang="fr-BE" sz="1000" b="1" dirty="0">
              <a:latin typeface="Trebuchet MS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96811" y="5943600"/>
            <a:ext cx="57538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000" b="1" dirty="0" smtClean="0">
                <a:latin typeface="Trebuchet MS" pitchFamily="34" charset="0"/>
              </a:rPr>
              <a:t>2010</a:t>
            </a:r>
            <a:endParaRPr lang="fr-BE" sz="10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4"/>
          <p:cNvGrpSpPr/>
          <p:nvPr/>
        </p:nvGrpSpPr>
        <p:grpSpPr>
          <a:xfrm>
            <a:off x="218275" y="5479015"/>
            <a:ext cx="8751554" cy="1156444"/>
            <a:chOff x="218275" y="4288495"/>
            <a:chExt cx="8562388" cy="1156444"/>
          </a:xfrm>
        </p:grpSpPr>
        <p:pic>
          <p:nvPicPr>
            <p:cNvPr id="6" name="Image 5" descr="Logo GxABT [small]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275" y="4616939"/>
              <a:ext cx="2365714" cy="828000"/>
            </a:xfrm>
            <a:prstGeom prst="rect">
              <a:avLst/>
            </a:prstGeom>
          </p:spPr>
        </p:pic>
        <p:pic>
          <p:nvPicPr>
            <p:cNvPr id="7" name="Image 6" descr="Logo ULg [small]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70947" y="4288495"/>
              <a:ext cx="1509716" cy="1096978"/>
            </a:xfrm>
            <a:prstGeom prst="rect">
              <a:avLst/>
            </a:prstGeom>
          </p:spPr>
        </p:pic>
      </p:grpSp>
      <p:sp>
        <p:nvSpPr>
          <p:cNvPr id="8" name="Tekstvak 7"/>
          <p:cNvSpPr txBox="1"/>
          <p:nvPr/>
        </p:nvSpPr>
        <p:spPr>
          <a:xfrm>
            <a:off x="218275" y="4238178"/>
            <a:ext cx="87515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Evolution de la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matrice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paysagère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sous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l’influence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l’anthropisation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modèle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15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dominance de la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forêt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; (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début du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développement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l’agriculture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; (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co-dominance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forêt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-agriculture; (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augmentation de la dominance de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l’agriculture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; (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 dominance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maximale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agriculture; (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début du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développement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urbain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; (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co-dominance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urbanisation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-agriculture; (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dominance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urbanisation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; (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é</a:t>
            </a:r>
            <a:r>
              <a:rPr lang="en-US" sz="1500" smtClean="0">
                <a:latin typeface="Arial" pitchFamily="34" charset="0"/>
                <a:cs typeface="Arial" pitchFamily="34" charset="0"/>
              </a:rPr>
              <a:t>quilibre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hypothèse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).</a:t>
            </a:r>
            <a:endParaRPr lang="fr-BE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Afbeelding 8" descr="fig_matrix_anthropogenic.jpg"/>
          <p:cNvPicPr>
            <a:picLocks noChangeAspect="1"/>
          </p:cNvPicPr>
          <p:nvPr/>
        </p:nvPicPr>
        <p:blipFill>
          <a:blip r:embed="rId5"/>
          <a:srcRect t="13122" b="15318"/>
          <a:stretch>
            <a:fillRect/>
          </a:stretch>
        </p:blipFill>
        <p:spPr>
          <a:xfrm>
            <a:off x="812806" y="174175"/>
            <a:ext cx="7496476" cy="402336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/>
        </p:nvGraphicFramePr>
        <p:xfrm>
          <a:off x="218275" y="254643"/>
          <a:ext cx="8562387" cy="70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23</a:t>
            </a:fld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168058" y="1786821"/>
            <a:ext cx="3723938" cy="4392488"/>
            <a:chOff x="107504" y="1310571"/>
            <a:chExt cx="3723938" cy="4392488"/>
          </a:xfrm>
        </p:grpSpPr>
        <p:pic>
          <p:nvPicPr>
            <p:cNvPr id="40" name="Picture 4" descr="C:\TFE\PRESENTATION\Illustrations_présentationPPT\03_Classif2000S.gif"/>
            <p:cNvPicPr>
              <a:picLocks noChangeAspect="1" noChangeArrowheads="1"/>
            </p:cNvPicPr>
            <p:nvPr/>
          </p:nvPicPr>
          <p:blipFill>
            <a:blip r:embed="rId8"/>
            <a:srcRect l="6848" t="9482" r="3570" b="16976"/>
            <a:stretch>
              <a:fillRect/>
            </a:stretch>
          </p:blipFill>
          <p:spPr bwMode="auto">
            <a:xfrm>
              <a:off x="107504" y="1310571"/>
              <a:ext cx="3723938" cy="4320000"/>
            </a:xfrm>
            <a:prstGeom prst="rect">
              <a:avLst/>
            </a:prstGeom>
            <a:solidFill>
              <a:schemeClr val="bg2"/>
            </a:solidFill>
          </p:spPr>
        </p:pic>
        <p:sp>
          <p:nvSpPr>
            <p:cNvPr id="36" name="Rectangle 35"/>
            <p:cNvSpPr/>
            <p:nvPr/>
          </p:nvSpPr>
          <p:spPr>
            <a:xfrm>
              <a:off x="107504" y="5271011"/>
              <a:ext cx="792088" cy="4320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7" name="Arrondir un rectangle à un seul coin 36"/>
            <p:cNvSpPr/>
            <p:nvPr/>
          </p:nvSpPr>
          <p:spPr>
            <a:xfrm>
              <a:off x="1115617" y="5343019"/>
              <a:ext cx="914410" cy="360040"/>
            </a:xfrm>
            <a:prstGeom prst="round1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462909" y="1786341"/>
            <a:ext cx="3681091" cy="4320480"/>
            <a:chOff x="5292080" y="1310571"/>
            <a:chExt cx="3681091" cy="4320480"/>
          </a:xfrm>
        </p:grpSpPr>
        <p:pic>
          <p:nvPicPr>
            <p:cNvPr id="41" name="Picture 5" descr="C:\TFE\PRESENTATION\Illustrations_présentationPPT\04_Classif2010S.gif"/>
            <p:cNvPicPr>
              <a:picLocks noChangeAspect="1" noChangeArrowheads="1"/>
            </p:cNvPicPr>
            <p:nvPr/>
          </p:nvPicPr>
          <p:blipFill>
            <a:blip r:embed="rId9"/>
            <a:srcRect l="7242" t="9165" r="3748" b="16913"/>
            <a:stretch>
              <a:fillRect/>
            </a:stretch>
          </p:blipFill>
          <p:spPr bwMode="auto">
            <a:xfrm>
              <a:off x="5292080" y="1310571"/>
              <a:ext cx="3681091" cy="4320000"/>
            </a:xfrm>
            <a:prstGeom prst="rect">
              <a:avLst/>
            </a:prstGeom>
            <a:solidFill>
              <a:schemeClr val="bg2"/>
            </a:solidFill>
          </p:spPr>
        </p:pic>
        <p:sp>
          <p:nvSpPr>
            <p:cNvPr id="38" name="Rectangle 37"/>
            <p:cNvSpPr/>
            <p:nvPr/>
          </p:nvSpPr>
          <p:spPr>
            <a:xfrm>
              <a:off x="5292080" y="5199003"/>
              <a:ext cx="648072" cy="4320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9" name="Arrondir un rectangle à un seul coin 38"/>
            <p:cNvSpPr/>
            <p:nvPr/>
          </p:nvSpPr>
          <p:spPr>
            <a:xfrm>
              <a:off x="6228184" y="5271011"/>
              <a:ext cx="720080" cy="360040"/>
            </a:xfrm>
            <a:prstGeom prst="round1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218275" y="1085850"/>
            <a:ext cx="319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fr-BE" dirty="0" smtClean="0"/>
              <a:t>3.	Dynamique d’anthropisation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38" y="5807459"/>
            <a:ext cx="2421655" cy="828000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/>
        </p:nvGraphicFramePr>
        <p:xfrm>
          <a:off x="218275" y="254643"/>
          <a:ext cx="8562387" cy="70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18" name="Image 17" descr="Logo ULg [small]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07" y="5479015"/>
            <a:ext cx="1545884" cy="1096978"/>
          </a:xfrm>
          <a:prstGeom prst="rect">
            <a:avLst/>
          </a:prstGeom>
        </p:spPr>
      </p:pic>
      <p:pic>
        <p:nvPicPr>
          <p:cNvPr id="12" name="Picture 2" descr="C:\TFE\PRESENTATION\Illustrations_présentationPPT\06_TransitionS.gif"/>
          <p:cNvPicPr>
            <a:picLocks noChangeAspect="1" noChangeArrowheads="1"/>
          </p:cNvPicPr>
          <p:nvPr/>
        </p:nvPicPr>
        <p:blipFill>
          <a:blip r:embed="rId10"/>
          <a:srcRect l="6700" t="9218" r="3718" b="17060"/>
          <a:stretch>
            <a:fillRect/>
          </a:stretch>
        </p:blipFill>
        <p:spPr bwMode="auto">
          <a:xfrm>
            <a:off x="1459332" y="1023407"/>
            <a:ext cx="4387407" cy="5102220"/>
          </a:xfrm>
          <a:prstGeom prst="rect">
            <a:avLst/>
          </a:prstGeom>
          <a:noFill/>
        </p:spPr>
      </p:pic>
      <p:pic>
        <p:nvPicPr>
          <p:cNvPr id="15" name="Picture 2" descr="C:\TFE\PRESENTATION\Illustrations_présentationPPT\06_TransitionS.gif"/>
          <p:cNvPicPr>
            <a:picLocks noChangeAspect="1" noChangeArrowheads="1"/>
          </p:cNvPicPr>
          <p:nvPr/>
        </p:nvPicPr>
        <p:blipFill>
          <a:blip r:embed="rId10"/>
          <a:srcRect l="6665" t="84897" r="37123" b="9049"/>
          <a:stretch>
            <a:fillRect/>
          </a:stretch>
        </p:blipFill>
        <p:spPr bwMode="auto">
          <a:xfrm>
            <a:off x="5235828" y="4873561"/>
            <a:ext cx="3721388" cy="566330"/>
          </a:xfrm>
          <a:prstGeom prst="rect">
            <a:avLst/>
          </a:prstGeom>
          <a:noFill/>
        </p:spPr>
      </p:pic>
      <p:pic>
        <p:nvPicPr>
          <p:cNvPr id="16" name="Picture 2" descr="C:\TFE\PRESENTATION\Illustrations_présentationPPT\06_TransitionS.gif"/>
          <p:cNvPicPr>
            <a:picLocks noChangeAspect="1" noChangeArrowheads="1"/>
          </p:cNvPicPr>
          <p:nvPr/>
        </p:nvPicPr>
        <p:blipFill>
          <a:blip r:embed="rId10"/>
          <a:srcRect l="74231" t="82781" r="3718" b="8868"/>
          <a:stretch>
            <a:fillRect/>
          </a:stretch>
        </p:blipFill>
        <p:spPr bwMode="auto">
          <a:xfrm>
            <a:off x="7863824" y="4142351"/>
            <a:ext cx="822976" cy="440432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125138" y="1162050"/>
            <a:ext cx="2151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BE" dirty="0" smtClean="0"/>
              <a:t>3.	Dynamique d’anthropisation: matrice de transition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38" y="5807459"/>
            <a:ext cx="2421655" cy="828000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/>
        </p:nvGraphicFramePr>
        <p:xfrm>
          <a:off x="218275" y="254643"/>
          <a:ext cx="8562387" cy="70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18" name="Image 17" descr="Logo ULg [small]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07" y="5479015"/>
            <a:ext cx="1545884" cy="1096978"/>
          </a:xfrm>
          <a:prstGeom prst="rect">
            <a:avLst/>
          </a:prstGeom>
        </p:spPr>
      </p:pic>
      <p:pic>
        <p:nvPicPr>
          <p:cNvPr id="12" name="Picture 2" descr="C:\TFE\PRESENTATION\Illustrations_présentationPPT\06_TransitionS.gif"/>
          <p:cNvPicPr>
            <a:picLocks noChangeAspect="1" noChangeArrowheads="1"/>
          </p:cNvPicPr>
          <p:nvPr/>
        </p:nvPicPr>
        <p:blipFill>
          <a:blip r:embed="rId10"/>
          <a:srcRect l="6700" t="9218" r="3718" b="17060"/>
          <a:stretch>
            <a:fillRect/>
          </a:stretch>
        </p:blipFill>
        <p:spPr bwMode="auto">
          <a:xfrm>
            <a:off x="1449807" y="1016005"/>
            <a:ext cx="4387407" cy="5102220"/>
          </a:xfrm>
          <a:prstGeom prst="rect">
            <a:avLst/>
          </a:prstGeom>
          <a:noFill/>
        </p:spPr>
      </p:pic>
      <p:pic>
        <p:nvPicPr>
          <p:cNvPr id="15" name="Picture 2" descr="C:\TFE\PRESENTATION\Illustrations_présentationPPT\06_TransitionS.gif"/>
          <p:cNvPicPr>
            <a:picLocks noChangeAspect="1" noChangeArrowheads="1"/>
          </p:cNvPicPr>
          <p:nvPr/>
        </p:nvPicPr>
        <p:blipFill>
          <a:blip r:embed="rId10"/>
          <a:srcRect l="6665" t="84897" r="37123" b="9049"/>
          <a:stretch>
            <a:fillRect/>
          </a:stretch>
        </p:blipFill>
        <p:spPr bwMode="auto">
          <a:xfrm>
            <a:off x="5235828" y="4873561"/>
            <a:ext cx="3721388" cy="566330"/>
          </a:xfrm>
          <a:prstGeom prst="rect">
            <a:avLst/>
          </a:prstGeom>
          <a:noFill/>
        </p:spPr>
      </p:pic>
      <p:pic>
        <p:nvPicPr>
          <p:cNvPr id="16" name="Picture 2" descr="C:\TFE\PRESENTATION\Illustrations_présentationPPT\06_TransitionS.gif"/>
          <p:cNvPicPr>
            <a:picLocks noChangeAspect="1" noChangeArrowheads="1"/>
          </p:cNvPicPr>
          <p:nvPr/>
        </p:nvPicPr>
        <p:blipFill>
          <a:blip r:embed="rId10"/>
          <a:srcRect l="74231" t="82781" r="3718" b="8868"/>
          <a:stretch>
            <a:fillRect/>
          </a:stretch>
        </p:blipFill>
        <p:spPr bwMode="auto">
          <a:xfrm>
            <a:off x="7863824" y="4142351"/>
            <a:ext cx="822976" cy="440432"/>
          </a:xfrm>
          <a:prstGeom prst="rect">
            <a:avLst/>
          </a:prstGeom>
          <a:noFill/>
        </p:spPr>
      </p:pic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6000749" y="1304923"/>
          <a:ext cx="2956467" cy="1762126"/>
        </p:xfrm>
        <a:graphic>
          <a:graphicData uri="http://schemas.openxmlformats.org/drawingml/2006/table">
            <a:tbl>
              <a:tblPr/>
              <a:tblGrid>
                <a:gridCol w="1077163"/>
                <a:gridCol w="939652"/>
                <a:gridCol w="939652"/>
              </a:tblGrid>
              <a:tr h="707739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Type de transition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Surface (ha)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Surface (%)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8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49 211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8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154 008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91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21 839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18275" y="1035055"/>
            <a:ext cx="2151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BE" dirty="0" smtClean="0"/>
              <a:t>3.	Dynamique d’anthropisation: matrice de transition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38" y="5807459"/>
            <a:ext cx="2421655" cy="828000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/>
        </p:nvGraphicFramePr>
        <p:xfrm>
          <a:off x="218275" y="254643"/>
          <a:ext cx="8562387" cy="70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18" name="Image 17" descr="Logo ULg [small]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07" y="5479015"/>
            <a:ext cx="1545884" cy="1096978"/>
          </a:xfrm>
          <a:prstGeom prst="rect">
            <a:avLst/>
          </a:prstGeom>
        </p:spPr>
      </p:pic>
      <p:pic>
        <p:nvPicPr>
          <p:cNvPr id="12" name="Picture 2" descr="C:\TFE\PRESENTATION\Illustrations_présentationPPT\06_TransitionS.gif"/>
          <p:cNvPicPr>
            <a:picLocks noChangeAspect="1" noChangeArrowheads="1"/>
          </p:cNvPicPr>
          <p:nvPr/>
        </p:nvPicPr>
        <p:blipFill>
          <a:blip r:embed="rId10"/>
          <a:srcRect l="6700" t="9218" r="3718" b="17060"/>
          <a:stretch>
            <a:fillRect/>
          </a:stretch>
        </p:blipFill>
        <p:spPr bwMode="auto">
          <a:xfrm>
            <a:off x="1449807" y="1016005"/>
            <a:ext cx="4387407" cy="5102220"/>
          </a:xfrm>
          <a:prstGeom prst="rect">
            <a:avLst/>
          </a:prstGeom>
          <a:noFill/>
        </p:spPr>
      </p:pic>
      <p:pic>
        <p:nvPicPr>
          <p:cNvPr id="15" name="Picture 2" descr="C:\TFE\PRESENTATION\Illustrations_présentationPPT\06_TransitionS.gif"/>
          <p:cNvPicPr>
            <a:picLocks noChangeAspect="1" noChangeArrowheads="1"/>
          </p:cNvPicPr>
          <p:nvPr/>
        </p:nvPicPr>
        <p:blipFill>
          <a:blip r:embed="rId10"/>
          <a:srcRect l="6665" t="84897" r="37123" b="9049"/>
          <a:stretch>
            <a:fillRect/>
          </a:stretch>
        </p:blipFill>
        <p:spPr bwMode="auto">
          <a:xfrm>
            <a:off x="5235828" y="4873561"/>
            <a:ext cx="3721388" cy="566330"/>
          </a:xfrm>
          <a:prstGeom prst="rect">
            <a:avLst/>
          </a:prstGeom>
          <a:noFill/>
        </p:spPr>
      </p:pic>
      <p:pic>
        <p:nvPicPr>
          <p:cNvPr id="16" name="Picture 2" descr="C:\TFE\PRESENTATION\Illustrations_présentationPPT\06_TransitionS.gif"/>
          <p:cNvPicPr>
            <a:picLocks noChangeAspect="1" noChangeArrowheads="1"/>
          </p:cNvPicPr>
          <p:nvPr/>
        </p:nvPicPr>
        <p:blipFill>
          <a:blip r:embed="rId10"/>
          <a:srcRect l="74231" t="82781" r="3718" b="8868"/>
          <a:stretch>
            <a:fillRect/>
          </a:stretch>
        </p:blipFill>
        <p:spPr bwMode="auto">
          <a:xfrm>
            <a:off x="7863824" y="4142351"/>
            <a:ext cx="822976" cy="440432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218275" y="1035055"/>
            <a:ext cx="2151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BE" dirty="0" smtClean="0"/>
              <a:t>3.	Dynamique d’anthropisation: matrice de transition</a:t>
            </a:r>
            <a:endParaRPr lang="fr-BE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6048591" y="1223468"/>
          <a:ext cx="2782632" cy="2023831"/>
        </p:xfrm>
        <a:graphic>
          <a:graphicData uri="http://schemas.openxmlformats.org/drawingml/2006/table">
            <a:tbl>
              <a:tblPr/>
              <a:tblGrid>
                <a:gridCol w="927544"/>
                <a:gridCol w="927544"/>
                <a:gridCol w="927544"/>
              </a:tblGrid>
              <a:tr h="454898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Type de transition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Surface (ha)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Surface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16 819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30 175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154 008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17 854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91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Graphique 13"/>
          <p:cNvGraphicFramePr/>
          <p:nvPr/>
        </p:nvGraphicFramePr>
        <p:xfrm>
          <a:off x="4844321" y="3671279"/>
          <a:ext cx="4141470" cy="296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38" y="5807459"/>
            <a:ext cx="2421655" cy="828000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/>
        </p:nvGraphicFramePr>
        <p:xfrm>
          <a:off x="218275" y="254643"/>
          <a:ext cx="8562387" cy="70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18" name="Image 17" descr="Logo ULg [small]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07" y="5479015"/>
            <a:ext cx="1545884" cy="109697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25138" y="1162051"/>
            <a:ext cx="679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BE" dirty="0" smtClean="0"/>
              <a:t>3.	Dynamique d’anthropisation: impact sur les écosystèmes forestiers</a:t>
            </a:r>
            <a:endParaRPr lang="fr-BE" dirty="0"/>
          </a:p>
        </p:txBody>
      </p:sp>
      <p:sp>
        <p:nvSpPr>
          <p:cNvPr id="17" name="ZoneTexte 16"/>
          <p:cNvSpPr txBox="1"/>
          <p:nvPr/>
        </p:nvSpPr>
        <p:spPr>
          <a:xfrm>
            <a:off x="218275" y="1828800"/>
            <a:ext cx="84685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BE" sz="2000" dirty="0" smtClean="0"/>
              <a:t> </a:t>
            </a:r>
            <a:r>
              <a:rPr lang="fr-BE" sz="2000" b="1" dirty="0" smtClean="0"/>
              <a:t>Surface bâtie: + 16%</a:t>
            </a:r>
            <a:r>
              <a:rPr lang="fr-BE" sz="2000" dirty="0" smtClean="0"/>
              <a:t> (719 ha)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BE" sz="2000" dirty="0" smtClean="0"/>
              <a:t> </a:t>
            </a:r>
            <a:r>
              <a:rPr lang="fr-BE" sz="2000" b="1" dirty="0" smtClean="0"/>
              <a:t>Forêt: -7% </a:t>
            </a:r>
            <a:r>
              <a:rPr lang="fr-BE" sz="2000" dirty="0" smtClean="0"/>
              <a:t> (8 738 ha) et emprise spatiale des </a:t>
            </a:r>
            <a:r>
              <a:rPr lang="fr-BE" sz="2000" b="1" dirty="0" smtClean="0"/>
              <a:t>surfaces </a:t>
            </a:r>
            <a:r>
              <a:rPr lang="fr-BE" sz="2000" b="1" dirty="0" err="1" smtClean="0"/>
              <a:t>anthropisées</a:t>
            </a:r>
            <a:r>
              <a:rPr lang="fr-BE" sz="2000" dirty="0" smtClean="0"/>
              <a:t>: </a:t>
            </a:r>
            <a:r>
              <a:rPr lang="fr-BE" sz="2000" b="1" dirty="0" smtClean="0"/>
              <a:t>+ 9% </a:t>
            </a:r>
            <a:r>
              <a:rPr lang="fr-BE" sz="2000" dirty="0" smtClean="0"/>
              <a:t>(8 738 ha)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BE" sz="2000" dirty="0" smtClean="0"/>
              <a:t> Impact sur le milieu naturel (</a:t>
            </a:r>
            <a:r>
              <a:rPr lang="fr-BE" sz="2000" b="1" dirty="0" smtClean="0"/>
              <a:t>surfaces </a:t>
            </a:r>
            <a:r>
              <a:rPr lang="fr-BE" sz="2000" b="1" dirty="0" err="1" smtClean="0"/>
              <a:t>anthropisées</a:t>
            </a:r>
            <a:r>
              <a:rPr lang="fr-BE" sz="2000" b="1" dirty="0" smtClean="0"/>
              <a:t> hors bâti</a:t>
            </a:r>
            <a:r>
              <a:rPr lang="fr-BE" sz="2000" dirty="0" smtClean="0"/>
              <a:t>): </a:t>
            </a:r>
            <a:r>
              <a:rPr lang="fr-BE" sz="2000" b="1" dirty="0" smtClean="0"/>
              <a:t>+ 9% </a:t>
            </a:r>
            <a:r>
              <a:rPr lang="fr-BE" sz="2000" dirty="0" smtClean="0"/>
              <a:t>(8 019 ha)</a:t>
            </a:r>
          </a:p>
          <a:p>
            <a:pPr>
              <a:lnSpc>
                <a:spcPct val="150000"/>
              </a:lnSpc>
            </a:pPr>
            <a:r>
              <a:rPr lang="fr-BE" sz="2000" dirty="0" smtClean="0"/>
              <a:t>… par rapport à la surface de 2002</a:t>
            </a:r>
            <a:endParaRPr lang="fr-BE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 GxABT [small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38" y="5807459"/>
            <a:ext cx="2421655" cy="8280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18" name="Image 17" descr="Logo ULg [small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07" y="5479015"/>
            <a:ext cx="1545884" cy="109697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22115" y="2751207"/>
            <a:ext cx="5438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4000" dirty="0" smtClean="0"/>
              <a:t>Merci de votre attention!</a:t>
            </a:r>
            <a:endParaRPr lang="fr-BE" sz="4000" dirty="0"/>
          </a:p>
        </p:txBody>
      </p:sp>
      <p:sp>
        <p:nvSpPr>
          <p:cNvPr id="8" name="ZoneTexte 7"/>
          <p:cNvSpPr txBox="1"/>
          <p:nvPr/>
        </p:nvSpPr>
        <p:spPr>
          <a:xfrm>
            <a:off x="1945646" y="5124450"/>
            <a:ext cx="549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Images Spot © CNES (2012), distribution Spot Image S.A.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4"/>
          <p:cNvGrpSpPr/>
          <p:nvPr/>
        </p:nvGrpSpPr>
        <p:grpSpPr>
          <a:xfrm>
            <a:off x="218275" y="5479015"/>
            <a:ext cx="8751554" cy="1156444"/>
            <a:chOff x="218275" y="4288495"/>
            <a:chExt cx="8562388" cy="1156444"/>
          </a:xfrm>
        </p:grpSpPr>
        <p:pic>
          <p:nvPicPr>
            <p:cNvPr id="6" name="Image 5" descr="Logo GxABT [small]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275" y="4616939"/>
              <a:ext cx="2365714" cy="828000"/>
            </a:xfrm>
            <a:prstGeom prst="rect">
              <a:avLst/>
            </a:prstGeom>
          </p:spPr>
        </p:pic>
        <p:pic>
          <p:nvPicPr>
            <p:cNvPr id="7" name="Image 6" descr="Logo ULg [small]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70947" y="4288495"/>
              <a:ext cx="1509716" cy="1096978"/>
            </a:xfrm>
            <a:prstGeom prst="rect">
              <a:avLst/>
            </a:prstGeom>
          </p:spPr>
        </p:pic>
      </p:grpSp>
      <p:sp>
        <p:nvSpPr>
          <p:cNvPr id="8" name="Tekstvak 7"/>
          <p:cNvSpPr txBox="1"/>
          <p:nvPr/>
        </p:nvSpPr>
        <p:spPr>
          <a:xfrm>
            <a:off x="218275" y="4238178"/>
            <a:ext cx="87515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Evolution de la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matrice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paysagère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sous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l’influence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l’anthropisation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modèle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15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dominance de la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forêt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; (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début du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développement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l’agriculture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; (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co-dominance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forêt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-agriculture; (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augmentation de la dominance de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l’agriculture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; (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 dominance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maximale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agriculture; (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début du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développement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urbain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; (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co-dominance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urbanisation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-agriculture; (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dominance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urbanisation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; (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é</a:t>
            </a:r>
            <a:r>
              <a:rPr lang="en-US" sz="1500" smtClean="0">
                <a:latin typeface="Arial" pitchFamily="34" charset="0"/>
                <a:cs typeface="Arial" pitchFamily="34" charset="0"/>
              </a:rPr>
              <a:t>quilibre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hypothèse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).</a:t>
            </a:r>
            <a:endParaRPr lang="fr-BE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Afbeelding 8" descr="fig_matrix_anthropogenic.jpg"/>
          <p:cNvPicPr>
            <a:picLocks noChangeAspect="1"/>
          </p:cNvPicPr>
          <p:nvPr/>
        </p:nvPicPr>
        <p:blipFill>
          <a:blip r:embed="rId5"/>
          <a:srcRect t="13122" b="15318"/>
          <a:stretch>
            <a:fillRect/>
          </a:stretch>
        </p:blipFill>
        <p:spPr>
          <a:xfrm>
            <a:off x="812806" y="174175"/>
            <a:ext cx="7496476" cy="402336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4"/>
          <p:cNvGrpSpPr/>
          <p:nvPr/>
        </p:nvGrpSpPr>
        <p:grpSpPr>
          <a:xfrm>
            <a:off x="218274" y="5479015"/>
            <a:ext cx="8752105" cy="1156444"/>
            <a:chOff x="218275" y="4288495"/>
            <a:chExt cx="8562388" cy="1156444"/>
          </a:xfrm>
        </p:grpSpPr>
        <p:pic>
          <p:nvPicPr>
            <p:cNvPr id="6" name="Image 5" descr="Logo GxABT [small]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275" y="4616939"/>
              <a:ext cx="2365714" cy="828000"/>
            </a:xfrm>
            <a:prstGeom prst="rect">
              <a:avLst/>
            </a:prstGeom>
          </p:spPr>
        </p:pic>
        <p:pic>
          <p:nvPicPr>
            <p:cNvPr id="7" name="Image 6" descr="Logo ULg [small]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70947" y="4288495"/>
              <a:ext cx="1509716" cy="1096978"/>
            </a:xfrm>
            <a:prstGeom prst="rect">
              <a:avLst/>
            </a:prstGeom>
          </p:spPr>
        </p:pic>
      </p:grp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/>
          <a:srcRect l="50518" t="5090" r="3342"/>
          <a:stretch>
            <a:fillRect/>
          </a:stretch>
        </p:blipFill>
        <p:spPr bwMode="auto">
          <a:xfrm rot="5400000">
            <a:off x="2410530" y="-1405336"/>
            <a:ext cx="4437210" cy="801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1001486" y="4996075"/>
            <a:ext cx="7184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400" i="1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Fahrig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(2005).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landscape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perspective important? In: J.A.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Wiens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&amp; M.R. Moss (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eds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.), Issues and perspectives in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landscape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ecology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. Cambridge University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Press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.</a:t>
            </a:r>
            <a:endParaRPr lang="fr-BE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4"/>
          <p:cNvGrpSpPr/>
          <p:nvPr/>
        </p:nvGrpSpPr>
        <p:grpSpPr>
          <a:xfrm>
            <a:off x="218274" y="5479015"/>
            <a:ext cx="8751557" cy="1156444"/>
            <a:chOff x="218275" y="4288495"/>
            <a:chExt cx="8562388" cy="1156444"/>
          </a:xfrm>
        </p:grpSpPr>
        <p:pic>
          <p:nvPicPr>
            <p:cNvPr id="6" name="Image 5" descr="Logo GxABT [small]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275" y="4616939"/>
              <a:ext cx="2365714" cy="828000"/>
            </a:xfrm>
            <a:prstGeom prst="rect">
              <a:avLst/>
            </a:prstGeom>
          </p:spPr>
        </p:pic>
        <p:pic>
          <p:nvPicPr>
            <p:cNvPr id="7" name="Image 6" descr="Logo ULg [small]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70947" y="4288495"/>
              <a:ext cx="1509716" cy="1096978"/>
            </a:xfrm>
            <a:prstGeom prst="rect">
              <a:avLst/>
            </a:prstGeom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275" y="125118"/>
            <a:ext cx="4015195" cy="559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6949" y="612095"/>
            <a:ext cx="4372883" cy="267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4596948" y="3918857"/>
            <a:ext cx="4372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400" i="1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Skole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&amp; C.J. Tucker (1993). Tropical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deforestation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and habitat fragmentation in the Amazon: Satellite data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1978 to 1988. Science, 260, 1905-1910.</a:t>
            </a:r>
            <a:endParaRPr lang="fr-BE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4"/>
          <p:cNvGrpSpPr/>
          <p:nvPr/>
        </p:nvGrpSpPr>
        <p:grpSpPr>
          <a:xfrm>
            <a:off x="218274" y="5479015"/>
            <a:ext cx="8775255" cy="1156444"/>
            <a:chOff x="218275" y="4288495"/>
            <a:chExt cx="8562388" cy="1156444"/>
          </a:xfrm>
        </p:grpSpPr>
        <p:pic>
          <p:nvPicPr>
            <p:cNvPr id="6" name="Image 5" descr="Logo GxABT [small]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275" y="4616939"/>
              <a:ext cx="2365714" cy="828000"/>
            </a:xfrm>
            <a:prstGeom prst="rect">
              <a:avLst/>
            </a:prstGeom>
          </p:spPr>
        </p:pic>
        <p:pic>
          <p:nvPicPr>
            <p:cNvPr id="7" name="Image 6" descr="Logo ULg [small]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70947" y="4288495"/>
              <a:ext cx="1509716" cy="1096978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743" y="420949"/>
            <a:ext cx="8503920" cy="457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276743" y="5065488"/>
            <a:ext cx="8503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Bogaert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et al. (2011). Forest fragmentation: causes,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ecological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impacts and implications for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landscape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management. In: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C. Li et al. (eds.), Landscape ecology in forest management and conservation. Higher Education Press &amp; Springer-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Verlag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.</a:t>
            </a:r>
            <a:endParaRPr lang="fr-BE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4"/>
          <p:cNvGrpSpPr/>
          <p:nvPr/>
        </p:nvGrpSpPr>
        <p:grpSpPr>
          <a:xfrm>
            <a:off x="148824" y="5479015"/>
            <a:ext cx="8885109" cy="1156444"/>
            <a:chOff x="218275" y="4288495"/>
            <a:chExt cx="8562388" cy="1156444"/>
          </a:xfrm>
        </p:grpSpPr>
        <p:pic>
          <p:nvPicPr>
            <p:cNvPr id="6" name="Image 5" descr="Logo GxABT [small]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275" y="4616939"/>
              <a:ext cx="2365714" cy="828000"/>
            </a:xfrm>
            <a:prstGeom prst="rect">
              <a:avLst/>
            </a:prstGeom>
          </p:spPr>
        </p:pic>
        <p:pic>
          <p:nvPicPr>
            <p:cNvPr id="7" name="Image 6" descr="Logo ULg [small]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70947" y="4288495"/>
              <a:ext cx="1509716" cy="1096978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113" y="255147"/>
            <a:ext cx="875919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218275" y="5065488"/>
            <a:ext cx="8562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Bogaert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et al. (2011). Forest fragmentation: causes,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ecological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impacts and implications for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landscape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management. In: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C. Li et al. (eds.), Landscape ecology in forest management and conservation. Higher Education Press &amp; Springer-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Verlag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.</a:t>
            </a:r>
            <a:endParaRPr lang="fr-BE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4"/>
          <p:cNvGrpSpPr/>
          <p:nvPr/>
        </p:nvGrpSpPr>
        <p:grpSpPr>
          <a:xfrm>
            <a:off x="192873" y="5479015"/>
            <a:ext cx="8787355" cy="1156444"/>
            <a:chOff x="218275" y="4288495"/>
            <a:chExt cx="8562388" cy="1156444"/>
          </a:xfrm>
        </p:grpSpPr>
        <p:pic>
          <p:nvPicPr>
            <p:cNvPr id="6" name="Image 5" descr="Logo GxABT [small]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275" y="4616939"/>
              <a:ext cx="2365714" cy="828000"/>
            </a:xfrm>
            <a:prstGeom prst="rect">
              <a:avLst/>
            </a:prstGeom>
          </p:spPr>
        </p:pic>
        <p:pic>
          <p:nvPicPr>
            <p:cNvPr id="7" name="Image 6" descr="Logo ULg [small]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70947" y="4288495"/>
              <a:ext cx="1509716" cy="1096978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654" y="91865"/>
            <a:ext cx="8778240" cy="500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218275" y="5065488"/>
            <a:ext cx="87196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Bogaert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et al. (2011). Forest fragmentation: causes,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ecological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impacts and implications for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landscape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management. In: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C. Li et al. (eds.), Landscape ecology in forest management and conservation. Higher Education Press &amp; Springer-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Verlag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.</a:t>
            </a:r>
            <a:endParaRPr lang="fr-BE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4"/>
          <p:cNvGrpSpPr/>
          <p:nvPr/>
        </p:nvGrpSpPr>
        <p:grpSpPr>
          <a:xfrm>
            <a:off x="218274" y="5479015"/>
            <a:ext cx="8767517" cy="1156444"/>
            <a:chOff x="218275" y="4288495"/>
            <a:chExt cx="8562388" cy="1156444"/>
          </a:xfrm>
        </p:grpSpPr>
        <p:pic>
          <p:nvPicPr>
            <p:cNvPr id="6" name="Image 5" descr="Logo GxABT [small]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275" y="4616939"/>
              <a:ext cx="2365714" cy="828000"/>
            </a:xfrm>
            <a:prstGeom prst="rect">
              <a:avLst/>
            </a:prstGeom>
          </p:spPr>
        </p:pic>
        <p:pic>
          <p:nvPicPr>
            <p:cNvPr id="7" name="Image 6" descr="Logo ULg [small]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70947" y="4288495"/>
              <a:ext cx="1509716" cy="1096978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112" y="135182"/>
            <a:ext cx="8869680" cy="484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218275" y="5065488"/>
            <a:ext cx="8767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Bogaert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et al. (2011). Forest fragmentation: causes,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ecological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impacts and implications for </a:t>
            </a:r>
            <a:r>
              <a:rPr lang="fr-BE" sz="1400" i="1" dirty="0" err="1" smtClean="0">
                <a:latin typeface="Arial" pitchFamily="34" charset="0"/>
                <a:cs typeface="Arial" pitchFamily="34" charset="0"/>
              </a:rPr>
              <a:t>landscape</a:t>
            </a:r>
            <a:r>
              <a:rPr lang="fr-BE" sz="1400" i="1" dirty="0" smtClean="0">
                <a:latin typeface="Arial" pitchFamily="34" charset="0"/>
                <a:cs typeface="Arial" pitchFamily="34" charset="0"/>
              </a:rPr>
              <a:t> management. In: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C. Li et al. (eds.), Landscape ecology in forest management and conservation. Higher Education Press &amp; Springer-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Verlag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.</a:t>
            </a:r>
            <a:endParaRPr lang="fr-BE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725F-4EF2-5242-8FDB-F8F99D6F0A3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19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1390</Words>
  <Application>Microsoft Office PowerPoint</Application>
  <PresentationFormat>Affichage à l'écran (4:3)</PresentationFormat>
  <Paragraphs>217</Paragraphs>
  <Slides>28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Company>Gembloux Agro-Bio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en ARIAL</dc:title>
  <dc:creator>Quanah Zimmerman</dc:creator>
  <cp:lastModifiedBy>marie</cp:lastModifiedBy>
  <cp:revision>171</cp:revision>
  <dcterms:created xsi:type="dcterms:W3CDTF">2012-09-14T07:15:50Z</dcterms:created>
  <dcterms:modified xsi:type="dcterms:W3CDTF">2012-10-23T18:13:01Z</dcterms:modified>
</cp:coreProperties>
</file>