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95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sans titre" id="{16086755-4F87-43F0-B4FF-1E39431ADAEB}">
          <p14:sldIdLst/>
        </p14:section>
        <p14:section name="Section par défaut" id="{3F70F422-57C3-F746-8AE6-1EF9F11325D8}">
          <p14:sldIdLst>
            <p14:sldId id="29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F0A"/>
    <a:srgbClr val="00CC00"/>
    <a:srgbClr val="C845AC"/>
    <a:srgbClr val="640FB5"/>
    <a:srgbClr val="430B60"/>
    <a:srgbClr val="412760"/>
    <a:srgbClr val="360960"/>
    <a:srgbClr val="60075A"/>
    <a:srgbClr val="000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 autoAdjust="0"/>
    <p:restoredTop sz="90385" autoAdjust="0"/>
  </p:normalViewPr>
  <p:slideViewPr>
    <p:cSldViewPr>
      <p:cViewPr>
        <p:scale>
          <a:sx n="60" d="100"/>
          <a:sy n="60" d="100"/>
        </p:scale>
        <p:origin x="-1328" y="-5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08FB64-ECDB-494D-9A4D-0D2D26AF8539}" type="datetimeFigureOut">
              <a:rPr lang="fr-BE" smtClean="0"/>
              <a:pPr/>
              <a:t>23/11/12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C1893-9444-48C9-9296-E767705C73DE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22803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dirty="0" smtClean="0"/>
              <a:t>Ladies and gentlemen, dear </a:t>
            </a:r>
            <a:r>
              <a:rPr lang="en-GB" noProof="0" dirty="0" smtClean="0"/>
              <a:t>colleagues.</a:t>
            </a:r>
          </a:p>
          <a:p>
            <a:pPr lvl="1"/>
            <a:endParaRPr lang="en-GB" noProof="0" dirty="0" smtClean="0"/>
          </a:p>
          <a:p>
            <a:pPr lvl="1"/>
            <a:r>
              <a:rPr lang="en-GB" noProof="0" dirty="0" smtClean="0"/>
              <a:t>I would like to thank </a:t>
            </a:r>
            <a:r>
              <a:rPr lang="en-GB" noProof="0" dirty="0" err="1" smtClean="0"/>
              <a:t>Eurox</a:t>
            </a:r>
            <a:r>
              <a:rPr lang="en-GB" noProof="0" dirty="0" smtClean="0"/>
              <a:t> for organising this work-shop</a:t>
            </a:r>
            <a:r>
              <a:rPr lang="en-GB" baseline="0" noProof="0" dirty="0" smtClean="0"/>
              <a:t> and for giving me the opportunity to participate actively in it.</a:t>
            </a:r>
          </a:p>
          <a:p>
            <a:pPr lvl="1"/>
            <a:endParaRPr lang="en-GB" baseline="0" noProof="0" dirty="0" smtClean="0"/>
          </a:p>
          <a:p>
            <a:pPr lvl="1"/>
            <a:r>
              <a:rPr lang="en-GB" baseline="0" noProof="0" dirty="0" smtClean="0"/>
              <a:t>This lecture is focused on shed blood management during cardiac surgery: One way to improve the quality of CPB? 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C1893-9444-48C9-9296-E767705C73DE}" type="slidenum">
              <a:rPr lang="fr-BE" smtClean="0"/>
              <a:pPr/>
              <a:t>1</a:t>
            </a:fld>
            <a:endParaRPr lang="fr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DB65-58B2-4784-8264-39E56F0370C5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23/11/12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perfusionniste CHU de Liège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50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35D4-E2D8-4073-B9AD-3EFCE10A6226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23/11/12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perfusionniste CHU de Liège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2574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124F-5902-4228-8EFD-A758FABCA7D5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23/11/12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perfusionniste CHU de Liège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6251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AF9CF45-0DBD-4CAA-9CE1-40270AC42062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23/11/12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perfusionniste CHU de Liège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09FF3C4-47DA-42DD-A5F1-EE3C6763345A}" type="slidenum">
              <a:rPr lang="fr-FR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40728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9A4C-EAD3-4D47-BD2A-3D4B3F7E54B8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23/11/12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perfusionniste CHU de Liège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3583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11AA7-5651-46D3-A0B8-62E121AC0C10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23/11/12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perfusionniste CHU de Liège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03002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DD7B3-E086-4560-85B3-D75E46879312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23/11/12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perfusionniste CHU de Liège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53996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E6EA-BD72-44DA-85F7-7C2CA06A54FC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23/11/12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perfusionniste CHU de Liège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3584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32028-3A17-4E93-8298-3A47EBDF0DC3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23/11/12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perfusionniste CHU de Liège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7832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1CC2F-8126-4AD3-B71D-1B06947CC988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23/11/12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perfusionniste CHU de Liège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72385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188E7-6DCA-46E4-B783-697F3BD14B6A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23/11/12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perfusionniste CHU de Liège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47669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32B3D45-F520-458F-8FB1-C56E0EE586BA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23/11/12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perfusionniste CHU de Liège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4528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11F8990-4046-4D0A-9AF3-AA2A691F8BDB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23/11/12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perfusionniste CHU de Liège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0453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564904"/>
            <a:ext cx="9144000" cy="2578298"/>
          </a:xfrm>
        </p:spPr>
        <p:txBody>
          <a:bodyPr>
            <a:normAutofit fontScale="90000"/>
          </a:bodyPr>
          <a:lstStyle/>
          <a:p>
            <a:pPr algn="ctr"/>
            <a:r>
              <a:rPr lang="fr-BE" sz="29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Cardiac surgery and shed blood management: </a:t>
            </a:r>
            <a:br>
              <a:rPr lang="fr-BE" sz="29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r-BE" sz="29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one way to improve the quality of cardioplumonary bypass?</a:t>
            </a:r>
            <a:br>
              <a:rPr lang="fr-BE" sz="29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r-BE" sz="29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fr-BE" sz="29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r-BE" sz="13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MG LAGNY</a:t>
            </a:r>
            <a:r>
              <a:rPr lang="fr-BE" sz="1300" baseline="300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fr-BE" sz="13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F </a:t>
            </a:r>
            <a:r>
              <a:rPr lang="fr-BE" sz="13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BLAFFART</a:t>
            </a:r>
            <a:r>
              <a:rPr lang="fr-BE" sz="1300" baseline="300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fr-BE" sz="13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JN KOCH</a:t>
            </a:r>
            <a:r>
              <a:rPr lang="fr-BE" sz="1300" baseline="300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fr-BE" sz="13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 A GOTHOT</a:t>
            </a:r>
            <a:r>
              <a:rPr lang="fr-BE" sz="1300" baseline="300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fr-BE" sz="13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JO DEFRAIGNE</a:t>
            </a:r>
            <a:r>
              <a:rPr lang="fr-BE" sz="1300" baseline="300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fr-BE" sz="13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  <a:br>
              <a:rPr lang="fr-BE" sz="13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r-BE" sz="29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br>
              <a:rPr lang="fr-BE" sz="29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FR" sz="2000" dirty="0">
              <a:solidFill>
                <a:srgbClr val="000090"/>
              </a:solidFill>
              <a:effectLst/>
              <a:latin typeface="Verdana"/>
              <a:cs typeface="Verdana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4869160"/>
            <a:ext cx="8820472" cy="165618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endParaRPr lang="en-GB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" indent="0">
              <a:buNone/>
            </a:pPr>
            <a:r>
              <a:rPr lang="en-GB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1. ECCP Department of Cardiovascular and Thoracic Surgery, CHU Lg.</a:t>
            </a:r>
          </a:p>
          <a:p>
            <a:pPr marL="36576" indent="0">
              <a:buNone/>
            </a:pPr>
            <a:r>
              <a:rPr lang="en-GB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2. </a:t>
            </a:r>
            <a:r>
              <a:rPr lang="en-GB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CP Department of Cardiovascular and Thoracic Surgery, CHU Lg</a:t>
            </a:r>
            <a:r>
              <a:rPr lang="en-GB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36576" indent="0">
              <a:buNone/>
            </a:pPr>
            <a:r>
              <a:rPr lang="en-GB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GB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MD, PhD, Department of Laboratory </a:t>
            </a:r>
            <a:r>
              <a:rPr lang="en-GB" sz="12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Medecine</a:t>
            </a:r>
            <a:r>
              <a:rPr lang="en-GB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Division of Laboratory </a:t>
            </a:r>
            <a:r>
              <a:rPr lang="en-GB" sz="12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Hematology</a:t>
            </a:r>
            <a:r>
              <a:rPr lang="en-GB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and </a:t>
            </a:r>
            <a:r>
              <a:rPr lang="en-GB" sz="12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Immuno-Hematology</a:t>
            </a:r>
            <a:r>
              <a:rPr lang="en-GB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CHU Lg.</a:t>
            </a:r>
          </a:p>
          <a:p>
            <a:pPr marL="36576" indent="0">
              <a:buNone/>
            </a:pPr>
            <a:r>
              <a:rPr lang="en-GB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en-GB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MD, PhD, Department of Cardiovascular and Thoracic Surgery, CHU Lg.</a:t>
            </a:r>
            <a:endParaRPr lang="en-GB" sz="1200" b="1" dirty="0" smtClean="0">
              <a:solidFill>
                <a:srgbClr val="002060"/>
              </a:solidFill>
              <a:latin typeface="Verdana"/>
              <a:ea typeface="Verdana" pitchFamily="34" charset="0"/>
              <a:cs typeface="Verdana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31840" y="6309320"/>
            <a:ext cx="2895600" cy="365125"/>
          </a:xfrm>
        </p:spPr>
        <p:txBody>
          <a:bodyPr/>
          <a:lstStyle/>
          <a:p>
            <a:r>
              <a:rPr lang="fr-FR" dirty="0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CHU de Liège</a:t>
            </a:r>
            <a:endParaRPr lang="fr-FR" dirty="0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pic>
        <p:nvPicPr>
          <p:cNvPr id="5" name="Image 4" descr="chu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188640"/>
            <a:ext cx="2664296" cy="165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479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chnique">
  <a:themeElements>
    <a:clrScheme name="Technique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que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qu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133</Words>
  <Application>Microsoft Macintosh PowerPoint</Application>
  <PresentationFormat>Présentation à l'écran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Technique</vt:lpstr>
      <vt:lpstr>Cardiac surgery and shed blood management:  one way to improve the quality of cardioplumonary bypass?  MG LAGNY1, F BLAFFART1, JN KOCH2,  A GOTHOT3, JO DEFRAIGNE4 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Marc</dc:creator>
  <cp:lastModifiedBy>Marc Lagny</cp:lastModifiedBy>
  <cp:revision>276</cp:revision>
  <dcterms:created xsi:type="dcterms:W3CDTF">2012-07-16T11:51:34Z</dcterms:created>
  <dcterms:modified xsi:type="dcterms:W3CDTF">2012-11-23T08:29:55Z</dcterms:modified>
</cp:coreProperties>
</file>