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diagrams/colors1.xml" ContentType="application/vnd.openxmlformats-officedocument.drawingml.diagramColor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Default Extension="wdp" ContentType="image/vnd.ms-photo"/>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7" r:id="rId2"/>
  </p:sldIdLst>
  <p:sldSz cx="7561263" cy="10369550"/>
  <p:notesSz cx="6669088" cy="9928225"/>
  <p:defaultTextStyle>
    <a:defPPr>
      <a:defRPr lang="fr-FR"/>
    </a:defPPr>
    <a:lvl1pPr marL="0" algn="l" defTabSz="935281" rtl="0" eaLnBrk="1" latinLnBrk="0" hangingPunct="1">
      <a:defRPr sz="1800" kern="1200">
        <a:solidFill>
          <a:schemeClr val="tx1"/>
        </a:solidFill>
        <a:latin typeface="+mn-lt"/>
        <a:ea typeface="+mn-ea"/>
        <a:cs typeface="+mn-cs"/>
      </a:defRPr>
    </a:lvl1pPr>
    <a:lvl2pPr marL="467641" algn="l" defTabSz="935281" rtl="0" eaLnBrk="1" latinLnBrk="0" hangingPunct="1">
      <a:defRPr sz="1800" kern="1200">
        <a:solidFill>
          <a:schemeClr val="tx1"/>
        </a:solidFill>
        <a:latin typeface="+mn-lt"/>
        <a:ea typeface="+mn-ea"/>
        <a:cs typeface="+mn-cs"/>
      </a:defRPr>
    </a:lvl2pPr>
    <a:lvl3pPr marL="935281" algn="l" defTabSz="935281" rtl="0" eaLnBrk="1" latinLnBrk="0" hangingPunct="1">
      <a:defRPr sz="1800" kern="1200">
        <a:solidFill>
          <a:schemeClr val="tx1"/>
        </a:solidFill>
        <a:latin typeface="+mn-lt"/>
        <a:ea typeface="+mn-ea"/>
        <a:cs typeface="+mn-cs"/>
      </a:defRPr>
    </a:lvl3pPr>
    <a:lvl4pPr marL="1402920" algn="l" defTabSz="935281" rtl="0" eaLnBrk="1" latinLnBrk="0" hangingPunct="1">
      <a:defRPr sz="1800" kern="1200">
        <a:solidFill>
          <a:schemeClr val="tx1"/>
        </a:solidFill>
        <a:latin typeface="+mn-lt"/>
        <a:ea typeface="+mn-ea"/>
        <a:cs typeface="+mn-cs"/>
      </a:defRPr>
    </a:lvl4pPr>
    <a:lvl5pPr marL="1870560" algn="l" defTabSz="935281" rtl="0" eaLnBrk="1" latinLnBrk="0" hangingPunct="1">
      <a:defRPr sz="1800" kern="1200">
        <a:solidFill>
          <a:schemeClr val="tx1"/>
        </a:solidFill>
        <a:latin typeface="+mn-lt"/>
        <a:ea typeface="+mn-ea"/>
        <a:cs typeface="+mn-cs"/>
      </a:defRPr>
    </a:lvl5pPr>
    <a:lvl6pPr marL="2338201" algn="l" defTabSz="935281" rtl="0" eaLnBrk="1" latinLnBrk="0" hangingPunct="1">
      <a:defRPr sz="1800" kern="1200">
        <a:solidFill>
          <a:schemeClr val="tx1"/>
        </a:solidFill>
        <a:latin typeface="+mn-lt"/>
        <a:ea typeface="+mn-ea"/>
        <a:cs typeface="+mn-cs"/>
      </a:defRPr>
    </a:lvl6pPr>
    <a:lvl7pPr marL="2805840" algn="l" defTabSz="935281" rtl="0" eaLnBrk="1" latinLnBrk="0" hangingPunct="1">
      <a:defRPr sz="1800" kern="1200">
        <a:solidFill>
          <a:schemeClr val="tx1"/>
        </a:solidFill>
        <a:latin typeface="+mn-lt"/>
        <a:ea typeface="+mn-ea"/>
        <a:cs typeface="+mn-cs"/>
      </a:defRPr>
    </a:lvl7pPr>
    <a:lvl8pPr marL="3273479" algn="l" defTabSz="935281" rtl="0" eaLnBrk="1" latinLnBrk="0" hangingPunct="1">
      <a:defRPr sz="1800" kern="1200">
        <a:solidFill>
          <a:schemeClr val="tx1"/>
        </a:solidFill>
        <a:latin typeface="+mn-lt"/>
        <a:ea typeface="+mn-ea"/>
        <a:cs typeface="+mn-cs"/>
      </a:defRPr>
    </a:lvl8pPr>
    <a:lvl9pPr marL="3741121" algn="l" defTabSz="935281"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176" y="3042"/>
      </p:cViewPr>
      <p:guideLst>
        <p:guide orient="horz" pos="3267"/>
        <p:guide pos="2381"/>
      </p:guideLst>
    </p:cSldViewPr>
  </p:slideViewPr>
  <p:notesTextViewPr>
    <p:cViewPr>
      <p:scale>
        <a:sx n="1" d="1"/>
        <a:sy n="1" d="1"/>
      </p:scale>
      <p:origin x="0" y="0"/>
    </p:cViewPr>
  </p:notesTextViewPr>
  <p:notesViewPr>
    <p:cSldViewPr>
      <p:cViewPr varScale="1">
        <p:scale>
          <a:sx n="62" d="100"/>
          <a:sy n="62" d="100"/>
        </p:scale>
        <p:origin x="-2922" y="-96"/>
      </p:cViewPr>
      <p:guideLst>
        <p:guide orient="horz" pos="3127"/>
        <p:guide pos="210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F8FE6E-7114-42EF-9828-14B1FC31B597}" type="doc">
      <dgm:prSet loTypeId="urn:microsoft.com/office/officeart/2005/8/layout/hierarchy2" loCatId="hierarchy" qsTypeId="urn:microsoft.com/office/officeart/2005/8/quickstyle/simple1" qsCatId="simple" csTypeId="urn:microsoft.com/office/officeart/2005/8/colors/accent1_1" csCatId="accent1" phldr="1"/>
      <dgm:spPr/>
      <dgm:t>
        <a:bodyPr/>
        <a:lstStyle/>
        <a:p>
          <a:endParaRPr lang="fr-BE"/>
        </a:p>
      </dgm:t>
    </dgm:pt>
    <dgm:pt modelId="{D5E78AA4-1A79-4FA6-8A6E-D26FD11599E4}">
      <dgm:prSet phldrT="[Texte]" custT="1"/>
      <dgm:spPr/>
      <dgm:t>
        <a:bodyPr/>
        <a:lstStyle/>
        <a:p>
          <a:r>
            <a:rPr lang="fr-BE" sz="1200" dirty="0" smtClean="0"/>
            <a:t>SBP</a:t>
          </a:r>
          <a:endParaRPr lang="fr-BE" sz="1200" dirty="0"/>
        </a:p>
      </dgm:t>
    </dgm:pt>
    <dgm:pt modelId="{64ACCBEE-8DEC-4920-AFA2-ABF9A4F6ED1F}" type="parTrans" cxnId="{5787DD10-B228-4C9F-959D-24CFDBEE4D8D}">
      <dgm:prSet/>
      <dgm:spPr/>
      <dgm:t>
        <a:bodyPr/>
        <a:lstStyle/>
        <a:p>
          <a:endParaRPr lang="fr-BE"/>
        </a:p>
      </dgm:t>
    </dgm:pt>
    <dgm:pt modelId="{0255F2C4-1BF7-41FA-9DB1-F82908E66AC4}" type="sibTrans" cxnId="{5787DD10-B228-4C9F-959D-24CFDBEE4D8D}">
      <dgm:prSet/>
      <dgm:spPr/>
      <dgm:t>
        <a:bodyPr/>
        <a:lstStyle/>
        <a:p>
          <a:endParaRPr lang="fr-BE"/>
        </a:p>
      </dgm:t>
    </dgm:pt>
    <dgm:pt modelId="{79BFC384-FF1B-46AB-AA5C-58106D4336BF}">
      <dgm:prSet phldrT="[Texte]" custT="1"/>
      <dgm:spPr/>
      <dgm:t>
        <a:bodyPr/>
        <a:lstStyle/>
        <a:p>
          <a:r>
            <a:rPr lang="fr-BE" sz="1100" dirty="0" smtClean="0"/>
            <a:t>SBP pectin</a:t>
          </a:r>
          <a:endParaRPr lang="fr-BE" sz="1100" dirty="0"/>
        </a:p>
      </dgm:t>
    </dgm:pt>
    <dgm:pt modelId="{9F77E0D2-6E4C-4990-8D2B-4633AD9D2E97}" type="parTrans" cxnId="{89F447E1-0B7D-469B-90B5-26C296285709}">
      <dgm:prSet/>
      <dgm:spPr/>
      <dgm:t>
        <a:bodyPr/>
        <a:lstStyle/>
        <a:p>
          <a:endParaRPr lang="fr-BE" dirty="0"/>
        </a:p>
      </dgm:t>
    </dgm:pt>
    <dgm:pt modelId="{112552A6-4F83-4A19-AE5B-3BDEC0AF50C7}" type="sibTrans" cxnId="{89F447E1-0B7D-469B-90B5-26C296285709}">
      <dgm:prSet/>
      <dgm:spPr/>
      <dgm:t>
        <a:bodyPr/>
        <a:lstStyle/>
        <a:p>
          <a:endParaRPr lang="fr-BE"/>
        </a:p>
      </dgm:t>
    </dgm:pt>
    <dgm:pt modelId="{A4B488E0-FEFC-4E5B-BE37-D163863FF938}">
      <dgm:prSet phldrT="[Texte]" custT="1"/>
      <dgm:spPr/>
      <dgm:t>
        <a:bodyPr/>
        <a:lstStyle/>
        <a:p>
          <a:r>
            <a:rPr lang="fr-BE" sz="1200" dirty="0" smtClean="0"/>
            <a:t>MWPOS</a:t>
          </a:r>
          <a:endParaRPr lang="fr-BE" sz="1200" dirty="0"/>
        </a:p>
      </dgm:t>
    </dgm:pt>
    <dgm:pt modelId="{00707401-35B7-4A79-A822-6029713C6802}" type="parTrans" cxnId="{16B63907-6B1A-4CCE-A394-E14941BAD68C}">
      <dgm:prSet/>
      <dgm:spPr/>
      <dgm:t>
        <a:bodyPr/>
        <a:lstStyle/>
        <a:p>
          <a:endParaRPr lang="fr-BE" dirty="0"/>
        </a:p>
      </dgm:t>
    </dgm:pt>
    <dgm:pt modelId="{D5F8F720-253E-45BE-A141-E2A496C59B6E}" type="sibTrans" cxnId="{16B63907-6B1A-4CCE-A394-E14941BAD68C}">
      <dgm:prSet/>
      <dgm:spPr/>
      <dgm:t>
        <a:bodyPr/>
        <a:lstStyle/>
        <a:p>
          <a:endParaRPr lang="fr-BE"/>
        </a:p>
      </dgm:t>
    </dgm:pt>
    <dgm:pt modelId="{641A056D-BDAF-4B27-8438-CF0557AFB1D7}">
      <dgm:prSet phldrT="[Texte]" custT="1"/>
      <dgm:spPr/>
      <dgm:t>
        <a:bodyPr/>
        <a:lstStyle/>
        <a:p>
          <a:r>
            <a:rPr lang="fr-BE" sz="1200" dirty="0" smtClean="0"/>
            <a:t>EnzPOS</a:t>
          </a:r>
          <a:endParaRPr lang="fr-BE" sz="1200" dirty="0"/>
        </a:p>
      </dgm:t>
    </dgm:pt>
    <dgm:pt modelId="{E32F4C0E-714D-4745-A3A9-CF6522F834A3}" type="parTrans" cxnId="{B86924DD-6FAE-4ECC-BD24-8944EC0F01B6}">
      <dgm:prSet/>
      <dgm:spPr/>
      <dgm:t>
        <a:bodyPr/>
        <a:lstStyle/>
        <a:p>
          <a:endParaRPr lang="fr-BE" dirty="0"/>
        </a:p>
      </dgm:t>
    </dgm:pt>
    <dgm:pt modelId="{42BBD5CA-D5DF-4809-90DE-81F777F5681E}" type="sibTrans" cxnId="{B86924DD-6FAE-4ECC-BD24-8944EC0F01B6}">
      <dgm:prSet/>
      <dgm:spPr/>
      <dgm:t>
        <a:bodyPr/>
        <a:lstStyle/>
        <a:p>
          <a:endParaRPr lang="fr-BE"/>
        </a:p>
      </dgm:t>
    </dgm:pt>
    <dgm:pt modelId="{CFD5CD10-79C3-448F-8F75-A0146119974B}">
      <dgm:prSet phldrT="[Texte]" custT="1"/>
      <dgm:spPr/>
      <dgm:t>
        <a:bodyPr/>
        <a:lstStyle/>
        <a:p>
          <a:r>
            <a:rPr lang="fr-BE" sz="800" dirty="0" smtClean="0"/>
            <a:t>140°C-10min-pH 7 (MW1)</a:t>
          </a:r>
          <a:endParaRPr lang="fr-BE" sz="800" dirty="0"/>
        </a:p>
      </dgm:t>
    </dgm:pt>
    <dgm:pt modelId="{183FD222-5757-4415-A173-9BA85D3E1313}" type="parTrans" cxnId="{73BB5807-DA3C-4150-8C96-B1268C0FBA7F}">
      <dgm:prSet/>
      <dgm:spPr/>
      <dgm:t>
        <a:bodyPr/>
        <a:lstStyle/>
        <a:p>
          <a:endParaRPr lang="fr-BE" dirty="0"/>
        </a:p>
      </dgm:t>
    </dgm:pt>
    <dgm:pt modelId="{60525B4B-85BC-4729-90EC-36FCB483BFCC}" type="sibTrans" cxnId="{73BB5807-DA3C-4150-8C96-B1268C0FBA7F}">
      <dgm:prSet/>
      <dgm:spPr/>
      <dgm:t>
        <a:bodyPr/>
        <a:lstStyle/>
        <a:p>
          <a:endParaRPr lang="fr-BE"/>
        </a:p>
      </dgm:t>
    </dgm:pt>
    <dgm:pt modelId="{BA71259F-39E7-4B90-8502-AA897DE37D92}">
      <dgm:prSet phldrT="[Texte]" custT="1"/>
      <dgm:spPr/>
      <dgm:t>
        <a:bodyPr/>
        <a:lstStyle/>
        <a:p>
          <a:r>
            <a:rPr lang="fr-BE" sz="800" dirty="0" smtClean="0"/>
            <a:t>110°C-15min-pH7 (MW2)</a:t>
          </a:r>
          <a:endParaRPr lang="fr-BE" sz="800" dirty="0"/>
        </a:p>
      </dgm:t>
    </dgm:pt>
    <dgm:pt modelId="{1C5E6366-CDDD-4EE0-BC2A-969DCB3AA285}" type="parTrans" cxnId="{D4AA6D87-9666-47E3-9047-6F55A3A6511B}">
      <dgm:prSet/>
      <dgm:spPr/>
      <dgm:t>
        <a:bodyPr/>
        <a:lstStyle/>
        <a:p>
          <a:endParaRPr lang="fr-BE" dirty="0"/>
        </a:p>
      </dgm:t>
    </dgm:pt>
    <dgm:pt modelId="{9C94B60D-7E26-48C4-BC09-E9F633A40599}" type="sibTrans" cxnId="{D4AA6D87-9666-47E3-9047-6F55A3A6511B}">
      <dgm:prSet/>
      <dgm:spPr/>
      <dgm:t>
        <a:bodyPr/>
        <a:lstStyle/>
        <a:p>
          <a:endParaRPr lang="fr-BE"/>
        </a:p>
      </dgm:t>
    </dgm:pt>
    <dgm:pt modelId="{E8CADDED-D3B0-446A-A7BB-A396D3709811}">
      <dgm:prSet phldrT="[Texte]" custT="1"/>
      <dgm:spPr/>
      <dgm:t>
        <a:bodyPr/>
        <a:lstStyle/>
        <a:p>
          <a:r>
            <a:rPr lang="fr-BE" sz="800" dirty="0" smtClean="0"/>
            <a:t>50°C-15min-pH5</a:t>
          </a:r>
          <a:endParaRPr lang="fr-BE" sz="800" dirty="0"/>
        </a:p>
      </dgm:t>
    </dgm:pt>
    <dgm:pt modelId="{9CD25B21-A58D-4898-9165-658A8AB21BA4}" type="parTrans" cxnId="{2AB21DCE-3D95-46B3-BD7E-9CD6375D0074}">
      <dgm:prSet/>
      <dgm:spPr/>
      <dgm:t>
        <a:bodyPr/>
        <a:lstStyle/>
        <a:p>
          <a:endParaRPr lang="fr-BE" dirty="0"/>
        </a:p>
      </dgm:t>
    </dgm:pt>
    <dgm:pt modelId="{73CB471A-28D8-4352-B6EE-F1B0BE8F077B}" type="sibTrans" cxnId="{2AB21DCE-3D95-46B3-BD7E-9CD6375D0074}">
      <dgm:prSet/>
      <dgm:spPr/>
      <dgm:t>
        <a:bodyPr/>
        <a:lstStyle/>
        <a:p>
          <a:endParaRPr lang="fr-BE"/>
        </a:p>
      </dgm:t>
    </dgm:pt>
    <dgm:pt modelId="{1F24F61C-58FC-4EA3-AAE0-E664FF2BA43D}" type="pres">
      <dgm:prSet presAssocID="{1EF8FE6E-7114-42EF-9828-14B1FC31B597}" presName="diagram" presStyleCnt="0">
        <dgm:presLayoutVars>
          <dgm:chPref val="1"/>
          <dgm:dir/>
          <dgm:animOne val="branch"/>
          <dgm:animLvl val="lvl"/>
          <dgm:resizeHandles val="exact"/>
        </dgm:presLayoutVars>
      </dgm:prSet>
      <dgm:spPr/>
      <dgm:t>
        <a:bodyPr/>
        <a:lstStyle/>
        <a:p>
          <a:endParaRPr lang="fr-BE"/>
        </a:p>
      </dgm:t>
    </dgm:pt>
    <dgm:pt modelId="{7D2479A6-5776-44D9-A0BF-8AAAE12689D0}" type="pres">
      <dgm:prSet presAssocID="{D5E78AA4-1A79-4FA6-8A6E-D26FD11599E4}" presName="root1" presStyleCnt="0"/>
      <dgm:spPr/>
    </dgm:pt>
    <dgm:pt modelId="{84E67EB8-26A6-4E8B-9817-85A4B57CF6FB}" type="pres">
      <dgm:prSet presAssocID="{D5E78AA4-1A79-4FA6-8A6E-D26FD11599E4}" presName="LevelOneTextNode" presStyleLbl="node0" presStyleIdx="0" presStyleCnt="1">
        <dgm:presLayoutVars>
          <dgm:chPref val="3"/>
        </dgm:presLayoutVars>
      </dgm:prSet>
      <dgm:spPr/>
      <dgm:t>
        <a:bodyPr/>
        <a:lstStyle/>
        <a:p>
          <a:endParaRPr lang="fr-BE"/>
        </a:p>
      </dgm:t>
    </dgm:pt>
    <dgm:pt modelId="{0A66A1F9-0770-4CC4-B1EA-4CE919B8EDB9}" type="pres">
      <dgm:prSet presAssocID="{D5E78AA4-1A79-4FA6-8A6E-D26FD11599E4}" presName="level2hierChild" presStyleCnt="0"/>
      <dgm:spPr/>
    </dgm:pt>
    <dgm:pt modelId="{0FDBAE38-EAFE-4CE0-85C0-290C6E1A1535}" type="pres">
      <dgm:prSet presAssocID="{9F77E0D2-6E4C-4990-8D2B-4633AD9D2E97}" presName="conn2-1" presStyleLbl="parChTrans1D2" presStyleIdx="0" presStyleCnt="1"/>
      <dgm:spPr/>
      <dgm:t>
        <a:bodyPr/>
        <a:lstStyle/>
        <a:p>
          <a:endParaRPr lang="fr-BE"/>
        </a:p>
      </dgm:t>
    </dgm:pt>
    <dgm:pt modelId="{75DAD452-CEF9-4EA8-93AD-653F58C6A8FF}" type="pres">
      <dgm:prSet presAssocID="{9F77E0D2-6E4C-4990-8D2B-4633AD9D2E97}" presName="connTx" presStyleLbl="parChTrans1D2" presStyleIdx="0" presStyleCnt="1"/>
      <dgm:spPr/>
      <dgm:t>
        <a:bodyPr/>
        <a:lstStyle/>
        <a:p>
          <a:endParaRPr lang="fr-BE"/>
        </a:p>
      </dgm:t>
    </dgm:pt>
    <dgm:pt modelId="{C6315093-CE70-465E-82A2-DD02A85101D9}" type="pres">
      <dgm:prSet presAssocID="{79BFC384-FF1B-46AB-AA5C-58106D4336BF}" presName="root2" presStyleCnt="0"/>
      <dgm:spPr/>
    </dgm:pt>
    <dgm:pt modelId="{CD7C86C8-7A3C-44EC-86F8-EF75D282E4CC}" type="pres">
      <dgm:prSet presAssocID="{79BFC384-FF1B-46AB-AA5C-58106D4336BF}" presName="LevelTwoTextNode" presStyleLbl="node2" presStyleIdx="0" presStyleCnt="1">
        <dgm:presLayoutVars>
          <dgm:chPref val="3"/>
        </dgm:presLayoutVars>
      </dgm:prSet>
      <dgm:spPr/>
      <dgm:t>
        <a:bodyPr/>
        <a:lstStyle/>
        <a:p>
          <a:endParaRPr lang="fr-BE"/>
        </a:p>
      </dgm:t>
    </dgm:pt>
    <dgm:pt modelId="{EA890ECA-D5AA-4BD6-B34C-218AA2B6A8BD}" type="pres">
      <dgm:prSet presAssocID="{79BFC384-FF1B-46AB-AA5C-58106D4336BF}" presName="level3hierChild" presStyleCnt="0"/>
      <dgm:spPr/>
    </dgm:pt>
    <dgm:pt modelId="{837E8FD0-4CAC-4B4A-ACE7-4CCE677D83CD}" type="pres">
      <dgm:prSet presAssocID="{00707401-35B7-4A79-A822-6029713C6802}" presName="conn2-1" presStyleLbl="parChTrans1D3" presStyleIdx="0" presStyleCnt="2"/>
      <dgm:spPr/>
      <dgm:t>
        <a:bodyPr/>
        <a:lstStyle/>
        <a:p>
          <a:endParaRPr lang="fr-BE"/>
        </a:p>
      </dgm:t>
    </dgm:pt>
    <dgm:pt modelId="{AE57868B-7A4E-4466-88E8-206E17CC977E}" type="pres">
      <dgm:prSet presAssocID="{00707401-35B7-4A79-A822-6029713C6802}" presName="connTx" presStyleLbl="parChTrans1D3" presStyleIdx="0" presStyleCnt="2"/>
      <dgm:spPr/>
      <dgm:t>
        <a:bodyPr/>
        <a:lstStyle/>
        <a:p>
          <a:endParaRPr lang="fr-BE"/>
        </a:p>
      </dgm:t>
    </dgm:pt>
    <dgm:pt modelId="{EB77976F-11AF-4874-B7A7-6F7DB0D1F766}" type="pres">
      <dgm:prSet presAssocID="{A4B488E0-FEFC-4E5B-BE37-D163863FF938}" presName="root2" presStyleCnt="0"/>
      <dgm:spPr/>
    </dgm:pt>
    <dgm:pt modelId="{A2C60B50-A7EE-4FC9-910B-D79AA3213DC5}" type="pres">
      <dgm:prSet presAssocID="{A4B488E0-FEFC-4E5B-BE37-D163863FF938}" presName="LevelTwoTextNode" presStyleLbl="node3" presStyleIdx="0" presStyleCnt="2">
        <dgm:presLayoutVars>
          <dgm:chPref val="3"/>
        </dgm:presLayoutVars>
      </dgm:prSet>
      <dgm:spPr/>
      <dgm:t>
        <a:bodyPr/>
        <a:lstStyle/>
        <a:p>
          <a:endParaRPr lang="fr-BE"/>
        </a:p>
      </dgm:t>
    </dgm:pt>
    <dgm:pt modelId="{3493EA5C-38A5-44BB-90E2-ACFEFBB024A4}" type="pres">
      <dgm:prSet presAssocID="{A4B488E0-FEFC-4E5B-BE37-D163863FF938}" presName="level3hierChild" presStyleCnt="0"/>
      <dgm:spPr/>
    </dgm:pt>
    <dgm:pt modelId="{E9D2E1E0-0C4F-4D0E-8190-658CF1290BFD}" type="pres">
      <dgm:prSet presAssocID="{183FD222-5757-4415-A173-9BA85D3E1313}" presName="conn2-1" presStyleLbl="parChTrans1D4" presStyleIdx="0" presStyleCnt="3"/>
      <dgm:spPr/>
      <dgm:t>
        <a:bodyPr/>
        <a:lstStyle/>
        <a:p>
          <a:endParaRPr lang="fr-BE"/>
        </a:p>
      </dgm:t>
    </dgm:pt>
    <dgm:pt modelId="{E12BCC9D-2161-42C1-A9E6-DF9841B54E3E}" type="pres">
      <dgm:prSet presAssocID="{183FD222-5757-4415-A173-9BA85D3E1313}" presName="connTx" presStyleLbl="parChTrans1D4" presStyleIdx="0" presStyleCnt="3"/>
      <dgm:spPr/>
      <dgm:t>
        <a:bodyPr/>
        <a:lstStyle/>
        <a:p>
          <a:endParaRPr lang="fr-BE"/>
        </a:p>
      </dgm:t>
    </dgm:pt>
    <dgm:pt modelId="{4D2AB6C9-DDB8-4DED-9B49-CBF0C52BF33F}" type="pres">
      <dgm:prSet presAssocID="{CFD5CD10-79C3-448F-8F75-A0146119974B}" presName="root2" presStyleCnt="0"/>
      <dgm:spPr/>
    </dgm:pt>
    <dgm:pt modelId="{C9FA888D-FCE1-4409-A5E0-ECAF1C655CB7}" type="pres">
      <dgm:prSet presAssocID="{CFD5CD10-79C3-448F-8F75-A0146119974B}" presName="LevelTwoTextNode" presStyleLbl="node4" presStyleIdx="0" presStyleCnt="3">
        <dgm:presLayoutVars>
          <dgm:chPref val="3"/>
        </dgm:presLayoutVars>
      </dgm:prSet>
      <dgm:spPr/>
      <dgm:t>
        <a:bodyPr/>
        <a:lstStyle/>
        <a:p>
          <a:endParaRPr lang="fr-BE"/>
        </a:p>
      </dgm:t>
    </dgm:pt>
    <dgm:pt modelId="{F8F30370-2D15-45C5-80FE-6B86920970D7}" type="pres">
      <dgm:prSet presAssocID="{CFD5CD10-79C3-448F-8F75-A0146119974B}" presName="level3hierChild" presStyleCnt="0"/>
      <dgm:spPr/>
    </dgm:pt>
    <dgm:pt modelId="{B458613C-FF16-418B-851E-D89DE86267FE}" type="pres">
      <dgm:prSet presAssocID="{1C5E6366-CDDD-4EE0-BC2A-969DCB3AA285}" presName="conn2-1" presStyleLbl="parChTrans1D4" presStyleIdx="1" presStyleCnt="3"/>
      <dgm:spPr/>
      <dgm:t>
        <a:bodyPr/>
        <a:lstStyle/>
        <a:p>
          <a:endParaRPr lang="fr-BE"/>
        </a:p>
      </dgm:t>
    </dgm:pt>
    <dgm:pt modelId="{2F7E1691-3A67-4DB6-B3BA-603EE66C9D2A}" type="pres">
      <dgm:prSet presAssocID="{1C5E6366-CDDD-4EE0-BC2A-969DCB3AA285}" presName="connTx" presStyleLbl="parChTrans1D4" presStyleIdx="1" presStyleCnt="3"/>
      <dgm:spPr/>
      <dgm:t>
        <a:bodyPr/>
        <a:lstStyle/>
        <a:p>
          <a:endParaRPr lang="fr-BE"/>
        </a:p>
      </dgm:t>
    </dgm:pt>
    <dgm:pt modelId="{65280CE4-E583-41CB-8107-E52A508941F1}" type="pres">
      <dgm:prSet presAssocID="{BA71259F-39E7-4B90-8502-AA897DE37D92}" presName="root2" presStyleCnt="0"/>
      <dgm:spPr/>
    </dgm:pt>
    <dgm:pt modelId="{26F2EB62-B196-4598-85E6-20FB6FA97E52}" type="pres">
      <dgm:prSet presAssocID="{BA71259F-39E7-4B90-8502-AA897DE37D92}" presName="LevelTwoTextNode" presStyleLbl="node4" presStyleIdx="1" presStyleCnt="3">
        <dgm:presLayoutVars>
          <dgm:chPref val="3"/>
        </dgm:presLayoutVars>
      </dgm:prSet>
      <dgm:spPr/>
      <dgm:t>
        <a:bodyPr/>
        <a:lstStyle/>
        <a:p>
          <a:endParaRPr lang="fr-BE"/>
        </a:p>
      </dgm:t>
    </dgm:pt>
    <dgm:pt modelId="{29115989-91CC-49D7-BE14-A7D6780EDE51}" type="pres">
      <dgm:prSet presAssocID="{BA71259F-39E7-4B90-8502-AA897DE37D92}" presName="level3hierChild" presStyleCnt="0"/>
      <dgm:spPr/>
    </dgm:pt>
    <dgm:pt modelId="{C00F6401-F451-4319-A3BD-35DA1EBF51ED}" type="pres">
      <dgm:prSet presAssocID="{E32F4C0E-714D-4745-A3A9-CF6522F834A3}" presName="conn2-1" presStyleLbl="parChTrans1D3" presStyleIdx="1" presStyleCnt="2"/>
      <dgm:spPr/>
      <dgm:t>
        <a:bodyPr/>
        <a:lstStyle/>
        <a:p>
          <a:endParaRPr lang="fr-BE"/>
        </a:p>
      </dgm:t>
    </dgm:pt>
    <dgm:pt modelId="{19D43F93-CF90-49B8-8A28-4B79D0383834}" type="pres">
      <dgm:prSet presAssocID="{E32F4C0E-714D-4745-A3A9-CF6522F834A3}" presName="connTx" presStyleLbl="parChTrans1D3" presStyleIdx="1" presStyleCnt="2"/>
      <dgm:spPr/>
      <dgm:t>
        <a:bodyPr/>
        <a:lstStyle/>
        <a:p>
          <a:endParaRPr lang="fr-BE"/>
        </a:p>
      </dgm:t>
    </dgm:pt>
    <dgm:pt modelId="{80C3DDC3-2B1C-41F9-960A-2C8E788A3A4D}" type="pres">
      <dgm:prSet presAssocID="{641A056D-BDAF-4B27-8438-CF0557AFB1D7}" presName="root2" presStyleCnt="0"/>
      <dgm:spPr/>
    </dgm:pt>
    <dgm:pt modelId="{48E419C6-58AF-4979-9667-BC62CB93A38F}" type="pres">
      <dgm:prSet presAssocID="{641A056D-BDAF-4B27-8438-CF0557AFB1D7}" presName="LevelTwoTextNode" presStyleLbl="node3" presStyleIdx="1" presStyleCnt="2">
        <dgm:presLayoutVars>
          <dgm:chPref val="3"/>
        </dgm:presLayoutVars>
      </dgm:prSet>
      <dgm:spPr/>
      <dgm:t>
        <a:bodyPr/>
        <a:lstStyle/>
        <a:p>
          <a:endParaRPr lang="fr-BE"/>
        </a:p>
      </dgm:t>
    </dgm:pt>
    <dgm:pt modelId="{0525DE6B-7A20-4721-9F65-34F9281E5003}" type="pres">
      <dgm:prSet presAssocID="{641A056D-BDAF-4B27-8438-CF0557AFB1D7}" presName="level3hierChild" presStyleCnt="0"/>
      <dgm:spPr/>
    </dgm:pt>
    <dgm:pt modelId="{8386985E-2268-4C22-8541-46B68A9B5775}" type="pres">
      <dgm:prSet presAssocID="{9CD25B21-A58D-4898-9165-658A8AB21BA4}" presName="conn2-1" presStyleLbl="parChTrans1D4" presStyleIdx="2" presStyleCnt="3"/>
      <dgm:spPr/>
      <dgm:t>
        <a:bodyPr/>
        <a:lstStyle/>
        <a:p>
          <a:endParaRPr lang="fr-BE"/>
        </a:p>
      </dgm:t>
    </dgm:pt>
    <dgm:pt modelId="{56D1C309-D217-4D34-97AB-1F783EF46B23}" type="pres">
      <dgm:prSet presAssocID="{9CD25B21-A58D-4898-9165-658A8AB21BA4}" presName="connTx" presStyleLbl="parChTrans1D4" presStyleIdx="2" presStyleCnt="3"/>
      <dgm:spPr/>
      <dgm:t>
        <a:bodyPr/>
        <a:lstStyle/>
        <a:p>
          <a:endParaRPr lang="fr-BE"/>
        </a:p>
      </dgm:t>
    </dgm:pt>
    <dgm:pt modelId="{22EE5F4F-5017-4104-BA5E-3610FB5F2DE6}" type="pres">
      <dgm:prSet presAssocID="{E8CADDED-D3B0-446A-A7BB-A396D3709811}" presName="root2" presStyleCnt="0"/>
      <dgm:spPr/>
    </dgm:pt>
    <dgm:pt modelId="{1C25CB10-7AD1-4978-AD76-69F2D816141C}" type="pres">
      <dgm:prSet presAssocID="{E8CADDED-D3B0-446A-A7BB-A396D3709811}" presName="LevelTwoTextNode" presStyleLbl="node4" presStyleIdx="2" presStyleCnt="3">
        <dgm:presLayoutVars>
          <dgm:chPref val="3"/>
        </dgm:presLayoutVars>
      </dgm:prSet>
      <dgm:spPr/>
      <dgm:t>
        <a:bodyPr/>
        <a:lstStyle/>
        <a:p>
          <a:endParaRPr lang="fr-BE"/>
        </a:p>
      </dgm:t>
    </dgm:pt>
    <dgm:pt modelId="{8A164624-E367-4DCF-BDFC-45C207A2D0AF}" type="pres">
      <dgm:prSet presAssocID="{E8CADDED-D3B0-446A-A7BB-A396D3709811}" presName="level3hierChild" presStyleCnt="0"/>
      <dgm:spPr/>
    </dgm:pt>
  </dgm:ptLst>
  <dgm:cxnLst>
    <dgm:cxn modelId="{C69E23D5-7A8B-48D8-BFE1-5FC4EF17703A}" type="presOf" srcId="{00707401-35B7-4A79-A822-6029713C6802}" destId="{837E8FD0-4CAC-4B4A-ACE7-4CCE677D83CD}" srcOrd="0" destOrd="0" presId="urn:microsoft.com/office/officeart/2005/8/layout/hierarchy2"/>
    <dgm:cxn modelId="{AB51CFBE-521E-4079-BFB4-9B5942345486}" type="presOf" srcId="{9F77E0D2-6E4C-4990-8D2B-4633AD9D2E97}" destId="{0FDBAE38-EAFE-4CE0-85C0-290C6E1A1535}" srcOrd="0" destOrd="0" presId="urn:microsoft.com/office/officeart/2005/8/layout/hierarchy2"/>
    <dgm:cxn modelId="{4AE88B7E-5F3B-4462-B684-E07B72CEDEAF}" type="presOf" srcId="{1C5E6366-CDDD-4EE0-BC2A-969DCB3AA285}" destId="{2F7E1691-3A67-4DB6-B3BA-603EE66C9D2A}" srcOrd="1" destOrd="0" presId="urn:microsoft.com/office/officeart/2005/8/layout/hierarchy2"/>
    <dgm:cxn modelId="{D4AA6D87-9666-47E3-9047-6F55A3A6511B}" srcId="{A4B488E0-FEFC-4E5B-BE37-D163863FF938}" destId="{BA71259F-39E7-4B90-8502-AA897DE37D92}" srcOrd="1" destOrd="0" parTransId="{1C5E6366-CDDD-4EE0-BC2A-969DCB3AA285}" sibTransId="{9C94B60D-7E26-48C4-BC09-E9F633A40599}"/>
    <dgm:cxn modelId="{EA1D2023-D23E-48CB-8F36-EBCE2D0CB778}" type="presOf" srcId="{D5E78AA4-1A79-4FA6-8A6E-D26FD11599E4}" destId="{84E67EB8-26A6-4E8B-9817-85A4B57CF6FB}" srcOrd="0" destOrd="0" presId="urn:microsoft.com/office/officeart/2005/8/layout/hierarchy2"/>
    <dgm:cxn modelId="{D2717D02-BCB4-479C-BBF2-EEC02A9EEF1B}" type="presOf" srcId="{183FD222-5757-4415-A173-9BA85D3E1313}" destId="{E9D2E1E0-0C4F-4D0E-8190-658CF1290BFD}" srcOrd="0" destOrd="0" presId="urn:microsoft.com/office/officeart/2005/8/layout/hierarchy2"/>
    <dgm:cxn modelId="{E01C6588-C697-4BC1-B5E9-0C043E70CEFE}" type="presOf" srcId="{1C5E6366-CDDD-4EE0-BC2A-969DCB3AA285}" destId="{B458613C-FF16-418B-851E-D89DE86267FE}" srcOrd="0" destOrd="0" presId="urn:microsoft.com/office/officeart/2005/8/layout/hierarchy2"/>
    <dgm:cxn modelId="{9A5DA902-09F3-4F2D-A2BB-0D3E9ECE515D}" type="presOf" srcId="{00707401-35B7-4A79-A822-6029713C6802}" destId="{AE57868B-7A4E-4466-88E8-206E17CC977E}" srcOrd="1" destOrd="0" presId="urn:microsoft.com/office/officeart/2005/8/layout/hierarchy2"/>
    <dgm:cxn modelId="{0BC55CEC-11AF-4213-AC52-7BF4BD321975}" type="presOf" srcId="{79BFC384-FF1B-46AB-AA5C-58106D4336BF}" destId="{CD7C86C8-7A3C-44EC-86F8-EF75D282E4CC}" srcOrd="0" destOrd="0" presId="urn:microsoft.com/office/officeart/2005/8/layout/hierarchy2"/>
    <dgm:cxn modelId="{73BB5807-DA3C-4150-8C96-B1268C0FBA7F}" srcId="{A4B488E0-FEFC-4E5B-BE37-D163863FF938}" destId="{CFD5CD10-79C3-448F-8F75-A0146119974B}" srcOrd="0" destOrd="0" parTransId="{183FD222-5757-4415-A173-9BA85D3E1313}" sibTransId="{60525B4B-85BC-4729-90EC-36FCB483BFCC}"/>
    <dgm:cxn modelId="{39907747-B686-4B91-B6AF-8921F4336415}" type="presOf" srcId="{9CD25B21-A58D-4898-9165-658A8AB21BA4}" destId="{8386985E-2268-4C22-8541-46B68A9B5775}" srcOrd="0" destOrd="0" presId="urn:microsoft.com/office/officeart/2005/8/layout/hierarchy2"/>
    <dgm:cxn modelId="{A65AA236-FAAB-4861-8D7B-F029620EC2D8}" type="presOf" srcId="{E8CADDED-D3B0-446A-A7BB-A396D3709811}" destId="{1C25CB10-7AD1-4978-AD76-69F2D816141C}" srcOrd="0" destOrd="0" presId="urn:microsoft.com/office/officeart/2005/8/layout/hierarchy2"/>
    <dgm:cxn modelId="{2AB21DCE-3D95-46B3-BD7E-9CD6375D0074}" srcId="{641A056D-BDAF-4B27-8438-CF0557AFB1D7}" destId="{E8CADDED-D3B0-446A-A7BB-A396D3709811}" srcOrd="0" destOrd="0" parTransId="{9CD25B21-A58D-4898-9165-658A8AB21BA4}" sibTransId="{73CB471A-28D8-4352-B6EE-F1B0BE8F077B}"/>
    <dgm:cxn modelId="{3CB71C10-BFDA-411D-987D-F6DB2D3A8A96}" type="presOf" srcId="{E32F4C0E-714D-4745-A3A9-CF6522F834A3}" destId="{19D43F93-CF90-49B8-8A28-4B79D0383834}" srcOrd="1" destOrd="0" presId="urn:microsoft.com/office/officeart/2005/8/layout/hierarchy2"/>
    <dgm:cxn modelId="{16B63907-6B1A-4CCE-A394-E14941BAD68C}" srcId="{79BFC384-FF1B-46AB-AA5C-58106D4336BF}" destId="{A4B488E0-FEFC-4E5B-BE37-D163863FF938}" srcOrd="0" destOrd="0" parTransId="{00707401-35B7-4A79-A822-6029713C6802}" sibTransId="{D5F8F720-253E-45BE-A141-E2A496C59B6E}"/>
    <dgm:cxn modelId="{8E14248A-45D4-4210-AD3D-2E6312531DC7}" type="presOf" srcId="{183FD222-5757-4415-A173-9BA85D3E1313}" destId="{E12BCC9D-2161-42C1-A9E6-DF9841B54E3E}" srcOrd="1" destOrd="0" presId="urn:microsoft.com/office/officeart/2005/8/layout/hierarchy2"/>
    <dgm:cxn modelId="{89F447E1-0B7D-469B-90B5-26C296285709}" srcId="{D5E78AA4-1A79-4FA6-8A6E-D26FD11599E4}" destId="{79BFC384-FF1B-46AB-AA5C-58106D4336BF}" srcOrd="0" destOrd="0" parTransId="{9F77E0D2-6E4C-4990-8D2B-4633AD9D2E97}" sibTransId="{112552A6-4F83-4A19-AE5B-3BDEC0AF50C7}"/>
    <dgm:cxn modelId="{4D68EE41-2ADF-48F4-AE75-AB201F02117B}" type="presOf" srcId="{CFD5CD10-79C3-448F-8F75-A0146119974B}" destId="{C9FA888D-FCE1-4409-A5E0-ECAF1C655CB7}" srcOrd="0" destOrd="0" presId="urn:microsoft.com/office/officeart/2005/8/layout/hierarchy2"/>
    <dgm:cxn modelId="{B86924DD-6FAE-4ECC-BD24-8944EC0F01B6}" srcId="{79BFC384-FF1B-46AB-AA5C-58106D4336BF}" destId="{641A056D-BDAF-4B27-8438-CF0557AFB1D7}" srcOrd="1" destOrd="0" parTransId="{E32F4C0E-714D-4745-A3A9-CF6522F834A3}" sibTransId="{42BBD5CA-D5DF-4809-90DE-81F777F5681E}"/>
    <dgm:cxn modelId="{1EF1B336-E424-4F94-A0E3-8F7BE8E96CE2}" type="presOf" srcId="{641A056D-BDAF-4B27-8438-CF0557AFB1D7}" destId="{48E419C6-58AF-4979-9667-BC62CB93A38F}" srcOrd="0" destOrd="0" presId="urn:microsoft.com/office/officeart/2005/8/layout/hierarchy2"/>
    <dgm:cxn modelId="{1DA1A0D5-1FC7-4829-B948-51567543A52B}" type="presOf" srcId="{1EF8FE6E-7114-42EF-9828-14B1FC31B597}" destId="{1F24F61C-58FC-4EA3-AAE0-E664FF2BA43D}" srcOrd="0" destOrd="0" presId="urn:microsoft.com/office/officeart/2005/8/layout/hierarchy2"/>
    <dgm:cxn modelId="{5787DD10-B228-4C9F-959D-24CFDBEE4D8D}" srcId="{1EF8FE6E-7114-42EF-9828-14B1FC31B597}" destId="{D5E78AA4-1A79-4FA6-8A6E-D26FD11599E4}" srcOrd="0" destOrd="0" parTransId="{64ACCBEE-8DEC-4920-AFA2-ABF9A4F6ED1F}" sibTransId="{0255F2C4-1BF7-41FA-9DB1-F82908E66AC4}"/>
    <dgm:cxn modelId="{F5575652-1193-48C9-94B1-76BC6EBF1721}" type="presOf" srcId="{9CD25B21-A58D-4898-9165-658A8AB21BA4}" destId="{56D1C309-D217-4D34-97AB-1F783EF46B23}" srcOrd="1" destOrd="0" presId="urn:microsoft.com/office/officeart/2005/8/layout/hierarchy2"/>
    <dgm:cxn modelId="{80D0255D-8F45-48B7-A16B-0654B91C3787}" type="presOf" srcId="{9F77E0D2-6E4C-4990-8D2B-4633AD9D2E97}" destId="{75DAD452-CEF9-4EA8-93AD-653F58C6A8FF}" srcOrd="1" destOrd="0" presId="urn:microsoft.com/office/officeart/2005/8/layout/hierarchy2"/>
    <dgm:cxn modelId="{00510668-196D-47B1-85AE-E3B8257F13DD}" type="presOf" srcId="{BA71259F-39E7-4B90-8502-AA897DE37D92}" destId="{26F2EB62-B196-4598-85E6-20FB6FA97E52}" srcOrd="0" destOrd="0" presId="urn:microsoft.com/office/officeart/2005/8/layout/hierarchy2"/>
    <dgm:cxn modelId="{E408643A-C9AF-4B8A-B5F9-58C76BE217B1}" type="presOf" srcId="{A4B488E0-FEFC-4E5B-BE37-D163863FF938}" destId="{A2C60B50-A7EE-4FC9-910B-D79AA3213DC5}" srcOrd="0" destOrd="0" presId="urn:microsoft.com/office/officeart/2005/8/layout/hierarchy2"/>
    <dgm:cxn modelId="{1E07DF33-435C-430D-B16E-84D619F94913}" type="presOf" srcId="{E32F4C0E-714D-4745-A3A9-CF6522F834A3}" destId="{C00F6401-F451-4319-A3BD-35DA1EBF51ED}" srcOrd="0" destOrd="0" presId="urn:microsoft.com/office/officeart/2005/8/layout/hierarchy2"/>
    <dgm:cxn modelId="{631FD339-EFCE-4BDE-83BA-D9273A034DBD}" type="presParOf" srcId="{1F24F61C-58FC-4EA3-AAE0-E664FF2BA43D}" destId="{7D2479A6-5776-44D9-A0BF-8AAAE12689D0}" srcOrd="0" destOrd="0" presId="urn:microsoft.com/office/officeart/2005/8/layout/hierarchy2"/>
    <dgm:cxn modelId="{C81D350C-61E4-48BD-8A74-3A27B7E23982}" type="presParOf" srcId="{7D2479A6-5776-44D9-A0BF-8AAAE12689D0}" destId="{84E67EB8-26A6-4E8B-9817-85A4B57CF6FB}" srcOrd="0" destOrd="0" presId="urn:microsoft.com/office/officeart/2005/8/layout/hierarchy2"/>
    <dgm:cxn modelId="{8C9D0596-914D-4BC4-9A7D-D674EE2A2F34}" type="presParOf" srcId="{7D2479A6-5776-44D9-A0BF-8AAAE12689D0}" destId="{0A66A1F9-0770-4CC4-B1EA-4CE919B8EDB9}" srcOrd="1" destOrd="0" presId="urn:microsoft.com/office/officeart/2005/8/layout/hierarchy2"/>
    <dgm:cxn modelId="{CF1099FF-75C4-45B2-B636-510C6E5C9890}" type="presParOf" srcId="{0A66A1F9-0770-4CC4-B1EA-4CE919B8EDB9}" destId="{0FDBAE38-EAFE-4CE0-85C0-290C6E1A1535}" srcOrd="0" destOrd="0" presId="urn:microsoft.com/office/officeart/2005/8/layout/hierarchy2"/>
    <dgm:cxn modelId="{A448E5D0-2701-44A0-ABE0-86571002ABF7}" type="presParOf" srcId="{0FDBAE38-EAFE-4CE0-85C0-290C6E1A1535}" destId="{75DAD452-CEF9-4EA8-93AD-653F58C6A8FF}" srcOrd="0" destOrd="0" presId="urn:microsoft.com/office/officeart/2005/8/layout/hierarchy2"/>
    <dgm:cxn modelId="{1D8969F8-F540-41F3-A35C-62B6CF6DD84A}" type="presParOf" srcId="{0A66A1F9-0770-4CC4-B1EA-4CE919B8EDB9}" destId="{C6315093-CE70-465E-82A2-DD02A85101D9}" srcOrd="1" destOrd="0" presId="urn:microsoft.com/office/officeart/2005/8/layout/hierarchy2"/>
    <dgm:cxn modelId="{42FF4F04-8B49-4003-A385-4F7D5C4825A5}" type="presParOf" srcId="{C6315093-CE70-465E-82A2-DD02A85101D9}" destId="{CD7C86C8-7A3C-44EC-86F8-EF75D282E4CC}" srcOrd="0" destOrd="0" presId="urn:microsoft.com/office/officeart/2005/8/layout/hierarchy2"/>
    <dgm:cxn modelId="{814C0BCE-45AC-4495-A8BB-CBE2D197D803}" type="presParOf" srcId="{C6315093-CE70-465E-82A2-DD02A85101D9}" destId="{EA890ECA-D5AA-4BD6-B34C-218AA2B6A8BD}" srcOrd="1" destOrd="0" presId="urn:microsoft.com/office/officeart/2005/8/layout/hierarchy2"/>
    <dgm:cxn modelId="{DE2FBFF1-662A-4722-B21F-8D258FAB6209}" type="presParOf" srcId="{EA890ECA-D5AA-4BD6-B34C-218AA2B6A8BD}" destId="{837E8FD0-4CAC-4B4A-ACE7-4CCE677D83CD}" srcOrd="0" destOrd="0" presId="urn:microsoft.com/office/officeart/2005/8/layout/hierarchy2"/>
    <dgm:cxn modelId="{5A2D29FB-B154-4EB9-B087-CF0D6D566F3A}" type="presParOf" srcId="{837E8FD0-4CAC-4B4A-ACE7-4CCE677D83CD}" destId="{AE57868B-7A4E-4466-88E8-206E17CC977E}" srcOrd="0" destOrd="0" presId="urn:microsoft.com/office/officeart/2005/8/layout/hierarchy2"/>
    <dgm:cxn modelId="{B34BBC44-A4D0-4B4C-AC6C-84074DABDC68}" type="presParOf" srcId="{EA890ECA-D5AA-4BD6-B34C-218AA2B6A8BD}" destId="{EB77976F-11AF-4874-B7A7-6F7DB0D1F766}" srcOrd="1" destOrd="0" presId="urn:microsoft.com/office/officeart/2005/8/layout/hierarchy2"/>
    <dgm:cxn modelId="{169EC6FB-3535-4614-B3F5-62C7E8396FC1}" type="presParOf" srcId="{EB77976F-11AF-4874-B7A7-6F7DB0D1F766}" destId="{A2C60B50-A7EE-4FC9-910B-D79AA3213DC5}" srcOrd="0" destOrd="0" presId="urn:microsoft.com/office/officeart/2005/8/layout/hierarchy2"/>
    <dgm:cxn modelId="{86C3164C-8952-487A-894F-FD610DCF9242}" type="presParOf" srcId="{EB77976F-11AF-4874-B7A7-6F7DB0D1F766}" destId="{3493EA5C-38A5-44BB-90E2-ACFEFBB024A4}" srcOrd="1" destOrd="0" presId="urn:microsoft.com/office/officeart/2005/8/layout/hierarchy2"/>
    <dgm:cxn modelId="{03EA14E7-9C1F-42CB-8FE6-FCCEDB8DAACD}" type="presParOf" srcId="{3493EA5C-38A5-44BB-90E2-ACFEFBB024A4}" destId="{E9D2E1E0-0C4F-4D0E-8190-658CF1290BFD}" srcOrd="0" destOrd="0" presId="urn:microsoft.com/office/officeart/2005/8/layout/hierarchy2"/>
    <dgm:cxn modelId="{C033911B-1D68-434F-920D-B107B14C23F6}" type="presParOf" srcId="{E9D2E1E0-0C4F-4D0E-8190-658CF1290BFD}" destId="{E12BCC9D-2161-42C1-A9E6-DF9841B54E3E}" srcOrd="0" destOrd="0" presId="urn:microsoft.com/office/officeart/2005/8/layout/hierarchy2"/>
    <dgm:cxn modelId="{C5F4F597-5923-4B04-A0F2-2778F6782BF7}" type="presParOf" srcId="{3493EA5C-38A5-44BB-90E2-ACFEFBB024A4}" destId="{4D2AB6C9-DDB8-4DED-9B49-CBF0C52BF33F}" srcOrd="1" destOrd="0" presId="urn:microsoft.com/office/officeart/2005/8/layout/hierarchy2"/>
    <dgm:cxn modelId="{06165E28-682F-41A4-B726-4A96233D4266}" type="presParOf" srcId="{4D2AB6C9-DDB8-4DED-9B49-CBF0C52BF33F}" destId="{C9FA888D-FCE1-4409-A5E0-ECAF1C655CB7}" srcOrd="0" destOrd="0" presId="urn:microsoft.com/office/officeart/2005/8/layout/hierarchy2"/>
    <dgm:cxn modelId="{4DB6465B-4B1A-44C9-B19E-607A5151046B}" type="presParOf" srcId="{4D2AB6C9-DDB8-4DED-9B49-CBF0C52BF33F}" destId="{F8F30370-2D15-45C5-80FE-6B86920970D7}" srcOrd="1" destOrd="0" presId="urn:microsoft.com/office/officeart/2005/8/layout/hierarchy2"/>
    <dgm:cxn modelId="{6D965586-6C3F-423B-80D2-FBAA5B00B6F3}" type="presParOf" srcId="{3493EA5C-38A5-44BB-90E2-ACFEFBB024A4}" destId="{B458613C-FF16-418B-851E-D89DE86267FE}" srcOrd="2" destOrd="0" presId="urn:microsoft.com/office/officeart/2005/8/layout/hierarchy2"/>
    <dgm:cxn modelId="{850C1AE4-A3EF-42E9-9061-ADD413D1A432}" type="presParOf" srcId="{B458613C-FF16-418B-851E-D89DE86267FE}" destId="{2F7E1691-3A67-4DB6-B3BA-603EE66C9D2A}" srcOrd="0" destOrd="0" presId="urn:microsoft.com/office/officeart/2005/8/layout/hierarchy2"/>
    <dgm:cxn modelId="{33487A60-8CD3-4B8B-9F75-AE4DC884A21F}" type="presParOf" srcId="{3493EA5C-38A5-44BB-90E2-ACFEFBB024A4}" destId="{65280CE4-E583-41CB-8107-E52A508941F1}" srcOrd="3" destOrd="0" presId="urn:microsoft.com/office/officeart/2005/8/layout/hierarchy2"/>
    <dgm:cxn modelId="{0E56759A-CE29-4A39-B0CE-F2044CFFCB3C}" type="presParOf" srcId="{65280CE4-E583-41CB-8107-E52A508941F1}" destId="{26F2EB62-B196-4598-85E6-20FB6FA97E52}" srcOrd="0" destOrd="0" presId="urn:microsoft.com/office/officeart/2005/8/layout/hierarchy2"/>
    <dgm:cxn modelId="{9E763973-0DCC-45F9-896A-28E62F052454}" type="presParOf" srcId="{65280CE4-E583-41CB-8107-E52A508941F1}" destId="{29115989-91CC-49D7-BE14-A7D6780EDE51}" srcOrd="1" destOrd="0" presId="urn:microsoft.com/office/officeart/2005/8/layout/hierarchy2"/>
    <dgm:cxn modelId="{66285BF4-0A8B-4A88-88E0-B797019D58B8}" type="presParOf" srcId="{EA890ECA-D5AA-4BD6-B34C-218AA2B6A8BD}" destId="{C00F6401-F451-4319-A3BD-35DA1EBF51ED}" srcOrd="2" destOrd="0" presId="urn:microsoft.com/office/officeart/2005/8/layout/hierarchy2"/>
    <dgm:cxn modelId="{166359E3-41E1-4538-BD28-0ADBAF5032BB}" type="presParOf" srcId="{C00F6401-F451-4319-A3BD-35DA1EBF51ED}" destId="{19D43F93-CF90-49B8-8A28-4B79D0383834}" srcOrd="0" destOrd="0" presId="urn:microsoft.com/office/officeart/2005/8/layout/hierarchy2"/>
    <dgm:cxn modelId="{5F3E07C8-3DFA-47D8-9187-C43F88C6E776}" type="presParOf" srcId="{EA890ECA-D5AA-4BD6-B34C-218AA2B6A8BD}" destId="{80C3DDC3-2B1C-41F9-960A-2C8E788A3A4D}" srcOrd="3" destOrd="0" presId="urn:microsoft.com/office/officeart/2005/8/layout/hierarchy2"/>
    <dgm:cxn modelId="{538CC735-E450-4233-B96B-7726CDB558D7}" type="presParOf" srcId="{80C3DDC3-2B1C-41F9-960A-2C8E788A3A4D}" destId="{48E419C6-58AF-4979-9667-BC62CB93A38F}" srcOrd="0" destOrd="0" presId="urn:microsoft.com/office/officeart/2005/8/layout/hierarchy2"/>
    <dgm:cxn modelId="{3323BA98-198B-4808-9097-73313ABE0CA5}" type="presParOf" srcId="{80C3DDC3-2B1C-41F9-960A-2C8E788A3A4D}" destId="{0525DE6B-7A20-4721-9F65-34F9281E5003}" srcOrd="1" destOrd="0" presId="urn:microsoft.com/office/officeart/2005/8/layout/hierarchy2"/>
    <dgm:cxn modelId="{D9711FEF-33F1-402A-A677-54583B736CDC}" type="presParOf" srcId="{0525DE6B-7A20-4721-9F65-34F9281E5003}" destId="{8386985E-2268-4C22-8541-46B68A9B5775}" srcOrd="0" destOrd="0" presId="urn:microsoft.com/office/officeart/2005/8/layout/hierarchy2"/>
    <dgm:cxn modelId="{55868478-F748-4FCD-B290-ABF7DB45F2CA}" type="presParOf" srcId="{8386985E-2268-4C22-8541-46B68A9B5775}" destId="{56D1C309-D217-4D34-97AB-1F783EF46B23}" srcOrd="0" destOrd="0" presId="urn:microsoft.com/office/officeart/2005/8/layout/hierarchy2"/>
    <dgm:cxn modelId="{6A68BC68-D823-46E5-B4AA-80A84AE00663}" type="presParOf" srcId="{0525DE6B-7A20-4721-9F65-34F9281E5003}" destId="{22EE5F4F-5017-4104-BA5E-3610FB5F2DE6}" srcOrd="1" destOrd="0" presId="urn:microsoft.com/office/officeart/2005/8/layout/hierarchy2"/>
    <dgm:cxn modelId="{F5105CFF-912A-4D89-9373-839E979EF1B6}" type="presParOf" srcId="{22EE5F4F-5017-4104-BA5E-3610FB5F2DE6}" destId="{1C25CB10-7AD1-4978-AD76-69F2D816141C}" srcOrd="0" destOrd="0" presId="urn:microsoft.com/office/officeart/2005/8/layout/hierarchy2"/>
    <dgm:cxn modelId="{13199ADA-73EE-4CBE-95BD-0DCC2A9877C4}" type="presParOf" srcId="{22EE5F4F-5017-4104-BA5E-3610FB5F2DE6}" destId="{8A164624-E367-4DCF-BDFC-45C207A2D0AF}" srcOrd="1" destOrd="0" presId="urn:microsoft.com/office/officeart/2005/8/layout/hierarchy2"/>
  </dgm:cxnLst>
  <dgm:bg/>
  <dgm:whole/>
  <dgm:extLst>
    <a:ext uri="http://schemas.microsoft.com/office/drawing/2008/diagram">
      <dsp:dataModelExt xmlns:dsp="http://schemas.microsoft.com/office/drawing/2008/diagram" xmlns="" relId="rId14"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E67EB8-26A6-4E8B-9817-85A4B57CF6FB}">
      <dsp:nvSpPr>
        <dsp:cNvPr id="0" name=""/>
        <dsp:cNvSpPr/>
      </dsp:nvSpPr>
      <dsp:spPr>
        <a:xfrm>
          <a:off x="824" y="1057834"/>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fr-BE" sz="1200" kern="1200" dirty="0" smtClean="0"/>
            <a:t>SBP</a:t>
          </a:r>
          <a:endParaRPr lang="fr-BE" sz="1200" kern="1200" dirty="0"/>
        </a:p>
      </dsp:txBody>
      <dsp:txXfrm>
        <a:off x="824" y="1057834"/>
        <a:ext cx="635192" cy="317596"/>
      </dsp:txXfrm>
    </dsp:sp>
    <dsp:sp modelId="{0FDBAE38-EAFE-4CE0-85C0-290C6E1A1535}">
      <dsp:nvSpPr>
        <dsp:cNvPr id="0" name=""/>
        <dsp:cNvSpPr/>
      </dsp:nvSpPr>
      <dsp:spPr>
        <a:xfrm>
          <a:off x="636017" y="1203932"/>
          <a:ext cx="254076" cy="25400"/>
        </a:xfrm>
        <a:custGeom>
          <a:avLst/>
          <a:gdLst/>
          <a:ahLst/>
          <a:cxnLst/>
          <a:rect l="0" t="0" r="0" b="0"/>
          <a:pathLst>
            <a:path>
              <a:moveTo>
                <a:pt x="0" y="12700"/>
              </a:moveTo>
              <a:lnTo>
                <a:pt x="254076" y="1270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a:off x="756703" y="1210280"/>
        <a:ext cx="12703" cy="12703"/>
      </dsp:txXfrm>
    </dsp:sp>
    <dsp:sp modelId="{CD7C86C8-7A3C-44EC-86F8-EF75D282E4CC}">
      <dsp:nvSpPr>
        <dsp:cNvPr id="0" name=""/>
        <dsp:cNvSpPr/>
      </dsp:nvSpPr>
      <dsp:spPr>
        <a:xfrm>
          <a:off x="890094" y="1057834"/>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fr-BE" sz="1100" kern="1200" dirty="0" smtClean="0"/>
            <a:t>SBP pectin</a:t>
          </a:r>
          <a:endParaRPr lang="fr-BE" sz="1100" kern="1200" dirty="0"/>
        </a:p>
      </dsp:txBody>
      <dsp:txXfrm>
        <a:off x="890094" y="1057834"/>
        <a:ext cx="635192" cy="317596"/>
      </dsp:txXfrm>
    </dsp:sp>
    <dsp:sp modelId="{837E8FD0-4CAC-4B4A-ACE7-4CCE677D83CD}">
      <dsp:nvSpPr>
        <dsp:cNvPr id="0" name=""/>
        <dsp:cNvSpPr/>
      </dsp:nvSpPr>
      <dsp:spPr>
        <a:xfrm rot="18770822">
          <a:off x="1465515" y="1066968"/>
          <a:ext cx="373618" cy="25400"/>
        </a:xfrm>
        <a:custGeom>
          <a:avLst/>
          <a:gdLst/>
          <a:ahLst/>
          <a:cxnLst/>
          <a:rect l="0" t="0" r="0" b="0"/>
          <a:pathLst>
            <a:path>
              <a:moveTo>
                <a:pt x="0" y="12700"/>
              </a:moveTo>
              <a:lnTo>
                <a:pt x="373618" y="127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rot="18770822">
        <a:off x="1642984" y="1070328"/>
        <a:ext cx="18680" cy="18680"/>
      </dsp:txXfrm>
    </dsp:sp>
    <dsp:sp modelId="{A2C60B50-A7EE-4FC9-910B-D79AA3213DC5}">
      <dsp:nvSpPr>
        <dsp:cNvPr id="0" name=""/>
        <dsp:cNvSpPr/>
      </dsp:nvSpPr>
      <dsp:spPr>
        <a:xfrm>
          <a:off x="1779363" y="783907"/>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fr-BE" sz="1200" kern="1200" dirty="0" smtClean="0"/>
            <a:t>MWPOS</a:t>
          </a:r>
          <a:endParaRPr lang="fr-BE" sz="1200" kern="1200" dirty="0"/>
        </a:p>
      </dsp:txBody>
      <dsp:txXfrm>
        <a:off x="1779363" y="783907"/>
        <a:ext cx="635192" cy="317596"/>
      </dsp:txXfrm>
    </dsp:sp>
    <dsp:sp modelId="{E9D2E1E0-0C4F-4D0E-8190-658CF1290BFD}">
      <dsp:nvSpPr>
        <dsp:cNvPr id="0" name=""/>
        <dsp:cNvSpPr/>
      </dsp:nvSpPr>
      <dsp:spPr>
        <a:xfrm rot="19457599">
          <a:off x="2385145" y="838696"/>
          <a:ext cx="312896" cy="25400"/>
        </a:xfrm>
        <a:custGeom>
          <a:avLst/>
          <a:gdLst/>
          <a:ahLst/>
          <a:cxnLst/>
          <a:rect l="0" t="0" r="0" b="0"/>
          <a:pathLst>
            <a:path>
              <a:moveTo>
                <a:pt x="0" y="12700"/>
              </a:moveTo>
              <a:lnTo>
                <a:pt x="312896" y="127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rot="19457599">
        <a:off x="2533771" y="843574"/>
        <a:ext cx="15644" cy="15644"/>
      </dsp:txXfrm>
    </dsp:sp>
    <dsp:sp modelId="{C9FA888D-FCE1-4409-A5E0-ECAF1C655CB7}">
      <dsp:nvSpPr>
        <dsp:cNvPr id="0" name=""/>
        <dsp:cNvSpPr/>
      </dsp:nvSpPr>
      <dsp:spPr>
        <a:xfrm>
          <a:off x="2668632" y="601289"/>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fr-BE" sz="800" kern="1200" dirty="0" smtClean="0"/>
            <a:t>140°C-10min-pH 7 (MW1)</a:t>
          </a:r>
          <a:endParaRPr lang="fr-BE" sz="800" kern="1200" dirty="0"/>
        </a:p>
      </dsp:txBody>
      <dsp:txXfrm>
        <a:off x="2668632" y="601289"/>
        <a:ext cx="635192" cy="317596"/>
      </dsp:txXfrm>
    </dsp:sp>
    <dsp:sp modelId="{B458613C-FF16-418B-851E-D89DE86267FE}">
      <dsp:nvSpPr>
        <dsp:cNvPr id="0" name=""/>
        <dsp:cNvSpPr/>
      </dsp:nvSpPr>
      <dsp:spPr>
        <a:xfrm rot="2142401">
          <a:off x="2385145" y="1021314"/>
          <a:ext cx="312896" cy="25400"/>
        </a:xfrm>
        <a:custGeom>
          <a:avLst/>
          <a:gdLst/>
          <a:ahLst/>
          <a:cxnLst/>
          <a:rect l="0" t="0" r="0" b="0"/>
          <a:pathLst>
            <a:path>
              <a:moveTo>
                <a:pt x="0" y="12700"/>
              </a:moveTo>
              <a:lnTo>
                <a:pt x="312896" y="127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rot="2142401">
        <a:off x="2533771" y="1026192"/>
        <a:ext cx="15644" cy="15644"/>
      </dsp:txXfrm>
    </dsp:sp>
    <dsp:sp modelId="{26F2EB62-B196-4598-85E6-20FB6FA97E52}">
      <dsp:nvSpPr>
        <dsp:cNvPr id="0" name=""/>
        <dsp:cNvSpPr/>
      </dsp:nvSpPr>
      <dsp:spPr>
        <a:xfrm>
          <a:off x="2668632" y="966525"/>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fr-BE" sz="800" kern="1200" dirty="0" smtClean="0"/>
            <a:t>110°C-15min-pH7 (MW2)</a:t>
          </a:r>
          <a:endParaRPr lang="fr-BE" sz="800" kern="1200" dirty="0"/>
        </a:p>
      </dsp:txBody>
      <dsp:txXfrm>
        <a:off x="2668632" y="966525"/>
        <a:ext cx="635192" cy="317596"/>
      </dsp:txXfrm>
    </dsp:sp>
    <dsp:sp modelId="{C00F6401-F451-4319-A3BD-35DA1EBF51ED}">
      <dsp:nvSpPr>
        <dsp:cNvPr id="0" name=""/>
        <dsp:cNvSpPr/>
      </dsp:nvSpPr>
      <dsp:spPr>
        <a:xfrm rot="2829178">
          <a:off x="1465515" y="1340895"/>
          <a:ext cx="373618" cy="25400"/>
        </a:xfrm>
        <a:custGeom>
          <a:avLst/>
          <a:gdLst/>
          <a:ahLst/>
          <a:cxnLst/>
          <a:rect l="0" t="0" r="0" b="0"/>
          <a:pathLst>
            <a:path>
              <a:moveTo>
                <a:pt x="0" y="12700"/>
              </a:moveTo>
              <a:lnTo>
                <a:pt x="373618" y="127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rot="2829178">
        <a:off x="1642984" y="1344255"/>
        <a:ext cx="18680" cy="18680"/>
      </dsp:txXfrm>
    </dsp:sp>
    <dsp:sp modelId="{48E419C6-58AF-4979-9667-BC62CB93A38F}">
      <dsp:nvSpPr>
        <dsp:cNvPr id="0" name=""/>
        <dsp:cNvSpPr/>
      </dsp:nvSpPr>
      <dsp:spPr>
        <a:xfrm>
          <a:off x="1779363" y="1331761"/>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fr-BE" sz="1200" kern="1200" dirty="0" smtClean="0"/>
            <a:t>EnzPOS</a:t>
          </a:r>
          <a:endParaRPr lang="fr-BE" sz="1200" kern="1200" dirty="0"/>
        </a:p>
      </dsp:txBody>
      <dsp:txXfrm>
        <a:off x="1779363" y="1331761"/>
        <a:ext cx="635192" cy="317596"/>
      </dsp:txXfrm>
    </dsp:sp>
    <dsp:sp modelId="{8386985E-2268-4C22-8541-46B68A9B5775}">
      <dsp:nvSpPr>
        <dsp:cNvPr id="0" name=""/>
        <dsp:cNvSpPr/>
      </dsp:nvSpPr>
      <dsp:spPr>
        <a:xfrm>
          <a:off x="2414555" y="1477858"/>
          <a:ext cx="254076" cy="25400"/>
        </a:xfrm>
        <a:custGeom>
          <a:avLst/>
          <a:gdLst/>
          <a:ahLst/>
          <a:cxnLst/>
          <a:rect l="0" t="0" r="0" b="0"/>
          <a:pathLst>
            <a:path>
              <a:moveTo>
                <a:pt x="0" y="12700"/>
              </a:moveTo>
              <a:lnTo>
                <a:pt x="254076" y="127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BE" sz="500" kern="1200" dirty="0"/>
        </a:p>
      </dsp:txBody>
      <dsp:txXfrm>
        <a:off x="2535242" y="1484207"/>
        <a:ext cx="12703" cy="12703"/>
      </dsp:txXfrm>
    </dsp:sp>
    <dsp:sp modelId="{1C25CB10-7AD1-4978-AD76-69F2D816141C}">
      <dsp:nvSpPr>
        <dsp:cNvPr id="0" name=""/>
        <dsp:cNvSpPr/>
      </dsp:nvSpPr>
      <dsp:spPr>
        <a:xfrm>
          <a:off x="2668632" y="1331761"/>
          <a:ext cx="635192" cy="317596"/>
        </a:xfrm>
        <a:prstGeom prst="roundRect">
          <a:avLst>
            <a:gd name="adj" fmla="val 10000"/>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0" tIns="5080" rIns="5080" bIns="5080" numCol="1" spcCol="1270" anchor="ctr" anchorCtr="0">
          <a:noAutofit/>
        </a:bodyPr>
        <a:lstStyle/>
        <a:p>
          <a:pPr lvl="0" algn="ctr" defTabSz="355600">
            <a:lnSpc>
              <a:spcPct val="90000"/>
            </a:lnSpc>
            <a:spcBef>
              <a:spcPct val="0"/>
            </a:spcBef>
            <a:spcAft>
              <a:spcPct val="35000"/>
            </a:spcAft>
          </a:pPr>
          <a:r>
            <a:rPr lang="fr-BE" sz="800" kern="1200" dirty="0" smtClean="0"/>
            <a:t>50°C-15min-pH5</a:t>
          </a:r>
          <a:endParaRPr lang="fr-BE" sz="800" kern="1200" dirty="0"/>
        </a:p>
      </dsp:txBody>
      <dsp:txXfrm>
        <a:off x="2668632" y="1331761"/>
        <a:ext cx="635192" cy="31759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95508199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68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778250" y="0"/>
            <a:ext cx="2889250" cy="496888"/>
          </a:xfrm>
          <a:prstGeom prst="rect">
            <a:avLst/>
          </a:prstGeom>
        </p:spPr>
        <p:txBody>
          <a:bodyPr vert="horz" lIns="91440" tIns="45720" rIns="91440" bIns="45720" rtlCol="0"/>
          <a:lstStyle>
            <a:lvl1pPr algn="r">
              <a:defRPr sz="1200"/>
            </a:lvl1pPr>
          </a:lstStyle>
          <a:p>
            <a:fld id="{37754BAB-919E-420E-A67A-0E36FE8CC3E2}" type="datetimeFigureOut">
              <a:rPr lang="fr-BE" smtClean="0"/>
              <a:pPr/>
              <a:t>1/06/2012</a:t>
            </a:fld>
            <a:endParaRPr lang="fr-BE"/>
          </a:p>
        </p:txBody>
      </p:sp>
      <p:sp>
        <p:nvSpPr>
          <p:cNvPr id="4" name="Espace réservé de l'image des diapositives 3"/>
          <p:cNvSpPr>
            <a:spLocks noGrp="1" noRot="1" noChangeAspect="1"/>
          </p:cNvSpPr>
          <p:nvPr>
            <p:ph type="sldImg" idx="2"/>
          </p:nvPr>
        </p:nvSpPr>
        <p:spPr>
          <a:xfrm>
            <a:off x="1978025" y="744538"/>
            <a:ext cx="2713038" cy="3722687"/>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66750" y="4716463"/>
            <a:ext cx="5335588" cy="446722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9429750"/>
            <a:ext cx="2889250" cy="496888"/>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778250" y="9429750"/>
            <a:ext cx="2889250" cy="496888"/>
          </a:xfrm>
          <a:prstGeom prst="rect">
            <a:avLst/>
          </a:prstGeom>
        </p:spPr>
        <p:txBody>
          <a:bodyPr vert="horz" lIns="91440" tIns="45720" rIns="91440" bIns="45720" rtlCol="0" anchor="b"/>
          <a:lstStyle>
            <a:lvl1pPr algn="r">
              <a:defRPr sz="1200"/>
            </a:lvl1pPr>
          </a:lstStyle>
          <a:p>
            <a:fld id="{5672A89B-D791-40C8-8DA6-333F4EA5E30F}" type="slidenum">
              <a:rPr lang="fr-BE" smtClean="0"/>
              <a:pPr/>
              <a:t>‹N°›</a:t>
            </a:fld>
            <a:endParaRPr lang="fr-BE"/>
          </a:p>
        </p:txBody>
      </p:sp>
    </p:spTree>
    <p:extLst>
      <p:ext uri="{BB962C8B-B14F-4D97-AF65-F5344CB8AC3E}">
        <p14:creationId xmlns="" xmlns:p14="http://schemas.microsoft.com/office/powerpoint/2010/main" val="4179309662"/>
      </p:ext>
    </p:extLst>
  </p:cSld>
  <p:clrMap bg1="lt1" tx1="dk1" bg2="lt2" tx2="dk2" accent1="accent1" accent2="accent2" accent3="accent3" accent4="accent4" accent5="accent5" accent6="accent6" hlink="hlink" folHlink="folHlink"/>
  <p:hf sldNum="0" hdr="0" ftr="0" dt="0"/>
  <p:notesStyle>
    <a:lvl1pPr marL="0" algn="l" defTabSz="935281" rtl="0" eaLnBrk="1" latinLnBrk="0" hangingPunct="1">
      <a:defRPr sz="1300" kern="1200">
        <a:solidFill>
          <a:schemeClr val="tx1"/>
        </a:solidFill>
        <a:latin typeface="+mn-lt"/>
        <a:ea typeface="+mn-ea"/>
        <a:cs typeface="+mn-cs"/>
      </a:defRPr>
    </a:lvl1pPr>
    <a:lvl2pPr marL="467641" algn="l" defTabSz="935281" rtl="0" eaLnBrk="1" latinLnBrk="0" hangingPunct="1">
      <a:defRPr sz="1300" kern="1200">
        <a:solidFill>
          <a:schemeClr val="tx1"/>
        </a:solidFill>
        <a:latin typeface="+mn-lt"/>
        <a:ea typeface="+mn-ea"/>
        <a:cs typeface="+mn-cs"/>
      </a:defRPr>
    </a:lvl2pPr>
    <a:lvl3pPr marL="935281" algn="l" defTabSz="935281" rtl="0" eaLnBrk="1" latinLnBrk="0" hangingPunct="1">
      <a:defRPr sz="1300" kern="1200">
        <a:solidFill>
          <a:schemeClr val="tx1"/>
        </a:solidFill>
        <a:latin typeface="+mn-lt"/>
        <a:ea typeface="+mn-ea"/>
        <a:cs typeface="+mn-cs"/>
      </a:defRPr>
    </a:lvl3pPr>
    <a:lvl4pPr marL="1402920" algn="l" defTabSz="935281" rtl="0" eaLnBrk="1" latinLnBrk="0" hangingPunct="1">
      <a:defRPr sz="1300" kern="1200">
        <a:solidFill>
          <a:schemeClr val="tx1"/>
        </a:solidFill>
        <a:latin typeface="+mn-lt"/>
        <a:ea typeface="+mn-ea"/>
        <a:cs typeface="+mn-cs"/>
      </a:defRPr>
    </a:lvl4pPr>
    <a:lvl5pPr marL="1870560" algn="l" defTabSz="935281" rtl="0" eaLnBrk="1" latinLnBrk="0" hangingPunct="1">
      <a:defRPr sz="1300" kern="1200">
        <a:solidFill>
          <a:schemeClr val="tx1"/>
        </a:solidFill>
        <a:latin typeface="+mn-lt"/>
        <a:ea typeface="+mn-ea"/>
        <a:cs typeface="+mn-cs"/>
      </a:defRPr>
    </a:lvl5pPr>
    <a:lvl6pPr marL="2338201" algn="l" defTabSz="935281" rtl="0" eaLnBrk="1" latinLnBrk="0" hangingPunct="1">
      <a:defRPr sz="1300" kern="1200">
        <a:solidFill>
          <a:schemeClr val="tx1"/>
        </a:solidFill>
        <a:latin typeface="+mn-lt"/>
        <a:ea typeface="+mn-ea"/>
        <a:cs typeface="+mn-cs"/>
      </a:defRPr>
    </a:lvl6pPr>
    <a:lvl7pPr marL="2805840" algn="l" defTabSz="935281" rtl="0" eaLnBrk="1" latinLnBrk="0" hangingPunct="1">
      <a:defRPr sz="1300" kern="1200">
        <a:solidFill>
          <a:schemeClr val="tx1"/>
        </a:solidFill>
        <a:latin typeface="+mn-lt"/>
        <a:ea typeface="+mn-ea"/>
        <a:cs typeface="+mn-cs"/>
      </a:defRPr>
    </a:lvl7pPr>
    <a:lvl8pPr marL="3273479" algn="l" defTabSz="935281" rtl="0" eaLnBrk="1" latinLnBrk="0" hangingPunct="1">
      <a:defRPr sz="1300" kern="1200">
        <a:solidFill>
          <a:schemeClr val="tx1"/>
        </a:solidFill>
        <a:latin typeface="+mn-lt"/>
        <a:ea typeface="+mn-ea"/>
        <a:cs typeface="+mn-cs"/>
      </a:defRPr>
    </a:lvl8pPr>
    <a:lvl9pPr marL="3741121" algn="l" defTabSz="935281"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1978025" y="744538"/>
            <a:ext cx="2713038" cy="3722687"/>
          </a:xfrm>
        </p:spPr>
      </p:sp>
      <p:sp>
        <p:nvSpPr>
          <p:cNvPr id="3" name="Espace réservé des commentaires 2"/>
          <p:cNvSpPr>
            <a:spLocks noGrp="1"/>
          </p:cNvSpPr>
          <p:nvPr>
            <p:ph type="body" idx="1"/>
          </p:nvPr>
        </p:nvSpPr>
        <p:spPr/>
        <p:txBody>
          <a:bodyPr/>
          <a:lstStyle/>
          <a:p>
            <a:endParaRPr lang="fr-BE"/>
          </a:p>
        </p:txBody>
      </p:sp>
    </p:spTree>
    <p:extLst>
      <p:ext uri="{BB962C8B-B14F-4D97-AF65-F5344CB8AC3E}">
        <p14:creationId xmlns="" xmlns:p14="http://schemas.microsoft.com/office/powerpoint/2010/main" val="219973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67097" y="3221289"/>
            <a:ext cx="6427074" cy="2222732"/>
          </a:xfrm>
        </p:spPr>
        <p:txBody>
          <a:bodyPr/>
          <a:lstStyle/>
          <a:p>
            <a:r>
              <a:rPr lang="fr-FR" smtClean="0"/>
              <a:t>Modifiez le style du titre</a:t>
            </a:r>
            <a:endParaRPr lang="fr-BE"/>
          </a:p>
        </p:txBody>
      </p:sp>
      <p:sp>
        <p:nvSpPr>
          <p:cNvPr id="3" name="Sous-titre 2"/>
          <p:cNvSpPr>
            <a:spLocks noGrp="1"/>
          </p:cNvSpPr>
          <p:nvPr>
            <p:ph type="subTitle" idx="1"/>
          </p:nvPr>
        </p:nvSpPr>
        <p:spPr>
          <a:xfrm>
            <a:off x="1134193" y="5876081"/>
            <a:ext cx="5292885" cy="2649997"/>
          </a:xfrm>
        </p:spPr>
        <p:txBody>
          <a:bodyPr/>
          <a:lstStyle>
            <a:lvl1pPr marL="0" indent="0" algn="ctr">
              <a:buNone/>
              <a:defRPr>
                <a:solidFill>
                  <a:schemeClr val="tx1">
                    <a:tint val="75000"/>
                  </a:schemeClr>
                </a:solidFill>
              </a:defRPr>
            </a:lvl1pPr>
            <a:lvl2pPr marL="467641" indent="0" algn="ctr">
              <a:buNone/>
              <a:defRPr>
                <a:solidFill>
                  <a:schemeClr val="tx1">
                    <a:tint val="75000"/>
                  </a:schemeClr>
                </a:solidFill>
              </a:defRPr>
            </a:lvl2pPr>
            <a:lvl3pPr marL="935281" indent="0" algn="ctr">
              <a:buNone/>
              <a:defRPr>
                <a:solidFill>
                  <a:schemeClr val="tx1">
                    <a:tint val="75000"/>
                  </a:schemeClr>
                </a:solidFill>
              </a:defRPr>
            </a:lvl3pPr>
            <a:lvl4pPr marL="1402920" indent="0" algn="ctr">
              <a:buNone/>
              <a:defRPr>
                <a:solidFill>
                  <a:schemeClr val="tx1">
                    <a:tint val="75000"/>
                  </a:schemeClr>
                </a:solidFill>
              </a:defRPr>
            </a:lvl4pPr>
            <a:lvl5pPr marL="1870560" indent="0" algn="ctr">
              <a:buNone/>
              <a:defRPr>
                <a:solidFill>
                  <a:schemeClr val="tx1">
                    <a:tint val="75000"/>
                  </a:schemeClr>
                </a:solidFill>
              </a:defRPr>
            </a:lvl5pPr>
            <a:lvl6pPr marL="2338201" indent="0" algn="ctr">
              <a:buNone/>
              <a:defRPr>
                <a:solidFill>
                  <a:schemeClr val="tx1">
                    <a:tint val="75000"/>
                  </a:schemeClr>
                </a:solidFill>
              </a:defRPr>
            </a:lvl6pPr>
            <a:lvl7pPr marL="2805840" indent="0" algn="ctr">
              <a:buNone/>
              <a:defRPr>
                <a:solidFill>
                  <a:schemeClr val="tx1">
                    <a:tint val="75000"/>
                  </a:schemeClr>
                </a:solidFill>
              </a:defRPr>
            </a:lvl7pPr>
            <a:lvl8pPr marL="3273479" indent="0" algn="ctr">
              <a:buNone/>
              <a:defRPr>
                <a:solidFill>
                  <a:schemeClr val="tx1">
                    <a:tint val="75000"/>
                  </a:schemeClr>
                </a:solidFill>
              </a:defRPr>
            </a:lvl8pPr>
            <a:lvl9pPr marL="3741121" indent="0" algn="ctr">
              <a:buNone/>
              <a:defRPr>
                <a:solidFill>
                  <a:schemeClr val="tx1">
                    <a:tint val="75000"/>
                  </a:schemeClr>
                </a:solidFill>
              </a:defRPr>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1828468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158022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5481917" y="415268"/>
            <a:ext cx="1701286" cy="8847723"/>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378065" y="415268"/>
            <a:ext cx="4977831" cy="884772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1902836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083824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97290" y="6663402"/>
            <a:ext cx="6427074" cy="2059509"/>
          </a:xfrm>
        </p:spPr>
        <p:txBody>
          <a:bodyPr anchor="t"/>
          <a:lstStyle>
            <a:lvl1pPr algn="l">
              <a:defRPr sz="4100" b="1" cap="all"/>
            </a:lvl1pPr>
          </a:lstStyle>
          <a:p>
            <a:r>
              <a:rPr lang="fr-FR" smtClean="0"/>
              <a:t>Modifiez le style du titre</a:t>
            </a:r>
            <a:endParaRPr lang="fr-BE"/>
          </a:p>
        </p:txBody>
      </p:sp>
      <p:sp>
        <p:nvSpPr>
          <p:cNvPr id="3" name="Espace réservé du texte 2"/>
          <p:cNvSpPr>
            <a:spLocks noGrp="1"/>
          </p:cNvSpPr>
          <p:nvPr>
            <p:ph type="body" idx="1"/>
          </p:nvPr>
        </p:nvSpPr>
        <p:spPr>
          <a:xfrm>
            <a:off x="597290" y="4395064"/>
            <a:ext cx="6427074" cy="2268338"/>
          </a:xfrm>
        </p:spPr>
        <p:txBody>
          <a:bodyPr anchor="b"/>
          <a:lstStyle>
            <a:lvl1pPr marL="0" indent="0">
              <a:buNone/>
              <a:defRPr sz="2000">
                <a:solidFill>
                  <a:schemeClr val="tx1">
                    <a:tint val="75000"/>
                  </a:schemeClr>
                </a:solidFill>
              </a:defRPr>
            </a:lvl1pPr>
            <a:lvl2pPr marL="467641" indent="0">
              <a:buNone/>
              <a:defRPr sz="1800">
                <a:solidFill>
                  <a:schemeClr val="tx1">
                    <a:tint val="75000"/>
                  </a:schemeClr>
                </a:solidFill>
              </a:defRPr>
            </a:lvl2pPr>
            <a:lvl3pPr marL="935281" indent="0">
              <a:buNone/>
              <a:defRPr sz="1600">
                <a:solidFill>
                  <a:schemeClr val="tx1">
                    <a:tint val="75000"/>
                  </a:schemeClr>
                </a:solidFill>
              </a:defRPr>
            </a:lvl3pPr>
            <a:lvl4pPr marL="1402920" indent="0">
              <a:buNone/>
              <a:defRPr sz="1400">
                <a:solidFill>
                  <a:schemeClr val="tx1">
                    <a:tint val="75000"/>
                  </a:schemeClr>
                </a:solidFill>
              </a:defRPr>
            </a:lvl4pPr>
            <a:lvl5pPr marL="1870560" indent="0">
              <a:buNone/>
              <a:defRPr sz="1400">
                <a:solidFill>
                  <a:schemeClr val="tx1">
                    <a:tint val="75000"/>
                  </a:schemeClr>
                </a:solidFill>
              </a:defRPr>
            </a:lvl5pPr>
            <a:lvl6pPr marL="2338201" indent="0">
              <a:buNone/>
              <a:defRPr sz="1400">
                <a:solidFill>
                  <a:schemeClr val="tx1">
                    <a:tint val="75000"/>
                  </a:schemeClr>
                </a:solidFill>
              </a:defRPr>
            </a:lvl6pPr>
            <a:lvl7pPr marL="2805840" indent="0">
              <a:buNone/>
              <a:defRPr sz="1400">
                <a:solidFill>
                  <a:schemeClr val="tx1">
                    <a:tint val="75000"/>
                  </a:schemeClr>
                </a:solidFill>
              </a:defRPr>
            </a:lvl7pPr>
            <a:lvl8pPr marL="3273479" indent="0">
              <a:buNone/>
              <a:defRPr sz="1400">
                <a:solidFill>
                  <a:schemeClr val="tx1">
                    <a:tint val="75000"/>
                  </a:schemeClr>
                </a:solidFill>
              </a:defRPr>
            </a:lvl8pPr>
            <a:lvl9pPr marL="3741121"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1639009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378066" y="2419571"/>
            <a:ext cx="3339558" cy="6843423"/>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3843645" y="2419571"/>
            <a:ext cx="3339558" cy="6843423"/>
          </a:xfrm>
        </p:spPr>
        <p:txBody>
          <a:bodyPr/>
          <a:lstStyle>
            <a:lvl1pPr>
              <a:defRPr sz="2900"/>
            </a:lvl1pPr>
            <a:lvl2pPr>
              <a:defRPr sz="25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116261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BE"/>
          </a:p>
        </p:txBody>
      </p:sp>
      <p:sp>
        <p:nvSpPr>
          <p:cNvPr id="3" name="Espace réservé du texte 2"/>
          <p:cNvSpPr>
            <a:spLocks noGrp="1"/>
          </p:cNvSpPr>
          <p:nvPr>
            <p:ph type="body" idx="1"/>
          </p:nvPr>
        </p:nvSpPr>
        <p:spPr>
          <a:xfrm>
            <a:off x="378068" y="2321152"/>
            <a:ext cx="3340870" cy="967344"/>
          </a:xfrm>
        </p:spPr>
        <p:txBody>
          <a:bodyPr anchor="b"/>
          <a:lstStyle>
            <a:lvl1pPr marL="0" indent="0">
              <a:buNone/>
              <a:defRPr sz="2500" b="1"/>
            </a:lvl1pPr>
            <a:lvl2pPr marL="467641" indent="0">
              <a:buNone/>
              <a:defRPr sz="2000" b="1"/>
            </a:lvl2pPr>
            <a:lvl3pPr marL="935281" indent="0">
              <a:buNone/>
              <a:defRPr sz="1800" b="1"/>
            </a:lvl3pPr>
            <a:lvl4pPr marL="1402920" indent="0">
              <a:buNone/>
              <a:defRPr sz="1600" b="1"/>
            </a:lvl4pPr>
            <a:lvl5pPr marL="1870560" indent="0">
              <a:buNone/>
              <a:defRPr sz="1600" b="1"/>
            </a:lvl5pPr>
            <a:lvl6pPr marL="2338201" indent="0">
              <a:buNone/>
              <a:defRPr sz="1600" b="1"/>
            </a:lvl6pPr>
            <a:lvl7pPr marL="2805840" indent="0">
              <a:buNone/>
              <a:defRPr sz="1600" b="1"/>
            </a:lvl7pPr>
            <a:lvl8pPr marL="3273479" indent="0">
              <a:buNone/>
              <a:defRPr sz="1600" b="1"/>
            </a:lvl8pPr>
            <a:lvl9pPr marL="3741121"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378068" y="3288493"/>
            <a:ext cx="3340870" cy="5974494"/>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3841025" y="2321152"/>
            <a:ext cx="3342184" cy="967344"/>
          </a:xfrm>
        </p:spPr>
        <p:txBody>
          <a:bodyPr anchor="b"/>
          <a:lstStyle>
            <a:lvl1pPr marL="0" indent="0">
              <a:buNone/>
              <a:defRPr sz="2500" b="1"/>
            </a:lvl1pPr>
            <a:lvl2pPr marL="467641" indent="0">
              <a:buNone/>
              <a:defRPr sz="2000" b="1"/>
            </a:lvl2pPr>
            <a:lvl3pPr marL="935281" indent="0">
              <a:buNone/>
              <a:defRPr sz="1800" b="1"/>
            </a:lvl3pPr>
            <a:lvl4pPr marL="1402920" indent="0">
              <a:buNone/>
              <a:defRPr sz="1600" b="1"/>
            </a:lvl4pPr>
            <a:lvl5pPr marL="1870560" indent="0">
              <a:buNone/>
              <a:defRPr sz="1600" b="1"/>
            </a:lvl5pPr>
            <a:lvl6pPr marL="2338201" indent="0">
              <a:buNone/>
              <a:defRPr sz="1600" b="1"/>
            </a:lvl6pPr>
            <a:lvl7pPr marL="2805840" indent="0">
              <a:buNone/>
              <a:defRPr sz="1600" b="1"/>
            </a:lvl7pPr>
            <a:lvl8pPr marL="3273479" indent="0">
              <a:buNone/>
              <a:defRPr sz="1600" b="1"/>
            </a:lvl8pPr>
            <a:lvl9pPr marL="3741121"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3841025" y="3288493"/>
            <a:ext cx="3342184" cy="5974494"/>
          </a:xfrm>
        </p:spPr>
        <p:txBody>
          <a:bodyPr/>
          <a:lstStyle>
            <a:lvl1pPr>
              <a:defRPr sz="25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1718802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5282653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772048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78073" y="412868"/>
            <a:ext cx="2487604" cy="1757064"/>
          </a:xfrm>
        </p:spPr>
        <p:txBody>
          <a:bodyPr anchor="b"/>
          <a:lstStyle>
            <a:lvl1pPr algn="l">
              <a:defRPr sz="2000" b="1"/>
            </a:lvl1pPr>
          </a:lstStyle>
          <a:p>
            <a:r>
              <a:rPr lang="fr-FR" smtClean="0"/>
              <a:t>Modifiez le style du titre</a:t>
            </a:r>
            <a:endParaRPr lang="fr-BE"/>
          </a:p>
        </p:txBody>
      </p:sp>
      <p:sp>
        <p:nvSpPr>
          <p:cNvPr id="3" name="Espace réservé du contenu 2"/>
          <p:cNvSpPr>
            <a:spLocks noGrp="1"/>
          </p:cNvSpPr>
          <p:nvPr>
            <p:ph idx="1"/>
          </p:nvPr>
        </p:nvSpPr>
        <p:spPr>
          <a:xfrm>
            <a:off x="2956255" y="412868"/>
            <a:ext cx="4226957" cy="8850125"/>
          </a:xfrm>
        </p:spPr>
        <p:txBody>
          <a:bodyPr/>
          <a:lstStyle>
            <a:lvl1pPr>
              <a:defRPr sz="3300"/>
            </a:lvl1pPr>
            <a:lvl2pPr>
              <a:defRPr sz="2900"/>
            </a:lvl2pPr>
            <a:lvl3pPr>
              <a:defRPr sz="25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378073" y="2169930"/>
            <a:ext cx="2487604" cy="7093063"/>
          </a:xfrm>
        </p:spPr>
        <p:txBody>
          <a:bodyPr/>
          <a:lstStyle>
            <a:lvl1pPr marL="0" indent="0">
              <a:buNone/>
              <a:defRPr sz="1400"/>
            </a:lvl1pPr>
            <a:lvl2pPr marL="467641" indent="0">
              <a:buNone/>
              <a:defRPr sz="1300"/>
            </a:lvl2pPr>
            <a:lvl3pPr marL="935281" indent="0">
              <a:buNone/>
              <a:defRPr sz="1100"/>
            </a:lvl3pPr>
            <a:lvl4pPr marL="1402920" indent="0">
              <a:buNone/>
              <a:defRPr sz="900"/>
            </a:lvl4pPr>
            <a:lvl5pPr marL="1870560" indent="0">
              <a:buNone/>
              <a:defRPr sz="900"/>
            </a:lvl5pPr>
            <a:lvl6pPr marL="2338201" indent="0">
              <a:buNone/>
              <a:defRPr sz="900"/>
            </a:lvl6pPr>
            <a:lvl7pPr marL="2805840" indent="0">
              <a:buNone/>
              <a:defRPr sz="900"/>
            </a:lvl7pPr>
            <a:lvl8pPr marL="3273479" indent="0">
              <a:buNone/>
              <a:defRPr sz="900"/>
            </a:lvl8pPr>
            <a:lvl9pPr marL="3741121"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8832102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2062" y="7258692"/>
            <a:ext cx="4536758" cy="856929"/>
          </a:xfrm>
        </p:spPr>
        <p:txBody>
          <a:bodyPr anchor="b"/>
          <a:lstStyle>
            <a:lvl1pPr algn="l">
              <a:defRPr sz="2000" b="1"/>
            </a:lvl1pPr>
          </a:lstStyle>
          <a:p>
            <a:r>
              <a:rPr lang="fr-FR" smtClean="0"/>
              <a:t>Modifiez le style du titre</a:t>
            </a:r>
            <a:endParaRPr lang="fr-BE"/>
          </a:p>
        </p:txBody>
      </p:sp>
      <p:sp>
        <p:nvSpPr>
          <p:cNvPr id="3" name="Espace réservé pour une image  2"/>
          <p:cNvSpPr>
            <a:spLocks noGrp="1"/>
          </p:cNvSpPr>
          <p:nvPr>
            <p:ph type="pic" idx="1"/>
          </p:nvPr>
        </p:nvSpPr>
        <p:spPr>
          <a:xfrm>
            <a:off x="1482062" y="926540"/>
            <a:ext cx="4536758" cy="6221730"/>
          </a:xfrm>
        </p:spPr>
        <p:txBody>
          <a:bodyPr/>
          <a:lstStyle>
            <a:lvl1pPr marL="0" indent="0">
              <a:buNone/>
              <a:defRPr sz="3300"/>
            </a:lvl1pPr>
            <a:lvl2pPr marL="467641" indent="0">
              <a:buNone/>
              <a:defRPr sz="2900"/>
            </a:lvl2pPr>
            <a:lvl3pPr marL="935281" indent="0">
              <a:buNone/>
              <a:defRPr sz="2500"/>
            </a:lvl3pPr>
            <a:lvl4pPr marL="1402920" indent="0">
              <a:buNone/>
              <a:defRPr sz="2000"/>
            </a:lvl4pPr>
            <a:lvl5pPr marL="1870560" indent="0">
              <a:buNone/>
              <a:defRPr sz="2000"/>
            </a:lvl5pPr>
            <a:lvl6pPr marL="2338201" indent="0">
              <a:buNone/>
              <a:defRPr sz="2000"/>
            </a:lvl6pPr>
            <a:lvl7pPr marL="2805840" indent="0">
              <a:buNone/>
              <a:defRPr sz="2000"/>
            </a:lvl7pPr>
            <a:lvl8pPr marL="3273479" indent="0">
              <a:buNone/>
              <a:defRPr sz="2000"/>
            </a:lvl8pPr>
            <a:lvl9pPr marL="3741121" indent="0">
              <a:buNone/>
              <a:defRPr sz="2000"/>
            </a:lvl9pPr>
          </a:lstStyle>
          <a:p>
            <a:endParaRPr lang="fr-BE" dirty="0"/>
          </a:p>
        </p:txBody>
      </p:sp>
      <p:sp>
        <p:nvSpPr>
          <p:cNvPr id="4" name="Espace réservé du texte 3"/>
          <p:cNvSpPr>
            <a:spLocks noGrp="1"/>
          </p:cNvSpPr>
          <p:nvPr>
            <p:ph type="body" sz="half" idx="2"/>
          </p:nvPr>
        </p:nvSpPr>
        <p:spPr>
          <a:xfrm>
            <a:off x="1482062" y="8115620"/>
            <a:ext cx="4536758" cy="1216981"/>
          </a:xfrm>
        </p:spPr>
        <p:txBody>
          <a:bodyPr/>
          <a:lstStyle>
            <a:lvl1pPr marL="0" indent="0">
              <a:buNone/>
              <a:defRPr sz="1400"/>
            </a:lvl1pPr>
            <a:lvl2pPr marL="467641" indent="0">
              <a:buNone/>
              <a:defRPr sz="1300"/>
            </a:lvl2pPr>
            <a:lvl3pPr marL="935281" indent="0">
              <a:buNone/>
              <a:defRPr sz="1100"/>
            </a:lvl3pPr>
            <a:lvl4pPr marL="1402920" indent="0">
              <a:buNone/>
              <a:defRPr sz="900"/>
            </a:lvl4pPr>
            <a:lvl5pPr marL="1870560" indent="0">
              <a:buNone/>
              <a:defRPr sz="900"/>
            </a:lvl5pPr>
            <a:lvl6pPr marL="2338201" indent="0">
              <a:buNone/>
              <a:defRPr sz="900"/>
            </a:lvl6pPr>
            <a:lvl7pPr marL="2805840" indent="0">
              <a:buNone/>
              <a:defRPr sz="900"/>
            </a:lvl7pPr>
            <a:lvl8pPr marL="3273479" indent="0">
              <a:buNone/>
              <a:defRPr sz="900"/>
            </a:lvl8pPr>
            <a:lvl9pPr marL="3741121"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7870B74D-BEFE-4840-86E1-6DA9CADC4FCD}" type="datetimeFigureOut">
              <a:rPr lang="fr-BE" smtClean="0"/>
              <a:pPr/>
              <a:t>1/06/2012</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29872112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78066" y="415265"/>
            <a:ext cx="6805137" cy="1728258"/>
          </a:xfrm>
          <a:prstGeom prst="rect">
            <a:avLst/>
          </a:prstGeom>
        </p:spPr>
        <p:txBody>
          <a:bodyPr vert="horz" lIns="93527" tIns="46765" rIns="93527" bIns="46765"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378066" y="2419571"/>
            <a:ext cx="6805137" cy="6843423"/>
          </a:xfrm>
          <a:prstGeom prst="rect">
            <a:avLst/>
          </a:prstGeom>
        </p:spPr>
        <p:txBody>
          <a:bodyPr vert="horz" lIns="93527" tIns="46765" rIns="93527" bIns="46765"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378064" y="9611042"/>
            <a:ext cx="1764295" cy="552083"/>
          </a:xfrm>
          <a:prstGeom prst="rect">
            <a:avLst/>
          </a:prstGeom>
        </p:spPr>
        <p:txBody>
          <a:bodyPr vert="horz" lIns="93527" tIns="46765" rIns="93527" bIns="46765" rtlCol="0" anchor="ctr"/>
          <a:lstStyle>
            <a:lvl1pPr algn="l">
              <a:defRPr sz="1300">
                <a:solidFill>
                  <a:schemeClr val="tx1">
                    <a:tint val="75000"/>
                  </a:schemeClr>
                </a:solidFill>
              </a:defRPr>
            </a:lvl1pPr>
          </a:lstStyle>
          <a:p>
            <a:fld id="{7870B74D-BEFE-4840-86E1-6DA9CADC4FCD}" type="datetimeFigureOut">
              <a:rPr lang="fr-BE" smtClean="0"/>
              <a:pPr/>
              <a:t>1/06/2012</a:t>
            </a:fld>
            <a:endParaRPr lang="fr-BE" dirty="0"/>
          </a:p>
        </p:txBody>
      </p:sp>
      <p:sp>
        <p:nvSpPr>
          <p:cNvPr id="5" name="Espace réservé du pied de page 4"/>
          <p:cNvSpPr>
            <a:spLocks noGrp="1"/>
          </p:cNvSpPr>
          <p:nvPr>
            <p:ph type="ftr" sz="quarter" idx="3"/>
          </p:nvPr>
        </p:nvSpPr>
        <p:spPr>
          <a:xfrm>
            <a:off x="2583434" y="9611042"/>
            <a:ext cx="2394400" cy="552083"/>
          </a:xfrm>
          <a:prstGeom prst="rect">
            <a:avLst/>
          </a:prstGeom>
        </p:spPr>
        <p:txBody>
          <a:bodyPr vert="horz" lIns="93527" tIns="46765" rIns="93527" bIns="46765" rtlCol="0" anchor="ctr"/>
          <a:lstStyle>
            <a:lvl1pPr algn="ctr">
              <a:defRPr sz="13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5418907" y="9611042"/>
            <a:ext cx="1764295" cy="552083"/>
          </a:xfrm>
          <a:prstGeom prst="rect">
            <a:avLst/>
          </a:prstGeom>
        </p:spPr>
        <p:txBody>
          <a:bodyPr vert="horz" lIns="93527" tIns="46765" rIns="93527" bIns="46765" rtlCol="0" anchor="ctr"/>
          <a:lstStyle>
            <a:lvl1pPr algn="r">
              <a:defRPr sz="1300">
                <a:solidFill>
                  <a:schemeClr val="tx1">
                    <a:tint val="75000"/>
                  </a:schemeClr>
                </a:solidFill>
              </a:defRPr>
            </a:lvl1pPr>
          </a:lstStyle>
          <a:p>
            <a:fld id="{EB370F44-CA2E-49AE-82D9-BC011B7F331A}" type="slidenum">
              <a:rPr lang="fr-BE" smtClean="0"/>
              <a:pPr/>
              <a:t>‹N°›</a:t>
            </a:fld>
            <a:endParaRPr lang="fr-BE" dirty="0"/>
          </a:p>
        </p:txBody>
      </p:sp>
    </p:spTree>
    <p:extLst>
      <p:ext uri="{BB962C8B-B14F-4D97-AF65-F5344CB8AC3E}">
        <p14:creationId xmlns="" xmlns:p14="http://schemas.microsoft.com/office/powerpoint/2010/main" val="42319964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35281" rtl="0" eaLnBrk="1" latinLnBrk="0" hangingPunct="1">
        <a:spcBef>
          <a:spcPct val="0"/>
        </a:spcBef>
        <a:buNone/>
        <a:defRPr sz="4500" kern="1200">
          <a:solidFill>
            <a:schemeClr val="tx1"/>
          </a:solidFill>
          <a:latin typeface="+mj-lt"/>
          <a:ea typeface="+mj-ea"/>
          <a:cs typeface="+mj-cs"/>
        </a:defRPr>
      </a:lvl1pPr>
    </p:titleStyle>
    <p:bodyStyle>
      <a:lvl1pPr marL="350731" indent="-350731" algn="l" defTabSz="935281"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59913" indent="-292274" algn="l" defTabSz="935281"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69101" indent="-233820" algn="l" defTabSz="935281"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36741"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104381"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72021"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39661"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507302"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74940" indent="-233820" algn="l" defTabSz="93528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35281" rtl="0" eaLnBrk="1" latinLnBrk="0" hangingPunct="1">
        <a:defRPr sz="1800" kern="1200">
          <a:solidFill>
            <a:schemeClr val="tx1"/>
          </a:solidFill>
          <a:latin typeface="+mn-lt"/>
          <a:ea typeface="+mn-ea"/>
          <a:cs typeface="+mn-cs"/>
        </a:defRPr>
      </a:lvl1pPr>
      <a:lvl2pPr marL="467641" algn="l" defTabSz="935281" rtl="0" eaLnBrk="1" latinLnBrk="0" hangingPunct="1">
        <a:defRPr sz="1800" kern="1200">
          <a:solidFill>
            <a:schemeClr val="tx1"/>
          </a:solidFill>
          <a:latin typeface="+mn-lt"/>
          <a:ea typeface="+mn-ea"/>
          <a:cs typeface="+mn-cs"/>
        </a:defRPr>
      </a:lvl2pPr>
      <a:lvl3pPr marL="935281" algn="l" defTabSz="935281" rtl="0" eaLnBrk="1" latinLnBrk="0" hangingPunct="1">
        <a:defRPr sz="1800" kern="1200">
          <a:solidFill>
            <a:schemeClr val="tx1"/>
          </a:solidFill>
          <a:latin typeface="+mn-lt"/>
          <a:ea typeface="+mn-ea"/>
          <a:cs typeface="+mn-cs"/>
        </a:defRPr>
      </a:lvl3pPr>
      <a:lvl4pPr marL="1402920" algn="l" defTabSz="935281" rtl="0" eaLnBrk="1" latinLnBrk="0" hangingPunct="1">
        <a:defRPr sz="1800" kern="1200">
          <a:solidFill>
            <a:schemeClr val="tx1"/>
          </a:solidFill>
          <a:latin typeface="+mn-lt"/>
          <a:ea typeface="+mn-ea"/>
          <a:cs typeface="+mn-cs"/>
        </a:defRPr>
      </a:lvl4pPr>
      <a:lvl5pPr marL="1870560" algn="l" defTabSz="935281" rtl="0" eaLnBrk="1" latinLnBrk="0" hangingPunct="1">
        <a:defRPr sz="1800" kern="1200">
          <a:solidFill>
            <a:schemeClr val="tx1"/>
          </a:solidFill>
          <a:latin typeface="+mn-lt"/>
          <a:ea typeface="+mn-ea"/>
          <a:cs typeface="+mn-cs"/>
        </a:defRPr>
      </a:lvl5pPr>
      <a:lvl6pPr marL="2338201" algn="l" defTabSz="935281" rtl="0" eaLnBrk="1" latinLnBrk="0" hangingPunct="1">
        <a:defRPr sz="1800" kern="1200">
          <a:solidFill>
            <a:schemeClr val="tx1"/>
          </a:solidFill>
          <a:latin typeface="+mn-lt"/>
          <a:ea typeface="+mn-ea"/>
          <a:cs typeface="+mn-cs"/>
        </a:defRPr>
      </a:lvl6pPr>
      <a:lvl7pPr marL="2805840" algn="l" defTabSz="935281" rtl="0" eaLnBrk="1" latinLnBrk="0" hangingPunct="1">
        <a:defRPr sz="1800" kern="1200">
          <a:solidFill>
            <a:schemeClr val="tx1"/>
          </a:solidFill>
          <a:latin typeface="+mn-lt"/>
          <a:ea typeface="+mn-ea"/>
          <a:cs typeface="+mn-cs"/>
        </a:defRPr>
      </a:lvl7pPr>
      <a:lvl8pPr marL="3273479" algn="l" defTabSz="935281" rtl="0" eaLnBrk="1" latinLnBrk="0" hangingPunct="1">
        <a:defRPr sz="1800" kern="1200">
          <a:solidFill>
            <a:schemeClr val="tx1"/>
          </a:solidFill>
          <a:latin typeface="+mn-lt"/>
          <a:ea typeface="+mn-ea"/>
          <a:cs typeface="+mn-cs"/>
        </a:defRPr>
      </a:lvl8pPr>
      <a:lvl9pPr marL="3741121" algn="l" defTabSz="93528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diagramColors" Target="../diagrams/colors1.xml"/><Relationship Id="rId18" Type="http://schemas.openxmlformats.org/officeDocument/2006/relationships/image" Target="../media/image8.png"/><Relationship Id="rId3" Type="http://schemas.openxmlformats.org/officeDocument/2006/relationships/notesSlide" Target="../notesSlides/notesSlide1.xml"/><Relationship Id="rId21" Type="http://schemas.microsoft.com/office/2007/relationships/hdphoto" Target="../media/hdphoto2.wdp"/><Relationship Id="rId7" Type="http://schemas.microsoft.com/office/2007/relationships/hdphoto" Target="../media/hdphoto1.wdp"/><Relationship Id="rId12" Type="http://schemas.openxmlformats.org/officeDocument/2006/relationships/diagramQuickStyle" Target="../diagrams/quickStyle1.xml"/><Relationship Id="rId17" Type="http://schemas.openxmlformats.org/officeDocument/2006/relationships/image" Target="../media/image7.png"/><Relationship Id="rId2" Type="http://schemas.openxmlformats.org/officeDocument/2006/relationships/slideLayout" Target="../slideLayouts/slideLayout7.xml"/><Relationship Id="rId16" Type="http://schemas.openxmlformats.org/officeDocument/2006/relationships/oleObject" Target="file:///D:\Emmanuelle\Desktop\poster%20kosice\test%20fermentation.xlsx!cin&#233;tique+qPCR!%5btest%20fermentation.xlsx%5dcin&#233;tique+qPCR%20Graphique%205" TargetMode="External"/><Relationship Id="rId1" Type="http://schemas.openxmlformats.org/officeDocument/2006/relationships/vmlDrawing" Target="../drawings/vmlDrawing1.vml"/><Relationship Id="rId11" Type="http://schemas.openxmlformats.org/officeDocument/2006/relationships/diagramLayout" Target="../diagrams/layout1.xml"/><Relationship Id="rId5" Type="http://schemas.openxmlformats.org/officeDocument/2006/relationships/image" Target="../media/image4.png"/><Relationship Id="rId15" Type="http://schemas.openxmlformats.org/officeDocument/2006/relationships/oleObject" Target="file:///D:\Emmanuelle\Desktop\poster%20kosice\test%20fermentation.xlsx!cin&#233;tique+qPCR!%5btest%20fermentation.xlsx%5dcin&#233;tique+qPCR%20Graphique%203" TargetMode="External"/><Relationship Id="rId10" Type="http://schemas.openxmlformats.org/officeDocument/2006/relationships/diagramData" Target="../diagrams/data1.xml"/><Relationship Id="rId4" Type="http://schemas.openxmlformats.org/officeDocument/2006/relationships/oleObject" Target="file:///D:\Emmanuelle\Desktop\poster%20kosice\test%20fermentation.xlsx!cin&#233;tique+qPCR!%5btest%20fermentation.xlsx%5dcin&#233;tique+qPCR%20Graphique%201" TargetMode="External"/><Relationship Id="rId9" Type="http://schemas.openxmlformats.org/officeDocument/2006/relationships/image" Target="../media/image6.jpeg"/><Relationship Id="rId14"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Objet 8"/>
          <p:cNvGraphicFramePr>
            <a:graphicFrameLocks noChangeAspect="1"/>
          </p:cNvGraphicFramePr>
          <p:nvPr>
            <p:extLst>
              <p:ext uri="{D42A27DB-BD31-4B8C-83A1-F6EECF244321}">
                <p14:modId xmlns="" xmlns:p14="http://schemas.microsoft.com/office/powerpoint/2010/main" val="4041638427"/>
              </p:ext>
            </p:extLst>
          </p:nvPr>
        </p:nvGraphicFramePr>
        <p:xfrm>
          <a:off x="287003" y="6768951"/>
          <a:ext cx="2393994" cy="1584176"/>
        </p:xfrm>
        <a:graphic>
          <a:graphicData uri="http://schemas.openxmlformats.org/presentationml/2006/ole">
            <p:oleObj spid="_x0000_s1168" name="Feuille de calcul" r:id="rId4" imgW="4657770" imgH="2838360" progId="Excel.Sheet.12">
              <p:link updateAutomatic="1"/>
            </p:oleObj>
          </a:graphicData>
        </a:graphic>
      </p:graphicFrame>
      <p:pic>
        <p:nvPicPr>
          <p:cNvPr id="1131" name="Picture 107"/>
          <p:cNvPicPr>
            <a:picLocks noChangeAspect="1" noChangeArrowheads="1"/>
          </p:cNvPicPr>
          <p:nvPr/>
        </p:nvPicPr>
        <p:blipFill>
          <a:blip r:embed="rId5" cstate="print">
            <a:extLst>
              <a:ext uri="{BEBA8EAE-BF5A-486C-A8C5-ECC9F3942E4B}">
                <a14:imgProps xmlns="" xmlns:a14="http://schemas.microsoft.com/office/drawing/2010/main">
                  <a14:imgLayer r:embed="rId7">
                    <a14:imgEffect>
                      <a14:sharpenSoften amount="50000"/>
                    </a14:imgEffect>
                    <a14:imgEffect>
                      <a14:saturation sat="400000"/>
                    </a14:imgEffect>
                    <a14:imgEffect>
                      <a14:brightnessContrast contrast="-40000"/>
                    </a14:imgEffect>
                  </a14:imgLayer>
                </a14:imgProps>
              </a:ext>
              <a:ext uri="{28A0092B-C50C-407E-A947-70E740481C1C}">
                <a14:useLocalDpi xmlns="" xmlns:a14="http://schemas.microsoft.com/office/drawing/2010/main"/>
              </a:ext>
            </a:extLst>
          </a:blip>
          <a:srcRect/>
          <a:stretch>
            <a:fillRect/>
          </a:stretch>
        </p:blipFill>
        <p:spPr bwMode="auto">
          <a:xfrm>
            <a:off x="252239" y="4896743"/>
            <a:ext cx="4104456" cy="172819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582036" y="143846"/>
            <a:ext cx="6510156" cy="648441"/>
          </a:xfrm>
          <a:prstGeom prst="rect">
            <a:avLst/>
          </a:prstGeom>
          <a:noFill/>
        </p:spPr>
        <p:txBody>
          <a:bodyPr wrap="square" lIns="93527" tIns="46765" rIns="93527" bIns="46765" rtlCol="0">
            <a:spAutoFit/>
          </a:bodyPr>
          <a:lstStyle/>
          <a:p>
            <a:pPr algn="ctr"/>
            <a:r>
              <a:rPr lang="fr-BE" i="1" dirty="0"/>
              <a:t>In vitro</a:t>
            </a:r>
            <a:r>
              <a:rPr lang="fr-BE" dirty="0"/>
              <a:t> determination of prebiotic potential of sugar beet pulp extracted candidates and influence of production method</a:t>
            </a:r>
          </a:p>
        </p:txBody>
      </p:sp>
      <p:pic>
        <p:nvPicPr>
          <p:cNvPr id="3" name="Image 2"/>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108223" y="504255"/>
            <a:ext cx="910035" cy="302849"/>
          </a:xfrm>
          <a:prstGeom prst="rect">
            <a:avLst/>
          </a:prstGeom>
        </p:spPr>
      </p:pic>
      <p:pic>
        <p:nvPicPr>
          <p:cNvPr id="4" name="Image 3"/>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180231" y="144215"/>
            <a:ext cx="580497" cy="360010"/>
          </a:xfrm>
          <a:prstGeom prst="rect">
            <a:avLst/>
          </a:prstGeom>
        </p:spPr>
      </p:pic>
      <p:sp>
        <p:nvSpPr>
          <p:cNvPr id="7" name="ZoneTexte 6"/>
          <p:cNvSpPr txBox="1"/>
          <p:nvPr/>
        </p:nvSpPr>
        <p:spPr>
          <a:xfrm>
            <a:off x="563662" y="760560"/>
            <a:ext cx="6680690" cy="371442"/>
          </a:xfrm>
          <a:prstGeom prst="rect">
            <a:avLst/>
          </a:prstGeom>
          <a:noFill/>
        </p:spPr>
        <p:txBody>
          <a:bodyPr wrap="square" lIns="93527" tIns="46765" rIns="93527" bIns="46765" rtlCol="0">
            <a:spAutoFit/>
          </a:bodyPr>
          <a:lstStyle/>
          <a:p>
            <a:pPr algn="ctr"/>
            <a:r>
              <a:rPr lang="fr-BE" sz="1100" dirty="0"/>
              <a:t>François E</a:t>
            </a:r>
            <a:r>
              <a:rPr lang="fr-BE" sz="1100" dirty="0" smtClean="0"/>
              <a:t>. *, </a:t>
            </a:r>
            <a:r>
              <a:rPr lang="fr-BE" sz="1100" dirty="0"/>
              <a:t>Goffin D., Combo A. M.-M., Blaise Y., Bindelle J., Paquot M., Portetelle D., Thewis A., Boudry C</a:t>
            </a:r>
            <a:r>
              <a:rPr lang="fr-BE" sz="1100" dirty="0" smtClean="0"/>
              <a:t>.</a:t>
            </a:r>
            <a:endParaRPr lang="fr-BE" sz="1100" dirty="0"/>
          </a:p>
          <a:p>
            <a:pPr algn="ctr"/>
            <a:r>
              <a:rPr lang="fr-BE" sz="700" dirty="0"/>
              <a:t>University of Liège, Gembloux Agro-Bio Tech, Gembloux, Belgium. </a:t>
            </a:r>
            <a:r>
              <a:rPr lang="fr-BE" sz="700" dirty="0" smtClean="0"/>
              <a:t> *</a:t>
            </a:r>
            <a:r>
              <a:rPr lang="fr-BE" sz="700" dirty="0"/>
              <a:t>Correspondance: efrancois@ulg.ac.be</a:t>
            </a:r>
          </a:p>
        </p:txBody>
      </p:sp>
      <p:sp>
        <p:nvSpPr>
          <p:cNvPr id="8" name="ZoneTexte 7"/>
          <p:cNvSpPr txBox="1"/>
          <p:nvPr/>
        </p:nvSpPr>
        <p:spPr>
          <a:xfrm>
            <a:off x="71943" y="958580"/>
            <a:ext cx="7372359" cy="1417883"/>
          </a:xfrm>
          <a:prstGeom prst="rect">
            <a:avLst/>
          </a:prstGeom>
          <a:noFill/>
        </p:spPr>
        <p:txBody>
          <a:bodyPr wrap="square" lIns="93527" tIns="46765" rIns="93527" bIns="46765" rtlCol="0">
            <a:spAutoFit/>
          </a:bodyPr>
          <a:lstStyle/>
          <a:p>
            <a:pPr marL="87682" algn="just"/>
            <a:r>
              <a:rPr lang="fr-BE" sz="1600" b="1" dirty="0" smtClean="0"/>
              <a:t> </a:t>
            </a:r>
            <a:endParaRPr lang="fr-BE" sz="1600" b="1" dirty="0"/>
          </a:p>
          <a:p>
            <a:pPr marL="87682" algn="just"/>
            <a:r>
              <a:rPr lang="en-US" sz="1000" dirty="0" smtClean="0"/>
              <a:t>Various </a:t>
            </a:r>
            <a:r>
              <a:rPr lang="en-US" sz="1000" dirty="0" err="1" smtClean="0"/>
              <a:t>prebiotic</a:t>
            </a:r>
            <a:r>
              <a:rPr lang="en-US" sz="1000" dirty="0" smtClean="0"/>
              <a:t> </a:t>
            </a:r>
            <a:r>
              <a:rPr lang="en-US" sz="1000" dirty="0" err="1" smtClean="0"/>
              <a:t>hydrolysates</a:t>
            </a:r>
            <a:r>
              <a:rPr lang="en-US" sz="1000" dirty="0" smtClean="0"/>
              <a:t> were produced starting from sugar beet pulp (SBP) using alternative solution to traditional acidic </a:t>
            </a:r>
            <a:r>
              <a:rPr lang="en-US" sz="1000" dirty="0" err="1" smtClean="0"/>
              <a:t>hydolysis</a:t>
            </a:r>
            <a:r>
              <a:rPr lang="en-US" sz="1000" dirty="0" smtClean="0"/>
              <a:t>. SBP pectin was first extracted by acid extraction and ethanol precipitation. Then two technics are used to produced </a:t>
            </a:r>
            <a:r>
              <a:rPr lang="en-US" sz="1000" dirty="0" err="1" smtClean="0"/>
              <a:t>pectic</a:t>
            </a:r>
            <a:r>
              <a:rPr lang="en-US" sz="1000" dirty="0" smtClean="0"/>
              <a:t> oligosaccharides (POS) : enzymatic hydrolysis (</a:t>
            </a:r>
            <a:r>
              <a:rPr lang="en-US" sz="1000" dirty="0" err="1" smtClean="0"/>
              <a:t>EnzPOS</a:t>
            </a:r>
            <a:r>
              <a:rPr lang="en-US" sz="1000" dirty="0" smtClean="0"/>
              <a:t> : </a:t>
            </a:r>
            <a:r>
              <a:rPr lang="en-US" sz="1000" dirty="0" err="1" smtClean="0"/>
              <a:t>Rapidase</a:t>
            </a:r>
            <a:r>
              <a:rPr lang="en-US" sz="1000" dirty="0" smtClean="0"/>
              <a:t> Smart (DSM) ; 50°C ; pH 5) and microwaves-assisted hydrolysis (MW1POS : 104°C/10min/pH 7; MW2POS : 110°C/15min/pH 7). Structural characterization of fractions gave rise to different structural profiles between the four products. Moreover, fermentation parameters obtained in-vitro (A, B, </a:t>
            </a:r>
            <a:r>
              <a:rPr lang="en-US" sz="1000" dirty="0" err="1" smtClean="0"/>
              <a:t>Rmax</a:t>
            </a:r>
            <a:r>
              <a:rPr lang="en-US" sz="1000" dirty="0" smtClean="0"/>
              <a:t> and </a:t>
            </a:r>
            <a:r>
              <a:rPr lang="en-US" sz="1000" dirty="0" err="1" smtClean="0"/>
              <a:t>Tmax</a:t>
            </a:r>
            <a:r>
              <a:rPr lang="en-US" sz="1000" dirty="0" smtClean="0"/>
              <a:t>) were also characteristic of the fractions and in favor of a tight relationship between POS structure and POS function. Finally, to avoid solvent use, POS production could be envisaged directly on SBP. Avoiding the step of acidic extraction will allow to meet the green chemistry principles. </a:t>
            </a:r>
            <a:endParaRPr lang="en-US" sz="1000" dirty="0"/>
          </a:p>
        </p:txBody>
      </p:sp>
      <p:graphicFrame>
        <p:nvGraphicFramePr>
          <p:cNvPr id="13" name="Diagramme 12"/>
          <p:cNvGraphicFramePr/>
          <p:nvPr>
            <p:extLst>
              <p:ext uri="{D42A27DB-BD31-4B8C-83A1-F6EECF244321}">
                <p14:modId xmlns="" xmlns:p14="http://schemas.microsoft.com/office/powerpoint/2010/main" val="3807611202"/>
              </p:ext>
            </p:extLst>
          </p:nvPr>
        </p:nvGraphicFramePr>
        <p:xfrm>
          <a:off x="331965" y="2304455"/>
          <a:ext cx="3304650" cy="2250647"/>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cxnSp>
        <p:nvCxnSpPr>
          <p:cNvPr id="17" name="Connecteur droit avec flèche 16"/>
          <p:cNvCxnSpPr/>
          <p:nvPr/>
        </p:nvCxnSpPr>
        <p:spPr>
          <a:xfrm flipH="1">
            <a:off x="1105619" y="3528591"/>
            <a:ext cx="1" cy="336287"/>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18" name="ZoneTexte 17"/>
          <p:cNvSpPr txBox="1"/>
          <p:nvPr/>
        </p:nvSpPr>
        <p:spPr>
          <a:xfrm>
            <a:off x="571321" y="3888631"/>
            <a:ext cx="1068597" cy="340665"/>
          </a:xfrm>
          <a:prstGeom prst="rect">
            <a:avLst/>
          </a:prstGeom>
        </p:spPr>
        <p:style>
          <a:lnRef idx="2">
            <a:schemeClr val="accent1"/>
          </a:lnRef>
          <a:fillRef idx="1">
            <a:schemeClr val="lt1"/>
          </a:fillRef>
          <a:effectRef idx="0">
            <a:schemeClr val="accent1"/>
          </a:effectRef>
          <a:fontRef idx="minor">
            <a:schemeClr val="dk1"/>
          </a:fontRef>
        </p:style>
        <p:txBody>
          <a:bodyPr wrap="square" lIns="93527" tIns="46765" rIns="93527" bIns="46765" rtlCol="0">
            <a:spAutoFit/>
          </a:bodyPr>
          <a:lstStyle/>
          <a:p>
            <a:pPr algn="ctr"/>
            <a:r>
              <a:rPr lang="fr-BE" sz="800" dirty="0"/>
              <a:t>Acid extraction (HCl; pH 1,25; 2h)</a:t>
            </a:r>
          </a:p>
        </p:txBody>
      </p:sp>
      <p:sp>
        <p:nvSpPr>
          <p:cNvPr id="16" name="ZoneTexte 15"/>
          <p:cNvSpPr txBox="1"/>
          <p:nvPr/>
        </p:nvSpPr>
        <p:spPr>
          <a:xfrm>
            <a:off x="1044327" y="2448471"/>
            <a:ext cx="1804634" cy="307777"/>
          </a:xfrm>
          <a:prstGeom prst="rect">
            <a:avLst/>
          </a:prstGeom>
          <a:noFill/>
        </p:spPr>
        <p:txBody>
          <a:bodyPr wrap="square" rtlCol="0">
            <a:spAutoFit/>
          </a:bodyPr>
          <a:lstStyle/>
          <a:p>
            <a:r>
              <a:rPr lang="fr-BE" sz="1400" u="sng" dirty="0" err="1" smtClean="0"/>
              <a:t>Prebiotics</a:t>
            </a:r>
            <a:r>
              <a:rPr lang="fr-BE" sz="1400" u="sng" dirty="0" smtClean="0"/>
              <a:t> production</a:t>
            </a:r>
            <a:endParaRPr lang="fr-BE" sz="1400" u="sng" dirty="0"/>
          </a:p>
        </p:txBody>
      </p:sp>
      <p:sp>
        <p:nvSpPr>
          <p:cNvPr id="21" name="ZoneTexte 20"/>
          <p:cNvSpPr txBox="1"/>
          <p:nvPr/>
        </p:nvSpPr>
        <p:spPr>
          <a:xfrm>
            <a:off x="4798675" y="2376463"/>
            <a:ext cx="1934284" cy="307777"/>
          </a:xfrm>
          <a:prstGeom prst="rect">
            <a:avLst/>
          </a:prstGeom>
          <a:noFill/>
        </p:spPr>
        <p:txBody>
          <a:bodyPr wrap="square" rtlCol="0">
            <a:spAutoFit/>
          </a:bodyPr>
          <a:lstStyle/>
          <a:p>
            <a:r>
              <a:rPr lang="fr-BE" sz="1400" i="1" u="sng" dirty="0" smtClean="0"/>
              <a:t>In-vitro</a:t>
            </a:r>
            <a:r>
              <a:rPr lang="fr-BE" sz="1400" u="sng" dirty="0" smtClean="0"/>
              <a:t> fermentation</a:t>
            </a:r>
            <a:endParaRPr lang="fr-BE" sz="1400" u="sng" dirty="0"/>
          </a:p>
        </p:txBody>
      </p:sp>
      <p:graphicFrame>
        <p:nvGraphicFramePr>
          <p:cNvPr id="11" name="Objet 10"/>
          <p:cNvGraphicFramePr>
            <a:graphicFrameLocks noChangeAspect="1"/>
          </p:cNvGraphicFramePr>
          <p:nvPr>
            <p:extLst>
              <p:ext uri="{D42A27DB-BD31-4B8C-83A1-F6EECF244321}">
                <p14:modId xmlns="" xmlns:p14="http://schemas.microsoft.com/office/powerpoint/2010/main" val="1278797825"/>
              </p:ext>
            </p:extLst>
          </p:nvPr>
        </p:nvGraphicFramePr>
        <p:xfrm>
          <a:off x="2669376" y="6768951"/>
          <a:ext cx="2335475" cy="1584176"/>
        </p:xfrm>
        <a:graphic>
          <a:graphicData uri="http://schemas.openxmlformats.org/presentationml/2006/ole">
            <p:oleObj spid="_x0000_s1169" name="Feuille de calcul" r:id="rId15" imgW="5076810" imgH="3324135" progId="Excel.Sheet.12">
              <p:link updateAutomatic="1"/>
            </p:oleObj>
          </a:graphicData>
        </a:graphic>
      </p:graphicFrame>
      <p:graphicFrame>
        <p:nvGraphicFramePr>
          <p:cNvPr id="12" name="Objet 11"/>
          <p:cNvGraphicFramePr>
            <a:graphicFrameLocks noChangeAspect="1"/>
          </p:cNvGraphicFramePr>
          <p:nvPr>
            <p:extLst>
              <p:ext uri="{D42A27DB-BD31-4B8C-83A1-F6EECF244321}">
                <p14:modId xmlns="" xmlns:p14="http://schemas.microsoft.com/office/powerpoint/2010/main" val="1824913298"/>
              </p:ext>
            </p:extLst>
          </p:nvPr>
        </p:nvGraphicFramePr>
        <p:xfrm>
          <a:off x="4998521" y="6768951"/>
          <a:ext cx="2366962" cy="1581150"/>
        </p:xfrm>
        <a:graphic>
          <a:graphicData uri="http://schemas.openxmlformats.org/presentationml/2006/ole">
            <p:oleObj spid="_x0000_s1170" name="Feuille de calcul" r:id="rId16" imgW="6048270" imgH="4019640" progId="Excel.Sheet.12">
              <p:link updateAutomatic="1"/>
            </p:oleObj>
          </a:graphicData>
        </a:graphic>
      </p:graphicFrame>
      <p:pic>
        <p:nvPicPr>
          <p:cNvPr id="1033" name="Picture 9"/>
          <p:cNvPicPr>
            <a:picLocks noChangeAspect="1" noChangeArrowheads="1"/>
          </p:cNvPicPr>
          <p:nvPr/>
        </p:nvPicPr>
        <p:blipFill>
          <a:blip r:embed="rId17" cstate="print">
            <a:extLst>
              <a:ext uri="{28A0092B-C50C-407E-A947-70E740481C1C}">
                <a14:useLocalDpi xmlns="" xmlns:a14="http://schemas.microsoft.com/office/drawing/2010/main" val="0"/>
              </a:ext>
            </a:extLst>
          </a:blip>
          <a:srcRect/>
          <a:stretch>
            <a:fillRect/>
          </a:stretch>
        </p:blipFill>
        <p:spPr bwMode="auto">
          <a:xfrm>
            <a:off x="6812804" y="375185"/>
            <a:ext cx="558776" cy="27308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ZoneTexte 4"/>
          <p:cNvSpPr txBox="1"/>
          <p:nvPr/>
        </p:nvSpPr>
        <p:spPr>
          <a:xfrm>
            <a:off x="3276575" y="2376463"/>
            <a:ext cx="1080120" cy="338554"/>
          </a:xfrm>
          <a:prstGeom prst="rect">
            <a:avLst/>
          </a:prstGeom>
          <a:noFill/>
        </p:spPr>
        <p:txBody>
          <a:bodyPr wrap="square" rtlCol="0">
            <a:spAutoFit/>
          </a:bodyPr>
          <a:lstStyle/>
          <a:p>
            <a:r>
              <a:rPr lang="fr-BE" sz="1600" b="1" dirty="0" err="1" smtClean="0"/>
              <a:t>Methods</a:t>
            </a:r>
            <a:endParaRPr lang="fr-BE" b="1" dirty="0"/>
          </a:p>
        </p:txBody>
      </p:sp>
      <p:sp>
        <p:nvSpPr>
          <p:cNvPr id="19" name="ZoneTexte 18"/>
          <p:cNvSpPr txBox="1"/>
          <p:nvPr/>
        </p:nvSpPr>
        <p:spPr>
          <a:xfrm>
            <a:off x="3348583" y="4608711"/>
            <a:ext cx="864096" cy="338554"/>
          </a:xfrm>
          <a:prstGeom prst="rect">
            <a:avLst/>
          </a:prstGeom>
          <a:noFill/>
        </p:spPr>
        <p:txBody>
          <a:bodyPr wrap="square" rtlCol="0">
            <a:spAutoFit/>
          </a:bodyPr>
          <a:lstStyle/>
          <a:p>
            <a:r>
              <a:rPr lang="fr-BE" sz="1600" b="1" dirty="0" err="1" smtClean="0"/>
              <a:t>Results</a:t>
            </a:r>
            <a:endParaRPr lang="fr-BE" b="1" dirty="0"/>
          </a:p>
        </p:txBody>
      </p:sp>
      <p:sp>
        <p:nvSpPr>
          <p:cNvPr id="6" name="ZoneTexte 5"/>
          <p:cNvSpPr txBox="1"/>
          <p:nvPr/>
        </p:nvSpPr>
        <p:spPr>
          <a:xfrm>
            <a:off x="247806" y="10081899"/>
            <a:ext cx="7123774" cy="215444"/>
          </a:xfrm>
          <a:prstGeom prst="rect">
            <a:avLst/>
          </a:prstGeom>
          <a:noFill/>
        </p:spPr>
        <p:txBody>
          <a:bodyPr wrap="square" rtlCol="0">
            <a:spAutoFit/>
          </a:bodyPr>
          <a:lstStyle/>
          <a:p>
            <a:pPr algn="ctr"/>
            <a:r>
              <a:rPr lang="fr-BE" sz="800" smtClean="0"/>
              <a:t>Acknowledgement : this work was supported by the Walloon Region</a:t>
            </a:r>
            <a:endParaRPr lang="fr-BE" sz="800" dirty="0"/>
          </a:p>
        </p:txBody>
      </p:sp>
      <p:sp>
        <p:nvSpPr>
          <p:cNvPr id="22" name="ZoneTexte 21"/>
          <p:cNvSpPr txBox="1"/>
          <p:nvPr/>
        </p:nvSpPr>
        <p:spPr>
          <a:xfrm>
            <a:off x="3132559" y="9094693"/>
            <a:ext cx="1228569" cy="338554"/>
          </a:xfrm>
          <a:prstGeom prst="rect">
            <a:avLst/>
          </a:prstGeom>
          <a:noFill/>
        </p:spPr>
        <p:txBody>
          <a:bodyPr wrap="square" rtlCol="0">
            <a:spAutoFit/>
          </a:bodyPr>
          <a:lstStyle/>
          <a:p>
            <a:r>
              <a:rPr lang="fr-BE" sz="1600" b="1" dirty="0"/>
              <a:t>C</a:t>
            </a:r>
            <a:r>
              <a:rPr lang="fr-BE" sz="1600" b="1" dirty="0" smtClean="0"/>
              <a:t>onclusions</a:t>
            </a:r>
            <a:endParaRPr lang="fr-BE" b="1" dirty="0"/>
          </a:p>
        </p:txBody>
      </p:sp>
      <p:sp>
        <p:nvSpPr>
          <p:cNvPr id="29" name="ZoneTexte 28"/>
          <p:cNvSpPr txBox="1"/>
          <p:nvPr/>
        </p:nvSpPr>
        <p:spPr>
          <a:xfrm>
            <a:off x="206300" y="9368497"/>
            <a:ext cx="7116290" cy="800219"/>
          </a:xfrm>
          <a:prstGeom prst="rect">
            <a:avLst/>
          </a:prstGeom>
          <a:noFill/>
        </p:spPr>
        <p:txBody>
          <a:bodyPr wrap="square" rtlCol="0">
            <a:spAutoFit/>
          </a:bodyPr>
          <a:lstStyle/>
          <a:p>
            <a:pPr algn="just"/>
            <a:r>
              <a:rPr lang="en-GB" sz="900" dirty="0" smtClean="0"/>
              <a:t>POS production methods influence their structure and composition. It results in a direct impact on the gas production kinetics and on bacterial profiles of the studied genera. The control of POS, and in general </a:t>
            </a:r>
            <a:r>
              <a:rPr lang="en-GB" sz="900" dirty="0" err="1" smtClean="0"/>
              <a:t>prebiotics</a:t>
            </a:r>
            <a:r>
              <a:rPr lang="en-GB" sz="900" dirty="0" smtClean="0"/>
              <a:t>, structure allows to  obtain </a:t>
            </a:r>
            <a:r>
              <a:rPr lang="en-GB" sz="900" dirty="0" err="1" smtClean="0"/>
              <a:t>prebiotic</a:t>
            </a:r>
            <a:r>
              <a:rPr lang="en-GB" sz="900" dirty="0" smtClean="0"/>
              <a:t> compounds which can be used by different species of bacteria, at a different speed and in different sections of the gut. As perspectives, further studies must be done to optimize MW-assisted hydrolysis conditions . Moreover, a more sustainable method should be developed using a direct hydrolysis on SBP while avoiding solvent extraction step. This alternative production method</a:t>
            </a:r>
            <a:r>
              <a:rPr lang="en-US" sz="900" smtClean="0"/>
              <a:t> </a:t>
            </a:r>
            <a:r>
              <a:rPr lang="en-US" sz="900" smtClean="0"/>
              <a:t>meets </a:t>
            </a:r>
            <a:r>
              <a:rPr lang="en-US" sz="900" dirty="0" smtClean="0"/>
              <a:t>the green chemistry principles</a:t>
            </a:r>
            <a:r>
              <a:rPr lang="en-GB" sz="900" dirty="0" smtClean="0"/>
              <a:t>.</a:t>
            </a:r>
            <a:endParaRPr lang="en-GB" sz="900" dirty="0"/>
          </a:p>
        </p:txBody>
      </p:sp>
      <p:cxnSp>
        <p:nvCxnSpPr>
          <p:cNvPr id="14" name="Connecteur droit 13"/>
          <p:cNvCxnSpPr/>
          <p:nvPr/>
        </p:nvCxnSpPr>
        <p:spPr>
          <a:xfrm>
            <a:off x="175797" y="2376463"/>
            <a:ext cx="719578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30"/>
          <p:cNvCxnSpPr/>
          <p:nvPr/>
        </p:nvCxnSpPr>
        <p:spPr>
          <a:xfrm>
            <a:off x="166553" y="4608711"/>
            <a:ext cx="719578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Connecteur droit 31"/>
          <p:cNvCxnSpPr/>
          <p:nvPr/>
        </p:nvCxnSpPr>
        <p:spPr>
          <a:xfrm>
            <a:off x="166553" y="9145215"/>
            <a:ext cx="719578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Connecteur droit 27"/>
          <p:cNvCxnSpPr/>
          <p:nvPr/>
        </p:nvCxnSpPr>
        <p:spPr>
          <a:xfrm>
            <a:off x="3780631" y="2808511"/>
            <a:ext cx="0" cy="1728192"/>
          </a:xfrm>
          <a:prstGeom prst="line">
            <a:avLst/>
          </a:prstGeom>
        </p:spPr>
        <p:style>
          <a:lnRef idx="1">
            <a:schemeClr val="dk1"/>
          </a:lnRef>
          <a:fillRef idx="0">
            <a:schemeClr val="dk1"/>
          </a:fillRef>
          <a:effectRef idx="0">
            <a:schemeClr val="dk1"/>
          </a:effectRef>
          <a:fontRef idx="minor">
            <a:schemeClr val="tx1"/>
          </a:fontRef>
        </p:style>
      </p:cxnSp>
      <p:pic>
        <p:nvPicPr>
          <p:cNvPr id="1119" name="Picture 95"/>
          <p:cNvPicPr>
            <a:picLocks noChangeAspect="1" noChangeArrowheads="1"/>
          </p:cNvPicPr>
          <p:nvPr/>
        </p:nvPicPr>
        <p:blipFill>
          <a:blip r:embed="rId18" cstate="print">
            <a:extLst>
              <a:ext uri="{BEBA8EAE-BF5A-486C-A8C5-ECC9F3942E4B}">
                <a14:imgProps xmlns="" xmlns:a14="http://schemas.microsoft.com/office/drawing/2010/main">
                  <a14:imgLayer r:embed="rId21">
                    <a14:imgEffect>
                      <a14:sharpenSoften amount="50000"/>
                    </a14:imgEffect>
                  </a14:imgLayer>
                </a14:imgProps>
              </a:ext>
              <a:ext uri="{28A0092B-C50C-407E-A947-70E740481C1C}">
                <a14:useLocalDpi xmlns="" xmlns:a14="http://schemas.microsoft.com/office/drawing/2010/main" val="0"/>
              </a:ext>
            </a:extLst>
          </a:blip>
          <a:srcRect/>
          <a:stretch>
            <a:fillRect/>
          </a:stretch>
        </p:blipFill>
        <p:spPr bwMode="auto">
          <a:xfrm>
            <a:off x="3837114" y="2649621"/>
            <a:ext cx="3492960" cy="19068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5" name="ZoneTexte 14"/>
          <p:cNvSpPr txBox="1"/>
          <p:nvPr/>
        </p:nvSpPr>
        <p:spPr>
          <a:xfrm>
            <a:off x="540271" y="5616823"/>
            <a:ext cx="653383" cy="215444"/>
          </a:xfrm>
          <a:prstGeom prst="rect">
            <a:avLst/>
          </a:prstGeom>
          <a:noFill/>
          <a:ln>
            <a:solidFill>
              <a:schemeClr val="tx1"/>
            </a:solidFill>
          </a:ln>
        </p:spPr>
        <p:txBody>
          <a:bodyPr wrap="square" rtlCol="0">
            <a:spAutoFit/>
          </a:bodyPr>
          <a:lstStyle/>
          <a:p>
            <a:r>
              <a:rPr lang="fr-BE" sz="800" dirty="0" smtClean="0"/>
              <a:t>SBP </a:t>
            </a:r>
            <a:r>
              <a:rPr lang="fr-BE" sz="800" dirty="0" err="1" smtClean="0"/>
              <a:t>pectin</a:t>
            </a:r>
            <a:endParaRPr lang="fr-BE" sz="800" dirty="0"/>
          </a:p>
        </p:txBody>
      </p:sp>
      <p:sp>
        <p:nvSpPr>
          <p:cNvPr id="36" name="ZoneTexte 35"/>
          <p:cNvSpPr txBox="1"/>
          <p:nvPr/>
        </p:nvSpPr>
        <p:spPr>
          <a:xfrm>
            <a:off x="1116335" y="5184775"/>
            <a:ext cx="704829" cy="215444"/>
          </a:xfrm>
          <a:prstGeom prst="rect">
            <a:avLst/>
          </a:prstGeom>
          <a:noFill/>
          <a:ln>
            <a:solidFill>
              <a:schemeClr val="tx1"/>
            </a:solidFill>
          </a:ln>
        </p:spPr>
        <p:txBody>
          <a:bodyPr wrap="square" rtlCol="0">
            <a:spAutoFit/>
          </a:bodyPr>
          <a:lstStyle/>
          <a:p>
            <a:pPr algn="ctr"/>
            <a:r>
              <a:rPr lang="fr-BE" sz="800" dirty="0" smtClean="0"/>
              <a:t>MW2POS</a:t>
            </a:r>
            <a:endParaRPr lang="fr-BE" sz="800" dirty="0"/>
          </a:p>
        </p:txBody>
      </p:sp>
      <p:sp>
        <p:nvSpPr>
          <p:cNvPr id="37" name="ZoneTexte 36"/>
          <p:cNvSpPr txBox="1"/>
          <p:nvPr/>
        </p:nvSpPr>
        <p:spPr>
          <a:xfrm>
            <a:off x="3204567" y="4968751"/>
            <a:ext cx="584625" cy="215444"/>
          </a:xfrm>
          <a:prstGeom prst="rect">
            <a:avLst/>
          </a:prstGeom>
          <a:noFill/>
          <a:ln>
            <a:solidFill>
              <a:schemeClr val="tx1"/>
            </a:solidFill>
          </a:ln>
        </p:spPr>
        <p:txBody>
          <a:bodyPr wrap="square" rtlCol="0">
            <a:spAutoFit/>
          </a:bodyPr>
          <a:lstStyle/>
          <a:p>
            <a:r>
              <a:rPr lang="fr-BE" sz="800" dirty="0" smtClean="0"/>
              <a:t>MW1POS</a:t>
            </a:r>
            <a:endParaRPr lang="fr-BE" sz="800" dirty="0"/>
          </a:p>
        </p:txBody>
      </p:sp>
      <p:sp>
        <p:nvSpPr>
          <p:cNvPr id="38" name="ZoneTexte 37"/>
          <p:cNvSpPr txBox="1"/>
          <p:nvPr/>
        </p:nvSpPr>
        <p:spPr>
          <a:xfrm>
            <a:off x="3780835" y="5616823"/>
            <a:ext cx="503852" cy="215444"/>
          </a:xfrm>
          <a:prstGeom prst="rect">
            <a:avLst/>
          </a:prstGeom>
          <a:noFill/>
          <a:ln>
            <a:solidFill>
              <a:schemeClr val="tx1"/>
            </a:solidFill>
          </a:ln>
        </p:spPr>
        <p:txBody>
          <a:bodyPr wrap="square" rtlCol="0">
            <a:spAutoFit/>
          </a:bodyPr>
          <a:lstStyle/>
          <a:p>
            <a:r>
              <a:rPr lang="fr-BE" sz="800" dirty="0" err="1" smtClean="0"/>
              <a:t>EnzPOS</a:t>
            </a:r>
            <a:endParaRPr lang="fr-BE" sz="800" dirty="0"/>
          </a:p>
        </p:txBody>
      </p:sp>
      <p:cxnSp>
        <p:nvCxnSpPr>
          <p:cNvPr id="1121" name="Connecteur droit avec flèche 1120"/>
          <p:cNvCxnSpPr/>
          <p:nvPr/>
        </p:nvCxnSpPr>
        <p:spPr>
          <a:xfrm>
            <a:off x="1836415" y="5256783"/>
            <a:ext cx="279515" cy="12922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25" name="Connecteur droit avec flèche 1124"/>
          <p:cNvCxnSpPr/>
          <p:nvPr/>
        </p:nvCxnSpPr>
        <p:spPr>
          <a:xfrm>
            <a:off x="1188343" y="5688831"/>
            <a:ext cx="152883" cy="10994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2" name="Connecteur droit avec flèche 1131"/>
          <p:cNvCxnSpPr>
            <a:stCxn id="37" idx="1"/>
          </p:cNvCxnSpPr>
          <p:nvPr/>
        </p:nvCxnSpPr>
        <p:spPr>
          <a:xfrm flipH="1">
            <a:off x="2853089" y="5076473"/>
            <a:ext cx="351478" cy="9514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34" name="Connecteur droit avec flèche 1133"/>
          <p:cNvCxnSpPr>
            <a:stCxn id="38" idx="1"/>
          </p:cNvCxnSpPr>
          <p:nvPr/>
        </p:nvCxnSpPr>
        <p:spPr>
          <a:xfrm flipH="1">
            <a:off x="3492598" y="5724545"/>
            <a:ext cx="288237" cy="6871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137" name="Tableau 1136"/>
          <p:cNvGraphicFramePr>
            <a:graphicFrameLocks noGrp="1"/>
          </p:cNvGraphicFramePr>
          <p:nvPr>
            <p:extLst>
              <p:ext uri="{D42A27DB-BD31-4B8C-83A1-F6EECF244321}">
                <p14:modId xmlns="" xmlns:p14="http://schemas.microsoft.com/office/powerpoint/2010/main" val="917799667"/>
              </p:ext>
            </p:extLst>
          </p:nvPr>
        </p:nvGraphicFramePr>
        <p:xfrm>
          <a:off x="4860751" y="5049887"/>
          <a:ext cx="2317823" cy="1143000"/>
        </p:xfrm>
        <a:graphic>
          <a:graphicData uri="http://schemas.openxmlformats.org/drawingml/2006/table">
            <a:tbl>
              <a:tblPr firstRow="1" bandRow="1">
                <a:tableStyleId>{9D7B26C5-4107-4FEC-AEDC-1716B250A1EF}</a:tableStyleId>
              </a:tblPr>
              <a:tblGrid>
                <a:gridCol w="993406"/>
                <a:gridCol w="851411"/>
                <a:gridCol w="473006"/>
              </a:tblGrid>
              <a:tr h="218892">
                <a:tc>
                  <a:txBody>
                    <a:bodyPr/>
                    <a:lstStyle/>
                    <a:p>
                      <a:r>
                        <a:rPr lang="fr-BE" sz="900" dirty="0" err="1" smtClean="0"/>
                        <a:t>Samples</a:t>
                      </a:r>
                      <a:endParaRPr lang="fr-BE" sz="900" dirty="0"/>
                    </a:p>
                  </a:txBody>
                  <a:tcPr/>
                </a:tc>
                <a:tc>
                  <a:txBody>
                    <a:bodyPr/>
                    <a:lstStyle/>
                    <a:p>
                      <a:r>
                        <a:rPr lang="fr-BE" sz="900" dirty="0" smtClean="0"/>
                        <a:t>MW  (</a:t>
                      </a:r>
                      <a:r>
                        <a:rPr lang="fr-BE" sz="900" dirty="0" err="1" smtClean="0"/>
                        <a:t>kDa</a:t>
                      </a:r>
                      <a:r>
                        <a:rPr lang="fr-BE" sz="900" dirty="0" smtClean="0"/>
                        <a:t>)</a:t>
                      </a:r>
                      <a:endParaRPr lang="fr-BE" sz="900" dirty="0"/>
                    </a:p>
                  </a:txBody>
                  <a:tcPr/>
                </a:tc>
                <a:tc>
                  <a:txBody>
                    <a:bodyPr/>
                    <a:lstStyle/>
                    <a:p>
                      <a:r>
                        <a:rPr lang="fr-BE" sz="900" dirty="0" smtClean="0"/>
                        <a:t>DP</a:t>
                      </a:r>
                      <a:endParaRPr lang="fr-BE" sz="900" dirty="0"/>
                    </a:p>
                  </a:txBody>
                  <a:tcPr/>
                </a:tc>
              </a:tr>
              <a:tr h="218892">
                <a:tc>
                  <a:txBody>
                    <a:bodyPr/>
                    <a:lstStyle/>
                    <a:p>
                      <a:r>
                        <a:rPr lang="fr-BE" sz="900" dirty="0" smtClean="0"/>
                        <a:t>SBP </a:t>
                      </a:r>
                      <a:r>
                        <a:rPr lang="fr-BE" sz="900" dirty="0" err="1" smtClean="0"/>
                        <a:t>pectin</a:t>
                      </a:r>
                      <a:endParaRPr lang="fr-BE" sz="900" dirty="0"/>
                    </a:p>
                  </a:txBody>
                  <a:tcPr/>
                </a:tc>
                <a:tc>
                  <a:txBody>
                    <a:bodyPr/>
                    <a:lstStyle/>
                    <a:p>
                      <a:r>
                        <a:rPr lang="fr-BE" sz="900" dirty="0" smtClean="0"/>
                        <a:t>156</a:t>
                      </a:r>
                      <a:endParaRPr lang="fr-BE" sz="900" dirty="0"/>
                    </a:p>
                  </a:txBody>
                  <a:tcPr/>
                </a:tc>
                <a:tc>
                  <a:txBody>
                    <a:bodyPr/>
                    <a:lstStyle/>
                    <a:p>
                      <a:r>
                        <a:rPr lang="fr-BE" sz="900" dirty="0" smtClean="0"/>
                        <a:t>72</a:t>
                      </a:r>
                      <a:endParaRPr lang="fr-BE" sz="900" dirty="0"/>
                    </a:p>
                  </a:txBody>
                  <a:tcPr/>
                </a:tc>
              </a:tr>
              <a:tr h="218892">
                <a:tc>
                  <a:txBody>
                    <a:bodyPr/>
                    <a:lstStyle/>
                    <a:p>
                      <a:r>
                        <a:rPr lang="fr-BE" sz="900" dirty="0" err="1" smtClean="0"/>
                        <a:t>EnzPOS</a:t>
                      </a:r>
                      <a:endParaRPr lang="fr-BE" sz="900" dirty="0"/>
                    </a:p>
                  </a:txBody>
                  <a:tcPr/>
                </a:tc>
                <a:tc>
                  <a:txBody>
                    <a:bodyPr/>
                    <a:lstStyle/>
                    <a:p>
                      <a:r>
                        <a:rPr lang="fr-BE" sz="900" dirty="0" smtClean="0"/>
                        <a:t>43</a:t>
                      </a:r>
                      <a:endParaRPr lang="fr-BE" sz="900" dirty="0"/>
                    </a:p>
                  </a:txBody>
                  <a:tcPr/>
                </a:tc>
                <a:tc>
                  <a:txBody>
                    <a:bodyPr/>
                    <a:lstStyle/>
                    <a:p>
                      <a:r>
                        <a:rPr lang="fr-BE" sz="900" dirty="0" smtClean="0"/>
                        <a:t>20</a:t>
                      </a:r>
                      <a:endParaRPr lang="fr-BE" sz="900" dirty="0"/>
                    </a:p>
                  </a:txBody>
                  <a:tcPr/>
                </a:tc>
              </a:tr>
              <a:tr h="218892">
                <a:tc>
                  <a:txBody>
                    <a:bodyPr/>
                    <a:lstStyle/>
                    <a:p>
                      <a:r>
                        <a:rPr lang="fr-BE" sz="900" dirty="0" smtClean="0"/>
                        <a:t>MW1POS</a:t>
                      </a:r>
                      <a:endParaRPr lang="fr-BE" sz="900" dirty="0"/>
                    </a:p>
                  </a:txBody>
                  <a:tcPr/>
                </a:tc>
                <a:tc>
                  <a:txBody>
                    <a:bodyPr/>
                    <a:lstStyle/>
                    <a:p>
                      <a:r>
                        <a:rPr lang="fr-BE" sz="900" dirty="0" smtClean="0"/>
                        <a:t>33</a:t>
                      </a:r>
                      <a:endParaRPr lang="fr-BE" sz="900" dirty="0"/>
                    </a:p>
                  </a:txBody>
                  <a:tcPr/>
                </a:tc>
                <a:tc>
                  <a:txBody>
                    <a:bodyPr/>
                    <a:lstStyle/>
                    <a:p>
                      <a:r>
                        <a:rPr lang="fr-BE" sz="900" dirty="0" smtClean="0"/>
                        <a:t>15</a:t>
                      </a:r>
                      <a:endParaRPr lang="fr-BE" sz="900" dirty="0"/>
                    </a:p>
                  </a:txBody>
                  <a:tcPr/>
                </a:tc>
              </a:tr>
              <a:tr h="218892">
                <a:tc>
                  <a:txBody>
                    <a:bodyPr/>
                    <a:lstStyle/>
                    <a:p>
                      <a:r>
                        <a:rPr lang="fr-BE" sz="900" dirty="0" smtClean="0"/>
                        <a:t>MW2POS</a:t>
                      </a:r>
                      <a:endParaRPr lang="fr-BE" sz="900" dirty="0"/>
                    </a:p>
                  </a:txBody>
                  <a:tcPr/>
                </a:tc>
                <a:tc>
                  <a:txBody>
                    <a:bodyPr/>
                    <a:lstStyle/>
                    <a:p>
                      <a:r>
                        <a:rPr lang="fr-BE" sz="900" dirty="0" smtClean="0"/>
                        <a:t>75</a:t>
                      </a:r>
                      <a:endParaRPr lang="fr-BE" sz="900" dirty="0"/>
                    </a:p>
                  </a:txBody>
                  <a:tcPr/>
                </a:tc>
                <a:tc>
                  <a:txBody>
                    <a:bodyPr/>
                    <a:lstStyle/>
                    <a:p>
                      <a:r>
                        <a:rPr lang="fr-BE" sz="900" dirty="0" smtClean="0"/>
                        <a:t>35</a:t>
                      </a:r>
                      <a:endParaRPr lang="fr-BE" sz="900" dirty="0"/>
                    </a:p>
                  </a:txBody>
                  <a:tcPr/>
                </a:tc>
              </a:tr>
            </a:tbl>
          </a:graphicData>
        </a:graphic>
      </p:graphicFrame>
      <p:sp>
        <p:nvSpPr>
          <p:cNvPr id="1138" name="ZoneTexte 1137"/>
          <p:cNvSpPr txBox="1"/>
          <p:nvPr/>
        </p:nvSpPr>
        <p:spPr>
          <a:xfrm>
            <a:off x="4740438" y="6264895"/>
            <a:ext cx="2645627" cy="369332"/>
          </a:xfrm>
          <a:prstGeom prst="rect">
            <a:avLst/>
          </a:prstGeom>
          <a:noFill/>
        </p:spPr>
        <p:txBody>
          <a:bodyPr wrap="square" rtlCol="0">
            <a:spAutoFit/>
          </a:bodyPr>
          <a:lstStyle/>
          <a:p>
            <a:pPr algn="just"/>
            <a:r>
              <a:rPr lang="en-GB" sz="900" dirty="0" smtClean="0"/>
              <a:t>HPSEC profiles showed the influence of the production method on the oligosaccharide profiles. </a:t>
            </a:r>
          </a:p>
        </p:txBody>
      </p:sp>
      <p:sp>
        <p:nvSpPr>
          <p:cNvPr id="1140" name="Accolade ouvrante 1139"/>
          <p:cNvSpPr/>
          <p:nvPr/>
        </p:nvSpPr>
        <p:spPr>
          <a:xfrm>
            <a:off x="4694719" y="4968751"/>
            <a:ext cx="45719" cy="1596754"/>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fr-BE"/>
          </a:p>
        </p:txBody>
      </p:sp>
      <p:cxnSp>
        <p:nvCxnSpPr>
          <p:cNvPr id="1142" name="Connecteur droit avec flèche 1141"/>
          <p:cNvCxnSpPr/>
          <p:nvPr/>
        </p:nvCxnSpPr>
        <p:spPr>
          <a:xfrm flipH="1">
            <a:off x="4546315" y="5760839"/>
            <a:ext cx="148404"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46" name="ZoneTexte 45"/>
          <p:cNvSpPr txBox="1"/>
          <p:nvPr/>
        </p:nvSpPr>
        <p:spPr>
          <a:xfrm>
            <a:off x="247806" y="8353127"/>
            <a:ext cx="7114530" cy="784830"/>
          </a:xfrm>
          <a:prstGeom prst="rect">
            <a:avLst/>
          </a:prstGeom>
          <a:noFill/>
        </p:spPr>
        <p:txBody>
          <a:bodyPr wrap="square" rtlCol="0">
            <a:spAutoFit/>
          </a:bodyPr>
          <a:lstStyle/>
          <a:p>
            <a:pPr algn="just"/>
            <a:r>
              <a:rPr lang="en-GB" sz="900" dirty="0" err="1" smtClean="0"/>
              <a:t>EnzPOS</a:t>
            </a:r>
            <a:r>
              <a:rPr lang="en-GB" sz="900" dirty="0" smtClean="0"/>
              <a:t> and MW1POS total gas production (A) is comparable with </a:t>
            </a:r>
            <a:r>
              <a:rPr lang="en-GB" sz="900" dirty="0" err="1" smtClean="0"/>
              <a:t>inulin</a:t>
            </a:r>
            <a:r>
              <a:rPr lang="en-GB" sz="900" dirty="0" smtClean="0"/>
              <a:t> but MW1POS fermentation is delayed (high B and </a:t>
            </a:r>
            <a:r>
              <a:rPr lang="en-GB" sz="900" dirty="0" err="1" smtClean="0"/>
              <a:t>Tmax</a:t>
            </a:r>
            <a:r>
              <a:rPr lang="en-GB" sz="900" dirty="0" smtClean="0"/>
              <a:t>) while </a:t>
            </a:r>
            <a:r>
              <a:rPr lang="en-GB" sz="900" dirty="0" err="1" smtClean="0"/>
              <a:t>EnzPOS</a:t>
            </a:r>
            <a:r>
              <a:rPr lang="en-GB" sz="900" dirty="0" smtClean="0"/>
              <a:t>, MW2POS and </a:t>
            </a:r>
            <a:r>
              <a:rPr lang="en-GB" sz="900" dirty="0" err="1" smtClean="0"/>
              <a:t>inulin</a:t>
            </a:r>
            <a:r>
              <a:rPr lang="en-GB" sz="900" dirty="0" smtClean="0"/>
              <a:t> reach their maximal fermentation </a:t>
            </a:r>
            <a:r>
              <a:rPr lang="en-GB" sz="900" dirty="0"/>
              <a:t>speed (</a:t>
            </a:r>
            <a:r>
              <a:rPr lang="en-GB" sz="900" dirty="0" err="1" smtClean="0"/>
              <a:t>Tmax</a:t>
            </a:r>
            <a:r>
              <a:rPr lang="en-GB" sz="900" dirty="0" smtClean="0"/>
              <a:t>) closely in time. Maximal fermentation rate (</a:t>
            </a:r>
            <a:r>
              <a:rPr lang="en-GB" sz="900" dirty="0" err="1"/>
              <a:t>Rmax</a:t>
            </a:r>
            <a:r>
              <a:rPr lang="en-GB" sz="900" dirty="0"/>
              <a:t>) is </a:t>
            </a:r>
            <a:r>
              <a:rPr lang="en-GB" sz="900" dirty="0" smtClean="0"/>
              <a:t>reached by </a:t>
            </a:r>
            <a:r>
              <a:rPr lang="en-GB" sz="900" dirty="0" err="1" smtClean="0"/>
              <a:t>inulin</a:t>
            </a:r>
            <a:r>
              <a:rPr lang="en-GB" sz="900" dirty="0" smtClean="0"/>
              <a:t> followed by </a:t>
            </a:r>
            <a:r>
              <a:rPr lang="en-GB" sz="900" dirty="0" err="1" smtClean="0"/>
              <a:t>EnzPOS</a:t>
            </a:r>
            <a:r>
              <a:rPr lang="en-GB" sz="900" dirty="0" smtClean="0"/>
              <a:t> and MWPOS are lower. Moreover, higher molecular weights correspond with smaller A </a:t>
            </a:r>
            <a:r>
              <a:rPr lang="en-GB" sz="900" dirty="0" smtClean="0"/>
              <a:t>(Pectin </a:t>
            </a:r>
            <a:r>
              <a:rPr lang="en-GB" sz="900" dirty="0" smtClean="0"/>
              <a:t>and MW2POS). Concerning bacterial profiles, pectin </a:t>
            </a:r>
            <a:r>
              <a:rPr lang="en-GB" sz="900" dirty="0"/>
              <a:t>has </a:t>
            </a:r>
            <a:r>
              <a:rPr lang="en-GB" sz="900" dirty="0" smtClean="0"/>
              <a:t>the less interesting prebiotic </a:t>
            </a:r>
            <a:r>
              <a:rPr lang="en-GB" sz="900" dirty="0"/>
              <a:t>effect : </a:t>
            </a:r>
            <a:r>
              <a:rPr lang="en-GB" sz="900" i="1" dirty="0" err="1"/>
              <a:t>Bacteroides</a:t>
            </a:r>
            <a:r>
              <a:rPr lang="en-GB" sz="900" i="1" dirty="0"/>
              <a:t>, Clostridium C1, </a:t>
            </a:r>
            <a:r>
              <a:rPr lang="en-GB" sz="900" i="1" dirty="0" err="1"/>
              <a:t>E.coli</a:t>
            </a:r>
            <a:r>
              <a:rPr lang="en-GB" sz="900" dirty="0"/>
              <a:t> are the highest. While MW1POS has a positive effect : diminution </a:t>
            </a:r>
            <a:r>
              <a:rPr lang="en-GB" sz="900" dirty="0" smtClean="0"/>
              <a:t>in </a:t>
            </a:r>
            <a:r>
              <a:rPr lang="en-GB" sz="900" i="1" dirty="0" err="1"/>
              <a:t>Bacteroides</a:t>
            </a:r>
            <a:r>
              <a:rPr lang="en-GB" sz="900" i="1" dirty="0"/>
              <a:t> </a:t>
            </a:r>
            <a:r>
              <a:rPr lang="en-GB" sz="900" dirty="0"/>
              <a:t>and increase </a:t>
            </a:r>
            <a:r>
              <a:rPr lang="en-GB" sz="900" dirty="0" smtClean="0"/>
              <a:t>in  </a:t>
            </a:r>
            <a:r>
              <a:rPr lang="en-GB" sz="900" i="1" dirty="0" err="1"/>
              <a:t>Bifidobacteria</a:t>
            </a:r>
            <a:r>
              <a:rPr lang="en-GB" sz="900" dirty="0"/>
              <a:t> with </a:t>
            </a:r>
            <a:r>
              <a:rPr lang="en-GB" sz="900" dirty="0" smtClean="0"/>
              <a:t>comparable levels for other </a:t>
            </a:r>
            <a:r>
              <a:rPr lang="en-GB" sz="900" dirty="0"/>
              <a:t>genera than others samples (p &lt; 0,05</a:t>
            </a:r>
            <a:r>
              <a:rPr lang="en-GB" sz="900" dirty="0" smtClean="0"/>
              <a:t>).</a:t>
            </a:r>
            <a:endParaRPr lang="en-GB" sz="900" dirty="0"/>
          </a:p>
        </p:txBody>
      </p:sp>
      <p:cxnSp>
        <p:nvCxnSpPr>
          <p:cNvPr id="40" name="Connecteur droit 39"/>
          <p:cNvCxnSpPr/>
          <p:nvPr/>
        </p:nvCxnSpPr>
        <p:spPr>
          <a:xfrm>
            <a:off x="180231" y="1152327"/>
            <a:ext cx="719578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a:off x="180231" y="6696943"/>
            <a:ext cx="719578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330778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1064</TotalTime>
  <Words>539</Words>
  <Application>Microsoft Office PowerPoint</Application>
  <PresentationFormat>Personnalisé</PresentationFormat>
  <Paragraphs>41</Paragraphs>
  <Slides>1</Slides>
  <Notes>1</Notes>
  <HiddenSlides>0</HiddenSlides>
  <MMClips>0</MMClips>
  <ScaleCrop>false</ScaleCrop>
  <HeadingPairs>
    <vt:vector size="6" baseType="variant">
      <vt:variant>
        <vt:lpstr>Thème</vt:lpstr>
      </vt:variant>
      <vt:variant>
        <vt:i4>1</vt:i4>
      </vt:variant>
      <vt:variant>
        <vt:lpstr>Liaisons</vt:lpstr>
      </vt:variant>
      <vt:variant>
        <vt:i4>3</vt:i4>
      </vt:variant>
      <vt:variant>
        <vt:lpstr>Titres des diapositives</vt:lpstr>
      </vt:variant>
      <vt:variant>
        <vt:i4>1</vt:i4>
      </vt:variant>
    </vt:vector>
  </HeadingPairs>
  <TitlesOfParts>
    <vt:vector size="5" baseType="lpstr">
      <vt:lpstr>Thème Office</vt:lpstr>
      <vt:lpstr>D:\Emmanuelle\Desktop\poster kosice\test fermentation.xlsx!cinétique+qPCR![test fermentation.xlsx]cinétique+qPCR Graphique 1</vt:lpstr>
      <vt:lpstr>D:\Emmanuelle\Desktop\poster kosice\test fermentation.xlsx!cinétique+qPCR![test fermentation.xlsx]cinétique+qPCR Graphique 3</vt:lpstr>
      <vt:lpstr>D:\Emmanuelle\Desktop\poster kosice\test fermentation.xlsx!cinétique+qPCR![test fermentation.xlsx]cinétique+qPCR Graphique 5</vt:lpstr>
      <vt:lpstr>Diapositive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Emmanuelle</dc:creator>
  <cp:lastModifiedBy>D. Goffin</cp:lastModifiedBy>
  <cp:revision>82</cp:revision>
  <cp:lastPrinted>2012-06-01T09:26:53Z</cp:lastPrinted>
  <dcterms:created xsi:type="dcterms:W3CDTF">2012-05-24T12:15:09Z</dcterms:created>
  <dcterms:modified xsi:type="dcterms:W3CDTF">2012-06-01T14:32:17Z</dcterms:modified>
</cp:coreProperties>
</file>